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60"/>
  </p:notesMasterIdLst>
  <p:handoutMasterIdLst>
    <p:handoutMasterId r:id="rId61"/>
  </p:handoutMasterIdLst>
  <p:sldIdLst>
    <p:sldId id="778" r:id="rId4"/>
    <p:sldId id="327" r:id="rId5"/>
    <p:sldId id="326" r:id="rId6"/>
    <p:sldId id="747" r:id="rId7"/>
    <p:sldId id="710" r:id="rId8"/>
    <p:sldId id="756" r:id="rId9"/>
    <p:sldId id="505" r:id="rId10"/>
    <p:sldId id="339" r:id="rId11"/>
    <p:sldId id="543" r:id="rId12"/>
    <p:sldId id="547" r:id="rId13"/>
    <p:sldId id="335" r:id="rId14"/>
    <p:sldId id="336" r:id="rId15"/>
    <p:sldId id="337" r:id="rId16"/>
    <p:sldId id="338" r:id="rId17"/>
    <p:sldId id="504" r:id="rId18"/>
    <p:sldId id="342" r:id="rId19"/>
    <p:sldId id="488" r:id="rId20"/>
    <p:sldId id="751" r:id="rId21"/>
    <p:sldId id="464" r:id="rId22"/>
    <p:sldId id="480" r:id="rId23"/>
    <p:sldId id="761" r:id="rId24"/>
    <p:sldId id="764" r:id="rId25"/>
    <p:sldId id="711" r:id="rId26"/>
    <p:sldId id="772" r:id="rId27"/>
    <p:sldId id="465" r:id="rId28"/>
    <p:sldId id="771" r:id="rId29"/>
    <p:sldId id="769" r:id="rId30"/>
    <p:sldId id="775" r:id="rId31"/>
    <p:sldId id="770" r:id="rId32"/>
    <p:sldId id="346" r:id="rId33"/>
    <p:sldId id="578" r:id="rId34"/>
    <p:sldId id="348" r:id="rId35"/>
    <p:sldId id="762" r:id="rId36"/>
    <p:sldId id="350" r:id="rId37"/>
    <p:sldId id="351" r:id="rId38"/>
    <p:sldId id="353" r:id="rId39"/>
    <p:sldId id="352" r:id="rId40"/>
    <p:sldId id="354" r:id="rId41"/>
    <p:sldId id="506" r:id="rId42"/>
    <p:sldId id="623" r:id="rId43"/>
    <p:sldId id="776" r:id="rId44"/>
    <p:sldId id="633" r:id="rId45"/>
    <p:sldId id="777" r:id="rId46"/>
    <p:sldId id="356" r:id="rId47"/>
    <p:sldId id="357" r:id="rId48"/>
    <p:sldId id="358" r:id="rId49"/>
    <p:sldId id="359" r:id="rId50"/>
    <p:sldId id="585" r:id="rId51"/>
    <p:sldId id="361" r:id="rId52"/>
    <p:sldId id="360" r:id="rId53"/>
    <p:sldId id="715" r:id="rId54"/>
    <p:sldId id="755" r:id="rId55"/>
    <p:sldId id="714" r:id="rId56"/>
    <p:sldId id="763" r:id="rId57"/>
    <p:sldId id="779" r:id="rId58"/>
    <p:sldId id="758" r:id="rId5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6">
          <p15:clr>
            <a:srgbClr val="A4A3A4"/>
          </p15:clr>
        </p15:guide>
        <p15:guide id="2" orient="horz" pos="4235">
          <p15:clr>
            <a:srgbClr val="A4A3A4"/>
          </p15:clr>
        </p15:guide>
        <p15:guide id="3" orient="horz" pos="167">
          <p15:clr>
            <a:srgbClr val="A4A3A4"/>
          </p15:clr>
        </p15:guide>
        <p15:guide id="4" pos="1166">
          <p15:clr>
            <a:srgbClr val="A4A3A4"/>
          </p15:clr>
        </p15:guide>
        <p15:guide id="5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7"/>
    <p:restoredTop sz="94661"/>
  </p:normalViewPr>
  <p:slideViewPr>
    <p:cSldViewPr snapToGrid="0">
      <p:cViewPr>
        <p:scale>
          <a:sx n="119" d="100"/>
          <a:sy n="119" d="100"/>
        </p:scale>
        <p:origin x="1856" y="456"/>
      </p:cViewPr>
      <p:guideLst>
        <p:guide orient="horz" pos="3866"/>
        <p:guide orient="horz" pos="4235"/>
        <p:guide orient="horz" pos="167"/>
        <p:guide pos="1166"/>
        <p:guide pos="52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98B90D7-C044-9548-A2D4-A9BD56B87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255AD17-0DBD-0C42-BD26-8B89B5929BB9}" type="slidenum">
              <a:rPr lang="ko-KR" altLang="en-US" sz="1400" b="0">
                <a:solidFill>
                  <a:schemeClr val="tx1"/>
                </a:solidFill>
                <a:latin typeface="Times" pitchFamily="2" charset="0"/>
                <a:ea typeface="굴림" panose="020B0600000101010101" pitchFamily="34" charset="-127"/>
              </a:rPr>
              <a:pPr algn="r"/>
              <a:t>‹#›</a:t>
            </a:fld>
            <a:endParaRPr lang="en-US" altLang="ko-KR" sz="1400" b="0">
              <a:solidFill>
                <a:schemeClr val="tx1"/>
              </a:solidFill>
              <a:latin typeface="Times" pitchFamily="2" charset="0"/>
              <a:ea typeface="굴림" panose="020B0600000101010101" pitchFamily="34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F1F3CF3-BA07-AF43-B5A4-0DAFDC7E441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FD54EE8-821E-F54A-8B10-02D01AC696F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/>
              <a:t>Click to edit Master text styles</a:t>
            </a:r>
          </a:p>
          <a:p>
            <a:pPr lvl="1"/>
            <a:r>
              <a:rPr lang="en-US" altLang="ko-KR" noProof="0"/>
              <a:t>Second level</a:t>
            </a:r>
          </a:p>
          <a:p>
            <a:pPr lvl="2"/>
            <a:r>
              <a:rPr lang="en-US" altLang="ko-KR" noProof="0"/>
              <a:t>Third level</a:t>
            </a:r>
          </a:p>
          <a:p>
            <a:pPr lvl="3"/>
            <a:r>
              <a:rPr lang="en-US" altLang="ko-KR" noProof="0"/>
              <a:t>Fourth level</a:t>
            </a:r>
          </a:p>
          <a:p>
            <a:pPr lvl="4"/>
            <a:r>
              <a:rPr lang="en-US" altLang="ko-KR" noProof="0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DAD6BF5D-75FB-3742-B5C9-D9797F1AA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E385E75-C32B-E441-BAD7-332815E2AAE3}" type="slidenum">
              <a:rPr lang="ko-KR" altLang="en-US" sz="1400" b="0">
                <a:solidFill>
                  <a:schemeClr val="tx1"/>
                </a:solidFill>
                <a:latin typeface="Times" pitchFamily="2" charset="0"/>
                <a:ea typeface="굴림" panose="020B0600000101010101" pitchFamily="34" charset="-127"/>
              </a:rPr>
              <a:pPr algn="r"/>
              <a:t>‹#›</a:t>
            </a:fld>
            <a:endParaRPr lang="en-US" altLang="ko-KR" sz="1400" b="0">
              <a:solidFill>
                <a:schemeClr val="tx1"/>
              </a:solidFill>
              <a:latin typeface="Times" pitchFamily="2" charset="0"/>
              <a:ea typeface="굴림" panose="020B0600000101010101" pitchFamily="34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zh-CN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BB</a:t>
            </a:r>
            <a:endParaRPr lang="en-US" altLang="zh-CN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25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96128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581920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4177895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3404898"/>
      </p:ext>
    </p:extLst>
  </p:cSld>
  <p:clrMapOvr>
    <a:masterClrMapping/>
  </p:clrMapOvr>
  <p:transition advClick="0" advTm="2000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9074255"/>
      </p:ext>
    </p:extLst>
  </p:cSld>
  <p:clrMapOvr>
    <a:masterClrMapping/>
  </p:clrMapOvr>
  <p:transition advClick="0" advTm="2000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073588"/>
      </p:ext>
    </p:extLst>
  </p:cSld>
  <p:clrMapOvr>
    <a:masterClrMapping/>
  </p:clrMapOvr>
  <p:transition advClick="0" advTm="2000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3777983"/>
      </p:ext>
    </p:extLst>
  </p:cSld>
  <p:clrMapOvr>
    <a:masterClrMapping/>
  </p:clrMapOvr>
  <p:transition advClick="0" advTm="2000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3036496"/>
      </p:ext>
    </p:extLst>
  </p:cSld>
  <p:clrMapOvr>
    <a:masterClrMapping/>
  </p:clrMapOvr>
  <p:transition advClick="0" advTm="2000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9649882"/>
      </p:ext>
    </p:extLst>
  </p:cSld>
  <p:clrMapOvr>
    <a:masterClrMapping/>
  </p:clrMapOvr>
  <p:transition advClick="0" advTm="2000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329154"/>
      </p:ext>
    </p:extLst>
  </p:cSld>
  <p:clrMapOvr>
    <a:masterClrMapping/>
  </p:clrMapOvr>
  <p:transition advClick="0" advTm="2000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3700059"/>
      </p:ext>
    </p:extLst>
  </p:cSld>
  <p:clrMapOvr>
    <a:masterClrMapping/>
  </p:clrMapOvr>
  <p:transition advClick="0" advTm="2000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733459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123580"/>
      </p:ext>
    </p:extLst>
  </p:cSld>
  <p:clrMapOvr>
    <a:masterClrMapping/>
  </p:clrMapOvr>
  <p:transition advClick="0" advTm="2000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1595980"/>
      </p:ext>
    </p:extLst>
  </p:cSld>
  <p:clrMapOvr>
    <a:masterClrMapping/>
  </p:clrMapOvr>
  <p:transition advClick="0" advTm="2000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288770"/>
      </p:ext>
    </p:extLst>
  </p:cSld>
  <p:clrMapOvr>
    <a:masterClrMapping/>
  </p:clrMapOvr>
  <p:transition advClick="0" advTm="2000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6974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5565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204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2712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106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3038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9674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3058328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3866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6052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3969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3994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9470448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9464499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215902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062584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043880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198433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93A0CF12-5A4C-6644-8828-CDAFE211D14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C90BF549-AA75-204B-AF8B-5F592A7F2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1030" name="Group 26">
              <a:extLst>
                <a:ext uri="{FF2B5EF4-FFF2-40B4-BE49-F238E27FC236}">
                  <a16:creationId xmlns:a16="http://schemas.microsoft.com/office/drawing/2014/main" id="{FFD3BC08-2B45-3F49-A3A8-6F16ED197C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>
                <a:extLst>
                  <a:ext uri="{FF2B5EF4-FFF2-40B4-BE49-F238E27FC236}">
                    <a16:creationId xmlns:a16="http://schemas.microsoft.com/office/drawing/2014/main" id="{0FFE302A-DE9F-5040-95DB-00F4AF1F5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1028" name="Freeform 4">
                <a:extLst>
                  <a:ext uri="{FF2B5EF4-FFF2-40B4-BE49-F238E27FC236}">
                    <a16:creationId xmlns:a16="http://schemas.microsoft.com/office/drawing/2014/main" id="{023F378E-7BBB-BD49-BB72-655494108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>
                <a:extLst>
                  <a:ext uri="{FF2B5EF4-FFF2-40B4-BE49-F238E27FC236}">
                    <a16:creationId xmlns:a16="http://schemas.microsoft.com/office/drawing/2014/main" id="{F9D97FBD-1434-FB4F-9834-A360A0A59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Freeform 6">
                <a:extLst>
                  <a:ext uri="{FF2B5EF4-FFF2-40B4-BE49-F238E27FC236}">
                    <a16:creationId xmlns:a16="http://schemas.microsoft.com/office/drawing/2014/main" id="{A5A365CB-77F3-164D-B81E-C62A93B3E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7">
                <a:extLst>
                  <a:ext uri="{FF2B5EF4-FFF2-40B4-BE49-F238E27FC236}">
                    <a16:creationId xmlns:a16="http://schemas.microsoft.com/office/drawing/2014/main" id="{73285011-93A4-E64B-AA61-AC1AB9219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>
                <a:extLst>
                  <a:ext uri="{FF2B5EF4-FFF2-40B4-BE49-F238E27FC236}">
                    <a16:creationId xmlns:a16="http://schemas.microsoft.com/office/drawing/2014/main" id="{C039FD42-6D5E-BA40-804E-569F88D29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>
                <a:extLst>
                  <a:ext uri="{FF2B5EF4-FFF2-40B4-BE49-F238E27FC236}">
                    <a16:creationId xmlns:a16="http://schemas.microsoft.com/office/drawing/2014/main" id="{ADE12C0D-6CD9-724A-BD25-547F25774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>
                <a:extLst>
                  <a:ext uri="{FF2B5EF4-FFF2-40B4-BE49-F238E27FC236}">
                    <a16:creationId xmlns:a16="http://schemas.microsoft.com/office/drawing/2014/main" id="{5E6F7520-2CB4-0847-8E09-00C43D68A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>
                <a:extLst>
                  <a:ext uri="{FF2B5EF4-FFF2-40B4-BE49-F238E27FC236}">
                    <a16:creationId xmlns:a16="http://schemas.microsoft.com/office/drawing/2014/main" id="{862CBCF1-2DE2-574C-A983-D71627257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>
                <a:extLst>
                  <a:ext uri="{FF2B5EF4-FFF2-40B4-BE49-F238E27FC236}">
                    <a16:creationId xmlns:a16="http://schemas.microsoft.com/office/drawing/2014/main" id="{B2DBA145-D0CD-A143-AC1B-AEFD3947F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>
                <a:extLst>
                  <a:ext uri="{FF2B5EF4-FFF2-40B4-BE49-F238E27FC236}">
                    <a16:creationId xmlns:a16="http://schemas.microsoft.com/office/drawing/2014/main" id="{499E5571-1DFD-B645-9D14-5646A4396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>
                <a:extLst>
                  <a:ext uri="{FF2B5EF4-FFF2-40B4-BE49-F238E27FC236}">
                    <a16:creationId xmlns:a16="http://schemas.microsoft.com/office/drawing/2014/main" id="{0956AD08-C945-1A4F-8FE5-D18868547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>
                <a:extLst>
                  <a:ext uri="{FF2B5EF4-FFF2-40B4-BE49-F238E27FC236}">
                    <a16:creationId xmlns:a16="http://schemas.microsoft.com/office/drawing/2014/main" id="{D1387C7E-A40A-FD43-A3D1-4135088FE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>
                <a:extLst>
                  <a:ext uri="{FF2B5EF4-FFF2-40B4-BE49-F238E27FC236}">
                    <a16:creationId xmlns:a16="http://schemas.microsoft.com/office/drawing/2014/main" id="{B47FB25C-9801-A048-B62B-7262931D2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>
                <a:extLst>
                  <a:ext uri="{FF2B5EF4-FFF2-40B4-BE49-F238E27FC236}">
                    <a16:creationId xmlns:a16="http://schemas.microsoft.com/office/drawing/2014/main" id="{5A84A2A5-16F4-8640-BBD0-A7C564389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>
                <a:extLst>
                  <a:ext uri="{FF2B5EF4-FFF2-40B4-BE49-F238E27FC236}">
                    <a16:creationId xmlns:a16="http://schemas.microsoft.com/office/drawing/2014/main" id="{18049240-2880-8C40-A4D3-12D55D627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>
                <a:extLst>
                  <a:ext uri="{FF2B5EF4-FFF2-40B4-BE49-F238E27FC236}">
                    <a16:creationId xmlns:a16="http://schemas.microsoft.com/office/drawing/2014/main" id="{EBD559EA-8F8F-1741-98E2-4EA059BB2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>
                <a:extLst>
                  <a:ext uri="{FF2B5EF4-FFF2-40B4-BE49-F238E27FC236}">
                    <a16:creationId xmlns:a16="http://schemas.microsoft.com/office/drawing/2014/main" id="{194D44D2-840B-F145-8D90-72048F60A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>
                <a:extLst>
                  <a:ext uri="{FF2B5EF4-FFF2-40B4-BE49-F238E27FC236}">
                    <a16:creationId xmlns:a16="http://schemas.microsoft.com/office/drawing/2014/main" id="{04C7A229-A83A-B14D-A615-11AD12A98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>
                <a:extLst>
                  <a:ext uri="{FF2B5EF4-FFF2-40B4-BE49-F238E27FC236}">
                    <a16:creationId xmlns:a16="http://schemas.microsoft.com/office/drawing/2014/main" id="{FF44A7EC-0176-5F4A-9E1B-F96C1389F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>
                <a:extLst>
                  <a:ext uri="{FF2B5EF4-FFF2-40B4-BE49-F238E27FC236}">
                    <a16:creationId xmlns:a16="http://schemas.microsoft.com/office/drawing/2014/main" id="{0743088D-3573-DD43-9ECD-7058FFF69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>
                <a:extLst>
                  <a:ext uri="{FF2B5EF4-FFF2-40B4-BE49-F238E27FC236}">
                    <a16:creationId xmlns:a16="http://schemas.microsoft.com/office/drawing/2014/main" id="{03B4ACCA-DDFA-034B-9290-C15331EFA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>
                <a:extLst>
                  <a:ext uri="{FF2B5EF4-FFF2-40B4-BE49-F238E27FC236}">
                    <a16:creationId xmlns:a16="http://schemas.microsoft.com/office/drawing/2014/main" id="{CC42DFF3-FFD1-5041-A994-CBAEFDCE9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>
              <a:extLst>
                <a:ext uri="{FF2B5EF4-FFF2-40B4-BE49-F238E27FC236}">
                  <a16:creationId xmlns:a16="http://schemas.microsoft.com/office/drawing/2014/main" id="{BF5358F5-2146-C744-B0FB-EB8B55F4AB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>
                <a:extLst>
                  <a:ext uri="{FF2B5EF4-FFF2-40B4-BE49-F238E27FC236}">
                    <a16:creationId xmlns:a16="http://schemas.microsoft.com/office/drawing/2014/main" id="{8C551D38-2FC9-3045-BBFF-C721812D0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1052" name="Rectangle 28">
                <a:extLst>
                  <a:ext uri="{FF2B5EF4-FFF2-40B4-BE49-F238E27FC236}">
                    <a16:creationId xmlns:a16="http://schemas.microsoft.com/office/drawing/2014/main" id="{F6098AE0-6625-3548-A39A-EAA383F40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1053" name="Rectangle 29">
                <a:extLst>
                  <a:ext uri="{FF2B5EF4-FFF2-40B4-BE49-F238E27FC236}">
                    <a16:creationId xmlns:a16="http://schemas.microsoft.com/office/drawing/2014/main" id="{0F4461E5-4A96-7649-A25D-AE4E6728F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</p:grpSp>
      <p:sp>
        <p:nvSpPr>
          <p:cNvPr id="1065" name="Text Box 41">
            <a:extLst>
              <a:ext uri="{FF2B5EF4-FFF2-40B4-BE49-F238E27FC236}">
                <a16:creationId xmlns:a16="http://schemas.microsoft.com/office/drawing/2014/main" id="{F0B47804-DAEF-554D-B592-A8875B68D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1066" name="Rectangle 42">
            <a:extLst>
              <a:ext uri="{FF2B5EF4-FFF2-40B4-BE49-F238E27FC236}">
                <a16:creationId xmlns:a16="http://schemas.microsoft.com/office/drawing/2014/main" id="{61415F8C-3D9A-D948-B5F6-54EAD5DAD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7.5.03c.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MS PGothic" charset="0"/>
              </a:endParaRPr>
            </a:p>
          </p:txBody>
        </p:sp>
        <p:grpSp>
          <p:nvGrpSpPr>
            <p:cNvPr id="1030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  <p:grpSp>
          <p:nvGrpSpPr>
            <p:cNvPr id="1031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</p:grp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000" b="1">
                <a:solidFill>
                  <a:srgbClr val="FFFFFF"/>
                </a:solidFill>
                <a:ea typeface="굴림" charset="0"/>
                <a:cs typeface="굴림" charset="0"/>
              </a:rPr>
              <a:t>©2003 </a:t>
            </a: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ko-KR" alt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25302048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2000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675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NULL"/><Relationship Id="rId18" Type="http://schemas.openxmlformats.org/officeDocument/2006/relationships/image" Target="../media/image23.jpeg"/><Relationship Id="rId3" Type="http://schemas.openxmlformats.org/officeDocument/2006/relationships/tags" Target="../tags/tag9.xml"/><Relationship Id="rId21" Type="http://schemas.openxmlformats.org/officeDocument/2006/relationships/image" Target="NULL"/><Relationship Id="rId7" Type="http://schemas.openxmlformats.org/officeDocument/2006/relationships/tags" Target="../tags/tag13.xml"/><Relationship Id="rId12" Type="http://schemas.openxmlformats.org/officeDocument/2006/relationships/image" Target="../media/image19.jpeg"/><Relationship Id="rId17" Type="http://schemas.openxmlformats.org/officeDocument/2006/relationships/image" Target="../media/image22.jpeg"/><Relationship Id="rId2" Type="http://schemas.openxmlformats.org/officeDocument/2006/relationships/tags" Target="../tags/tag8.xml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NULL"/><Relationship Id="rId5" Type="http://schemas.openxmlformats.org/officeDocument/2006/relationships/tags" Target="../tags/tag11.xml"/><Relationship Id="rId15" Type="http://schemas.openxmlformats.org/officeDocument/2006/relationships/image" Target="NULL"/><Relationship Id="rId10" Type="http://schemas.openxmlformats.org/officeDocument/2006/relationships/image" Target="../media/image18.jpeg"/><Relationship Id="rId19" Type="http://schemas.openxmlformats.org/officeDocument/2006/relationships/image" Target="../media/image24.jpeg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9.jpeg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19.xml"/><Relationship Id="rId7" Type="http://schemas.openxmlformats.org/officeDocument/2006/relationships/image" Target="../media/image34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NUL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7.xml"/><Relationship Id="rId9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%5CMacintosh%20HD%5CDesktop%20Folder%5CTBB%20BIG%20SHOW%207.0%5C7.0.03C-3%20SOC%20#-1,1,PowerPoint Presentation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8.jpeg"/><Relationship Id="rId3" Type="http://schemas.openxmlformats.org/officeDocument/2006/relationships/tags" Target="../tags/tag3.xml"/><Relationship Id="rId7" Type="http://schemas.openxmlformats.org/officeDocument/2006/relationships/image" Target="../media/image5.jpeg"/><Relationship Id="rId12" Type="http://schemas.openxmlformats.org/officeDocument/2006/relationships/image" Target="NULL"/><Relationship Id="rId2" Type="http://schemas.openxmlformats.org/officeDocument/2006/relationships/tags" Target="../tags/tag2.xml"/><Relationship Id="rId16" Type="http://schemas.openxmlformats.org/officeDocument/2006/relationships/image" Target="NUL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jpeg"/><Relationship Id="rId5" Type="http://schemas.openxmlformats.org/officeDocument/2006/relationships/tags" Target="../tags/tag5.xml"/><Relationship Id="rId15" Type="http://schemas.openxmlformats.org/officeDocument/2006/relationships/image" Target="../media/image9.jpeg"/><Relationship Id="rId10" Type="http://schemas.openxmlformats.org/officeDocument/2006/relationships/image" Target="NULL"/><Relationship Id="rId4" Type="http://schemas.openxmlformats.org/officeDocument/2006/relationships/tags" Target="../tags/tag4.xml"/><Relationship Id="rId9" Type="http://schemas.openxmlformats.org/officeDocument/2006/relationships/image" Target="../media/image6.jpeg"/><Relationship Id="rId1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2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©2003 </a:t>
            </a: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078788" y="6532563"/>
            <a:ext cx="3397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0</a:t>
            </a: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3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990600" y="914400"/>
            <a:ext cx="8405936" cy="9064020"/>
          </a:xfrm>
          <a:prstGeom prst="rect">
            <a:avLst/>
          </a:prstGeom>
          <a:noFill/>
          <a:ln>
            <a:noFill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성경은</a:t>
            </a:r>
            <a:r>
              <a:rPr kumimoji="0" lang="en-US" altLang="ko-KR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기본적으로</a:t>
            </a: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12685795"/>
      </p:ext>
    </p:extLst>
  </p:cSld>
  <p:clrMapOvr>
    <a:masterClrMapping/>
  </p:clrMapOvr>
  <p:transition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>
            <a:extLst>
              <a:ext uri="{FF2B5EF4-FFF2-40B4-BE49-F238E27FC236}">
                <a16:creationId xmlns:a16="http://schemas.microsoft.com/office/drawing/2014/main" id="{25102F28-A08A-064A-AC3A-A922257B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15" name="AutoShape 3">
            <a:extLst>
              <a:ext uri="{FF2B5EF4-FFF2-40B4-BE49-F238E27FC236}">
                <a16:creationId xmlns:a16="http://schemas.microsoft.com/office/drawing/2014/main" id="{C3462A6D-DB30-F246-AE8A-4386F3653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16" name="Rectangle 4">
            <a:extLst>
              <a:ext uri="{FF2B5EF4-FFF2-40B4-BE49-F238E27FC236}">
                <a16:creationId xmlns:a16="http://schemas.microsoft.com/office/drawing/2014/main" id="{280D8472-2028-2D4B-8406-2C16B4A7B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17" name="Rectangle 5">
            <a:extLst>
              <a:ext uri="{FF2B5EF4-FFF2-40B4-BE49-F238E27FC236}">
                <a16:creationId xmlns:a16="http://schemas.microsoft.com/office/drawing/2014/main" id="{A663E72A-C5C1-4943-9F7A-0B60FB04D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1461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ko-KR" altLang="en-US" sz="2800">
                <a:solidFill>
                  <a:schemeClr val="accent2"/>
                </a:solidFill>
                <a:latin typeface="Times" charset="0"/>
                <a:ea typeface="HY크리스탈M" charset="0"/>
                <a:cs typeface="HY크리스탈M" charset="0"/>
              </a:rPr>
              <a:t>모세</a:t>
            </a:r>
          </a:p>
        </p:txBody>
      </p:sp>
      <p:sp>
        <p:nvSpPr>
          <p:cNvPr id="320518" name="Line 6">
            <a:extLst>
              <a:ext uri="{FF2B5EF4-FFF2-40B4-BE49-F238E27FC236}">
                <a16:creationId xmlns:a16="http://schemas.microsoft.com/office/drawing/2014/main" id="{9258035A-B2D8-434D-AC6B-062C478D2F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19" name="Line 7">
            <a:extLst>
              <a:ext uri="{FF2B5EF4-FFF2-40B4-BE49-F238E27FC236}">
                <a16:creationId xmlns:a16="http://schemas.microsoft.com/office/drawing/2014/main" id="{A93C380E-F0DB-1F42-B2AC-F33B4FE809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20" name="Line 8">
            <a:extLst>
              <a:ext uri="{FF2B5EF4-FFF2-40B4-BE49-F238E27FC236}">
                <a16:creationId xmlns:a16="http://schemas.microsoft.com/office/drawing/2014/main" id="{4CE373A1-C8C2-1F48-BBF0-494D180A0A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21" name="Line 9">
            <a:extLst>
              <a:ext uri="{FF2B5EF4-FFF2-40B4-BE49-F238E27FC236}">
                <a16:creationId xmlns:a16="http://schemas.microsoft.com/office/drawing/2014/main" id="{16120AB1-AE28-184D-B704-E5418B9061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22" name="Line 10">
            <a:extLst>
              <a:ext uri="{FF2B5EF4-FFF2-40B4-BE49-F238E27FC236}">
                <a16:creationId xmlns:a16="http://schemas.microsoft.com/office/drawing/2014/main" id="{E18FB0EE-E0AC-FC44-9484-89246B9BE9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23" name="Line 11">
            <a:extLst>
              <a:ext uri="{FF2B5EF4-FFF2-40B4-BE49-F238E27FC236}">
                <a16:creationId xmlns:a16="http://schemas.microsoft.com/office/drawing/2014/main" id="{20F6D097-5315-9E41-92DD-54A79CE98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24" name="Rectangle 12">
            <a:extLst>
              <a:ext uri="{FF2B5EF4-FFF2-40B4-BE49-F238E27FC236}">
                <a16:creationId xmlns:a16="http://schemas.microsoft.com/office/drawing/2014/main" id="{3E30F9DF-1970-ED4B-A43A-A1F2FB00C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13" y="15652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HY크리스탈M" charset="0"/>
                <a:cs typeface="HY크리스탈M" charset="0"/>
              </a:rPr>
              <a:t>출애굽</a:t>
            </a:r>
          </a:p>
        </p:txBody>
      </p:sp>
      <p:sp>
        <p:nvSpPr>
          <p:cNvPr id="320525" name="Rectangle 13">
            <a:extLst>
              <a:ext uri="{FF2B5EF4-FFF2-40B4-BE49-F238E27FC236}">
                <a16:creationId xmlns:a16="http://schemas.microsoft.com/office/drawing/2014/main" id="{F449BC49-412E-774D-BA06-3DAEE2D5D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900" y="2049463"/>
            <a:ext cx="12287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HY크리스탈M" charset="0"/>
                <a:cs typeface="HY크리스탈M" charset="0"/>
              </a:rPr>
              <a:t>시내산</a:t>
            </a:r>
          </a:p>
        </p:txBody>
      </p:sp>
      <p:sp>
        <p:nvSpPr>
          <p:cNvPr id="320526" name="Rectangle 14">
            <a:extLst>
              <a:ext uri="{FF2B5EF4-FFF2-40B4-BE49-F238E27FC236}">
                <a16:creationId xmlns:a16="http://schemas.microsoft.com/office/drawing/2014/main" id="{98DD4771-8610-AF46-A0F7-9E3A96601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2517775"/>
            <a:ext cx="22606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HY크리스탈M" charset="0"/>
                <a:ea typeface="HY크리스탈M" charset="0"/>
                <a:cs typeface="HY크리스탈M" charset="0"/>
              </a:rPr>
              <a:t>도 </a:t>
            </a:r>
            <a:r>
              <a:rPr lang="en-US" altLang="ko-KR" sz="2800">
                <a:solidFill>
                  <a:schemeClr val="accent2"/>
                </a:solidFill>
                <a:latin typeface="HY크리스탈M" charset="0"/>
                <a:ea typeface="HY크리스탈M" charset="0"/>
                <a:cs typeface="HY크리스탈M" charset="0"/>
              </a:rPr>
              <a:t>- </a:t>
            </a:r>
            <a:r>
              <a:rPr lang="ko-KR" altLang="en-US" sz="2800">
                <a:solidFill>
                  <a:schemeClr val="accent2"/>
                </a:solidFill>
                <a:latin typeface="HY크리스탈M" charset="0"/>
                <a:ea typeface="HY크리스탈M" charset="0"/>
                <a:cs typeface="HY크리스탈M" charset="0"/>
              </a:rPr>
              <a:t>사 </a:t>
            </a:r>
            <a:r>
              <a:rPr lang="en-US" altLang="ko-KR" sz="2800">
                <a:solidFill>
                  <a:schemeClr val="accent2"/>
                </a:solidFill>
                <a:latin typeface="HY크리스탈M" charset="0"/>
                <a:ea typeface="HY크리스탈M" charset="0"/>
                <a:cs typeface="HY크리스탈M" charset="0"/>
              </a:rPr>
              <a:t>- </a:t>
            </a:r>
            <a:r>
              <a:rPr lang="ko-KR" altLang="en-US" sz="2800">
                <a:solidFill>
                  <a:schemeClr val="accent2"/>
                </a:solidFill>
                <a:latin typeface="HY크리스탈M" charset="0"/>
                <a:ea typeface="HY크리스탈M" charset="0"/>
                <a:cs typeface="HY크리스탈M" charset="0"/>
              </a:rPr>
              <a:t>의</a:t>
            </a:r>
            <a:r>
              <a:rPr lang="ko-KR" altLang="en-US" sz="2800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320527" name="Rectangle 15">
            <a:extLst>
              <a:ext uri="{FF2B5EF4-FFF2-40B4-BE49-F238E27FC236}">
                <a16:creationId xmlns:a16="http://schemas.microsoft.com/office/drawing/2014/main" id="{6E537981-FB78-8045-B99B-88623261B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350962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약 </a:t>
            </a:r>
            <a:r>
              <a:rPr lang="en-US" altLang="ko-KR" sz="1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B.C.1500</a:t>
            </a:r>
          </a:p>
        </p:txBody>
      </p:sp>
      <p:sp>
        <p:nvSpPr>
          <p:cNvPr id="320529" name="Rectangle 17">
            <a:extLst>
              <a:ext uri="{FF2B5EF4-FFF2-40B4-BE49-F238E27FC236}">
                <a16:creationId xmlns:a16="http://schemas.microsoft.com/office/drawing/2014/main" id="{19CCC76B-6728-AE4D-9C1A-7815BB577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30" name="Rectangle 18">
            <a:extLst>
              <a:ext uri="{FF2B5EF4-FFF2-40B4-BE49-F238E27FC236}">
                <a16:creationId xmlns:a16="http://schemas.microsoft.com/office/drawing/2014/main" id="{E269FCE4-0405-234F-896E-AE2BD69D3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2482850"/>
            <a:ext cx="272097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4000" b="0">
                <a:solidFill>
                  <a:schemeClr val="tx2"/>
                </a:solidFill>
                <a:latin typeface="Times" charset="0"/>
                <a:ea typeface="HY크리스탈M" charset="0"/>
                <a:cs typeface="HY크리스탈M" charset="0"/>
              </a:rPr>
              <a:t>아요</a:t>
            </a:r>
            <a:r>
              <a:rPr lang="ko-KR" altLang="en-US" sz="8000" b="0">
                <a:solidFill>
                  <a:srgbClr val="00FF00"/>
                </a:solidFill>
                <a:latin typeface="Times" charset="0"/>
                <a:ea typeface="HY크리스탈M" charset="0"/>
                <a:cs typeface="HY크리스탈M" charset="0"/>
              </a:rPr>
              <a:t>모</a:t>
            </a:r>
            <a:r>
              <a:rPr lang="ko-KR" altLang="en-US" sz="4000" b="0">
                <a:solidFill>
                  <a:schemeClr val="tx2"/>
                </a:solidFill>
                <a:latin typeface="Times" charset="0"/>
                <a:ea typeface="HY크리스탈M" charset="0"/>
                <a:cs typeface="HY크리스탈M" charset="0"/>
              </a:rPr>
              <a:t>여</a:t>
            </a:r>
          </a:p>
        </p:txBody>
      </p:sp>
      <p:sp>
        <p:nvSpPr>
          <p:cNvPr id="320532" name="Rectangle 20">
            <a:extLst>
              <a:ext uri="{FF2B5EF4-FFF2-40B4-BE49-F238E27FC236}">
                <a16:creationId xmlns:a16="http://schemas.microsoft.com/office/drawing/2014/main" id="{107D5BCB-7498-0E4A-8FEC-6BFD75A33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320533" name="Line 21">
            <a:extLst>
              <a:ext uri="{FF2B5EF4-FFF2-40B4-BE49-F238E27FC236}">
                <a16:creationId xmlns:a16="http://schemas.microsoft.com/office/drawing/2014/main" id="{CC6CA837-07A5-A04E-AFBF-3141E1A12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56" name="Text Box 44">
            <a:extLst>
              <a:ext uri="{FF2B5EF4-FFF2-40B4-BE49-F238E27FC236}">
                <a16:creationId xmlns:a16="http://schemas.microsoft.com/office/drawing/2014/main" id="{9ADC40F9-A29D-554C-A1F7-2727EBC50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2540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출 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20-31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320557" name="Text Box 45">
            <a:extLst>
              <a:ext uri="{FF2B5EF4-FFF2-40B4-BE49-F238E27FC236}">
                <a16:creationId xmlns:a16="http://schemas.microsoft.com/office/drawing/2014/main" id="{293A0E89-6ED7-4B4E-AD0C-E12A609F4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4772025"/>
            <a:ext cx="3973512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800">
                <a:solidFill>
                  <a:srgbClr val="FFCC99"/>
                </a:solidFill>
                <a:latin typeface="MD솔체" charset="0"/>
                <a:ea typeface="MD솔체" charset="0"/>
                <a:cs typeface="MD솔체" charset="0"/>
              </a:rPr>
              <a:t>도덕적 사람들</a:t>
            </a:r>
          </a:p>
        </p:txBody>
      </p:sp>
      <p:sp>
        <p:nvSpPr>
          <p:cNvPr id="320558" name="Text Box 46">
            <a:extLst>
              <a:ext uri="{FF2B5EF4-FFF2-40B4-BE49-F238E27FC236}">
                <a16:creationId xmlns:a16="http://schemas.microsoft.com/office/drawing/2014/main" id="{2EC31C40-6884-024E-864A-F762608EC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5218113"/>
            <a:ext cx="2579688" cy="5191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800">
                <a:solidFill>
                  <a:srgbClr val="FFCC99"/>
                </a:solidFill>
                <a:latin typeface="MD솔체" charset="0"/>
                <a:ea typeface="MD솔체" charset="0"/>
                <a:cs typeface="MD솔체" charset="0"/>
              </a:rPr>
              <a:t>사회적 사람들</a:t>
            </a:r>
          </a:p>
        </p:txBody>
      </p:sp>
      <p:sp>
        <p:nvSpPr>
          <p:cNvPr id="320559" name="Text Box 47">
            <a:extLst>
              <a:ext uri="{FF2B5EF4-FFF2-40B4-BE49-F238E27FC236}">
                <a16:creationId xmlns:a16="http://schemas.microsoft.com/office/drawing/2014/main" id="{7D533FC3-D39D-324F-956B-5F9E48F1C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5" y="5651500"/>
            <a:ext cx="3973513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800">
                <a:solidFill>
                  <a:srgbClr val="FFCC99"/>
                </a:solidFill>
                <a:latin typeface="MD솔체" charset="0"/>
                <a:ea typeface="MD솔체" charset="0"/>
                <a:cs typeface="MD솔체" charset="0"/>
              </a:rPr>
              <a:t>의식적 사람들</a:t>
            </a:r>
          </a:p>
        </p:txBody>
      </p:sp>
      <p:sp>
        <p:nvSpPr>
          <p:cNvPr id="320560" name="Oval 48">
            <a:extLst>
              <a:ext uri="{FF2B5EF4-FFF2-40B4-BE49-F238E27FC236}">
                <a16:creationId xmlns:a16="http://schemas.microsoft.com/office/drawing/2014/main" id="{790EBE52-2412-E54A-853A-A180B7938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8" y="245110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ko-KR" alt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20561" name="Oval 49">
            <a:extLst>
              <a:ext uri="{FF2B5EF4-FFF2-40B4-BE49-F238E27FC236}">
                <a16:creationId xmlns:a16="http://schemas.microsoft.com/office/drawing/2014/main" id="{AA020E47-3C45-7642-9FE9-14757AA5A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44475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ko-KR" alt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20562" name="Oval 50">
            <a:extLst>
              <a:ext uri="{FF2B5EF4-FFF2-40B4-BE49-F238E27FC236}">
                <a16:creationId xmlns:a16="http://schemas.microsoft.com/office/drawing/2014/main" id="{574058ED-BB72-274D-8101-167F3F500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2452688"/>
            <a:ext cx="738188" cy="646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ko-KR" alt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20564" name="Rectangle 52">
            <a:extLst>
              <a:ext uri="{FF2B5EF4-FFF2-40B4-BE49-F238E27FC236}">
                <a16:creationId xmlns:a16="http://schemas.microsoft.com/office/drawing/2014/main" id="{D2932CC1-5B72-1244-A237-BA92F975E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65" name="Rectangle 53">
            <a:extLst>
              <a:ext uri="{FF2B5EF4-FFF2-40B4-BE49-F238E27FC236}">
                <a16:creationId xmlns:a16="http://schemas.microsoft.com/office/drawing/2014/main" id="{BC89A596-59A0-4446-AAA2-7FBDA37D2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320566" name="AutoShape 54">
            <a:extLst>
              <a:ext uri="{FF2B5EF4-FFF2-40B4-BE49-F238E27FC236}">
                <a16:creationId xmlns:a16="http://schemas.microsoft.com/office/drawing/2014/main" id="{11B919A5-553C-E542-B77A-C08A6B880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67" name="Rectangle 55">
            <a:extLst>
              <a:ext uri="{FF2B5EF4-FFF2-40B4-BE49-F238E27FC236}">
                <a16:creationId xmlns:a16="http://schemas.microsoft.com/office/drawing/2014/main" id="{B7627CA1-A328-4D49-9804-BF0A72033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68" name="AutoShape 56">
            <a:extLst>
              <a:ext uri="{FF2B5EF4-FFF2-40B4-BE49-F238E27FC236}">
                <a16:creationId xmlns:a16="http://schemas.microsoft.com/office/drawing/2014/main" id="{A85B3860-9539-0349-8EC6-C3C2DE4AB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69" name="Line 57">
            <a:extLst>
              <a:ext uri="{FF2B5EF4-FFF2-40B4-BE49-F238E27FC236}">
                <a16:creationId xmlns:a16="http://schemas.microsoft.com/office/drawing/2014/main" id="{543CA5D7-8059-9944-85C9-68C60266B0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70" name="Line 58">
            <a:extLst>
              <a:ext uri="{FF2B5EF4-FFF2-40B4-BE49-F238E27FC236}">
                <a16:creationId xmlns:a16="http://schemas.microsoft.com/office/drawing/2014/main" id="{AC82755A-918E-A943-95B7-0A40C4295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71" name="Line 59">
            <a:extLst>
              <a:ext uri="{FF2B5EF4-FFF2-40B4-BE49-F238E27FC236}">
                <a16:creationId xmlns:a16="http://schemas.microsoft.com/office/drawing/2014/main" id="{41D3C040-BA00-C34F-A3D5-FE561CDD28B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72" name="Line 60">
            <a:extLst>
              <a:ext uri="{FF2B5EF4-FFF2-40B4-BE49-F238E27FC236}">
                <a16:creationId xmlns:a16="http://schemas.microsoft.com/office/drawing/2014/main" id="{050DDFDA-5D99-6141-85A8-D39F87B2EC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73" name="Line 61">
            <a:extLst>
              <a:ext uri="{FF2B5EF4-FFF2-40B4-BE49-F238E27FC236}">
                <a16:creationId xmlns:a16="http://schemas.microsoft.com/office/drawing/2014/main" id="{A97EF077-17BB-1B43-A421-BD10537EDA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74" name="Rectangle 62">
            <a:extLst>
              <a:ext uri="{FF2B5EF4-FFF2-40B4-BE49-F238E27FC236}">
                <a16:creationId xmlns:a16="http://schemas.microsoft.com/office/drawing/2014/main" id="{D25FB3FF-993C-844E-9954-193F479C5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320575" name="Rectangle 63">
            <a:extLst>
              <a:ext uri="{FF2B5EF4-FFF2-40B4-BE49-F238E27FC236}">
                <a16:creationId xmlns:a16="http://schemas.microsoft.com/office/drawing/2014/main" id="{6A0186B4-9CBC-8045-9DF0-0551F747A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320576" name="Rectangle 64">
            <a:extLst>
              <a:ext uri="{FF2B5EF4-FFF2-40B4-BE49-F238E27FC236}">
                <a16:creationId xmlns:a16="http://schemas.microsoft.com/office/drawing/2014/main" id="{19D486FA-465A-AF43-ABCA-CC1C7953E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6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</a:p>
        </p:txBody>
      </p:sp>
      <p:sp>
        <p:nvSpPr>
          <p:cNvPr id="320577" name="Line 65">
            <a:extLst>
              <a:ext uri="{FF2B5EF4-FFF2-40B4-BE49-F238E27FC236}">
                <a16:creationId xmlns:a16="http://schemas.microsoft.com/office/drawing/2014/main" id="{E8DEDBF4-4F7D-5A46-8516-203CE3E97B1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20578" name="Rectangle 66">
            <a:extLst>
              <a:ext uri="{FF2B5EF4-FFF2-40B4-BE49-F238E27FC236}">
                <a16:creationId xmlns:a16="http://schemas.microsoft.com/office/drawing/2014/main" id="{CF22BA48-07D1-D342-8414-8835C7329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320579" name="Text Box 67">
            <a:extLst>
              <a:ext uri="{FF2B5EF4-FFF2-40B4-BE49-F238E27FC236}">
                <a16:creationId xmlns:a16="http://schemas.microsoft.com/office/drawing/2014/main" id="{16ADF3B7-DB10-894E-8650-D90745F00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320582" name="Text Box 70">
            <a:extLst>
              <a:ext uri="{FF2B5EF4-FFF2-40B4-BE49-F238E27FC236}">
                <a16:creationId xmlns:a16="http://schemas.microsoft.com/office/drawing/2014/main" id="{57367E8D-0F31-2A49-9CE7-660431E5A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  <p:sp>
        <p:nvSpPr>
          <p:cNvPr id="320583" name="Rectangle 71">
            <a:extLst>
              <a:ext uri="{FF2B5EF4-FFF2-40B4-BE49-F238E27FC236}">
                <a16:creationId xmlns:a16="http://schemas.microsoft.com/office/drawing/2014/main" id="{FFA99223-E338-9D48-884E-6A44CD5DB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09</a:t>
            </a:r>
          </a:p>
        </p:txBody>
      </p:sp>
      <p:sp>
        <p:nvSpPr>
          <p:cNvPr id="320584" name="Text Box 72">
            <a:extLst>
              <a:ext uri="{FF2B5EF4-FFF2-40B4-BE49-F238E27FC236}">
                <a16:creationId xmlns:a16="http://schemas.microsoft.com/office/drawing/2014/main" id="{626E011F-2D79-574F-AFE8-6AE80249C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grpSp>
        <p:nvGrpSpPr>
          <p:cNvPr id="12333" name="Group 73">
            <a:extLst>
              <a:ext uri="{FF2B5EF4-FFF2-40B4-BE49-F238E27FC236}">
                <a16:creationId xmlns:a16="http://schemas.microsoft.com/office/drawing/2014/main" id="{89A03EAD-ADE0-DD4C-AF59-097B3E4A2E13}"/>
              </a:ext>
            </a:extLst>
          </p:cNvPr>
          <p:cNvGrpSpPr>
            <a:grpSpLocks/>
          </p:cNvGrpSpPr>
          <p:nvPr/>
        </p:nvGrpSpPr>
        <p:grpSpPr bwMode="auto">
          <a:xfrm>
            <a:off x="6153896" y="3696901"/>
            <a:ext cx="900556" cy="948660"/>
            <a:chOff x="1557" y="1007"/>
            <a:chExt cx="2105" cy="1949"/>
          </a:xfrm>
        </p:grpSpPr>
        <p:grpSp>
          <p:nvGrpSpPr>
            <p:cNvPr id="12342" name="Group 75">
              <a:extLst>
                <a:ext uri="{FF2B5EF4-FFF2-40B4-BE49-F238E27FC236}">
                  <a16:creationId xmlns:a16="http://schemas.microsoft.com/office/drawing/2014/main" id="{44A0C62B-ABB5-9C41-8D3B-97BD5169B4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320588" name="Freeform 76" descr="Cork">
                <a:extLst>
                  <a:ext uri="{FF2B5EF4-FFF2-40B4-BE49-F238E27FC236}">
                    <a16:creationId xmlns:a16="http://schemas.microsoft.com/office/drawing/2014/main" id="{B3D25EEA-7F2D-8249-80D8-5588BE074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589" name="Freeform 77" descr="Cork">
                <a:extLst>
                  <a:ext uri="{FF2B5EF4-FFF2-40B4-BE49-F238E27FC236}">
                    <a16:creationId xmlns:a16="http://schemas.microsoft.com/office/drawing/2014/main" id="{B9268DCB-3911-3849-8722-A2550661B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0591" name="Freeform 79">
              <a:extLst>
                <a:ext uri="{FF2B5EF4-FFF2-40B4-BE49-F238E27FC236}">
                  <a16:creationId xmlns:a16="http://schemas.microsoft.com/office/drawing/2014/main" id="{AB286E69-4442-214D-9304-54E62EBFC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2" name="Freeform 80">
              <a:extLst>
                <a:ext uri="{FF2B5EF4-FFF2-40B4-BE49-F238E27FC236}">
                  <a16:creationId xmlns:a16="http://schemas.microsoft.com/office/drawing/2014/main" id="{277729A7-AE26-0F4F-A7A4-DA7E8DE22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3" name="Freeform 81">
              <a:extLst>
                <a:ext uri="{FF2B5EF4-FFF2-40B4-BE49-F238E27FC236}">
                  <a16:creationId xmlns:a16="http://schemas.microsoft.com/office/drawing/2014/main" id="{330123AE-DDE7-2A49-9562-45743905D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4" name="Freeform 82">
              <a:extLst>
                <a:ext uri="{FF2B5EF4-FFF2-40B4-BE49-F238E27FC236}">
                  <a16:creationId xmlns:a16="http://schemas.microsoft.com/office/drawing/2014/main" id="{8FA69932-6039-AF42-B38C-1E3E9B3C6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5" name="Freeform 83">
              <a:extLst>
                <a:ext uri="{FF2B5EF4-FFF2-40B4-BE49-F238E27FC236}">
                  <a16:creationId xmlns:a16="http://schemas.microsoft.com/office/drawing/2014/main" id="{2E5B75D4-9DEE-B647-9431-D29517660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96" name="Rectangle 84">
            <a:extLst>
              <a:ext uri="{FF2B5EF4-FFF2-40B4-BE49-F238E27FC236}">
                <a16:creationId xmlns:a16="http://schemas.microsoft.com/office/drawing/2014/main" id="{01ED20B3-7804-6347-9573-27720A996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ko-KR" altLang="en-US" sz="2400" b="0" i="1">
              <a:solidFill>
                <a:srgbClr val="FFFFFF"/>
              </a:solidFill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320597" name="Oval 85">
            <a:extLst>
              <a:ext uri="{FF2B5EF4-FFF2-40B4-BE49-F238E27FC236}">
                <a16:creationId xmlns:a16="http://schemas.microsoft.com/office/drawing/2014/main" id="{93557C92-B9CA-A143-9528-3CDA681BD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900" y="2425700"/>
            <a:ext cx="2628900" cy="660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0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6" grpId="0" autoUpdateAnimBg="0"/>
      <p:bldP spid="320557" grpId="0" autoUpdateAnimBg="0"/>
      <p:bldP spid="320558" grpId="0" autoUpdateAnimBg="0"/>
      <p:bldP spid="320559" grpId="0" autoUpdateAnimBg="0"/>
      <p:bldP spid="320560" grpId="0" animBg="1" autoUpdateAnimBg="0"/>
      <p:bldP spid="320561" grpId="0" animBg="1" autoUpdateAnimBg="0"/>
      <p:bldP spid="320562" grpId="0" animBg="1" autoUpdateAnimBg="0"/>
      <p:bldP spid="320596" grpId="0" autoUpdateAnimBg="0"/>
      <p:bldP spid="32059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7E24F43C-1843-C147-9118-B0B7155E7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D5E8DBD-44D2-EA48-A4EC-20FA31AB6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6E0F6B73-30FB-0B43-97D1-601EBC6F1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925513"/>
            <a:ext cx="6565900" cy="1976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40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율법 </a:t>
            </a:r>
            <a:r>
              <a:rPr lang="en-US" altLang="ko-KR" sz="40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40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토라</a:t>
            </a:r>
            <a:r>
              <a:rPr lang="en-US" altLang="ko-KR" sz="44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  <a:p>
            <a:pPr>
              <a:defRPr/>
            </a:pPr>
            <a:r>
              <a:rPr lang="ko-KR" altLang="en-US" sz="3200">
                <a:latin typeface="Times" charset="0"/>
                <a:ea typeface="굴림" charset="0"/>
                <a:cs typeface="굴림" charset="0"/>
              </a:rPr>
              <a:t>세 부분으로 된 경건의 교육</a:t>
            </a:r>
            <a:r>
              <a:rPr lang="en-US" altLang="ko-KR" sz="3200">
                <a:latin typeface="Times" charset="0"/>
                <a:ea typeface="굴림" charset="0"/>
                <a:cs typeface="굴림" charset="0"/>
              </a:rPr>
              <a:t>:</a:t>
            </a:r>
            <a:r>
              <a:rPr lang="en-US" altLang="ko-KR" sz="2400">
                <a:latin typeface="Times" charset="0"/>
                <a:ea typeface="굴림" charset="0"/>
                <a:cs typeface="굴림" charset="0"/>
              </a:rPr>
              <a:t>                          </a:t>
            </a:r>
            <a:endParaRPr lang="en-US" altLang="ko-KR" sz="2800">
              <a:latin typeface="Times" charset="0"/>
              <a:ea typeface="굴림" charset="0"/>
              <a:cs typeface="굴림" charset="0"/>
            </a:endParaRPr>
          </a:p>
          <a:p>
            <a:pPr algn="l">
              <a:defRPr/>
            </a:pPr>
            <a:endParaRPr lang="en-US" altLang="ko-KR" sz="2400">
              <a:solidFill>
                <a:schemeClr val="hlink"/>
              </a:solidFill>
              <a:latin typeface="Times" charset="0"/>
              <a:ea typeface="굴림" charset="0"/>
              <a:cs typeface="굴림" charset="0"/>
            </a:endParaRPr>
          </a:p>
          <a:p>
            <a:pPr>
              <a:defRPr/>
            </a:pPr>
            <a:endParaRPr lang="ko-KR" altLang="en-US" sz="2400">
              <a:solidFill>
                <a:schemeClr val="hlink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4FD31D3F-BD7E-C54C-A7CC-C09E37490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86022" name="Line 6">
            <a:extLst>
              <a:ext uri="{FF2B5EF4-FFF2-40B4-BE49-F238E27FC236}">
                <a16:creationId xmlns:a16="http://schemas.microsoft.com/office/drawing/2014/main" id="{922288E0-0437-6340-9385-9F0194F5E6F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0" name="Text Box 44">
            <a:extLst>
              <a:ext uri="{FF2B5EF4-FFF2-40B4-BE49-F238E27FC236}">
                <a16:creationId xmlns:a16="http://schemas.microsoft.com/office/drawing/2014/main" id="{9D4A359F-DF97-BA43-9BB2-4D4652882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20638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출 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20-31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86061" name="Rectangle 45">
            <a:extLst>
              <a:ext uri="{FF2B5EF4-FFF2-40B4-BE49-F238E27FC236}">
                <a16:creationId xmlns:a16="http://schemas.microsoft.com/office/drawing/2014/main" id="{0A0DB37D-52E0-5148-B5DA-2C91D4A2B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2" name="Rectangle 46">
            <a:extLst>
              <a:ext uri="{FF2B5EF4-FFF2-40B4-BE49-F238E27FC236}">
                <a16:creationId xmlns:a16="http://schemas.microsoft.com/office/drawing/2014/main" id="{E7BB302C-278A-0740-946E-14C63A74E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86063" name="AutoShape 47">
            <a:extLst>
              <a:ext uri="{FF2B5EF4-FFF2-40B4-BE49-F238E27FC236}">
                <a16:creationId xmlns:a16="http://schemas.microsoft.com/office/drawing/2014/main" id="{2682F805-769B-C642-8963-7D394C431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4" name="Rectangle 48">
            <a:extLst>
              <a:ext uri="{FF2B5EF4-FFF2-40B4-BE49-F238E27FC236}">
                <a16:creationId xmlns:a16="http://schemas.microsoft.com/office/drawing/2014/main" id="{65D9CF41-1F44-9942-A63A-96FBC4F78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5" name="AutoShape 49">
            <a:extLst>
              <a:ext uri="{FF2B5EF4-FFF2-40B4-BE49-F238E27FC236}">
                <a16:creationId xmlns:a16="http://schemas.microsoft.com/office/drawing/2014/main" id="{AEACA4BD-1C51-0949-839B-F5861DED8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6" name="Line 50">
            <a:extLst>
              <a:ext uri="{FF2B5EF4-FFF2-40B4-BE49-F238E27FC236}">
                <a16:creationId xmlns:a16="http://schemas.microsoft.com/office/drawing/2014/main" id="{A837370C-18E5-2C47-A493-89B9473FC4B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7" name="Line 51">
            <a:extLst>
              <a:ext uri="{FF2B5EF4-FFF2-40B4-BE49-F238E27FC236}">
                <a16:creationId xmlns:a16="http://schemas.microsoft.com/office/drawing/2014/main" id="{5B69CFB6-233C-924D-A9C5-8BF74F4B0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8" name="Line 52">
            <a:extLst>
              <a:ext uri="{FF2B5EF4-FFF2-40B4-BE49-F238E27FC236}">
                <a16:creationId xmlns:a16="http://schemas.microsoft.com/office/drawing/2014/main" id="{842378F9-285E-5943-8452-71803BBB67E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69" name="Line 53">
            <a:extLst>
              <a:ext uri="{FF2B5EF4-FFF2-40B4-BE49-F238E27FC236}">
                <a16:creationId xmlns:a16="http://schemas.microsoft.com/office/drawing/2014/main" id="{687F56E5-0D55-834E-B0BF-89C8061010D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70" name="Line 54">
            <a:extLst>
              <a:ext uri="{FF2B5EF4-FFF2-40B4-BE49-F238E27FC236}">
                <a16:creationId xmlns:a16="http://schemas.microsoft.com/office/drawing/2014/main" id="{72803D37-13D4-7743-B191-52751540E3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71" name="Rectangle 55">
            <a:extLst>
              <a:ext uri="{FF2B5EF4-FFF2-40B4-BE49-F238E27FC236}">
                <a16:creationId xmlns:a16="http://schemas.microsoft.com/office/drawing/2014/main" id="{FB552ADE-FBF3-E743-BBE6-B4CB5E961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501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M</a:t>
            </a: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  <a:endParaRPr lang="en-US" altLang="ko-KR" sz="900">
              <a:solidFill>
                <a:srgbClr val="000000"/>
              </a:solidFill>
              <a:latin typeface="Chicago" charset="0"/>
              <a:ea typeface="굴림" charset="0"/>
              <a:cs typeface="굴림" charset="0"/>
            </a:endParaRPr>
          </a:p>
        </p:txBody>
      </p:sp>
      <p:sp>
        <p:nvSpPr>
          <p:cNvPr id="86072" name="Rectangle 56">
            <a:extLst>
              <a:ext uri="{FF2B5EF4-FFF2-40B4-BE49-F238E27FC236}">
                <a16:creationId xmlns:a16="http://schemas.microsoft.com/office/drawing/2014/main" id="{BD7CEF11-CBED-9F4B-B082-25C15FF70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86073" name="Rectangle 57">
            <a:extLst>
              <a:ext uri="{FF2B5EF4-FFF2-40B4-BE49-F238E27FC236}">
                <a16:creationId xmlns:a16="http://schemas.microsoft.com/office/drawing/2014/main" id="{8506E16B-CE5A-DA4D-B4E2-D4E5F146E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6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</a:p>
        </p:txBody>
      </p:sp>
      <p:sp>
        <p:nvSpPr>
          <p:cNvPr id="86074" name="Line 58">
            <a:extLst>
              <a:ext uri="{FF2B5EF4-FFF2-40B4-BE49-F238E27FC236}">
                <a16:creationId xmlns:a16="http://schemas.microsoft.com/office/drawing/2014/main" id="{8DEE1BEE-35D2-1847-8483-0D14242BB1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6075" name="Rectangle 59">
            <a:extLst>
              <a:ext uri="{FF2B5EF4-FFF2-40B4-BE49-F238E27FC236}">
                <a16:creationId xmlns:a16="http://schemas.microsoft.com/office/drawing/2014/main" id="{37D1E280-9FA6-1D47-8B76-605D604EE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86076" name="Text Box 60">
            <a:extLst>
              <a:ext uri="{FF2B5EF4-FFF2-40B4-BE49-F238E27FC236}">
                <a16:creationId xmlns:a16="http://schemas.microsoft.com/office/drawing/2014/main" id="{A49682E9-FCBD-024F-BEF8-0099650F0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86080" name="Rectangle 64">
            <a:extLst>
              <a:ext uri="{FF2B5EF4-FFF2-40B4-BE49-F238E27FC236}">
                <a16:creationId xmlns:a16="http://schemas.microsoft.com/office/drawing/2014/main" id="{DB630F2F-F4BD-8F49-AAEC-D75E0A4C2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10</a:t>
            </a:r>
          </a:p>
        </p:txBody>
      </p:sp>
      <p:sp>
        <p:nvSpPr>
          <p:cNvPr id="86081" name="Text Box 65">
            <a:extLst>
              <a:ext uri="{FF2B5EF4-FFF2-40B4-BE49-F238E27FC236}">
                <a16:creationId xmlns:a16="http://schemas.microsoft.com/office/drawing/2014/main" id="{04BEAA8E-DA6D-5449-BE7C-98402F081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2EAA9053-5194-954D-9C2E-A33782315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0E473090-DFD0-AB4E-B3F9-9C5E15E41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091408C7-DD6F-F94F-8939-CB302AAE5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925513"/>
            <a:ext cx="6565900" cy="2038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40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율법 </a:t>
            </a:r>
            <a:r>
              <a:rPr lang="en-US" altLang="ko-KR" sz="40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(</a:t>
            </a:r>
            <a:r>
              <a:rPr lang="ko-KR" altLang="en-US" sz="40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토라</a:t>
            </a:r>
            <a:r>
              <a:rPr lang="en-US" altLang="ko-KR" sz="44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)</a:t>
            </a:r>
          </a:p>
          <a:p>
            <a:r>
              <a:rPr lang="ko-KR" altLang="en-US" sz="3200">
                <a:ea typeface="굴림" panose="020B0600000101010101" pitchFamily="34" charset="-127"/>
              </a:rPr>
              <a:t>세 부분으로 된 경건의 교육</a:t>
            </a:r>
            <a:r>
              <a:rPr lang="ko-KR" altLang="en-US">
                <a:ea typeface="굴림" panose="020B0600000101010101" pitchFamily="34" charset="-127"/>
              </a:rPr>
              <a:t> </a:t>
            </a:r>
            <a:r>
              <a:rPr lang="en-US" altLang="ko-KR" sz="3200">
                <a:latin typeface="Times" pitchFamily="2" charset="0"/>
                <a:ea typeface="굴림" panose="020B0600000101010101" pitchFamily="34" charset="-127"/>
              </a:rPr>
              <a:t>:</a:t>
            </a:r>
            <a:r>
              <a:rPr lang="en-US" altLang="ko-KR" sz="2400">
                <a:latin typeface="Times" pitchFamily="2" charset="0"/>
                <a:ea typeface="굴림" panose="020B0600000101010101" pitchFamily="34" charset="-127"/>
              </a:rPr>
              <a:t>                          </a:t>
            </a:r>
            <a:endParaRPr lang="en-US" altLang="ko-KR" sz="2800">
              <a:latin typeface="Times" pitchFamily="2" charset="0"/>
              <a:ea typeface="굴림" panose="020B0600000101010101" pitchFamily="34" charset="-127"/>
            </a:endParaRPr>
          </a:p>
          <a:p>
            <a:pPr algn="l"/>
            <a:endParaRPr lang="en-US" altLang="ko-KR" sz="2400">
              <a:solidFill>
                <a:schemeClr val="hlink"/>
              </a:solidFill>
              <a:latin typeface="Times" pitchFamily="2" charset="0"/>
              <a:ea typeface="굴림" panose="020B0600000101010101" pitchFamily="34" charset="-127"/>
            </a:endParaRPr>
          </a:p>
          <a:p>
            <a:pPr algn="l"/>
            <a:r>
              <a:rPr lang="ko-KR" altLang="en-US" sz="28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도덕적</a:t>
            </a:r>
            <a:r>
              <a:rPr lang="en-US" altLang="ko-KR" sz="28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: </a:t>
            </a:r>
            <a:r>
              <a:rPr lang="ko-KR" altLang="en-US" sz="2400">
                <a:solidFill>
                  <a:schemeClr val="hlink"/>
                </a:solidFill>
                <a:latin typeface="Times" pitchFamily="2" charset="0"/>
                <a:ea typeface="굴림" panose="020B0600000101010101" pitchFamily="34" charset="-127"/>
              </a:rPr>
              <a:t>십계명</a:t>
            </a:r>
            <a:r>
              <a:rPr lang="en-US" altLang="ko-KR" sz="2400">
                <a:solidFill>
                  <a:schemeClr val="hlink"/>
                </a:solidFill>
                <a:latin typeface="Times" pitchFamily="2" charset="0"/>
                <a:ea typeface="굴림" panose="020B0600000101010101" pitchFamily="34" charset="-127"/>
              </a:rPr>
              <a:t>; </a:t>
            </a:r>
            <a:r>
              <a:rPr lang="ko-KR" altLang="en-US" sz="2400">
                <a:solidFill>
                  <a:schemeClr val="hlink"/>
                </a:solidFill>
                <a:latin typeface="Times" pitchFamily="2" charset="0"/>
                <a:ea typeface="굴림" panose="020B0600000101010101" pitchFamily="34" charset="-127"/>
              </a:rPr>
              <a:t>우리의 현 체제의 기초</a:t>
            </a:r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A60FF0B0-43AB-2245-950C-42E3A42CA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87046" name="Line 6">
            <a:extLst>
              <a:ext uri="{FF2B5EF4-FFF2-40B4-BE49-F238E27FC236}">
                <a16:creationId xmlns:a16="http://schemas.microsoft.com/office/drawing/2014/main" id="{167CD62B-A185-3D4E-AB42-7605A801BF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84" name="Text Box 44">
            <a:extLst>
              <a:ext uri="{FF2B5EF4-FFF2-40B4-BE49-F238E27FC236}">
                <a16:creationId xmlns:a16="http://schemas.microsoft.com/office/drawing/2014/main" id="{715D5A53-CEC4-1D48-956F-39496BDB5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158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출 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20:1-17</a:t>
            </a:r>
            <a:endParaRPr lang="en-US" altLang="ko-KR" sz="12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87085" name="Rectangle 45">
            <a:extLst>
              <a:ext uri="{FF2B5EF4-FFF2-40B4-BE49-F238E27FC236}">
                <a16:creationId xmlns:a16="http://schemas.microsoft.com/office/drawing/2014/main" id="{5FF9F4FE-3236-5748-AA97-E6A7956EC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86" name="Rectangle 46">
            <a:extLst>
              <a:ext uri="{FF2B5EF4-FFF2-40B4-BE49-F238E27FC236}">
                <a16:creationId xmlns:a16="http://schemas.microsoft.com/office/drawing/2014/main" id="{2292C56B-2659-5444-BD0B-0FEFE3537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87087" name="AutoShape 47">
            <a:extLst>
              <a:ext uri="{FF2B5EF4-FFF2-40B4-BE49-F238E27FC236}">
                <a16:creationId xmlns:a16="http://schemas.microsoft.com/office/drawing/2014/main" id="{7A5A3F6D-7E91-4C42-9D85-8A7E71F84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88" name="Rectangle 48">
            <a:extLst>
              <a:ext uri="{FF2B5EF4-FFF2-40B4-BE49-F238E27FC236}">
                <a16:creationId xmlns:a16="http://schemas.microsoft.com/office/drawing/2014/main" id="{330F735F-174B-5346-A1FA-A49685552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89" name="AutoShape 49">
            <a:extLst>
              <a:ext uri="{FF2B5EF4-FFF2-40B4-BE49-F238E27FC236}">
                <a16:creationId xmlns:a16="http://schemas.microsoft.com/office/drawing/2014/main" id="{74A89AC4-321E-3748-8E3E-C39FD9D63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90" name="Line 50">
            <a:extLst>
              <a:ext uri="{FF2B5EF4-FFF2-40B4-BE49-F238E27FC236}">
                <a16:creationId xmlns:a16="http://schemas.microsoft.com/office/drawing/2014/main" id="{87E0E8C1-7172-BD4A-9B08-245ADA3DED6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91" name="Line 51">
            <a:extLst>
              <a:ext uri="{FF2B5EF4-FFF2-40B4-BE49-F238E27FC236}">
                <a16:creationId xmlns:a16="http://schemas.microsoft.com/office/drawing/2014/main" id="{CB149A64-5224-2048-801F-E23A7397AA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92" name="Line 52">
            <a:extLst>
              <a:ext uri="{FF2B5EF4-FFF2-40B4-BE49-F238E27FC236}">
                <a16:creationId xmlns:a16="http://schemas.microsoft.com/office/drawing/2014/main" id="{260C53E8-55F1-7F44-88C2-F50528CADA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93" name="Line 53">
            <a:extLst>
              <a:ext uri="{FF2B5EF4-FFF2-40B4-BE49-F238E27FC236}">
                <a16:creationId xmlns:a16="http://schemas.microsoft.com/office/drawing/2014/main" id="{E12DC3D2-520D-3C40-9B02-668F13704C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94" name="Line 54">
            <a:extLst>
              <a:ext uri="{FF2B5EF4-FFF2-40B4-BE49-F238E27FC236}">
                <a16:creationId xmlns:a16="http://schemas.microsoft.com/office/drawing/2014/main" id="{D1E3584F-6FAB-8A42-842D-6A96DB4534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95" name="Rectangle 55">
            <a:extLst>
              <a:ext uri="{FF2B5EF4-FFF2-40B4-BE49-F238E27FC236}">
                <a16:creationId xmlns:a16="http://schemas.microsoft.com/office/drawing/2014/main" id="{E89F112F-A0E8-E044-9DE2-835BBC50D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87096" name="Rectangle 56">
            <a:extLst>
              <a:ext uri="{FF2B5EF4-FFF2-40B4-BE49-F238E27FC236}">
                <a16:creationId xmlns:a16="http://schemas.microsoft.com/office/drawing/2014/main" id="{CE1D96E1-042C-5B4C-896A-89CA9B1B1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87097" name="Rectangle 57">
            <a:extLst>
              <a:ext uri="{FF2B5EF4-FFF2-40B4-BE49-F238E27FC236}">
                <a16:creationId xmlns:a16="http://schemas.microsoft.com/office/drawing/2014/main" id="{7F40F9E1-64BB-5E47-B277-AFF6E554C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6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</a:p>
        </p:txBody>
      </p:sp>
      <p:sp>
        <p:nvSpPr>
          <p:cNvPr id="87098" name="Line 58">
            <a:extLst>
              <a:ext uri="{FF2B5EF4-FFF2-40B4-BE49-F238E27FC236}">
                <a16:creationId xmlns:a16="http://schemas.microsoft.com/office/drawing/2014/main" id="{63884878-DB8C-A44E-ACE4-3A7C4E675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7099" name="Rectangle 59">
            <a:extLst>
              <a:ext uri="{FF2B5EF4-FFF2-40B4-BE49-F238E27FC236}">
                <a16:creationId xmlns:a16="http://schemas.microsoft.com/office/drawing/2014/main" id="{416931C8-FCBD-4246-88C8-976CCD52B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87100" name="Text Box 60">
            <a:extLst>
              <a:ext uri="{FF2B5EF4-FFF2-40B4-BE49-F238E27FC236}">
                <a16:creationId xmlns:a16="http://schemas.microsoft.com/office/drawing/2014/main" id="{DE4E04FD-3BC1-9240-8F89-88CD6B5FE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87104" name="Rectangle 64">
            <a:extLst>
              <a:ext uri="{FF2B5EF4-FFF2-40B4-BE49-F238E27FC236}">
                <a16:creationId xmlns:a16="http://schemas.microsoft.com/office/drawing/2014/main" id="{38666390-EB95-1D4A-ABD7-CA36F68DE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11</a:t>
            </a:r>
          </a:p>
        </p:txBody>
      </p:sp>
      <p:sp>
        <p:nvSpPr>
          <p:cNvPr id="87105" name="Text Box 65">
            <a:extLst>
              <a:ext uri="{FF2B5EF4-FFF2-40B4-BE49-F238E27FC236}">
                <a16:creationId xmlns:a16="http://schemas.microsoft.com/office/drawing/2014/main" id="{B855E4F1-A324-574B-B697-2973E8AED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D66AC096-E5A3-8A49-814E-B9D680AAA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2F622711-FF0A-6543-8B6D-04F4B621F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68" name="Rectangle 4">
            <a:extLst>
              <a:ext uri="{FF2B5EF4-FFF2-40B4-BE49-F238E27FC236}">
                <a16:creationId xmlns:a16="http://schemas.microsoft.com/office/drawing/2014/main" id="{49252760-3BA0-064C-967D-F820C6A62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925513"/>
            <a:ext cx="6565900" cy="3500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40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율법 </a:t>
            </a:r>
            <a:r>
              <a:rPr lang="en-US" altLang="ko-KR" sz="40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(</a:t>
            </a:r>
            <a:r>
              <a:rPr lang="ko-KR" altLang="en-US" sz="40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토라</a:t>
            </a:r>
            <a:r>
              <a:rPr lang="en-US" altLang="ko-KR" sz="40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)</a:t>
            </a:r>
          </a:p>
          <a:p>
            <a:pPr algn="l">
              <a:defRPr/>
            </a:pPr>
            <a:r>
              <a:rPr lang="ko-KR" altLang="en-US" sz="3200">
                <a:latin typeface="Comic Sans MS" charset="0"/>
                <a:ea typeface="굴림" charset="0"/>
                <a:cs typeface="굴림" charset="0"/>
              </a:rPr>
              <a:t>세 부분으로 된 경건의 교육</a:t>
            </a:r>
            <a:r>
              <a:rPr lang="ko-KR" altLang="en-US">
                <a:latin typeface="Comic Sans MS" charset="0"/>
                <a:ea typeface="굴림" charset="0"/>
                <a:cs typeface="굴림" charset="0"/>
              </a:rPr>
              <a:t> </a:t>
            </a:r>
            <a:r>
              <a:rPr lang="en-US" altLang="ko-KR" sz="3200">
                <a:latin typeface="Times" charset="0"/>
                <a:ea typeface="굴림" charset="0"/>
                <a:cs typeface="굴림" charset="0"/>
              </a:rPr>
              <a:t>:</a:t>
            </a:r>
            <a:r>
              <a:rPr lang="en-US" altLang="ko-KR" sz="2400">
                <a:latin typeface="Times" charset="0"/>
                <a:ea typeface="굴림" charset="0"/>
                <a:cs typeface="굴림" charset="0"/>
              </a:rPr>
              <a:t>                          </a:t>
            </a:r>
            <a:endParaRPr lang="en-US" altLang="ko-KR" sz="2800">
              <a:latin typeface="Times" charset="0"/>
              <a:ea typeface="굴림" charset="0"/>
              <a:cs typeface="굴림" charset="0"/>
            </a:endParaRPr>
          </a:p>
          <a:p>
            <a:pPr algn="l">
              <a:defRPr/>
            </a:pPr>
            <a:endParaRPr lang="en-US" altLang="ko-KR" sz="2400">
              <a:solidFill>
                <a:schemeClr val="hlink"/>
              </a:solidFill>
              <a:latin typeface="Times" charset="0"/>
              <a:ea typeface="굴림" charset="0"/>
              <a:cs typeface="굴림" charset="0"/>
            </a:endParaRPr>
          </a:p>
          <a:p>
            <a:pPr algn="l">
              <a:defRPr/>
            </a:pPr>
            <a:r>
              <a:rPr lang="ko-KR" altLang="en-US" sz="28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도덕적</a:t>
            </a:r>
            <a:r>
              <a:rPr lang="en-US" altLang="ko-KR" sz="28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: </a:t>
            </a:r>
            <a:r>
              <a:rPr lang="ko-KR" altLang="en-US" sz="2400">
                <a:solidFill>
                  <a:schemeClr val="hlink"/>
                </a:solidFill>
                <a:latin typeface="Comic Sans MS" charset="0"/>
                <a:ea typeface="굴림" charset="0"/>
                <a:cs typeface="굴림" charset="0"/>
              </a:rPr>
              <a:t>십계명</a:t>
            </a:r>
            <a:r>
              <a:rPr lang="en-US" altLang="ko-KR" sz="2400">
                <a:solidFill>
                  <a:schemeClr val="hlink"/>
                </a:solidFill>
                <a:latin typeface="Comic Sans MS" charset="0"/>
                <a:ea typeface="굴림" charset="0"/>
                <a:cs typeface="굴림" charset="0"/>
              </a:rPr>
              <a:t>; </a:t>
            </a:r>
            <a:r>
              <a:rPr lang="ko-KR" altLang="en-US" sz="2400">
                <a:solidFill>
                  <a:schemeClr val="hlink"/>
                </a:solidFill>
                <a:latin typeface="Comic Sans MS" charset="0"/>
                <a:ea typeface="굴림" charset="0"/>
                <a:cs typeface="굴림" charset="0"/>
              </a:rPr>
              <a:t>우리의 현 체제의 기초</a:t>
            </a:r>
            <a:r>
              <a:rPr lang="en-US" altLang="ko-KR" sz="2400">
                <a:solidFill>
                  <a:schemeClr val="hlink"/>
                </a:solidFill>
                <a:latin typeface="Times" charset="0"/>
                <a:ea typeface="굴림" charset="0"/>
                <a:cs typeface="굴림" charset="0"/>
              </a:rPr>
              <a:t>.</a:t>
            </a:r>
          </a:p>
          <a:p>
            <a:pPr algn="l">
              <a:defRPr/>
            </a:pPr>
            <a:endParaRPr lang="en-US" altLang="ko-KR" sz="2400">
              <a:solidFill>
                <a:schemeClr val="hlink"/>
              </a:solidFill>
              <a:latin typeface="Times" charset="0"/>
              <a:ea typeface="굴림" charset="0"/>
              <a:cs typeface="굴림" charset="0"/>
            </a:endParaRPr>
          </a:p>
          <a:p>
            <a:pPr algn="l">
              <a:defRPr/>
            </a:pPr>
            <a:r>
              <a:rPr lang="ko-KR" altLang="en-US" sz="28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사회적</a:t>
            </a:r>
            <a:r>
              <a:rPr lang="en-US" altLang="ko-KR" sz="28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: </a:t>
            </a:r>
            <a:r>
              <a:rPr lang="ko-KR" altLang="en-US" sz="2400">
                <a:solidFill>
                  <a:schemeClr val="hlink"/>
                </a:solidFill>
                <a:latin typeface="Times" charset="0"/>
                <a:ea typeface="굴림" charset="0"/>
                <a:cs typeface="굴림" charset="0"/>
              </a:rPr>
              <a:t>새로운 사회구조 속에서 사람들이 </a:t>
            </a:r>
          </a:p>
          <a:p>
            <a:pPr algn="l">
              <a:defRPr/>
            </a:pPr>
            <a:r>
              <a:rPr lang="ko-KR" altLang="en-US" sz="2400">
                <a:solidFill>
                  <a:schemeClr val="hlink"/>
                </a:solidFill>
                <a:latin typeface="Times" charset="0"/>
                <a:ea typeface="굴림" charset="0"/>
                <a:cs typeface="굴림" charset="0"/>
              </a:rPr>
              <a:t>           함께 살아가는 법</a:t>
            </a:r>
            <a:r>
              <a:rPr lang="en-US" altLang="ko-KR" sz="2400">
                <a:solidFill>
                  <a:schemeClr val="hlink"/>
                </a:solidFill>
                <a:latin typeface="Times" charset="0"/>
                <a:ea typeface="굴림" charset="0"/>
                <a:cs typeface="굴림" charset="0"/>
              </a:rPr>
              <a:t>.</a:t>
            </a:r>
          </a:p>
          <a:p>
            <a:pPr>
              <a:defRPr/>
            </a:pPr>
            <a:endParaRPr lang="ko-KR" altLang="en-US" sz="2400">
              <a:solidFill>
                <a:schemeClr val="hlink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88069" name="Rectangle 5">
            <a:extLst>
              <a:ext uri="{FF2B5EF4-FFF2-40B4-BE49-F238E27FC236}">
                <a16:creationId xmlns:a16="http://schemas.microsoft.com/office/drawing/2014/main" id="{D806B959-50A6-5546-B47B-3DED5EA9D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88070" name="Line 6">
            <a:extLst>
              <a:ext uri="{FF2B5EF4-FFF2-40B4-BE49-F238E27FC236}">
                <a16:creationId xmlns:a16="http://schemas.microsoft.com/office/drawing/2014/main" id="{7D2E0E6E-CCFA-704D-A079-F8DD9ADB9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88" name="Text Box 24">
            <a:extLst>
              <a:ext uri="{FF2B5EF4-FFF2-40B4-BE49-F238E27FC236}">
                <a16:creationId xmlns:a16="http://schemas.microsoft.com/office/drawing/2014/main" id="{C9861730-A261-2E4F-AD8B-5FE3293D2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>
              <a:solidFill>
                <a:schemeClr val="tx1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88089" name="Text Box 25">
            <a:extLst>
              <a:ext uri="{FF2B5EF4-FFF2-40B4-BE49-F238E27FC236}">
                <a16:creationId xmlns:a16="http://schemas.microsoft.com/office/drawing/2014/main" id="{118432D8-F9CA-E44B-8DE9-5089BF874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15875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Ex. 21-24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88090" name="Rectangle 26">
            <a:extLst>
              <a:ext uri="{FF2B5EF4-FFF2-40B4-BE49-F238E27FC236}">
                <a16:creationId xmlns:a16="http://schemas.microsoft.com/office/drawing/2014/main" id="{3CDB702F-322E-C745-8B1E-291D5B729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1" name="Rectangle 27">
            <a:extLst>
              <a:ext uri="{FF2B5EF4-FFF2-40B4-BE49-F238E27FC236}">
                <a16:creationId xmlns:a16="http://schemas.microsoft.com/office/drawing/2014/main" id="{427DB447-B06F-4841-B153-E83483D2D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88092" name="AutoShape 28">
            <a:extLst>
              <a:ext uri="{FF2B5EF4-FFF2-40B4-BE49-F238E27FC236}">
                <a16:creationId xmlns:a16="http://schemas.microsoft.com/office/drawing/2014/main" id="{F4A2BA8B-9BE0-5147-9E95-E7107D852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3" name="Rectangle 29">
            <a:extLst>
              <a:ext uri="{FF2B5EF4-FFF2-40B4-BE49-F238E27FC236}">
                <a16:creationId xmlns:a16="http://schemas.microsoft.com/office/drawing/2014/main" id="{91A96ACE-5D60-9D4A-923B-016914373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4" name="AutoShape 30">
            <a:extLst>
              <a:ext uri="{FF2B5EF4-FFF2-40B4-BE49-F238E27FC236}">
                <a16:creationId xmlns:a16="http://schemas.microsoft.com/office/drawing/2014/main" id="{AC9573ED-B9F8-034E-9BB5-8BA2FBA55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5" name="Line 31">
            <a:extLst>
              <a:ext uri="{FF2B5EF4-FFF2-40B4-BE49-F238E27FC236}">
                <a16:creationId xmlns:a16="http://schemas.microsoft.com/office/drawing/2014/main" id="{E8FE7CC5-7EA8-DF41-A424-9EEBF2AED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6" name="Line 32">
            <a:extLst>
              <a:ext uri="{FF2B5EF4-FFF2-40B4-BE49-F238E27FC236}">
                <a16:creationId xmlns:a16="http://schemas.microsoft.com/office/drawing/2014/main" id="{385614A4-BE39-5147-AC4F-38478A6E514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7" name="Line 33">
            <a:extLst>
              <a:ext uri="{FF2B5EF4-FFF2-40B4-BE49-F238E27FC236}">
                <a16:creationId xmlns:a16="http://schemas.microsoft.com/office/drawing/2014/main" id="{06439DD3-BBA5-CF47-A1CA-7648AFEA5B0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8" name="Line 34">
            <a:extLst>
              <a:ext uri="{FF2B5EF4-FFF2-40B4-BE49-F238E27FC236}">
                <a16:creationId xmlns:a16="http://schemas.microsoft.com/office/drawing/2014/main" id="{D6E87B15-5C07-5844-8353-7A74231829B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099" name="Line 35">
            <a:extLst>
              <a:ext uri="{FF2B5EF4-FFF2-40B4-BE49-F238E27FC236}">
                <a16:creationId xmlns:a16="http://schemas.microsoft.com/office/drawing/2014/main" id="{392F45AF-ADFE-8644-9BD5-11A6EB5C38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100" name="Rectangle 36">
            <a:extLst>
              <a:ext uri="{FF2B5EF4-FFF2-40B4-BE49-F238E27FC236}">
                <a16:creationId xmlns:a16="http://schemas.microsoft.com/office/drawing/2014/main" id="{26F28C07-6E84-AD45-80A1-16B120E94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88101" name="Rectangle 37">
            <a:extLst>
              <a:ext uri="{FF2B5EF4-FFF2-40B4-BE49-F238E27FC236}">
                <a16:creationId xmlns:a16="http://schemas.microsoft.com/office/drawing/2014/main" id="{890CF25F-33CB-7643-AB48-A0529D343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88102" name="Rectangle 38">
            <a:extLst>
              <a:ext uri="{FF2B5EF4-FFF2-40B4-BE49-F238E27FC236}">
                <a16:creationId xmlns:a16="http://schemas.microsoft.com/office/drawing/2014/main" id="{502071F7-99EE-3642-8ECF-964AC3171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6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  <a:endParaRPr lang="en-US" altLang="ko-KR" sz="900">
              <a:solidFill>
                <a:srgbClr val="000000"/>
              </a:solidFill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88103" name="Line 39">
            <a:extLst>
              <a:ext uri="{FF2B5EF4-FFF2-40B4-BE49-F238E27FC236}">
                <a16:creationId xmlns:a16="http://schemas.microsoft.com/office/drawing/2014/main" id="{03F8EA91-451D-1942-ADC5-D599E771E3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8104" name="Rectangle 40">
            <a:extLst>
              <a:ext uri="{FF2B5EF4-FFF2-40B4-BE49-F238E27FC236}">
                <a16:creationId xmlns:a16="http://schemas.microsoft.com/office/drawing/2014/main" id="{A8C05C2F-9FF9-E946-AF21-EE977EC3B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88105" name="Text Box 41">
            <a:extLst>
              <a:ext uri="{FF2B5EF4-FFF2-40B4-BE49-F238E27FC236}">
                <a16:creationId xmlns:a16="http://schemas.microsoft.com/office/drawing/2014/main" id="{FBABDBB7-A3BB-EA4A-8A53-C304DFF1B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88109" name="Rectangle 45">
            <a:extLst>
              <a:ext uri="{FF2B5EF4-FFF2-40B4-BE49-F238E27FC236}">
                <a16:creationId xmlns:a16="http://schemas.microsoft.com/office/drawing/2014/main" id="{8081F4A0-DA14-4C49-A2AD-E31F42DF2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12</a:t>
            </a:r>
          </a:p>
        </p:txBody>
      </p:sp>
      <p:sp>
        <p:nvSpPr>
          <p:cNvPr id="88110" name="Text Box 46">
            <a:extLst>
              <a:ext uri="{FF2B5EF4-FFF2-40B4-BE49-F238E27FC236}">
                <a16:creationId xmlns:a16="http://schemas.microsoft.com/office/drawing/2014/main" id="{6085F57A-18DC-5549-A591-33059BA7E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ECEF1A6A-33FC-C34D-82E6-5F9077689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AA94D17F-841F-AD42-B114-4674E6976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126EC35B-490F-5744-AB63-AD1FD161C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925513"/>
            <a:ext cx="6565900" cy="44148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40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율법 </a:t>
            </a:r>
            <a:r>
              <a:rPr lang="en-US" altLang="ko-KR" sz="40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(</a:t>
            </a:r>
            <a:r>
              <a:rPr lang="ko-KR" altLang="en-US" sz="40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토라</a:t>
            </a:r>
            <a:r>
              <a:rPr lang="en-US" altLang="ko-KR" sz="44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)</a:t>
            </a:r>
          </a:p>
          <a:p>
            <a:r>
              <a:rPr lang="ko-KR" altLang="en-US" sz="3200">
                <a:latin typeface="Times" pitchFamily="2" charset="0"/>
                <a:ea typeface="굴림" panose="020B0600000101010101" pitchFamily="34" charset="-127"/>
              </a:rPr>
              <a:t>세 부분으로 된 경건의 교육</a:t>
            </a:r>
            <a:r>
              <a:rPr lang="en-US" altLang="ko-KR" sz="3200">
                <a:latin typeface="Times" pitchFamily="2" charset="0"/>
                <a:ea typeface="굴림" panose="020B0600000101010101" pitchFamily="34" charset="-127"/>
              </a:rPr>
              <a:t>:</a:t>
            </a:r>
            <a:r>
              <a:rPr lang="en-US" altLang="ko-KR" sz="2400">
                <a:latin typeface="Times" pitchFamily="2" charset="0"/>
                <a:ea typeface="굴림" panose="020B0600000101010101" pitchFamily="34" charset="-127"/>
              </a:rPr>
              <a:t>                          </a:t>
            </a:r>
            <a:endParaRPr lang="en-US" altLang="ko-KR" sz="2800">
              <a:latin typeface="Times" pitchFamily="2" charset="0"/>
              <a:ea typeface="굴림" panose="020B0600000101010101" pitchFamily="34" charset="-127"/>
            </a:endParaRPr>
          </a:p>
          <a:p>
            <a:pPr algn="l"/>
            <a:endParaRPr lang="en-US" altLang="ko-KR" sz="2400">
              <a:solidFill>
                <a:schemeClr val="hlink"/>
              </a:solidFill>
              <a:latin typeface="Times" pitchFamily="2" charset="0"/>
              <a:ea typeface="굴림" panose="020B0600000101010101" pitchFamily="34" charset="-127"/>
            </a:endParaRPr>
          </a:p>
          <a:p>
            <a:pPr algn="l"/>
            <a:r>
              <a:rPr lang="ko-KR" altLang="en-US" sz="28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도덕적</a:t>
            </a:r>
            <a:r>
              <a:rPr lang="en-US" altLang="ko-KR" sz="28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: </a:t>
            </a:r>
            <a:r>
              <a:rPr lang="ko-KR" altLang="en-US" sz="2400">
                <a:solidFill>
                  <a:schemeClr val="hlink"/>
                </a:solidFill>
                <a:ea typeface="굴림" panose="020B0600000101010101" pitchFamily="34" charset="-127"/>
              </a:rPr>
              <a:t>십계명</a:t>
            </a:r>
            <a:r>
              <a:rPr lang="en-US" altLang="ko-KR" sz="2400">
                <a:solidFill>
                  <a:schemeClr val="hlink"/>
                </a:solidFill>
                <a:ea typeface="굴림" panose="020B0600000101010101" pitchFamily="34" charset="-127"/>
              </a:rPr>
              <a:t>; </a:t>
            </a:r>
            <a:r>
              <a:rPr lang="ko-KR" altLang="en-US" sz="2400">
                <a:solidFill>
                  <a:schemeClr val="hlink"/>
                </a:solidFill>
                <a:ea typeface="굴림" panose="020B0600000101010101" pitchFamily="34" charset="-127"/>
              </a:rPr>
              <a:t>우리의 현 체제의 기초</a:t>
            </a:r>
            <a:r>
              <a:rPr lang="en-US" altLang="ko-KR" sz="2400">
                <a:solidFill>
                  <a:schemeClr val="hlink"/>
                </a:solidFill>
                <a:latin typeface="Times" pitchFamily="2" charset="0"/>
                <a:ea typeface="굴림" panose="020B0600000101010101" pitchFamily="34" charset="-127"/>
              </a:rPr>
              <a:t>.</a:t>
            </a:r>
          </a:p>
          <a:p>
            <a:pPr algn="l"/>
            <a:endParaRPr lang="en-US" altLang="ko-KR" sz="2400">
              <a:solidFill>
                <a:schemeClr val="hlink"/>
              </a:solidFill>
              <a:latin typeface="Times" pitchFamily="2" charset="0"/>
              <a:ea typeface="굴림" panose="020B0600000101010101" pitchFamily="34" charset="-127"/>
            </a:endParaRPr>
          </a:p>
          <a:p>
            <a:pPr algn="l"/>
            <a:r>
              <a:rPr lang="ko-KR" altLang="en-US" sz="2800">
                <a:solidFill>
                  <a:srgbClr val="FAFD00"/>
                </a:solidFill>
                <a:ea typeface="굴림" panose="020B0600000101010101" pitchFamily="34" charset="-127"/>
              </a:rPr>
              <a:t>사회적</a:t>
            </a:r>
            <a:r>
              <a:rPr lang="en-US" altLang="ko-KR" sz="2800">
                <a:solidFill>
                  <a:srgbClr val="FAFD00"/>
                </a:solidFill>
                <a:ea typeface="굴림" panose="020B0600000101010101" pitchFamily="34" charset="-127"/>
              </a:rPr>
              <a:t>:</a:t>
            </a:r>
            <a:r>
              <a:rPr lang="en-US" altLang="ko-KR">
                <a:solidFill>
                  <a:srgbClr val="FAFD00"/>
                </a:solidFill>
                <a:ea typeface="굴림" panose="020B0600000101010101" pitchFamily="34" charset="-127"/>
              </a:rPr>
              <a:t> </a:t>
            </a:r>
            <a:r>
              <a:rPr lang="ko-KR" altLang="en-US" sz="2400">
                <a:solidFill>
                  <a:schemeClr val="hlink"/>
                </a:solidFill>
                <a:ea typeface="굴림" panose="020B0600000101010101" pitchFamily="34" charset="-127"/>
              </a:rPr>
              <a:t>새로운 사회구조 속에서 사람들이</a:t>
            </a:r>
          </a:p>
          <a:p>
            <a:pPr algn="l"/>
            <a:r>
              <a:rPr lang="ko-KR" altLang="en-US" sz="2400">
                <a:solidFill>
                  <a:schemeClr val="hlink"/>
                </a:solidFill>
                <a:ea typeface="굴림" panose="020B0600000101010101" pitchFamily="34" charset="-127"/>
              </a:rPr>
              <a:t>       함께 살아가는 법</a:t>
            </a:r>
            <a:r>
              <a:rPr lang="en-US" altLang="ko-KR" sz="2400">
                <a:solidFill>
                  <a:schemeClr val="hlink"/>
                </a:solidFill>
                <a:ea typeface="굴림" panose="020B0600000101010101" pitchFamily="34" charset="-127"/>
              </a:rPr>
              <a:t>.</a:t>
            </a:r>
          </a:p>
          <a:p>
            <a:pPr algn="l"/>
            <a:endParaRPr lang="ko-KR" altLang="en-US" sz="2800">
              <a:solidFill>
                <a:srgbClr val="FAFD00"/>
              </a:solidFill>
              <a:latin typeface="Times" pitchFamily="2" charset="0"/>
              <a:ea typeface="굴림" panose="020B0600000101010101" pitchFamily="34" charset="-127"/>
            </a:endParaRPr>
          </a:p>
          <a:p>
            <a:pPr algn="l"/>
            <a:r>
              <a:rPr lang="ko-KR" altLang="en-US" sz="28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의식적</a:t>
            </a:r>
            <a:r>
              <a:rPr lang="en-US" altLang="ko-KR" sz="28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: </a:t>
            </a:r>
            <a:r>
              <a:rPr lang="ko-KR" altLang="en-US" sz="2400">
                <a:solidFill>
                  <a:schemeClr val="hlink"/>
                </a:solidFill>
                <a:latin typeface="Times" pitchFamily="2" charset="0"/>
                <a:ea typeface="굴림" panose="020B0600000101010101" pitchFamily="34" charset="-127"/>
              </a:rPr>
              <a:t>새로운 사회 구조 속에서 하나님을 </a:t>
            </a:r>
          </a:p>
          <a:p>
            <a:pPr algn="l"/>
            <a:r>
              <a:rPr lang="ko-KR" altLang="en-US" sz="2400">
                <a:solidFill>
                  <a:schemeClr val="hlink"/>
                </a:solidFill>
                <a:latin typeface="Times" pitchFamily="2" charset="0"/>
                <a:ea typeface="굴림" panose="020B0600000101010101" pitchFamily="34" charset="-127"/>
              </a:rPr>
              <a:t>            예배하는 법</a:t>
            </a:r>
            <a:r>
              <a:rPr lang="en-US" altLang="ko-KR" sz="2400">
                <a:solidFill>
                  <a:schemeClr val="hlink"/>
                </a:solidFill>
                <a:latin typeface="Times" pitchFamily="2" charset="0"/>
                <a:ea typeface="굴림" panose="020B0600000101010101" pitchFamily="34" charset="-127"/>
              </a:rPr>
              <a:t>.</a:t>
            </a:r>
          </a:p>
        </p:txBody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8F73FBFE-F901-1C48-831A-6B21E06A3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89094" name="Line 6">
            <a:extLst>
              <a:ext uri="{FF2B5EF4-FFF2-40B4-BE49-F238E27FC236}">
                <a16:creationId xmlns:a16="http://schemas.microsoft.com/office/drawing/2014/main" id="{3DA1FF87-25E4-F04D-A21E-1D219E090C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13" name="Text Box 25">
            <a:extLst>
              <a:ext uri="{FF2B5EF4-FFF2-40B4-BE49-F238E27FC236}">
                <a16:creationId xmlns:a16="http://schemas.microsoft.com/office/drawing/2014/main" id="{657BE25C-DFD9-8C49-8E3D-395AEF05F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158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출 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25-31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89114" name="Rectangle 26">
            <a:extLst>
              <a:ext uri="{FF2B5EF4-FFF2-40B4-BE49-F238E27FC236}">
                <a16:creationId xmlns:a16="http://schemas.microsoft.com/office/drawing/2014/main" id="{B96ED3AC-320A-B846-B219-2E35C7559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15" name="Rectangle 27">
            <a:extLst>
              <a:ext uri="{FF2B5EF4-FFF2-40B4-BE49-F238E27FC236}">
                <a16:creationId xmlns:a16="http://schemas.microsoft.com/office/drawing/2014/main" id="{8E999903-8B23-3540-AA93-E45D31475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89116" name="AutoShape 28">
            <a:extLst>
              <a:ext uri="{FF2B5EF4-FFF2-40B4-BE49-F238E27FC236}">
                <a16:creationId xmlns:a16="http://schemas.microsoft.com/office/drawing/2014/main" id="{42296F13-B844-F24B-907E-386FF3F44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17" name="Rectangle 29">
            <a:extLst>
              <a:ext uri="{FF2B5EF4-FFF2-40B4-BE49-F238E27FC236}">
                <a16:creationId xmlns:a16="http://schemas.microsoft.com/office/drawing/2014/main" id="{4AEAAA78-8962-214D-B288-894C9A22F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18" name="AutoShape 30">
            <a:extLst>
              <a:ext uri="{FF2B5EF4-FFF2-40B4-BE49-F238E27FC236}">
                <a16:creationId xmlns:a16="http://schemas.microsoft.com/office/drawing/2014/main" id="{0458450E-8936-6446-9EFD-8F46C8B5C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19" name="Line 31">
            <a:extLst>
              <a:ext uri="{FF2B5EF4-FFF2-40B4-BE49-F238E27FC236}">
                <a16:creationId xmlns:a16="http://schemas.microsoft.com/office/drawing/2014/main" id="{A96DD127-37D0-F94B-A1A6-37BEAE8B999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20" name="Line 32">
            <a:extLst>
              <a:ext uri="{FF2B5EF4-FFF2-40B4-BE49-F238E27FC236}">
                <a16:creationId xmlns:a16="http://schemas.microsoft.com/office/drawing/2014/main" id="{11863141-826B-F746-AB77-94EA24DB08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21" name="Line 33">
            <a:extLst>
              <a:ext uri="{FF2B5EF4-FFF2-40B4-BE49-F238E27FC236}">
                <a16:creationId xmlns:a16="http://schemas.microsoft.com/office/drawing/2014/main" id="{DCE51C30-2A4B-AC4E-8AED-9BE505109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22" name="Line 34">
            <a:extLst>
              <a:ext uri="{FF2B5EF4-FFF2-40B4-BE49-F238E27FC236}">
                <a16:creationId xmlns:a16="http://schemas.microsoft.com/office/drawing/2014/main" id="{4159BF90-4A74-3E49-BD38-CD32670DAFA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23" name="Line 35">
            <a:extLst>
              <a:ext uri="{FF2B5EF4-FFF2-40B4-BE49-F238E27FC236}">
                <a16:creationId xmlns:a16="http://schemas.microsoft.com/office/drawing/2014/main" id="{F27CDA7C-5C71-5146-A1AD-BA370B162B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24" name="Rectangle 36">
            <a:extLst>
              <a:ext uri="{FF2B5EF4-FFF2-40B4-BE49-F238E27FC236}">
                <a16:creationId xmlns:a16="http://schemas.microsoft.com/office/drawing/2014/main" id="{3D59A961-73AC-C14E-87A3-879CD9A67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89125" name="Rectangle 37">
            <a:extLst>
              <a:ext uri="{FF2B5EF4-FFF2-40B4-BE49-F238E27FC236}">
                <a16:creationId xmlns:a16="http://schemas.microsoft.com/office/drawing/2014/main" id="{8F58F85F-E113-C04A-99F7-D316FDE6E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89126" name="Rectangle 38">
            <a:extLst>
              <a:ext uri="{FF2B5EF4-FFF2-40B4-BE49-F238E27FC236}">
                <a16:creationId xmlns:a16="http://schemas.microsoft.com/office/drawing/2014/main" id="{712D7E4F-18F3-2141-A77E-E0065B6A4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646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  <a:endParaRPr lang="en-US" altLang="ko-KR" sz="900">
              <a:solidFill>
                <a:srgbClr val="000000"/>
              </a:solidFill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89128" name="Line 40">
            <a:extLst>
              <a:ext uri="{FF2B5EF4-FFF2-40B4-BE49-F238E27FC236}">
                <a16:creationId xmlns:a16="http://schemas.microsoft.com/office/drawing/2014/main" id="{133B8094-F97B-804B-8DC5-87062F349F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89129" name="Rectangle 41">
            <a:extLst>
              <a:ext uri="{FF2B5EF4-FFF2-40B4-BE49-F238E27FC236}">
                <a16:creationId xmlns:a16="http://schemas.microsoft.com/office/drawing/2014/main" id="{C724191F-7A48-2A4A-8549-4F117EE90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89130" name="Text Box 42">
            <a:extLst>
              <a:ext uri="{FF2B5EF4-FFF2-40B4-BE49-F238E27FC236}">
                <a16:creationId xmlns:a16="http://schemas.microsoft.com/office/drawing/2014/main" id="{B2BE7899-87A9-E340-9280-7193E9294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89134" name="Rectangle 46">
            <a:extLst>
              <a:ext uri="{FF2B5EF4-FFF2-40B4-BE49-F238E27FC236}">
                <a16:creationId xmlns:a16="http://schemas.microsoft.com/office/drawing/2014/main" id="{4FA74B00-0F83-5740-8F41-ED292F667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13</a:t>
            </a:r>
          </a:p>
        </p:txBody>
      </p:sp>
      <p:sp>
        <p:nvSpPr>
          <p:cNvPr id="89135" name="Text Box 47">
            <a:extLst>
              <a:ext uri="{FF2B5EF4-FFF2-40B4-BE49-F238E27FC236}">
                <a16:creationId xmlns:a16="http://schemas.microsoft.com/office/drawing/2014/main" id="{08CCF51C-FDE0-5F45-8230-4DB400317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30655A5F-2855-B44E-BF96-1A4CDEF3C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15" name="Freeform 3">
            <a:extLst>
              <a:ext uri="{FF2B5EF4-FFF2-40B4-BE49-F238E27FC236}">
                <a16:creationId xmlns:a16="http://schemas.microsoft.com/office/drawing/2014/main" id="{41CEDD95-68E1-0B49-9ECD-C821EC3DCB3E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16" name="Rectangle 4">
            <a:extLst>
              <a:ext uri="{FF2B5EF4-FFF2-40B4-BE49-F238E27FC236}">
                <a16:creationId xmlns:a16="http://schemas.microsoft.com/office/drawing/2014/main" id="{490FB0C7-18EF-CD48-B5E8-DB50FA78A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17" name="Rectangle 5">
            <a:extLst>
              <a:ext uri="{FF2B5EF4-FFF2-40B4-BE49-F238E27FC236}">
                <a16:creationId xmlns:a16="http://schemas.microsoft.com/office/drawing/2014/main" id="{6C52FEF4-EDF1-004E-B90D-983F952E5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18" name="Freeform 6">
            <a:extLst>
              <a:ext uri="{FF2B5EF4-FFF2-40B4-BE49-F238E27FC236}">
                <a16:creationId xmlns:a16="http://schemas.microsoft.com/office/drawing/2014/main" id="{AE568E4C-BC19-1042-A1DA-12FD5747A211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19" name="Freeform 7">
            <a:extLst>
              <a:ext uri="{FF2B5EF4-FFF2-40B4-BE49-F238E27FC236}">
                <a16:creationId xmlns:a16="http://schemas.microsoft.com/office/drawing/2014/main" id="{83E49F5E-B073-D843-A4BB-FA97953EF41B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0" name="Rectangle 8">
            <a:extLst>
              <a:ext uri="{FF2B5EF4-FFF2-40B4-BE49-F238E27FC236}">
                <a16:creationId xmlns:a16="http://schemas.microsoft.com/office/drawing/2014/main" id="{C477CD08-42E3-8C4C-8553-8248C5D86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269321" name="Freeform 9">
            <a:extLst>
              <a:ext uri="{FF2B5EF4-FFF2-40B4-BE49-F238E27FC236}">
                <a16:creationId xmlns:a16="http://schemas.microsoft.com/office/drawing/2014/main" id="{E8919F06-BCDD-184C-B528-074D7C9A2C96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2" name="Rectangle 10">
            <a:extLst>
              <a:ext uri="{FF2B5EF4-FFF2-40B4-BE49-F238E27FC236}">
                <a16:creationId xmlns:a16="http://schemas.microsoft.com/office/drawing/2014/main" id="{6BA92E5E-F5FB-814D-8867-5BBD27B05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69323" name="Freeform 11">
            <a:extLst>
              <a:ext uri="{FF2B5EF4-FFF2-40B4-BE49-F238E27FC236}">
                <a16:creationId xmlns:a16="http://schemas.microsoft.com/office/drawing/2014/main" id="{2FBDE922-8D55-2141-B8CC-B3C74417F55A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4" name="Freeform 12">
            <a:extLst>
              <a:ext uri="{FF2B5EF4-FFF2-40B4-BE49-F238E27FC236}">
                <a16:creationId xmlns:a16="http://schemas.microsoft.com/office/drawing/2014/main" id="{5DAE760E-87DD-3F4E-AD30-16405D99712A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5" name="Freeform 13">
            <a:extLst>
              <a:ext uri="{FF2B5EF4-FFF2-40B4-BE49-F238E27FC236}">
                <a16:creationId xmlns:a16="http://schemas.microsoft.com/office/drawing/2014/main" id="{E07E9B8C-503F-1942-B502-996077DCB496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6" name="Rectangle 14">
            <a:extLst>
              <a:ext uri="{FF2B5EF4-FFF2-40B4-BE49-F238E27FC236}">
                <a16:creationId xmlns:a16="http://schemas.microsoft.com/office/drawing/2014/main" id="{DBC0F5DC-F0AF-FD40-9424-9AF430E30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269327" name="Rectangle 15">
            <a:extLst>
              <a:ext uri="{FF2B5EF4-FFF2-40B4-BE49-F238E27FC236}">
                <a16:creationId xmlns:a16="http://schemas.microsoft.com/office/drawing/2014/main" id="{C9A824B5-27B3-0845-8C10-F9F246330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8461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269328" name="Rectangle 16">
            <a:extLst>
              <a:ext uri="{FF2B5EF4-FFF2-40B4-BE49-F238E27FC236}">
                <a16:creationId xmlns:a16="http://schemas.microsoft.com/office/drawing/2014/main" id="{202EF180-57A2-4F4D-92C9-C2F0182AC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</a:t>
            </a:r>
          </a:p>
        </p:txBody>
      </p:sp>
      <p:sp>
        <p:nvSpPr>
          <p:cNvPr id="269329" name="Rectangle 17">
            <a:extLst>
              <a:ext uri="{FF2B5EF4-FFF2-40B4-BE49-F238E27FC236}">
                <a16:creationId xmlns:a16="http://schemas.microsoft.com/office/drawing/2014/main" id="{8EC8985C-0D97-B046-9543-FD218261B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30" name="Line 18">
            <a:extLst>
              <a:ext uri="{FF2B5EF4-FFF2-40B4-BE49-F238E27FC236}">
                <a16:creationId xmlns:a16="http://schemas.microsoft.com/office/drawing/2014/main" id="{3D34B9C4-F089-4A45-ABBB-F3BA20942DA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31" name="Line 19">
            <a:extLst>
              <a:ext uri="{FF2B5EF4-FFF2-40B4-BE49-F238E27FC236}">
                <a16:creationId xmlns:a16="http://schemas.microsoft.com/office/drawing/2014/main" id="{42CDE57F-6935-F44E-9FCC-906208580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32" name="Rectangle 20">
            <a:extLst>
              <a:ext uri="{FF2B5EF4-FFF2-40B4-BE49-F238E27FC236}">
                <a16:creationId xmlns:a16="http://schemas.microsoft.com/office/drawing/2014/main" id="{CC9651C6-760D-9743-ABB3-23EDB5CEA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각 위치</a:t>
            </a:r>
          </a:p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 그리기</a:t>
            </a:r>
          </a:p>
        </p:txBody>
      </p:sp>
      <p:sp>
        <p:nvSpPr>
          <p:cNvPr id="269333" name="Rectangle 21">
            <a:extLst>
              <a:ext uri="{FF2B5EF4-FFF2-40B4-BE49-F238E27FC236}">
                <a16:creationId xmlns:a16="http://schemas.microsoft.com/office/drawing/2014/main" id="{8F84C91C-1286-6E4F-AF5D-31EE1F2F6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269334" name="Line 22">
            <a:extLst>
              <a:ext uri="{FF2B5EF4-FFF2-40B4-BE49-F238E27FC236}">
                <a16:creationId xmlns:a16="http://schemas.microsoft.com/office/drawing/2014/main" id="{5E73427D-22E0-8844-83E4-CCD4444263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35" name="Rectangle 23">
            <a:extLst>
              <a:ext uri="{FF2B5EF4-FFF2-40B4-BE49-F238E27FC236}">
                <a16:creationId xmlns:a16="http://schemas.microsoft.com/office/drawing/2014/main" id="{E036FF55-1964-BE42-A5E7-A541CBC1B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36" name="Rectangle 24">
            <a:extLst>
              <a:ext uri="{FF2B5EF4-FFF2-40B4-BE49-F238E27FC236}">
                <a16:creationId xmlns:a16="http://schemas.microsoft.com/office/drawing/2014/main" id="{7562D7B8-F232-6444-AE4E-F82ED3814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269337" name="Rectangle 25">
            <a:extLst>
              <a:ext uri="{FF2B5EF4-FFF2-40B4-BE49-F238E27FC236}">
                <a16:creationId xmlns:a16="http://schemas.microsoft.com/office/drawing/2014/main" id="{7D729AE4-1D06-C242-97D6-1F075AEF1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269338" name="Rectangle 26">
            <a:extLst>
              <a:ext uri="{FF2B5EF4-FFF2-40B4-BE49-F238E27FC236}">
                <a16:creationId xmlns:a16="http://schemas.microsoft.com/office/drawing/2014/main" id="{09B513A8-F4E7-2046-BBDE-E8734E3C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269339" name="Rectangle 27">
            <a:extLst>
              <a:ext uri="{FF2B5EF4-FFF2-40B4-BE49-F238E27FC236}">
                <a16:creationId xmlns:a16="http://schemas.microsoft.com/office/drawing/2014/main" id="{401F9380-7B80-F84C-8263-9B23B8FF0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69340" name="Oval 28">
            <a:extLst>
              <a:ext uri="{FF2B5EF4-FFF2-40B4-BE49-F238E27FC236}">
                <a16:creationId xmlns:a16="http://schemas.microsoft.com/office/drawing/2014/main" id="{D634AC3F-570C-C943-83B2-FFBB12CB3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41" name="Rectangle 29">
            <a:extLst>
              <a:ext uri="{FF2B5EF4-FFF2-40B4-BE49-F238E27FC236}">
                <a16:creationId xmlns:a16="http://schemas.microsoft.com/office/drawing/2014/main" id="{93BC03D1-5A66-F144-94DE-957E4A4A6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sz="2400">
              <a:solidFill>
                <a:schemeClr val="folHlink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69342" name="Oval 30">
            <a:extLst>
              <a:ext uri="{FF2B5EF4-FFF2-40B4-BE49-F238E27FC236}">
                <a16:creationId xmlns:a16="http://schemas.microsoft.com/office/drawing/2014/main" id="{041F6BC5-1808-8543-8E09-DB9A877C4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43" name="Oval 31">
            <a:extLst>
              <a:ext uri="{FF2B5EF4-FFF2-40B4-BE49-F238E27FC236}">
                <a16:creationId xmlns:a16="http://schemas.microsoft.com/office/drawing/2014/main" id="{AB5104AD-8A99-F841-9045-34238CC94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44" name="Rectangle 32">
            <a:extLst>
              <a:ext uri="{FF2B5EF4-FFF2-40B4-BE49-F238E27FC236}">
                <a16:creationId xmlns:a16="http://schemas.microsoft.com/office/drawing/2014/main" id="{DAF8C6CB-6694-5841-8EF7-BE4E8A26B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51641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269345" name="Rectangle 33">
            <a:extLst>
              <a:ext uri="{FF2B5EF4-FFF2-40B4-BE49-F238E27FC236}">
                <a16:creationId xmlns:a16="http://schemas.microsoft.com/office/drawing/2014/main" id="{DD4FE474-B977-8944-A76C-0BEE5975D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269346" name="Rectangle 34">
            <a:extLst>
              <a:ext uri="{FF2B5EF4-FFF2-40B4-BE49-F238E27FC236}">
                <a16:creationId xmlns:a16="http://schemas.microsoft.com/office/drawing/2014/main" id="{E59CFEFA-8487-5848-97D4-BC13B76E9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MN</a:t>
            </a:r>
          </a:p>
        </p:txBody>
      </p:sp>
      <p:sp>
        <p:nvSpPr>
          <p:cNvPr id="269347" name="Freeform 35">
            <a:extLst>
              <a:ext uri="{FF2B5EF4-FFF2-40B4-BE49-F238E27FC236}">
                <a16:creationId xmlns:a16="http://schemas.microsoft.com/office/drawing/2014/main" id="{465ACFE3-C62F-2148-AA0A-7984C5675636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48" name="Freeform 36">
            <a:extLst>
              <a:ext uri="{FF2B5EF4-FFF2-40B4-BE49-F238E27FC236}">
                <a16:creationId xmlns:a16="http://schemas.microsoft.com/office/drawing/2014/main" id="{CAD721EE-CC04-F246-9BB5-EA1B128410D6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49" name="Freeform 37">
            <a:extLst>
              <a:ext uri="{FF2B5EF4-FFF2-40B4-BE49-F238E27FC236}">
                <a16:creationId xmlns:a16="http://schemas.microsoft.com/office/drawing/2014/main" id="{39E0D1ED-6994-0A41-8FC8-C95DFF5BBA67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0" name="Freeform 38">
            <a:extLst>
              <a:ext uri="{FF2B5EF4-FFF2-40B4-BE49-F238E27FC236}">
                <a16:creationId xmlns:a16="http://schemas.microsoft.com/office/drawing/2014/main" id="{67325776-E903-8C4B-AB12-9E10815CFCE2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1" name="Freeform 39">
            <a:extLst>
              <a:ext uri="{FF2B5EF4-FFF2-40B4-BE49-F238E27FC236}">
                <a16:creationId xmlns:a16="http://schemas.microsoft.com/office/drawing/2014/main" id="{284BBE01-B186-1E40-A319-25CD67647CFF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69850 w 172"/>
              <a:gd name="T1" fmla="*/ 754063 h 476"/>
              <a:gd name="T2" fmla="*/ 184150 w 172"/>
              <a:gd name="T3" fmla="*/ 703263 h 476"/>
              <a:gd name="T4" fmla="*/ 234950 w 172"/>
              <a:gd name="T5" fmla="*/ 627063 h 476"/>
              <a:gd name="T6" fmla="*/ 120650 w 172"/>
              <a:gd name="T7" fmla="*/ 144463 h 476"/>
              <a:gd name="T8" fmla="*/ 69850 w 172"/>
              <a:gd name="T9" fmla="*/ 80963 h 476"/>
              <a:gd name="T10" fmla="*/ 6350 w 172"/>
              <a:gd name="T11" fmla="*/ 47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2" name="AutoShape 40">
            <a:extLst>
              <a:ext uri="{FF2B5EF4-FFF2-40B4-BE49-F238E27FC236}">
                <a16:creationId xmlns:a16="http://schemas.microsoft.com/office/drawing/2014/main" id="{57D9D07C-1105-0842-913D-6EB105FD8E03}"/>
              </a:ext>
            </a:extLst>
          </p:cNvPr>
          <p:cNvSpPr>
            <a:spLocks noChangeArrowheads="1"/>
          </p:cNvSpPr>
          <p:nvPr/>
        </p:nvSpPr>
        <p:spPr bwMode="auto">
          <a:xfrm rot="7507952">
            <a:off x="3505200" y="3048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53" name="Oval 41">
            <a:extLst>
              <a:ext uri="{FF2B5EF4-FFF2-40B4-BE49-F238E27FC236}">
                <a16:creationId xmlns:a16="http://schemas.microsoft.com/office/drawing/2014/main" id="{4E7E58BE-2022-E64A-86A8-8069626B8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0" y="4152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54" name="Rectangle 42">
            <a:extLst>
              <a:ext uri="{FF2B5EF4-FFF2-40B4-BE49-F238E27FC236}">
                <a16:creationId xmlns:a16="http://schemas.microsoft.com/office/drawing/2014/main" id="{838477A6-0783-BE4A-A9C2-D9BC8DACA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663" y="4451350"/>
            <a:ext cx="39052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000">
                <a:solidFill>
                  <a:srgbClr val="EEFF4B"/>
                </a:solidFill>
                <a:latin typeface="HY크리스탈M" charset="0"/>
                <a:ea typeface="HY크리스탈M" charset="0"/>
                <a:cs typeface="HY크리스탈M" charset="0"/>
              </a:rPr>
              <a:t>가바 </a:t>
            </a:r>
            <a:r>
              <a:rPr lang="en-US" altLang="ko-KR" sz="2800">
                <a:solidFill>
                  <a:srgbClr val="EEFF4B"/>
                </a:solidFill>
                <a:latin typeface="HY크리스탈M" charset="0"/>
                <a:ea typeface="HY크리스탈M" charset="0"/>
                <a:cs typeface="HY크리스탈M" charset="0"/>
              </a:rPr>
              <a:t>(</a:t>
            </a:r>
            <a:r>
              <a:rPr lang="ko-KR" altLang="en-US" sz="2800">
                <a:solidFill>
                  <a:srgbClr val="EEFF4B"/>
                </a:solidFill>
                <a:latin typeface="HY크리스탈M" charset="0"/>
                <a:ea typeface="HY크리스탈M" charset="0"/>
                <a:cs typeface="HY크리스탈M" charset="0"/>
              </a:rPr>
              <a:t>가데스 바네아</a:t>
            </a:r>
            <a:r>
              <a:rPr lang="en-US" altLang="ko-KR" sz="2800">
                <a:solidFill>
                  <a:srgbClr val="EEFF4B"/>
                </a:solidFill>
                <a:latin typeface="HY크리스탈M" charset="0"/>
                <a:ea typeface="HY크리스탈M" charset="0"/>
                <a:cs typeface="HY크리스탈M" charset="0"/>
              </a:rPr>
              <a:t>)</a:t>
            </a:r>
            <a:endParaRPr lang="en-US" altLang="ko-KR" sz="4000">
              <a:solidFill>
                <a:srgbClr val="EEFF4B"/>
              </a:solidFill>
              <a:latin typeface="HY크리스탈M" charset="0"/>
              <a:ea typeface="HY크리스탈M" charset="0"/>
              <a:cs typeface="HY크리스탈M" charset="0"/>
            </a:endParaRPr>
          </a:p>
        </p:txBody>
      </p:sp>
      <p:sp>
        <p:nvSpPr>
          <p:cNvPr id="269355" name="Oval 43">
            <a:extLst>
              <a:ext uri="{FF2B5EF4-FFF2-40B4-BE49-F238E27FC236}">
                <a16:creationId xmlns:a16="http://schemas.microsoft.com/office/drawing/2014/main" id="{99532FD9-09F2-8940-B671-ECC4193DC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56" name="Oval 44">
            <a:extLst>
              <a:ext uri="{FF2B5EF4-FFF2-40B4-BE49-F238E27FC236}">
                <a16:creationId xmlns:a16="http://schemas.microsoft.com/office/drawing/2014/main" id="{4256429C-CEEB-DA43-BF69-D60EEAE3A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57" name="Oval 45">
            <a:extLst>
              <a:ext uri="{FF2B5EF4-FFF2-40B4-BE49-F238E27FC236}">
                <a16:creationId xmlns:a16="http://schemas.microsoft.com/office/drawing/2014/main" id="{9D96F68A-A9EE-CF4F-921A-394DDE61D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58" name="Oval 46">
            <a:extLst>
              <a:ext uri="{FF2B5EF4-FFF2-40B4-BE49-F238E27FC236}">
                <a16:creationId xmlns:a16="http://schemas.microsoft.com/office/drawing/2014/main" id="{A8EA0BCD-F4BA-5646-B9A6-8DED7DDDE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59" name="Oval 47">
            <a:extLst>
              <a:ext uri="{FF2B5EF4-FFF2-40B4-BE49-F238E27FC236}">
                <a16:creationId xmlns:a16="http://schemas.microsoft.com/office/drawing/2014/main" id="{A7856DCA-90A7-134F-8CF4-0AE389C63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60" name="Oval 48">
            <a:extLst>
              <a:ext uri="{FF2B5EF4-FFF2-40B4-BE49-F238E27FC236}">
                <a16:creationId xmlns:a16="http://schemas.microsoft.com/office/drawing/2014/main" id="{C5A62938-0E8F-9742-9181-10EF03755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61" name="Oval 49">
            <a:extLst>
              <a:ext uri="{FF2B5EF4-FFF2-40B4-BE49-F238E27FC236}">
                <a16:creationId xmlns:a16="http://schemas.microsoft.com/office/drawing/2014/main" id="{FCA4E5EF-F409-DC4F-8882-4003A6963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9362" name="Rectangle 50">
            <a:extLst>
              <a:ext uri="{FF2B5EF4-FFF2-40B4-BE49-F238E27FC236}">
                <a16:creationId xmlns:a16="http://schemas.microsoft.com/office/drawing/2014/main" id="{74C034D3-CA50-2141-9254-3F841D468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269384" name="Text Box 72">
            <a:extLst>
              <a:ext uri="{FF2B5EF4-FFF2-40B4-BE49-F238E27FC236}">
                <a16:creationId xmlns:a16="http://schemas.microsoft.com/office/drawing/2014/main" id="{EB48A5B9-0C85-7D43-B9C0-180CB3726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47625"/>
            <a:ext cx="27225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민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20:13; </a:t>
            </a: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신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1:19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269401" name="Text Box 89">
            <a:extLst>
              <a:ext uri="{FF2B5EF4-FFF2-40B4-BE49-F238E27FC236}">
                <a16:creationId xmlns:a16="http://schemas.microsoft.com/office/drawing/2014/main" id="{55B80DA7-05A1-6046-AF6E-399E64E22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grpSp>
        <p:nvGrpSpPr>
          <p:cNvPr id="17460" name="Group 94">
            <a:extLst>
              <a:ext uri="{FF2B5EF4-FFF2-40B4-BE49-F238E27FC236}">
                <a16:creationId xmlns:a16="http://schemas.microsoft.com/office/drawing/2014/main" id="{9D72C381-739F-6B4A-AA10-7C045D9BD964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269385" name="Rectangle 73">
              <a:extLst>
                <a:ext uri="{FF2B5EF4-FFF2-40B4-BE49-F238E27FC236}">
                  <a16:creationId xmlns:a16="http://schemas.microsoft.com/office/drawing/2014/main" id="{2F48FFE2-8030-D046-B1A8-955AA01A6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86" name="Rectangle 74">
              <a:extLst>
                <a:ext uri="{FF2B5EF4-FFF2-40B4-BE49-F238E27FC236}">
                  <a16:creationId xmlns:a16="http://schemas.microsoft.com/office/drawing/2014/main" id="{50595668-F79B-1B4F-A5CD-E153D86C9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40</a:t>
              </a:r>
            </a:p>
          </p:txBody>
        </p:sp>
        <p:sp>
          <p:nvSpPr>
            <p:cNvPr id="269387" name="AutoShape 75">
              <a:extLst>
                <a:ext uri="{FF2B5EF4-FFF2-40B4-BE49-F238E27FC236}">
                  <a16:creationId xmlns:a16="http://schemas.microsoft.com/office/drawing/2014/main" id="{8886C8C1-04F4-EC4A-880B-5B7CA93AA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88" name="Rectangle 76">
              <a:extLst>
                <a:ext uri="{FF2B5EF4-FFF2-40B4-BE49-F238E27FC236}">
                  <a16:creationId xmlns:a16="http://schemas.microsoft.com/office/drawing/2014/main" id="{4CB90BCB-D4DA-7C41-BD7E-6B677AFB7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89" name="AutoShape 77">
              <a:extLst>
                <a:ext uri="{FF2B5EF4-FFF2-40B4-BE49-F238E27FC236}">
                  <a16:creationId xmlns:a16="http://schemas.microsoft.com/office/drawing/2014/main" id="{CF3BD6FE-F0F8-DC4E-8880-3B97CE482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90" name="Line 78">
              <a:extLst>
                <a:ext uri="{FF2B5EF4-FFF2-40B4-BE49-F238E27FC236}">
                  <a16:creationId xmlns:a16="http://schemas.microsoft.com/office/drawing/2014/main" id="{41830810-28F5-5643-B4CE-7DF9E64A96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91" name="Line 79">
              <a:extLst>
                <a:ext uri="{FF2B5EF4-FFF2-40B4-BE49-F238E27FC236}">
                  <a16:creationId xmlns:a16="http://schemas.microsoft.com/office/drawing/2014/main" id="{8B9E02DA-3428-5B46-BA0A-3BADAB8B40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92" name="Line 80">
              <a:extLst>
                <a:ext uri="{FF2B5EF4-FFF2-40B4-BE49-F238E27FC236}">
                  <a16:creationId xmlns:a16="http://schemas.microsoft.com/office/drawing/2014/main" id="{A7EB96C9-E1E9-2A46-8A1D-2F996D5500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93" name="Line 81">
              <a:extLst>
                <a:ext uri="{FF2B5EF4-FFF2-40B4-BE49-F238E27FC236}">
                  <a16:creationId xmlns:a16="http://schemas.microsoft.com/office/drawing/2014/main" id="{B10FD09B-C2B0-4B4A-81A0-1A1C977036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94" name="Line 82">
              <a:extLst>
                <a:ext uri="{FF2B5EF4-FFF2-40B4-BE49-F238E27FC236}">
                  <a16:creationId xmlns:a16="http://schemas.microsoft.com/office/drawing/2014/main" id="{C74640AA-1C23-7E4C-9F8D-ACF4EFC61E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395" name="Rectangle 83">
              <a:extLst>
                <a:ext uri="{FF2B5EF4-FFF2-40B4-BE49-F238E27FC236}">
                  <a16:creationId xmlns:a16="http://schemas.microsoft.com/office/drawing/2014/main" id="{01633C44-61C2-AA42-866E-19C8CEEE1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  <a:cs typeface="굴림" charset="0"/>
                </a:rPr>
                <a:t>모세</a:t>
              </a:r>
            </a:p>
          </p:txBody>
        </p:sp>
        <p:sp>
          <p:nvSpPr>
            <p:cNvPr id="269396" name="Rectangle 84">
              <a:extLst>
                <a:ext uri="{FF2B5EF4-FFF2-40B4-BE49-F238E27FC236}">
                  <a16:creationId xmlns:a16="http://schemas.microsoft.com/office/drawing/2014/main" id="{2054D4AE-48A9-E54D-BE8A-91826B157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시내</a:t>
              </a:r>
            </a:p>
          </p:txBody>
        </p:sp>
        <p:sp>
          <p:nvSpPr>
            <p:cNvPr id="269397" name="Rectangle 85">
              <a:extLst>
                <a:ext uri="{FF2B5EF4-FFF2-40B4-BE49-F238E27FC236}">
                  <a16:creationId xmlns:a16="http://schemas.microsoft.com/office/drawing/2014/main" id="{FC6B9310-EFCE-9043-B030-86E55975A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0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도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.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사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.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의</a:t>
              </a:r>
            </a:p>
          </p:txBody>
        </p:sp>
        <p:sp>
          <p:nvSpPr>
            <p:cNvPr id="269398" name="Rectangle 86">
              <a:extLst>
                <a:ext uri="{FF2B5EF4-FFF2-40B4-BE49-F238E27FC236}">
                  <a16:creationId xmlns:a16="http://schemas.microsoft.com/office/drawing/2014/main" id="{055E26FC-9222-3646-9C90-FAAD73265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69399" name="Line 87">
              <a:extLst>
                <a:ext uri="{FF2B5EF4-FFF2-40B4-BE49-F238E27FC236}">
                  <a16:creationId xmlns:a16="http://schemas.microsoft.com/office/drawing/2014/main" id="{B67AC8E4-8B32-F540-A04F-26F8052610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9400" name="Rectangle 88">
              <a:extLst>
                <a:ext uri="{FF2B5EF4-FFF2-40B4-BE49-F238E27FC236}">
                  <a16:creationId xmlns:a16="http://schemas.microsoft.com/office/drawing/2014/main" id="{061686E9-F1AD-024C-A1B5-CEA907505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출애굽</a:t>
              </a:r>
            </a:p>
          </p:txBody>
        </p:sp>
      </p:grpSp>
      <p:sp>
        <p:nvSpPr>
          <p:cNvPr id="269410" name="Rectangle 98">
            <a:extLst>
              <a:ext uri="{FF2B5EF4-FFF2-40B4-BE49-F238E27FC236}">
                <a16:creationId xmlns:a16="http://schemas.microsoft.com/office/drawing/2014/main" id="{8424B318-052E-F949-9836-259619692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14</a:t>
            </a:r>
          </a:p>
        </p:txBody>
      </p:sp>
      <p:sp>
        <p:nvSpPr>
          <p:cNvPr id="269411" name="Text Box 99">
            <a:extLst>
              <a:ext uri="{FF2B5EF4-FFF2-40B4-BE49-F238E27FC236}">
                <a16:creationId xmlns:a16="http://schemas.microsoft.com/office/drawing/2014/main" id="{AB0099B0-5A7E-2543-A75F-095B4E1B2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  <p:sp>
        <p:nvSpPr>
          <p:cNvPr id="269412" name="Text Box 100">
            <a:extLst>
              <a:ext uri="{FF2B5EF4-FFF2-40B4-BE49-F238E27FC236}">
                <a16:creationId xmlns:a16="http://schemas.microsoft.com/office/drawing/2014/main" id="{07E812C4-F877-C14A-8E01-BD9267FCD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pic>
        <p:nvPicPr>
          <p:cNvPr id="269418" name="Picture 106">
            <a:extLst>
              <a:ext uri="{FF2B5EF4-FFF2-40B4-BE49-F238E27FC236}">
                <a16:creationId xmlns:a16="http://schemas.microsoft.com/office/drawing/2014/main" id="{6C6234C9-C3C0-8740-9A7C-D7E55F6D6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361950"/>
            <a:ext cx="6229350" cy="4103688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419" name="Text Box 107">
            <a:extLst>
              <a:ext uri="{FF2B5EF4-FFF2-40B4-BE49-F238E27FC236}">
                <a16:creationId xmlns:a16="http://schemas.microsoft.com/office/drawing/2014/main" id="{77AB4883-DDBC-4743-8553-678876024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88" y="3819525"/>
            <a:ext cx="6029325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>
                <a:solidFill>
                  <a:schemeClr val="tx1"/>
                </a:solidFill>
                <a:latin typeface="MD솔체" charset="0"/>
                <a:ea typeface="MD솔체" charset="0"/>
                <a:cs typeface="MD솔체" charset="0"/>
              </a:rPr>
              <a:t>가데스 바네아의 오아시스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53" grpId="0" animBg="1"/>
      <p:bldP spid="26941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FC8F038C-2B89-9E4F-B557-31AA2BF81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017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CE29469E-9639-2149-985F-E68606EF8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788" y="2981325"/>
            <a:ext cx="23923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HY크리스탈M" charset="0"/>
                <a:ea typeface="HY크리스탈M" charset="0"/>
                <a:cs typeface="HY크리스탈M" charset="0"/>
              </a:rPr>
              <a:t>가데스 바네아</a:t>
            </a:r>
          </a:p>
        </p:txBody>
      </p:sp>
      <p:sp>
        <p:nvSpPr>
          <p:cNvPr id="93188" name="AutoShape 4">
            <a:extLst>
              <a:ext uri="{FF2B5EF4-FFF2-40B4-BE49-F238E27FC236}">
                <a16:creationId xmlns:a16="http://schemas.microsoft.com/office/drawing/2014/main" id="{C7BC34A9-3D2C-0649-B0B3-24D9FA22E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70A86C65-A796-C04C-8BDA-BF02484E2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90" name="Rectangle 6">
            <a:extLst>
              <a:ext uri="{FF2B5EF4-FFF2-40B4-BE49-F238E27FC236}">
                <a16:creationId xmlns:a16="http://schemas.microsoft.com/office/drawing/2014/main" id="{37E1ACE6-F662-874F-89CD-C47C6DAC2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1461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ko-KR" altLang="en-US" sz="2800">
                <a:solidFill>
                  <a:schemeClr val="accent2"/>
                </a:solidFill>
                <a:latin typeface="Times" charset="0"/>
                <a:ea typeface="HY크리스탈M" charset="0"/>
                <a:cs typeface="HY크리스탈M" charset="0"/>
              </a:rPr>
              <a:t>모세</a:t>
            </a:r>
          </a:p>
        </p:txBody>
      </p:sp>
      <p:sp>
        <p:nvSpPr>
          <p:cNvPr id="93191" name="Line 7">
            <a:extLst>
              <a:ext uri="{FF2B5EF4-FFF2-40B4-BE49-F238E27FC236}">
                <a16:creationId xmlns:a16="http://schemas.microsoft.com/office/drawing/2014/main" id="{F4315859-9564-FF42-A1FA-FE54D3F272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92" name="Line 8">
            <a:extLst>
              <a:ext uri="{FF2B5EF4-FFF2-40B4-BE49-F238E27FC236}">
                <a16:creationId xmlns:a16="http://schemas.microsoft.com/office/drawing/2014/main" id="{1EEBBE96-F8F4-4041-8020-823AECCD45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93" name="Line 9">
            <a:extLst>
              <a:ext uri="{FF2B5EF4-FFF2-40B4-BE49-F238E27FC236}">
                <a16:creationId xmlns:a16="http://schemas.microsoft.com/office/drawing/2014/main" id="{EEE48F88-3BD9-294A-98A4-E20056538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94" name="Line 10">
            <a:extLst>
              <a:ext uri="{FF2B5EF4-FFF2-40B4-BE49-F238E27FC236}">
                <a16:creationId xmlns:a16="http://schemas.microsoft.com/office/drawing/2014/main" id="{47939B95-AA2B-0942-B45B-B331738409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95" name="Line 11">
            <a:extLst>
              <a:ext uri="{FF2B5EF4-FFF2-40B4-BE49-F238E27FC236}">
                <a16:creationId xmlns:a16="http://schemas.microsoft.com/office/drawing/2014/main" id="{D507A186-1237-B24D-876C-F2A5C9539A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96" name="Line 12">
            <a:extLst>
              <a:ext uri="{FF2B5EF4-FFF2-40B4-BE49-F238E27FC236}">
                <a16:creationId xmlns:a16="http://schemas.microsoft.com/office/drawing/2014/main" id="{ECD441EC-6D2B-F345-B7F0-F53C0C66D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197" name="Rectangle 13">
            <a:extLst>
              <a:ext uri="{FF2B5EF4-FFF2-40B4-BE49-F238E27FC236}">
                <a16:creationId xmlns:a16="http://schemas.microsoft.com/office/drawing/2014/main" id="{AA440CAE-965A-214D-819D-168C54A8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15652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HY크리스탈M" charset="0"/>
                <a:cs typeface="HY크리스탈M" charset="0"/>
              </a:rPr>
              <a:t>출애굽</a:t>
            </a:r>
          </a:p>
        </p:txBody>
      </p:sp>
      <p:sp>
        <p:nvSpPr>
          <p:cNvPr id="93198" name="Rectangle 14">
            <a:extLst>
              <a:ext uri="{FF2B5EF4-FFF2-40B4-BE49-F238E27FC236}">
                <a16:creationId xmlns:a16="http://schemas.microsoft.com/office/drawing/2014/main" id="{1718A0D6-D729-C549-8FFA-B4F2AB8E9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413" y="20224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HY크리스탈M" charset="0"/>
                <a:cs typeface="HY크리스탈M" charset="0"/>
              </a:rPr>
              <a:t>시내산</a:t>
            </a:r>
          </a:p>
        </p:txBody>
      </p:sp>
      <p:sp>
        <p:nvSpPr>
          <p:cNvPr id="93199" name="Rectangle 15">
            <a:extLst>
              <a:ext uri="{FF2B5EF4-FFF2-40B4-BE49-F238E27FC236}">
                <a16:creationId xmlns:a16="http://schemas.microsoft.com/office/drawing/2014/main" id="{CACBD8CF-748A-4D4E-B23F-E221123D3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2505075"/>
            <a:ext cx="21717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도 </a:t>
            </a:r>
            <a:r>
              <a:rPr lang="en-US" altLang="ko-KR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- </a:t>
            </a:r>
            <a:r>
              <a:rPr lang="ko-KR" altLang="en-US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사 </a:t>
            </a:r>
            <a:r>
              <a:rPr lang="en-US" altLang="ko-KR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- </a:t>
            </a:r>
            <a:r>
              <a:rPr lang="ko-KR" altLang="en-US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의</a:t>
            </a:r>
          </a:p>
        </p:txBody>
      </p:sp>
      <p:sp>
        <p:nvSpPr>
          <p:cNvPr id="93200" name="Rectangle 16">
            <a:extLst>
              <a:ext uri="{FF2B5EF4-FFF2-40B4-BE49-F238E27FC236}">
                <a16:creationId xmlns:a16="http://schemas.microsoft.com/office/drawing/2014/main" id="{65C1C6B8-66F2-6440-BCF6-C831C08DF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08112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약 </a:t>
            </a:r>
            <a:r>
              <a:rPr lang="en-US" altLang="ko-KR" sz="1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B.C. 1500</a:t>
            </a:r>
          </a:p>
        </p:txBody>
      </p:sp>
      <p:sp>
        <p:nvSpPr>
          <p:cNvPr id="93202" name="Rectangle 18">
            <a:extLst>
              <a:ext uri="{FF2B5EF4-FFF2-40B4-BE49-F238E27FC236}">
                <a16:creationId xmlns:a16="http://schemas.microsoft.com/office/drawing/2014/main" id="{1A233E3E-DACF-5546-9395-48CF5CDC4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03" name="Rectangle 19">
            <a:extLst>
              <a:ext uri="{FF2B5EF4-FFF2-40B4-BE49-F238E27FC236}">
                <a16:creationId xmlns:a16="http://schemas.microsoft.com/office/drawing/2014/main" id="{99DE19DE-0278-424A-A1B5-0AB07A258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3" y="2482850"/>
            <a:ext cx="272097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4000" b="0">
                <a:solidFill>
                  <a:schemeClr val="tx2"/>
                </a:solidFill>
                <a:latin typeface="Times" charset="0"/>
                <a:ea typeface="HY크리스탈M" charset="0"/>
                <a:cs typeface="HY크리스탈M" charset="0"/>
              </a:rPr>
              <a:t>아요</a:t>
            </a:r>
            <a:r>
              <a:rPr lang="ko-KR" altLang="en-US" sz="8000" b="0">
                <a:solidFill>
                  <a:srgbClr val="00FF00"/>
                </a:solidFill>
                <a:latin typeface="Times" charset="0"/>
                <a:ea typeface="HY크리스탈M" charset="0"/>
                <a:cs typeface="HY크리스탈M" charset="0"/>
              </a:rPr>
              <a:t>모</a:t>
            </a:r>
            <a:r>
              <a:rPr lang="ko-KR" altLang="en-US" sz="4000" b="0">
                <a:solidFill>
                  <a:schemeClr val="tx2"/>
                </a:solidFill>
                <a:latin typeface="Times" charset="0"/>
                <a:ea typeface="HY크리스탈M" charset="0"/>
                <a:cs typeface="HY크리스탈M" charset="0"/>
              </a:rPr>
              <a:t>여</a:t>
            </a:r>
            <a:endParaRPr lang="en-US" altLang="ko-KR" sz="4000" b="0">
              <a:solidFill>
                <a:schemeClr val="tx2"/>
              </a:solidFill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93205" name="Rectangle 21">
            <a:extLst>
              <a:ext uri="{FF2B5EF4-FFF2-40B4-BE49-F238E27FC236}">
                <a16:creationId xmlns:a16="http://schemas.microsoft.com/office/drawing/2014/main" id="{C4D9D8E6-F71A-8C4D-B9BA-CD823B0F4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93206" name="Line 22">
            <a:extLst>
              <a:ext uri="{FF2B5EF4-FFF2-40B4-BE49-F238E27FC236}">
                <a16:creationId xmlns:a16="http://schemas.microsoft.com/office/drawing/2014/main" id="{D536BD67-5BE1-444C-811F-9E58579CB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0" name="Text Box 46">
            <a:extLst>
              <a:ext uri="{FF2B5EF4-FFF2-40B4-BE49-F238E27FC236}">
                <a16:creationId xmlns:a16="http://schemas.microsoft.com/office/drawing/2014/main" id="{54389C3B-BAFB-A54D-B1BD-ADD2558CC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7625"/>
            <a:ext cx="27225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민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20:13; </a:t>
            </a: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신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1:19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93231" name="Rectangle 47">
            <a:extLst>
              <a:ext uri="{FF2B5EF4-FFF2-40B4-BE49-F238E27FC236}">
                <a16:creationId xmlns:a16="http://schemas.microsoft.com/office/drawing/2014/main" id="{D925C41A-B765-FF49-B66C-8F0729AEE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2" name="Rectangle 48">
            <a:extLst>
              <a:ext uri="{FF2B5EF4-FFF2-40B4-BE49-F238E27FC236}">
                <a16:creationId xmlns:a16="http://schemas.microsoft.com/office/drawing/2014/main" id="{8F371590-D73D-B544-BA99-1BE9F6D9B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93233" name="AutoShape 49">
            <a:extLst>
              <a:ext uri="{FF2B5EF4-FFF2-40B4-BE49-F238E27FC236}">
                <a16:creationId xmlns:a16="http://schemas.microsoft.com/office/drawing/2014/main" id="{532B96B8-D633-1E4C-A523-B9C7BD035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4" name="Rectangle 50">
            <a:extLst>
              <a:ext uri="{FF2B5EF4-FFF2-40B4-BE49-F238E27FC236}">
                <a16:creationId xmlns:a16="http://schemas.microsoft.com/office/drawing/2014/main" id="{EB32C999-23CE-E042-B170-685530B1B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5" name="AutoShape 51">
            <a:extLst>
              <a:ext uri="{FF2B5EF4-FFF2-40B4-BE49-F238E27FC236}">
                <a16:creationId xmlns:a16="http://schemas.microsoft.com/office/drawing/2014/main" id="{853CB9D5-E1D8-FC48-9914-BD47B1A3C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6" name="Line 52">
            <a:extLst>
              <a:ext uri="{FF2B5EF4-FFF2-40B4-BE49-F238E27FC236}">
                <a16:creationId xmlns:a16="http://schemas.microsoft.com/office/drawing/2014/main" id="{27880405-4B8E-094F-BDB1-369A96037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7" name="Line 53">
            <a:extLst>
              <a:ext uri="{FF2B5EF4-FFF2-40B4-BE49-F238E27FC236}">
                <a16:creationId xmlns:a16="http://schemas.microsoft.com/office/drawing/2014/main" id="{C4F540A8-8C7D-1542-958E-1268C21D8CF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8" name="Line 54">
            <a:extLst>
              <a:ext uri="{FF2B5EF4-FFF2-40B4-BE49-F238E27FC236}">
                <a16:creationId xmlns:a16="http://schemas.microsoft.com/office/drawing/2014/main" id="{7F264246-989F-114F-9761-7C79F19521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39" name="Line 55">
            <a:extLst>
              <a:ext uri="{FF2B5EF4-FFF2-40B4-BE49-F238E27FC236}">
                <a16:creationId xmlns:a16="http://schemas.microsoft.com/office/drawing/2014/main" id="{3EB79BB8-8252-9A41-BADA-125E1F595F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40" name="Line 56">
            <a:extLst>
              <a:ext uri="{FF2B5EF4-FFF2-40B4-BE49-F238E27FC236}">
                <a16:creationId xmlns:a16="http://schemas.microsoft.com/office/drawing/2014/main" id="{076936A5-0839-1C4E-8EB4-ADA9F908CF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41" name="Rectangle 57">
            <a:extLst>
              <a:ext uri="{FF2B5EF4-FFF2-40B4-BE49-F238E27FC236}">
                <a16:creationId xmlns:a16="http://schemas.microsoft.com/office/drawing/2014/main" id="{062E7B7C-CD41-CB4F-97D0-75E830DFE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93242" name="Rectangle 58">
            <a:extLst>
              <a:ext uri="{FF2B5EF4-FFF2-40B4-BE49-F238E27FC236}">
                <a16:creationId xmlns:a16="http://schemas.microsoft.com/office/drawing/2014/main" id="{B692529D-F0A5-AD44-9D4A-E4EF5D5DF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93243" name="Rectangle 59">
            <a:extLst>
              <a:ext uri="{FF2B5EF4-FFF2-40B4-BE49-F238E27FC236}">
                <a16:creationId xmlns:a16="http://schemas.microsoft.com/office/drawing/2014/main" id="{A12D4193-C6C4-0744-9A7B-1BD1EC4CD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5953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위</a:t>
            </a:r>
          </a:p>
        </p:txBody>
      </p:sp>
      <p:sp>
        <p:nvSpPr>
          <p:cNvPr id="93244" name="Rectangle 60">
            <a:extLst>
              <a:ext uri="{FF2B5EF4-FFF2-40B4-BE49-F238E27FC236}">
                <a16:creationId xmlns:a16="http://schemas.microsoft.com/office/drawing/2014/main" id="{F9B2067E-DEAD-0141-8B44-4E38201CC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8572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가데스바네아</a:t>
            </a:r>
          </a:p>
        </p:txBody>
      </p:sp>
      <p:sp>
        <p:nvSpPr>
          <p:cNvPr id="93245" name="Line 61">
            <a:extLst>
              <a:ext uri="{FF2B5EF4-FFF2-40B4-BE49-F238E27FC236}">
                <a16:creationId xmlns:a16="http://schemas.microsoft.com/office/drawing/2014/main" id="{DE0F5FAB-A62E-4542-A411-F70E8192B5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3246" name="Rectangle 62">
            <a:extLst>
              <a:ext uri="{FF2B5EF4-FFF2-40B4-BE49-F238E27FC236}">
                <a16:creationId xmlns:a16="http://schemas.microsoft.com/office/drawing/2014/main" id="{97E906CA-ECD0-D44D-843C-9C3328AE3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93247" name="Text Box 63">
            <a:extLst>
              <a:ext uri="{FF2B5EF4-FFF2-40B4-BE49-F238E27FC236}">
                <a16:creationId xmlns:a16="http://schemas.microsoft.com/office/drawing/2014/main" id="{FCBF2768-71C1-6443-BC6D-9F0A450C3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93251" name="Rectangle 67">
            <a:extLst>
              <a:ext uri="{FF2B5EF4-FFF2-40B4-BE49-F238E27FC236}">
                <a16:creationId xmlns:a16="http://schemas.microsoft.com/office/drawing/2014/main" id="{0D265B76-3862-1849-B443-10566BF48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15</a:t>
            </a:r>
          </a:p>
        </p:txBody>
      </p:sp>
      <p:sp>
        <p:nvSpPr>
          <p:cNvPr id="93252" name="Text Box 68">
            <a:extLst>
              <a:ext uri="{FF2B5EF4-FFF2-40B4-BE49-F238E27FC236}">
                <a16:creationId xmlns:a16="http://schemas.microsoft.com/office/drawing/2014/main" id="{E0656CA7-2D32-BA46-92A3-539FB2156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grpSp>
        <p:nvGrpSpPr>
          <p:cNvPr id="18472" name="Group 69">
            <a:extLst>
              <a:ext uri="{FF2B5EF4-FFF2-40B4-BE49-F238E27FC236}">
                <a16:creationId xmlns:a16="http://schemas.microsoft.com/office/drawing/2014/main" id="{2A90AC09-AF57-D140-A1E0-21AF98DFB427}"/>
              </a:ext>
            </a:extLst>
          </p:cNvPr>
          <p:cNvGrpSpPr>
            <a:grpSpLocks/>
          </p:cNvGrpSpPr>
          <p:nvPr/>
        </p:nvGrpSpPr>
        <p:grpSpPr bwMode="auto">
          <a:xfrm>
            <a:off x="6153896" y="3696901"/>
            <a:ext cx="900556" cy="948660"/>
            <a:chOff x="1557" y="1007"/>
            <a:chExt cx="2105" cy="1949"/>
          </a:xfrm>
        </p:grpSpPr>
        <p:grpSp>
          <p:nvGrpSpPr>
            <p:cNvPr id="18480" name="Group 71">
              <a:extLst>
                <a:ext uri="{FF2B5EF4-FFF2-40B4-BE49-F238E27FC236}">
                  <a16:creationId xmlns:a16="http://schemas.microsoft.com/office/drawing/2014/main" id="{8DA73EAA-5AF8-0449-8569-546D897EBE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3256" name="Freeform 72" descr="Cork">
                <a:extLst>
                  <a:ext uri="{FF2B5EF4-FFF2-40B4-BE49-F238E27FC236}">
                    <a16:creationId xmlns:a16="http://schemas.microsoft.com/office/drawing/2014/main" id="{C4C0C0C6-3D12-5E47-A5EA-4658A3199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57" name="Freeform 73" descr="Cork">
                <a:extLst>
                  <a:ext uri="{FF2B5EF4-FFF2-40B4-BE49-F238E27FC236}">
                    <a16:creationId xmlns:a16="http://schemas.microsoft.com/office/drawing/2014/main" id="{24381476-80DD-A642-87EB-8D9936F3F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3259" name="Freeform 75">
              <a:extLst>
                <a:ext uri="{FF2B5EF4-FFF2-40B4-BE49-F238E27FC236}">
                  <a16:creationId xmlns:a16="http://schemas.microsoft.com/office/drawing/2014/main" id="{A7A8DA3F-7EA6-0046-B23A-F00235FF5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0" name="Freeform 76">
              <a:extLst>
                <a:ext uri="{FF2B5EF4-FFF2-40B4-BE49-F238E27FC236}">
                  <a16:creationId xmlns:a16="http://schemas.microsoft.com/office/drawing/2014/main" id="{A47CD417-D2C7-AA47-87F7-C73A185E0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1" name="Freeform 77">
              <a:extLst>
                <a:ext uri="{FF2B5EF4-FFF2-40B4-BE49-F238E27FC236}">
                  <a16:creationId xmlns:a16="http://schemas.microsoft.com/office/drawing/2014/main" id="{4AC97E10-0B48-084A-B0F3-A685675AC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2" name="Freeform 78">
              <a:extLst>
                <a:ext uri="{FF2B5EF4-FFF2-40B4-BE49-F238E27FC236}">
                  <a16:creationId xmlns:a16="http://schemas.microsoft.com/office/drawing/2014/main" id="{A9619D64-66BD-4F41-86B1-41387244F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3" name="Freeform 79">
              <a:extLst>
                <a:ext uri="{FF2B5EF4-FFF2-40B4-BE49-F238E27FC236}">
                  <a16:creationId xmlns:a16="http://schemas.microsoft.com/office/drawing/2014/main" id="{D6808A5D-94FB-4D41-8E33-1059209EC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64" name="Rectangle 80">
            <a:extLst>
              <a:ext uri="{FF2B5EF4-FFF2-40B4-BE49-F238E27FC236}">
                <a16:creationId xmlns:a16="http://schemas.microsoft.com/office/drawing/2014/main" id="{C8A0E1CD-9C86-754B-945D-69A10F20B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ko-KR" altLang="en-US" sz="2400" b="0" i="1">
              <a:solidFill>
                <a:srgbClr val="FFFFFF"/>
              </a:solidFill>
              <a:latin typeface="Helvetica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  <p:bldP spid="9326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1" name="Picture 3">
            <a:extLst>
              <a:ext uri="{FF2B5EF4-FFF2-40B4-BE49-F238E27FC236}">
                <a16:creationId xmlns:a16="http://schemas.microsoft.com/office/drawing/2014/main" id="{7BC45147-D8BF-954A-A945-FB70CF2EC9E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2935" name="Rectangle 7">
            <a:extLst>
              <a:ext uri="{FF2B5EF4-FFF2-40B4-BE49-F238E27FC236}">
                <a16:creationId xmlns:a16="http://schemas.microsoft.com/office/drawing/2014/main" id="{F1792B27-013D-D24A-B81E-AC36ED8A9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252936" name="Line 8">
            <a:extLst>
              <a:ext uri="{FF2B5EF4-FFF2-40B4-BE49-F238E27FC236}">
                <a16:creationId xmlns:a16="http://schemas.microsoft.com/office/drawing/2014/main" id="{7B193EF3-6612-8A45-B0C0-AFBD7DDE81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19460" name="Group 40">
            <a:extLst>
              <a:ext uri="{FF2B5EF4-FFF2-40B4-BE49-F238E27FC236}">
                <a16:creationId xmlns:a16="http://schemas.microsoft.com/office/drawing/2014/main" id="{92F9A749-D5AA-6B4F-87D4-1BEA2B2215ED}"/>
              </a:ext>
            </a:extLst>
          </p:cNvPr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252961" name="Rectangle 33">
              <a:extLst>
                <a:ext uri="{FF2B5EF4-FFF2-40B4-BE49-F238E27FC236}">
                  <a16:creationId xmlns:a16="http://schemas.microsoft.com/office/drawing/2014/main" id="{582B3A96-0D23-0441-97EC-7B57FE655E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52962" name="Rectangle 34">
              <a:extLst>
                <a:ext uri="{FF2B5EF4-FFF2-40B4-BE49-F238E27FC236}">
                  <a16:creationId xmlns:a16="http://schemas.microsoft.com/office/drawing/2014/main" id="{BCBE909B-FFF5-9249-A0D7-954BD47560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52963" name="Rectangle 35">
              <a:extLst>
                <a:ext uri="{FF2B5EF4-FFF2-40B4-BE49-F238E27FC236}">
                  <a16:creationId xmlns:a16="http://schemas.microsoft.com/office/drawing/2014/main" id="{4D33317D-500C-7546-B1EA-822632EDCA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52964" name="Rectangle 36">
              <a:extLst>
                <a:ext uri="{FF2B5EF4-FFF2-40B4-BE49-F238E27FC236}">
                  <a16:creationId xmlns:a16="http://schemas.microsoft.com/office/drawing/2014/main" id="{572B376D-8255-2A4B-A625-4C2AEFD70C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52965" name="Rectangle 37">
              <a:extLst>
                <a:ext uri="{FF2B5EF4-FFF2-40B4-BE49-F238E27FC236}">
                  <a16:creationId xmlns:a16="http://schemas.microsoft.com/office/drawing/2014/main" id="{AFAF0043-6F16-DE48-96A7-691625F95E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52966" name="Rectangle 38">
              <a:extLst>
                <a:ext uri="{FF2B5EF4-FFF2-40B4-BE49-F238E27FC236}">
                  <a16:creationId xmlns:a16="http://schemas.microsoft.com/office/drawing/2014/main" id="{0D389794-9F4E-E546-8259-B1A1A4C2F8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52967" name="Rectangle 39">
              <a:extLst>
                <a:ext uri="{FF2B5EF4-FFF2-40B4-BE49-F238E27FC236}">
                  <a16:creationId xmlns:a16="http://schemas.microsoft.com/office/drawing/2014/main" id="{D6FA0CF4-1D27-024C-9133-397F33549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49979">
              <a:off x="3497" y="1969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252937" name="Oval 9">
            <a:extLst>
              <a:ext uri="{FF2B5EF4-FFF2-40B4-BE49-F238E27FC236}">
                <a16:creationId xmlns:a16="http://schemas.microsoft.com/office/drawing/2014/main" id="{0177E7A7-60D2-3A4A-AA21-9AEC3822F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5030788"/>
            <a:ext cx="5883275" cy="80010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73" name="Text Box 45">
            <a:extLst>
              <a:ext uri="{FF2B5EF4-FFF2-40B4-BE49-F238E27FC236}">
                <a16:creationId xmlns:a16="http://schemas.microsoft.com/office/drawing/2014/main" id="{7E764F3E-1850-F743-AFFB-AE5326AD8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17463"/>
            <a:ext cx="19939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민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13</a:t>
            </a:r>
          </a:p>
        </p:txBody>
      </p:sp>
      <p:sp>
        <p:nvSpPr>
          <p:cNvPr id="252974" name="Text Box 46">
            <a:extLst>
              <a:ext uri="{FF2B5EF4-FFF2-40B4-BE49-F238E27FC236}">
                <a16:creationId xmlns:a16="http://schemas.microsoft.com/office/drawing/2014/main" id="{539F275F-4D7E-5645-A847-8D5356A6C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57200"/>
            <a:ext cx="5930900" cy="1311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000">
                <a:solidFill>
                  <a:srgbClr val="66FF66"/>
                </a:solidFill>
                <a:latin typeface="MD솔체" charset="0"/>
                <a:ea typeface="MD솔체" charset="0"/>
                <a:cs typeface="MD솔체" charset="0"/>
              </a:rPr>
              <a:t>모세는 새로운 정보가 필요하다</a:t>
            </a:r>
            <a:r>
              <a:rPr lang="en-US" altLang="ko-KR" sz="4000">
                <a:solidFill>
                  <a:srgbClr val="66FF66"/>
                </a:solidFill>
                <a:latin typeface="MD솔체" charset="0"/>
                <a:ea typeface="MD솔체" charset="0"/>
                <a:cs typeface="MD솔체" charset="0"/>
              </a:rPr>
              <a:t>!</a:t>
            </a:r>
            <a:endParaRPr lang="en-US" altLang="ko-KR" sz="4000">
              <a:solidFill>
                <a:schemeClr val="tx2"/>
              </a:solidFill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252979" name="Rectangle 51">
            <a:extLst>
              <a:ext uri="{FF2B5EF4-FFF2-40B4-BE49-F238E27FC236}">
                <a16:creationId xmlns:a16="http://schemas.microsoft.com/office/drawing/2014/main" id="{7F1E27FD-2B64-E64C-967E-42CE1B3AA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900" y="5137150"/>
            <a:ext cx="6191250" cy="454025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2000">
                <a:solidFill>
                  <a:schemeClr val="tx2"/>
                </a:solidFill>
                <a:latin typeface="Comic Sans MS" charset="0"/>
                <a:ea typeface="굴림" charset="0"/>
                <a:cs typeface="굴림" charset="0"/>
              </a:rPr>
              <a:t>             </a:t>
            </a:r>
            <a:r>
              <a:rPr lang="ko-KR" altLang="en-US" sz="2000">
                <a:solidFill>
                  <a:schemeClr val="tx2"/>
                </a:solidFill>
                <a:latin typeface="Comic Sans MS" charset="0"/>
                <a:ea typeface="굴림" charset="0"/>
                <a:cs typeface="굴림" charset="0"/>
              </a:rPr>
              <a:t>    </a:t>
            </a:r>
            <a:r>
              <a:rPr lang="ko-KR" altLang="en-US" sz="2400">
                <a:solidFill>
                  <a:schemeClr val="tx2"/>
                </a:solidFill>
                <a:latin typeface="MD솔체" charset="0"/>
                <a:ea typeface="MD솔체" charset="0"/>
                <a:cs typeface="MD솔체" charset="0"/>
              </a:rPr>
              <a:t>광야에 있는 성막</a:t>
            </a:r>
          </a:p>
        </p:txBody>
      </p:sp>
      <p:sp>
        <p:nvSpPr>
          <p:cNvPr id="252980" name="Text Box 52">
            <a:extLst>
              <a:ext uri="{FF2B5EF4-FFF2-40B4-BE49-F238E27FC236}">
                <a16:creationId xmlns:a16="http://schemas.microsoft.com/office/drawing/2014/main" id="{DA98FFDD-9C1E-4E41-A6F2-EADA7A6F9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975" y="1811338"/>
            <a:ext cx="64801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2"/>
                </a:solidFill>
                <a:latin typeface="MD솔체" charset="0"/>
                <a:ea typeface="MD솔체" charset="0"/>
                <a:cs typeface="MD솔체" charset="0"/>
              </a:rPr>
              <a:t>모세는 종족 대표들을 부른다</a:t>
            </a:r>
            <a:r>
              <a:rPr lang="en-US" altLang="ko-KR" sz="2400">
                <a:solidFill>
                  <a:schemeClr val="tx2"/>
                </a:solidFill>
                <a:latin typeface="MD솔체" charset="0"/>
                <a:ea typeface="MD솔체" charset="0"/>
                <a:cs typeface="MD솔체" charset="0"/>
              </a:rPr>
              <a:t>.</a:t>
            </a:r>
            <a:endParaRPr lang="en-US" altLang="ko-KR" sz="4000">
              <a:solidFill>
                <a:schemeClr val="tx2"/>
              </a:solidFill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252981" name="Rectangle 53">
            <a:extLst>
              <a:ext uri="{FF2B5EF4-FFF2-40B4-BE49-F238E27FC236}">
                <a16:creationId xmlns:a16="http://schemas.microsoft.com/office/drawing/2014/main" id="{AA631769-AFDE-F148-9C52-9B254037D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82" name="Rectangle 54">
            <a:extLst>
              <a:ext uri="{FF2B5EF4-FFF2-40B4-BE49-F238E27FC236}">
                <a16:creationId xmlns:a16="http://schemas.microsoft.com/office/drawing/2014/main" id="{18B9B7BF-051C-DE42-8424-D3998471C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252983" name="AutoShape 55">
            <a:extLst>
              <a:ext uri="{FF2B5EF4-FFF2-40B4-BE49-F238E27FC236}">
                <a16:creationId xmlns:a16="http://schemas.microsoft.com/office/drawing/2014/main" id="{7CC9D47F-6758-B043-9201-E3D5F24CB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84" name="Rectangle 56">
            <a:extLst>
              <a:ext uri="{FF2B5EF4-FFF2-40B4-BE49-F238E27FC236}">
                <a16:creationId xmlns:a16="http://schemas.microsoft.com/office/drawing/2014/main" id="{C9751B52-4CDD-A947-815A-626E7C223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85" name="AutoShape 57">
            <a:extLst>
              <a:ext uri="{FF2B5EF4-FFF2-40B4-BE49-F238E27FC236}">
                <a16:creationId xmlns:a16="http://schemas.microsoft.com/office/drawing/2014/main" id="{828270BE-81DE-3349-8104-6262E96E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86" name="Line 58">
            <a:extLst>
              <a:ext uri="{FF2B5EF4-FFF2-40B4-BE49-F238E27FC236}">
                <a16:creationId xmlns:a16="http://schemas.microsoft.com/office/drawing/2014/main" id="{2DBC15E3-7470-6C49-84A3-797E849D73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87" name="Line 59">
            <a:extLst>
              <a:ext uri="{FF2B5EF4-FFF2-40B4-BE49-F238E27FC236}">
                <a16:creationId xmlns:a16="http://schemas.microsoft.com/office/drawing/2014/main" id="{D0F37C43-4459-124F-81A1-C53F74141B4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88" name="Line 60">
            <a:extLst>
              <a:ext uri="{FF2B5EF4-FFF2-40B4-BE49-F238E27FC236}">
                <a16:creationId xmlns:a16="http://schemas.microsoft.com/office/drawing/2014/main" id="{FAC4C33F-DEFA-A84D-AEFD-F435DB8D7A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89" name="Line 61">
            <a:extLst>
              <a:ext uri="{FF2B5EF4-FFF2-40B4-BE49-F238E27FC236}">
                <a16:creationId xmlns:a16="http://schemas.microsoft.com/office/drawing/2014/main" id="{A236BB67-25B3-9842-8218-7A5033F8C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90" name="Line 62">
            <a:extLst>
              <a:ext uri="{FF2B5EF4-FFF2-40B4-BE49-F238E27FC236}">
                <a16:creationId xmlns:a16="http://schemas.microsoft.com/office/drawing/2014/main" id="{A8B12703-A7EA-E14F-B095-56FD58F44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91" name="Rectangle 63">
            <a:extLst>
              <a:ext uri="{FF2B5EF4-FFF2-40B4-BE49-F238E27FC236}">
                <a16:creationId xmlns:a16="http://schemas.microsoft.com/office/drawing/2014/main" id="{76AAE3D4-EAC2-A64F-A82F-ACC6CE0FB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  <a:endParaRPr lang="en-US" altLang="ko-KR" sz="900">
              <a:solidFill>
                <a:srgbClr val="000000"/>
              </a:solidFill>
              <a:latin typeface="Chicago" charset="0"/>
              <a:ea typeface="굴림" charset="0"/>
              <a:cs typeface="굴림" charset="0"/>
            </a:endParaRPr>
          </a:p>
        </p:txBody>
      </p:sp>
      <p:sp>
        <p:nvSpPr>
          <p:cNvPr id="252992" name="Rectangle 64">
            <a:extLst>
              <a:ext uri="{FF2B5EF4-FFF2-40B4-BE49-F238E27FC236}">
                <a16:creationId xmlns:a16="http://schemas.microsoft.com/office/drawing/2014/main" id="{FEE22550-C5BA-3F42-9B6C-6B89FD36F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252993" name="Rectangle 65">
            <a:extLst>
              <a:ext uri="{FF2B5EF4-FFF2-40B4-BE49-F238E27FC236}">
                <a16:creationId xmlns:a16="http://schemas.microsoft.com/office/drawing/2014/main" id="{091A544B-1945-0F4D-B5EF-81E12FA06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5953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</a:p>
        </p:txBody>
      </p:sp>
      <p:sp>
        <p:nvSpPr>
          <p:cNvPr id="252994" name="Rectangle 66">
            <a:extLst>
              <a:ext uri="{FF2B5EF4-FFF2-40B4-BE49-F238E27FC236}">
                <a16:creationId xmlns:a16="http://schemas.microsoft.com/office/drawing/2014/main" id="{21967419-0C78-2E45-819E-8E52781CF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8572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가데스바네아</a:t>
            </a:r>
          </a:p>
        </p:txBody>
      </p:sp>
      <p:sp>
        <p:nvSpPr>
          <p:cNvPr id="252995" name="Line 67">
            <a:extLst>
              <a:ext uri="{FF2B5EF4-FFF2-40B4-BE49-F238E27FC236}">
                <a16:creationId xmlns:a16="http://schemas.microsoft.com/office/drawing/2014/main" id="{1A88B827-887D-A344-B282-9519029D4F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52996" name="Rectangle 68">
            <a:extLst>
              <a:ext uri="{FF2B5EF4-FFF2-40B4-BE49-F238E27FC236}">
                <a16:creationId xmlns:a16="http://schemas.microsoft.com/office/drawing/2014/main" id="{69088804-49EB-BA43-8886-61F9A2C45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252997" name="Text Box 69">
            <a:extLst>
              <a:ext uri="{FF2B5EF4-FFF2-40B4-BE49-F238E27FC236}">
                <a16:creationId xmlns:a16="http://schemas.microsoft.com/office/drawing/2014/main" id="{752A62F0-8E7A-714E-AE42-ECD7707FB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253000" name="Text Box 72">
            <a:extLst>
              <a:ext uri="{FF2B5EF4-FFF2-40B4-BE49-F238E27FC236}">
                <a16:creationId xmlns:a16="http://schemas.microsoft.com/office/drawing/2014/main" id="{9D9CB124-D7F1-AD48-9D5F-F20E52CDE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  <p:sp>
        <p:nvSpPr>
          <p:cNvPr id="253001" name="Rectangle 73">
            <a:extLst>
              <a:ext uri="{FF2B5EF4-FFF2-40B4-BE49-F238E27FC236}">
                <a16:creationId xmlns:a16="http://schemas.microsoft.com/office/drawing/2014/main" id="{23243E96-1309-2D48-B083-AF72DF1F0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16</a:t>
            </a:r>
          </a:p>
        </p:txBody>
      </p:sp>
      <p:sp>
        <p:nvSpPr>
          <p:cNvPr id="253002" name="Text Box 74">
            <a:extLst>
              <a:ext uri="{FF2B5EF4-FFF2-40B4-BE49-F238E27FC236}">
                <a16:creationId xmlns:a16="http://schemas.microsoft.com/office/drawing/2014/main" id="{2DFAE7A7-72E6-1248-BF7A-3B992D912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7" grpId="0" animBg="1"/>
      <p:bldP spid="252974" grpId="0" autoUpdateAnimBg="0"/>
      <p:bldP spid="252979" grpId="0" autoUpdateAnimBg="0"/>
      <p:bldP spid="25298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394" name="Picture 2">
            <a:extLst>
              <a:ext uri="{FF2B5EF4-FFF2-40B4-BE49-F238E27FC236}">
                <a16:creationId xmlns:a16="http://schemas.microsoft.com/office/drawing/2014/main" id="{A31B5886-2F92-6C4E-AA39-4BD8369789F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1395" name="Rectangle 3">
            <a:extLst>
              <a:ext uri="{FF2B5EF4-FFF2-40B4-BE49-F238E27FC236}">
                <a16:creationId xmlns:a16="http://schemas.microsoft.com/office/drawing/2014/main" id="{8DFAD586-4D41-C847-8534-0C8C79C2E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8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1396" name="Rectangle 4">
            <a:extLst>
              <a:ext uri="{FF2B5EF4-FFF2-40B4-BE49-F238E27FC236}">
                <a16:creationId xmlns:a16="http://schemas.microsoft.com/office/drawing/2014/main" id="{E6F92112-8B11-BE4F-8072-BF5785EE6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71397" name="Line 5">
            <a:extLst>
              <a:ext uri="{FF2B5EF4-FFF2-40B4-BE49-F238E27FC236}">
                <a16:creationId xmlns:a16="http://schemas.microsoft.com/office/drawing/2014/main" id="{8F434BBE-DEC5-6844-86AC-D42938C75F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20485" name="Group 24">
            <a:extLst>
              <a:ext uri="{FF2B5EF4-FFF2-40B4-BE49-F238E27FC236}">
                <a16:creationId xmlns:a16="http://schemas.microsoft.com/office/drawing/2014/main" id="{E1AA4E3F-78A4-5F41-A787-3BBDFB615D21}"/>
              </a:ext>
            </a:extLst>
          </p:cNvPr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571417" name="Rectangle 25">
              <a:extLst>
                <a:ext uri="{FF2B5EF4-FFF2-40B4-BE49-F238E27FC236}">
                  <a16:creationId xmlns:a16="http://schemas.microsoft.com/office/drawing/2014/main" id="{622433F9-050A-3144-9966-449D587D73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71418" name="Rectangle 26">
              <a:extLst>
                <a:ext uri="{FF2B5EF4-FFF2-40B4-BE49-F238E27FC236}">
                  <a16:creationId xmlns:a16="http://schemas.microsoft.com/office/drawing/2014/main" id="{BA094D3F-2D5E-264E-88BE-037B13870C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71419" name="Rectangle 27">
              <a:extLst>
                <a:ext uri="{FF2B5EF4-FFF2-40B4-BE49-F238E27FC236}">
                  <a16:creationId xmlns:a16="http://schemas.microsoft.com/office/drawing/2014/main" id="{3536D1A7-235E-BF45-90BF-6F6504A8A4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71420" name="Rectangle 28">
              <a:extLst>
                <a:ext uri="{FF2B5EF4-FFF2-40B4-BE49-F238E27FC236}">
                  <a16:creationId xmlns:a16="http://schemas.microsoft.com/office/drawing/2014/main" id="{ED83CB72-33F6-714D-A4AA-0C2D65D966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71421" name="Rectangle 29">
              <a:extLst>
                <a:ext uri="{FF2B5EF4-FFF2-40B4-BE49-F238E27FC236}">
                  <a16:creationId xmlns:a16="http://schemas.microsoft.com/office/drawing/2014/main" id="{F27CC014-4AC1-D346-A8AB-F2C4C86F8C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71422" name="Rectangle 30">
              <a:extLst>
                <a:ext uri="{FF2B5EF4-FFF2-40B4-BE49-F238E27FC236}">
                  <a16:creationId xmlns:a16="http://schemas.microsoft.com/office/drawing/2014/main" id="{41AD499B-465E-EF48-8090-1CAE6109F6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71423" name="Rectangle 31">
              <a:extLst>
                <a:ext uri="{FF2B5EF4-FFF2-40B4-BE49-F238E27FC236}">
                  <a16:creationId xmlns:a16="http://schemas.microsoft.com/office/drawing/2014/main" id="{23F718C0-D5A4-F74F-9FEC-55DC63A2E6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49979">
              <a:off x="3497" y="1969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71425" name="Text Box 33">
            <a:extLst>
              <a:ext uri="{FF2B5EF4-FFF2-40B4-BE49-F238E27FC236}">
                <a16:creationId xmlns:a16="http://schemas.microsoft.com/office/drawing/2014/main" id="{9E039744-8DA1-FC49-90DB-84C6324F2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민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13</a:t>
            </a:r>
          </a:p>
        </p:txBody>
      </p:sp>
      <p:sp>
        <p:nvSpPr>
          <p:cNvPr id="571428" name="Rectangle 36">
            <a:extLst>
              <a:ext uri="{FF2B5EF4-FFF2-40B4-BE49-F238E27FC236}">
                <a16:creationId xmlns:a16="http://schemas.microsoft.com/office/drawing/2014/main" id="{0E2E9271-D79F-5142-BD07-1F4E54DEA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1295400"/>
            <a:ext cx="6400800" cy="45196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1429" name="Text Box 37">
            <a:extLst>
              <a:ext uri="{FF2B5EF4-FFF2-40B4-BE49-F238E27FC236}">
                <a16:creationId xmlns:a16="http://schemas.microsoft.com/office/drawing/2014/main" id="{9A91F057-5B98-0546-86AC-A0F8FE769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00" y="1082675"/>
            <a:ext cx="6592888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ko-KR" altLang="en-US" sz="4000" b="0" i="1">
                <a:solidFill>
                  <a:srgbClr val="FFFF00"/>
                </a:solidFill>
                <a:ea typeface="MD솔체" pitchFamily="18" charset="-127"/>
              </a:rPr>
              <a:t>“</a:t>
            </a:r>
            <a:r>
              <a:rPr lang="ko-KR" altLang="en-US" sz="4000" b="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 그 땅</a:t>
            </a:r>
            <a:r>
              <a:rPr lang="ko-KR" altLang="en-US" sz="4000" b="0" i="1">
                <a:solidFill>
                  <a:srgbClr val="FFFF00"/>
                </a:solidFill>
                <a:ea typeface="MD솔체" pitchFamily="18" charset="-127"/>
              </a:rPr>
              <a:t>”</a:t>
            </a:r>
            <a:r>
              <a:rPr lang="ko-KR" altLang="en-US" sz="4000" b="0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 은 어떠한가</a:t>
            </a:r>
            <a:r>
              <a:rPr lang="en-US" altLang="ko-KR" sz="4000" b="0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?</a:t>
            </a:r>
          </a:p>
        </p:txBody>
      </p:sp>
      <p:sp>
        <p:nvSpPr>
          <p:cNvPr id="571430" name="Text Box 38">
            <a:extLst>
              <a:ext uri="{FF2B5EF4-FFF2-40B4-BE49-F238E27FC236}">
                <a16:creationId xmlns:a16="http://schemas.microsoft.com/office/drawing/2014/main" id="{DBBEE2B2-9CBF-5645-8721-2F98EA188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1882775"/>
            <a:ext cx="62992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4000" b="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그 사람들은 누구인가</a:t>
            </a:r>
            <a:r>
              <a:rPr lang="en-US" altLang="ko-KR" sz="4000" b="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?</a:t>
            </a:r>
          </a:p>
        </p:txBody>
      </p:sp>
      <p:sp>
        <p:nvSpPr>
          <p:cNvPr id="571431" name="Text Box 39">
            <a:extLst>
              <a:ext uri="{FF2B5EF4-FFF2-40B4-BE49-F238E27FC236}">
                <a16:creationId xmlns:a16="http://schemas.microsoft.com/office/drawing/2014/main" id="{C6DC9C76-5DCC-7143-BED2-9C332DD69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2682875"/>
            <a:ext cx="5395912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4000" b="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강들과 샘</a:t>
            </a:r>
            <a:r>
              <a:rPr lang="en-US" altLang="ko-KR" sz="4000" b="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?</a:t>
            </a:r>
          </a:p>
        </p:txBody>
      </p:sp>
      <p:sp>
        <p:nvSpPr>
          <p:cNvPr id="571432" name="Text Box 40">
            <a:extLst>
              <a:ext uri="{FF2B5EF4-FFF2-40B4-BE49-F238E27FC236}">
                <a16:creationId xmlns:a16="http://schemas.microsoft.com/office/drawing/2014/main" id="{29219644-71C6-3B4F-98D4-5A638F5F9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475" y="3533775"/>
            <a:ext cx="48514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4000" b="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언덕과 숲들</a:t>
            </a:r>
            <a:r>
              <a:rPr lang="en-US" altLang="ko-KR" sz="4000" b="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?</a:t>
            </a:r>
          </a:p>
        </p:txBody>
      </p:sp>
      <p:sp>
        <p:nvSpPr>
          <p:cNvPr id="571433" name="Text Box 41">
            <a:extLst>
              <a:ext uri="{FF2B5EF4-FFF2-40B4-BE49-F238E27FC236}">
                <a16:creationId xmlns:a16="http://schemas.microsoft.com/office/drawing/2014/main" id="{204FF531-E79B-6243-8EFA-B1B7B64EB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4371975"/>
            <a:ext cx="51562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4000" b="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비옥한 경작지인가</a:t>
            </a:r>
            <a:r>
              <a:rPr lang="en-US" altLang="ko-KR" sz="4000" b="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?</a:t>
            </a:r>
          </a:p>
        </p:txBody>
      </p:sp>
      <p:sp>
        <p:nvSpPr>
          <p:cNvPr id="571434" name="Text Box 42">
            <a:extLst>
              <a:ext uri="{FF2B5EF4-FFF2-40B4-BE49-F238E27FC236}">
                <a16:creationId xmlns:a16="http://schemas.microsoft.com/office/drawing/2014/main" id="{56E4E873-0555-3241-964C-858C5872D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5124450"/>
            <a:ext cx="44196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600" b="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먹을 수 있는 음식</a:t>
            </a:r>
            <a:r>
              <a:rPr lang="en-US" altLang="ko-KR" sz="3600" b="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?</a:t>
            </a:r>
          </a:p>
        </p:txBody>
      </p:sp>
      <p:sp>
        <p:nvSpPr>
          <p:cNvPr id="571435" name="Rectangle 43">
            <a:extLst>
              <a:ext uri="{FF2B5EF4-FFF2-40B4-BE49-F238E27FC236}">
                <a16:creationId xmlns:a16="http://schemas.microsoft.com/office/drawing/2014/main" id="{B449533F-76D0-AC43-A63F-F2A1E4EDD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1436" name="Rectangle 44">
            <a:extLst>
              <a:ext uri="{FF2B5EF4-FFF2-40B4-BE49-F238E27FC236}">
                <a16:creationId xmlns:a16="http://schemas.microsoft.com/office/drawing/2014/main" id="{6251A0B7-2D38-C142-9F97-85D87C42D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571437" name="AutoShape 45">
            <a:extLst>
              <a:ext uri="{FF2B5EF4-FFF2-40B4-BE49-F238E27FC236}">
                <a16:creationId xmlns:a16="http://schemas.microsoft.com/office/drawing/2014/main" id="{F2936B6F-CC62-5C4D-99A2-1A6E8E023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1438" name="Rectangle 46">
            <a:extLst>
              <a:ext uri="{FF2B5EF4-FFF2-40B4-BE49-F238E27FC236}">
                <a16:creationId xmlns:a16="http://schemas.microsoft.com/office/drawing/2014/main" id="{A5AC5708-4B99-1D4F-98D1-660A97483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1439" name="AutoShape 47">
            <a:extLst>
              <a:ext uri="{FF2B5EF4-FFF2-40B4-BE49-F238E27FC236}">
                <a16:creationId xmlns:a16="http://schemas.microsoft.com/office/drawing/2014/main" id="{1114CD7F-2BBF-574B-811C-21CAEDE14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1440" name="Line 48">
            <a:extLst>
              <a:ext uri="{FF2B5EF4-FFF2-40B4-BE49-F238E27FC236}">
                <a16:creationId xmlns:a16="http://schemas.microsoft.com/office/drawing/2014/main" id="{5E4793F3-923B-7E4B-B8F3-1B9099B4806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1441" name="Line 49">
            <a:extLst>
              <a:ext uri="{FF2B5EF4-FFF2-40B4-BE49-F238E27FC236}">
                <a16:creationId xmlns:a16="http://schemas.microsoft.com/office/drawing/2014/main" id="{08CB8B5F-FDE1-B048-9B5E-571F97CDB2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1442" name="Line 50">
            <a:extLst>
              <a:ext uri="{FF2B5EF4-FFF2-40B4-BE49-F238E27FC236}">
                <a16:creationId xmlns:a16="http://schemas.microsoft.com/office/drawing/2014/main" id="{F3BB8F6B-4A21-2043-A773-6A47FCB5B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1443" name="Line 51">
            <a:extLst>
              <a:ext uri="{FF2B5EF4-FFF2-40B4-BE49-F238E27FC236}">
                <a16:creationId xmlns:a16="http://schemas.microsoft.com/office/drawing/2014/main" id="{7DECE32D-FC55-E44B-B9B3-1C8FDD25E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1444" name="Line 52">
            <a:extLst>
              <a:ext uri="{FF2B5EF4-FFF2-40B4-BE49-F238E27FC236}">
                <a16:creationId xmlns:a16="http://schemas.microsoft.com/office/drawing/2014/main" id="{34164C26-58CE-BD4E-8B1E-CF6467674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1445" name="Rectangle 53">
            <a:extLst>
              <a:ext uri="{FF2B5EF4-FFF2-40B4-BE49-F238E27FC236}">
                <a16:creationId xmlns:a16="http://schemas.microsoft.com/office/drawing/2014/main" id="{1081A3C2-AF38-0647-8062-EEC23FC3F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571446" name="Rectangle 54">
            <a:extLst>
              <a:ext uri="{FF2B5EF4-FFF2-40B4-BE49-F238E27FC236}">
                <a16:creationId xmlns:a16="http://schemas.microsoft.com/office/drawing/2014/main" id="{ADD2D819-E6C9-E544-9AC3-4B600BE39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571447" name="Rectangle 55">
            <a:extLst>
              <a:ext uri="{FF2B5EF4-FFF2-40B4-BE49-F238E27FC236}">
                <a16:creationId xmlns:a16="http://schemas.microsoft.com/office/drawing/2014/main" id="{03E121F6-1D80-2D4E-B350-75943D1E1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5953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</a:p>
        </p:txBody>
      </p:sp>
      <p:sp>
        <p:nvSpPr>
          <p:cNvPr id="571448" name="Rectangle 56">
            <a:extLst>
              <a:ext uri="{FF2B5EF4-FFF2-40B4-BE49-F238E27FC236}">
                <a16:creationId xmlns:a16="http://schemas.microsoft.com/office/drawing/2014/main" id="{CFF2BF5D-6187-264D-9309-31468D676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가데스 바네아</a:t>
            </a:r>
          </a:p>
        </p:txBody>
      </p:sp>
      <p:sp>
        <p:nvSpPr>
          <p:cNvPr id="571449" name="Line 57">
            <a:extLst>
              <a:ext uri="{FF2B5EF4-FFF2-40B4-BE49-F238E27FC236}">
                <a16:creationId xmlns:a16="http://schemas.microsoft.com/office/drawing/2014/main" id="{6953FD55-7874-5940-9065-904147DBB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1450" name="Rectangle 58">
            <a:extLst>
              <a:ext uri="{FF2B5EF4-FFF2-40B4-BE49-F238E27FC236}">
                <a16:creationId xmlns:a16="http://schemas.microsoft.com/office/drawing/2014/main" id="{9F70F09F-0D05-D34A-B640-C0A1F3923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571451" name="Text Box 59">
            <a:extLst>
              <a:ext uri="{FF2B5EF4-FFF2-40B4-BE49-F238E27FC236}">
                <a16:creationId xmlns:a16="http://schemas.microsoft.com/office/drawing/2014/main" id="{8E171686-9C52-AE46-B0FE-C18F26769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571454" name="Text Box 62">
            <a:extLst>
              <a:ext uri="{FF2B5EF4-FFF2-40B4-BE49-F238E27FC236}">
                <a16:creationId xmlns:a16="http://schemas.microsoft.com/office/drawing/2014/main" id="{B1729C56-8C86-A142-AF8C-14E2C3DD6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6</a:t>
            </a:r>
          </a:p>
        </p:txBody>
      </p:sp>
      <p:sp>
        <p:nvSpPr>
          <p:cNvPr id="571455" name="Rectangle 63">
            <a:extLst>
              <a:ext uri="{FF2B5EF4-FFF2-40B4-BE49-F238E27FC236}">
                <a16:creationId xmlns:a16="http://schemas.microsoft.com/office/drawing/2014/main" id="{A25EA926-90DA-EC4E-B5BF-4A12BDF26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17</a:t>
            </a:r>
          </a:p>
        </p:txBody>
      </p:sp>
      <p:sp>
        <p:nvSpPr>
          <p:cNvPr id="571456" name="Text Box 64">
            <a:extLst>
              <a:ext uri="{FF2B5EF4-FFF2-40B4-BE49-F238E27FC236}">
                <a16:creationId xmlns:a16="http://schemas.microsoft.com/office/drawing/2014/main" id="{2DA08694-D05E-984E-BB65-4592BB19C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550" y="450850"/>
            <a:ext cx="6516688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3200">
                <a:solidFill>
                  <a:srgbClr val="66FF66"/>
                </a:solidFill>
                <a:latin typeface="MD솔체" pitchFamily="18" charset="-127"/>
                <a:ea typeface="MD솔체" pitchFamily="18" charset="-127"/>
              </a:rPr>
              <a:t>몇가지 기본적인 질문들</a:t>
            </a:r>
            <a:r>
              <a:rPr lang="en-US" altLang="ko-KR" sz="3200">
                <a:solidFill>
                  <a:srgbClr val="66FF66"/>
                </a:solidFill>
                <a:ea typeface="MD솔체" pitchFamily="18" charset="-127"/>
              </a:rPr>
              <a:t>…</a:t>
            </a:r>
            <a:endParaRPr lang="en-US" altLang="ko-KR" sz="3200">
              <a:solidFill>
                <a:srgbClr val="66FF66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571457" name="Text Box 65">
            <a:extLst>
              <a:ext uri="{FF2B5EF4-FFF2-40B4-BE49-F238E27FC236}">
                <a16:creationId xmlns:a16="http://schemas.microsoft.com/office/drawing/2014/main" id="{4C058C0C-57D8-7942-9881-8020F8F2E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429" grpId="0" autoUpdateAnimBg="0"/>
      <p:bldP spid="571430" grpId="0" autoUpdateAnimBg="0"/>
      <p:bldP spid="571431" grpId="0" autoUpdateAnimBg="0"/>
      <p:bldP spid="571432" grpId="0" autoUpdateAnimBg="0"/>
      <p:bldP spid="571433" grpId="0" autoUpdateAnimBg="0"/>
      <p:bldP spid="57143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C140F71B-DB1D-A24F-94AC-1131F091A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35" name="Freeform 3">
            <a:extLst>
              <a:ext uri="{FF2B5EF4-FFF2-40B4-BE49-F238E27FC236}">
                <a16:creationId xmlns:a16="http://schemas.microsoft.com/office/drawing/2014/main" id="{6176DFEB-B7E7-E341-AA08-6F3C17128D66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6" name="Rectangle 4">
            <a:extLst>
              <a:ext uri="{FF2B5EF4-FFF2-40B4-BE49-F238E27FC236}">
                <a16:creationId xmlns:a16="http://schemas.microsoft.com/office/drawing/2014/main" id="{62300644-BC62-A44A-9992-7C13F0622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37" name="Rectangle 5">
            <a:extLst>
              <a:ext uri="{FF2B5EF4-FFF2-40B4-BE49-F238E27FC236}">
                <a16:creationId xmlns:a16="http://schemas.microsoft.com/office/drawing/2014/main" id="{AC0D56F4-90D0-4B40-AEA3-F054A04D7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38" name="Freeform 6">
            <a:extLst>
              <a:ext uri="{FF2B5EF4-FFF2-40B4-BE49-F238E27FC236}">
                <a16:creationId xmlns:a16="http://schemas.microsoft.com/office/drawing/2014/main" id="{51E20633-3757-C541-8D75-EA785777D7D2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9" name="Freeform 7">
            <a:extLst>
              <a:ext uri="{FF2B5EF4-FFF2-40B4-BE49-F238E27FC236}">
                <a16:creationId xmlns:a16="http://schemas.microsoft.com/office/drawing/2014/main" id="{3698E076-EC62-6649-A750-97DC78F9F183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0" name="Rectangle 8">
            <a:extLst>
              <a:ext uri="{FF2B5EF4-FFF2-40B4-BE49-F238E27FC236}">
                <a16:creationId xmlns:a16="http://schemas.microsoft.com/office/drawing/2014/main" id="{18344171-5155-4D4E-AEF3-BCFDC9B14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>
                <a:solidFill>
                  <a:srgbClr val="0331B3"/>
                </a:solidFill>
                <a:latin typeface="Times" charset="0"/>
                <a:ea typeface="굴림" charset="0"/>
                <a:cs typeface="굴림" charset="0"/>
              </a:rPr>
              <a:t>ER</a:t>
            </a:r>
          </a:p>
        </p:txBody>
      </p:sp>
      <p:sp>
        <p:nvSpPr>
          <p:cNvPr id="223241" name="Freeform 9">
            <a:extLst>
              <a:ext uri="{FF2B5EF4-FFF2-40B4-BE49-F238E27FC236}">
                <a16:creationId xmlns:a16="http://schemas.microsoft.com/office/drawing/2014/main" id="{2E9158DF-7E3F-2645-B80F-FDBBF743BFAB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2" name="Rectangle 10">
            <a:extLst>
              <a:ext uri="{FF2B5EF4-FFF2-40B4-BE49-F238E27FC236}">
                <a16:creationId xmlns:a16="http://schemas.microsoft.com/office/drawing/2014/main" id="{3D14D1CE-C796-AA47-844B-DCC5780F1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23243" name="Freeform 11">
            <a:extLst>
              <a:ext uri="{FF2B5EF4-FFF2-40B4-BE49-F238E27FC236}">
                <a16:creationId xmlns:a16="http://schemas.microsoft.com/office/drawing/2014/main" id="{4195314C-CF7C-3C4F-BC05-724B274CDA26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4" name="Freeform 12">
            <a:extLst>
              <a:ext uri="{FF2B5EF4-FFF2-40B4-BE49-F238E27FC236}">
                <a16:creationId xmlns:a16="http://schemas.microsoft.com/office/drawing/2014/main" id="{0146D9DE-50A1-C149-9C01-1389714506C9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5" name="Freeform 13">
            <a:extLst>
              <a:ext uri="{FF2B5EF4-FFF2-40B4-BE49-F238E27FC236}">
                <a16:creationId xmlns:a16="http://schemas.microsoft.com/office/drawing/2014/main" id="{2CD0D934-49B3-844A-92B2-EB58FECC9A45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6" name="Rectangle 14">
            <a:extLst>
              <a:ext uri="{FF2B5EF4-FFF2-40B4-BE49-F238E27FC236}">
                <a16:creationId xmlns:a16="http://schemas.microsoft.com/office/drawing/2014/main" id="{87A99C75-BCDD-AA46-B4B4-1121C6E65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223247" name="Rectangle 15">
            <a:extLst>
              <a:ext uri="{FF2B5EF4-FFF2-40B4-BE49-F238E27FC236}">
                <a16:creationId xmlns:a16="http://schemas.microsoft.com/office/drawing/2014/main" id="{415E3287-2F53-F744-87D3-01F12690B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8191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223248" name="Rectangle 16">
            <a:extLst>
              <a:ext uri="{FF2B5EF4-FFF2-40B4-BE49-F238E27FC236}">
                <a16:creationId xmlns:a16="http://schemas.microsoft.com/office/drawing/2014/main" id="{6387ABB4-6C73-ED49-8A74-A8A3378A4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</a:t>
            </a:r>
          </a:p>
        </p:txBody>
      </p:sp>
      <p:sp>
        <p:nvSpPr>
          <p:cNvPr id="223249" name="Rectangle 17">
            <a:extLst>
              <a:ext uri="{FF2B5EF4-FFF2-40B4-BE49-F238E27FC236}">
                <a16:creationId xmlns:a16="http://schemas.microsoft.com/office/drawing/2014/main" id="{C698F38B-B1D9-C844-8CDF-1B268470D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50" name="Line 18">
            <a:extLst>
              <a:ext uri="{FF2B5EF4-FFF2-40B4-BE49-F238E27FC236}">
                <a16:creationId xmlns:a16="http://schemas.microsoft.com/office/drawing/2014/main" id="{07AEE02E-A9FA-414F-AEEF-7ECBD4180A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51" name="Line 19">
            <a:extLst>
              <a:ext uri="{FF2B5EF4-FFF2-40B4-BE49-F238E27FC236}">
                <a16:creationId xmlns:a16="http://schemas.microsoft.com/office/drawing/2014/main" id="{34B23D03-D178-A740-AAD3-0C034F2BD3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52" name="Rectangle 20">
            <a:extLst>
              <a:ext uri="{FF2B5EF4-FFF2-40B4-BE49-F238E27FC236}">
                <a16:creationId xmlns:a16="http://schemas.microsoft.com/office/drawing/2014/main" id="{BE4A59D2-2C6E-FD4E-A7D3-7B77C66A0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1936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각 위치                              </a:t>
            </a:r>
          </a:p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 그리기</a:t>
            </a:r>
          </a:p>
        </p:txBody>
      </p:sp>
      <p:sp>
        <p:nvSpPr>
          <p:cNvPr id="223253" name="Rectangle 21">
            <a:extLst>
              <a:ext uri="{FF2B5EF4-FFF2-40B4-BE49-F238E27FC236}">
                <a16:creationId xmlns:a16="http://schemas.microsoft.com/office/drawing/2014/main" id="{756A0874-A649-2641-8C7E-0636F82C1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223254" name="Line 22">
            <a:extLst>
              <a:ext uri="{FF2B5EF4-FFF2-40B4-BE49-F238E27FC236}">
                <a16:creationId xmlns:a16="http://schemas.microsoft.com/office/drawing/2014/main" id="{D4D84B30-CE57-E740-B0F9-71EEBDE88B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55" name="Oval 23">
            <a:extLst>
              <a:ext uri="{FF2B5EF4-FFF2-40B4-BE49-F238E27FC236}">
                <a16:creationId xmlns:a16="http://schemas.microsoft.com/office/drawing/2014/main" id="{8A85336C-BBBB-7E46-99DE-9A6B58B93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56" name="Rectangle 24">
            <a:extLst>
              <a:ext uri="{FF2B5EF4-FFF2-40B4-BE49-F238E27FC236}">
                <a16:creationId xmlns:a16="http://schemas.microsoft.com/office/drawing/2014/main" id="{7E0C841D-4C70-F547-8412-D2FA62620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57" name="Rectangle 25">
            <a:extLst>
              <a:ext uri="{FF2B5EF4-FFF2-40B4-BE49-F238E27FC236}">
                <a16:creationId xmlns:a16="http://schemas.microsoft.com/office/drawing/2014/main" id="{C4703865-A32A-244C-A3CF-238D609A2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223258" name="Rectangle 26">
            <a:extLst>
              <a:ext uri="{FF2B5EF4-FFF2-40B4-BE49-F238E27FC236}">
                <a16:creationId xmlns:a16="http://schemas.microsoft.com/office/drawing/2014/main" id="{CAD61BBB-4D9A-1249-8955-296EF8D0C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accent1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223259" name="Oval 27">
            <a:extLst>
              <a:ext uri="{FF2B5EF4-FFF2-40B4-BE49-F238E27FC236}">
                <a16:creationId xmlns:a16="http://schemas.microsoft.com/office/drawing/2014/main" id="{312ECAEB-425E-FA45-858F-E23251928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60" name="Rectangle 28">
            <a:extLst>
              <a:ext uri="{FF2B5EF4-FFF2-40B4-BE49-F238E27FC236}">
                <a16:creationId xmlns:a16="http://schemas.microsoft.com/office/drawing/2014/main" id="{7BF6FAC0-9CD9-444F-8F31-634E17CEB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331B3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223261" name="Oval 29">
            <a:extLst>
              <a:ext uri="{FF2B5EF4-FFF2-40B4-BE49-F238E27FC236}">
                <a16:creationId xmlns:a16="http://schemas.microsoft.com/office/drawing/2014/main" id="{265C94F6-DE8E-614F-8E7A-647AB94A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62" name="Rectangle 30">
            <a:extLst>
              <a:ext uri="{FF2B5EF4-FFF2-40B4-BE49-F238E27FC236}">
                <a16:creationId xmlns:a16="http://schemas.microsoft.com/office/drawing/2014/main" id="{0DAC5958-9D1C-4944-AF7E-6827923E3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331B3"/>
                </a:solidFill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>
                <a:solidFill>
                  <a:srgbClr val="0331B3"/>
                </a:solidFill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>
                <a:solidFill>
                  <a:srgbClr val="0331B3"/>
                </a:solidFill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>
                <a:solidFill>
                  <a:srgbClr val="0331B3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23263" name="Oval 31">
            <a:extLst>
              <a:ext uri="{FF2B5EF4-FFF2-40B4-BE49-F238E27FC236}">
                <a16:creationId xmlns:a16="http://schemas.microsoft.com/office/drawing/2014/main" id="{12A45055-BEAA-CA49-8319-66B51DAFE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64" name="Oval 32">
            <a:extLst>
              <a:ext uri="{FF2B5EF4-FFF2-40B4-BE49-F238E27FC236}">
                <a16:creationId xmlns:a16="http://schemas.microsoft.com/office/drawing/2014/main" id="{AB4C175E-83BF-114A-8D7C-880AC23D5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65" name="Rectangle 33">
            <a:extLst>
              <a:ext uri="{FF2B5EF4-FFF2-40B4-BE49-F238E27FC236}">
                <a16:creationId xmlns:a16="http://schemas.microsoft.com/office/drawing/2014/main" id="{BACEF6F5-A5F9-0D46-93BF-A35C4E17A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23266" name="Oval 34">
            <a:extLst>
              <a:ext uri="{FF2B5EF4-FFF2-40B4-BE49-F238E27FC236}">
                <a16:creationId xmlns:a16="http://schemas.microsoft.com/office/drawing/2014/main" id="{34B2F2C0-97A4-AC41-9BCC-A0DE5739D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67" name="Rectangle 35">
            <a:extLst>
              <a:ext uri="{FF2B5EF4-FFF2-40B4-BE49-F238E27FC236}">
                <a16:creationId xmlns:a16="http://schemas.microsoft.com/office/drawing/2014/main" id="{F4345B03-EE33-4F43-89FD-50032B1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223268" name="Oval 36">
            <a:extLst>
              <a:ext uri="{FF2B5EF4-FFF2-40B4-BE49-F238E27FC236}">
                <a16:creationId xmlns:a16="http://schemas.microsoft.com/office/drawing/2014/main" id="{7166AFFE-0C1F-E043-A7AA-63C255165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69" name="Oval 37">
            <a:extLst>
              <a:ext uri="{FF2B5EF4-FFF2-40B4-BE49-F238E27FC236}">
                <a16:creationId xmlns:a16="http://schemas.microsoft.com/office/drawing/2014/main" id="{8FC4C17A-76BC-2043-B9B1-CE131F5E4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70" name="Rectangle 38">
            <a:extLst>
              <a:ext uri="{FF2B5EF4-FFF2-40B4-BE49-F238E27FC236}">
                <a16:creationId xmlns:a16="http://schemas.microsoft.com/office/drawing/2014/main" id="{737355DE-4238-5440-903D-86DCCA45E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23271" name="Oval 39">
            <a:extLst>
              <a:ext uri="{FF2B5EF4-FFF2-40B4-BE49-F238E27FC236}">
                <a16:creationId xmlns:a16="http://schemas.microsoft.com/office/drawing/2014/main" id="{348725CC-E5B4-0049-B975-671E059D8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72" name="Rectangle 40">
            <a:extLst>
              <a:ext uri="{FF2B5EF4-FFF2-40B4-BE49-F238E27FC236}">
                <a16:creationId xmlns:a16="http://schemas.microsoft.com/office/drawing/2014/main" id="{0932ED03-5738-FA40-821B-4468E81CE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51641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223273" name="Oval 41">
            <a:extLst>
              <a:ext uri="{FF2B5EF4-FFF2-40B4-BE49-F238E27FC236}">
                <a16:creationId xmlns:a16="http://schemas.microsoft.com/office/drawing/2014/main" id="{D0142BA5-B41E-BA4F-B568-DC5514522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74" name="Rectangle 42">
            <a:extLst>
              <a:ext uri="{FF2B5EF4-FFF2-40B4-BE49-F238E27FC236}">
                <a16:creationId xmlns:a16="http://schemas.microsoft.com/office/drawing/2014/main" id="{A9DD995B-8EF3-494E-8956-173B9924C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223275" name="Rectangle 43">
            <a:extLst>
              <a:ext uri="{FF2B5EF4-FFF2-40B4-BE49-F238E27FC236}">
                <a16:creationId xmlns:a16="http://schemas.microsoft.com/office/drawing/2014/main" id="{D3F3D16C-1905-DD46-B3F1-87AC5876E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038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223289" name="Oval 57">
            <a:extLst>
              <a:ext uri="{FF2B5EF4-FFF2-40B4-BE49-F238E27FC236}">
                <a16:creationId xmlns:a16="http://schemas.microsoft.com/office/drawing/2014/main" id="{D492A1BD-AF9C-E548-8C2F-E10B421EA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90" name="Freeform 58">
            <a:extLst>
              <a:ext uri="{FF2B5EF4-FFF2-40B4-BE49-F238E27FC236}">
                <a16:creationId xmlns:a16="http://schemas.microsoft.com/office/drawing/2014/main" id="{BDEE6F0A-5E5C-4047-807E-B365D1630E1B}"/>
              </a:ext>
            </a:extLst>
          </p:cNvPr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286" name="AutoShape 54">
            <a:extLst>
              <a:ext uri="{FF2B5EF4-FFF2-40B4-BE49-F238E27FC236}">
                <a16:creationId xmlns:a16="http://schemas.microsoft.com/office/drawing/2014/main" id="{3ED71D3F-2305-FE4E-9B9A-04280896314F}"/>
              </a:ext>
            </a:extLst>
          </p:cNvPr>
          <p:cNvSpPr>
            <a:spLocks noChangeArrowheads="1"/>
          </p:cNvSpPr>
          <p:nvPr/>
        </p:nvSpPr>
        <p:spPr bwMode="auto">
          <a:xfrm rot="12338930">
            <a:off x="2895600" y="2955925"/>
            <a:ext cx="24384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17" name="Rectangle 85">
            <a:extLst>
              <a:ext uri="{FF2B5EF4-FFF2-40B4-BE49-F238E27FC236}">
                <a16:creationId xmlns:a16="http://schemas.microsoft.com/office/drawing/2014/main" id="{3B871312-7434-1544-9DA5-4062145C0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18" name="Rectangle 86">
            <a:extLst>
              <a:ext uri="{FF2B5EF4-FFF2-40B4-BE49-F238E27FC236}">
                <a16:creationId xmlns:a16="http://schemas.microsoft.com/office/drawing/2014/main" id="{2754CEF8-0EAE-C047-A40E-0288FE251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223319" name="AutoShape 87">
            <a:extLst>
              <a:ext uri="{FF2B5EF4-FFF2-40B4-BE49-F238E27FC236}">
                <a16:creationId xmlns:a16="http://schemas.microsoft.com/office/drawing/2014/main" id="{2AFFED1A-B63D-BF43-8879-35FD1EBE8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0" name="Rectangle 88">
            <a:extLst>
              <a:ext uri="{FF2B5EF4-FFF2-40B4-BE49-F238E27FC236}">
                <a16:creationId xmlns:a16="http://schemas.microsoft.com/office/drawing/2014/main" id="{849CC6A5-21BA-B04D-AC21-DD8780520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1" name="AutoShape 89">
            <a:extLst>
              <a:ext uri="{FF2B5EF4-FFF2-40B4-BE49-F238E27FC236}">
                <a16:creationId xmlns:a16="http://schemas.microsoft.com/office/drawing/2014/main" id="{AEA6D202-30F2-4548-92C3-0CCEADF0D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2" name="Line 90">
            <a:extLst>
              <a:ext uri="{FF2B5EF4-FFF2-40B4-BE49-F238E27FC236}">
                <a16:creationId xmlns:a16="http://schemas.microsoft.com/office/drawing/2014/main" id="{0FB3583D-180B-FD4E-AD43-A320F60599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3" name="Line 91">
            <a:extLst>
              <a:ext uri="{FF2B5EF4-FFF2-40B4-BE49-F238E27FC236}">
                <a16:creationId xmlns:a16="http://schemas.microsoft.com/office/drawing/2014/main" id="{7A0B3CCC-37CF-D84D-8A7F-38CEBECC06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4" name="Line 92">
            <a:extLst>
              <a:ext uri="{FF2B5EF4-FFF2-40B4-BE49-F238E27FC236}">
                <a16:creationId xmlns:a16="http://schemas.microsoft.com/office/drawing/2014/main" id="{7463C589-730C-924E-9E8B-48DD4C965E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5" name="Line 93">
            <a:extLst>
              <a:ext uri="{FF2B5EF4-FFF2-40B4-BE49-F238E27FC236}">
                <a16:creationId xmlns:a16="http://schemas.microsoft.com/office/drawing/2014/main" id="{3B1B6113-46E4-8F48-891D-DEA8950FF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6" name="Line 94">
            <a:extLst>
              <a:ext uri="{FF2B5EF4-FFF2-40B4-BE49-F238E27FC236}">
                <a16:creationId xmlns:a16="http://schemas.microsoft.com/office/drawing/2014/main" id="{ACEDED79-7006-A04A-89FF-C438B87D1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27" name="Rectangle 95">
            <a:extLst>
              <a:ext uri="{FF2B5EF4-FFF2-40B4-BE49-F238E27FC236}">
                <a16:creationId xmlns:a16="http://schemas.microsoft.com/office/drawing/2014/main" id="{8AD2D266-F823-AB4A-8E46-0C4EEC8C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826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  <a:r>
              <a:rPr lang="en-US" altLang="ko-KR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S</a:t>
            </a:r>
          </a:p>
        </p:txBody>
      </p:sp>
      <p:sp>
        <p:nvSpPr>
          <p:cNvPr id="223328" name="Rectangle 96">
            <a:extLst>
              <a:ext uri="{FF2B5EF4-FFF2-40B4-BE49-F238E27FC236}">
                <a16:creationId xmlns:a16="http://schemas.microsoft.com/office/drawing/2014/main" id="{452F0510-3B23-FB4D-81E8-629803D9C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223329" name="Rectangle 97">
            <a:extLst>
              <a:ext uri="{FF2B5EF4-FFF2-40B4-BE49-F238E27FC236}">
                <a16:creationId xmlns:a16="http://schemas.microsoft.com/office/drawing/2014/main" id="{9B49FCCC-5879-0242-ADE2-23BC00FD5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5953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  <a:endParaRPr lang="en-US" altLang="ko-KR" sz="900">
              <a:solidFill>
                <a:srgbClr val="000000"/>
              </a:solidFill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223330" name="Rectangle 98">
            <a:extLst>
              <a:ext uri="{FF2B5EF4-FFF2-40B4-BE49-F238E27FC236}">
                <a16:creationId xmlns:a16="http://schemas.microsoft.com/office/drawing/2014/main" id="{EA22C744-8F8D-0643-BFE8-C8A749A8C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가데스 바네아</a:t>
            </a:r>
          </a:p>
        </p:txBody>
      </p:sp>
      <p:sp>
        <p:nvSpPr>
          <p:cNvPr id="223331" name="Line 99">
            <a:extLst>
              <a:ext uri="{FF2B5EF4-FFF2-40B4-BE49-F238E27FC236}">
                <a16:creationId xmlns:a16="http://schemas.microsoft.com/office/drawing/2014/main" id="{1883867C-90CE-4B47-929C-258FDF3AFB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3332" name="Rectangle 100">
            <a:extLst>
              <a:ext uri="{FF2B5EF4-FFF2-40B4-BE49-F238E27FC236}">
                <a16:creationId xmlns:a16="http://schemas.microsoft.com/office/drawing/2014/main" id="{996BD400-DF60-D049-B0AA-B8E449441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223333" name="Text Box 101">
            <a:extLst>
              <a:ext uri="{FF2B5EF4-FFF2-40B4-BE49-F238E27FC236}">
                <a16:creationId xmlns:a16="http://schemas.microsoft.com/office/drawing/2014/main" id="{F52C49B5-EC30-DF4F-A560-A931E4F58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223339" name="Rectangle 107">
            <a:extLst>
              <a:ext uri="{FF2B5EF4-FFF2-40B4-BE49-F238E27FC236}">
                <a16:creationId xmlns:a16="http://schemas.microsoft.com/office/drawing/2014/main" id="{BCA20F8B-B174-D04A-A086-D70EFF994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18</a:t>
            </a:r>
          </a:p>
        </p:txBody>
      </p:sp>
      <p:sp>
        <p:nvSpPr>
          <p:cNvPr id="223340" name="Text Box 108">
            <a:extLst>
              <a:ext uri="{FF2B5EF4-FFF2-40B4-BE49-F238E27FC236}">
                <a16:creationId xmlns:a16="http://schemas.microsoft.com/office/drawing/2014/main" id="{B27C6450-1417-8840-9561-C1C8415B3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285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200">
              <a:solidFill>
                <a:schemeClr val="tx1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23343" name="Text Box 111">
            <a:extLst>
              <a:ext uri="{FF2B5EF4-FFF2-40B4-BE49-F238E27FC236}">
                <a16:creationId xmlns:a16="http://schemas.microsoft.com/office/drawing/2014/main" id="{874559E9-793C-0E47-BB8B-1089FAE85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민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13</a:t>
            </a:r>
          </a:p>
        </p:txBody>
      </p:sp>
      <p:sp>
        <p:nvSpPr>
          <p:cNvPr id="223344" name="Text Box 112">
            <a:extLst>
              <a:ext uri="{FF2B5EF4-FFF2-40B4-BE49-F238E27FC236}">
                <a16:creationId xmlns:a16="http://schemas.microsoft.com/office/drawing/2014/main" id="{8F65034B-ADAC-3D4F-81B4-A17E51D0E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sp>
        <p:nvSpPr>
          <p:cNvPr id="223345" name="Text Box 113">
            <a:extLst>
              <a:ext uri="{FF2B5EF4-FFF2-40B4-BE49-F238E27FC236}">
                <a16:creationId xmlns:a16="http://schemas.microsoft.com/office/drawing/2014/main" id="{DBAE183E-3E71-8F44-934E-4305B1653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2446338"/>
            <a:ext cx="4572000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 sz="2800">
                <a:solidFill>
                  <a:srgbClr val="FFEA18"/>
                </a:solidFill>
                <a:ea typeface="굴림" panose="020B0600000101010101" pitchFamily="34" charset="-127"/>
              </a:rPr>
              <a:t>…</a:t>
            </a:r>
            <a:r>
              <a:rPr lang="ko-KR" altLang="en-US" sz="2800">
                <a:solidFill>
                  <a:srgbClr val="FFEA18"/>
                </a:solidFill>
                <a:ea typeface="굴림" panose="020B0600000101010101" pitchFamily="34" charset="-127"/>
              </a:rPr>
              <a:t> 정탐군의 경로 </a:t>
            </a:r>
            <a:r>
              <a:rPr lang="en-US" altLang="ko-KR" sz="2800">
                <a:solidFill>
                  <a:srgbClr val="FFEA18"/>
                </a:solidFill>
                <a:ea typeface="굴림" panose="020B0600000101010101" pitchFamily="34" charset="-127"/>
              </a:rPr>
              <a:t>…</a:t>
            </a:r>
          </a:p>
        </p:txBody>
      </p:sp>
      <p:sp>
        <p:nvSpPr>
          <p:cNvPr id="223347" name="Text Box 115">
            <a:extLst>
              <a:ext uri="{FF2B5EF4-FFF2-40B4-BE49-F238E27FC236}">
                <a16:creationId xmlns:a16="http://schemas.microsoft.com/office/drawing/2014/main" id="{B05948EE-43D3-134F-AD97-C13FED79F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2462213"/>
            <a:ext cx="1997075" cy="2838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ko-KR" altLang="en-US" sz="3600">
                <a:solidFill>
                  <a:srgbClr val="FFEA18"/>
                </a:solidFill>
                <a:ea typeface="굴림" panose="020B0600000101010101" pitchFamily="34" charset="-127"/>
              </a:rPr>
              <a:t>오늘날 남부 레바논인 북쪽으로</a:t>
            </a:r>
            <a:r>
              <a:rPr lang="en-US" altLang="ko-KR" sz="3600">
                <a:solidFill>
                  <a:srgbClr val="FFEA18"/>
                </a:solidFill>
                <a:ea typeface="굴림" panose="020B0600000101010101" pitchFamily="34" charset="-127"/>
              </a:rPr>
              <a:t>…</a:t>
            </a:r>
          </a:p>
        </p:txBody>
      </p:sp>
      <p:sp>
        <p:nvSpPr>
          <p:cNvPr id="223348" name="Text Box 116">
            <a:extLst>
              <a:ext uri="{FF2B5EF4-FFF2-40B4-BE49-F238E27FC236}">
                <a16:creationId xmlns:a16="http://schemas.microsoft.com/office/drawing/2014/main" id="{88B80C7C-0B69-5D43-ADA9-A2C82563A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grpSp>
        <p:nvGrpSpPr>
          <p:cNvPr id="223338" name="Group 106">
            <a:extLst>
              <a:ext uri="{FF2B5EF4-FFF2-40B4-BE49-F238E27FC236}">
                <a16:creationId xmlns:a16="http://schemas.microsoft.com/office/drawing/2014/main" id="{8A4A7082-ECD4-E149-AEF1-D79791951BDF}"/>
              </a:ext>
            </a:extLst>
          </p:cNvPr>
          <p:cNvGrpSpPr>
            <a:grpSpLocks/>
          </p:cNvGrpSpPr>
          <p:nvPr/>
        </p:nvGrpSpPr>
        <p:grpSpPr bwMode="auto">
          <a:xfrm>
            <a:off x="5711825" y="400050"/>
            <a:ext cx="2968625" cy="1971675"/>
            <a:chOff x="3531" y="336"/>
            <a:chExt cx="1870" cy="1242"/>
          </a:xfrm>
        </p:grpSpPr>
        <p:pic>
          <p:nvPicPr>
            <p:cNvPr id="223294" name="Picture 62">
              <a:extLst>
                <a:ext uri="{FF2B5EF4-FFF2-40B4-BE49-F238E27FC236}">
                  <a16:creationId xmlns:a16="http://schemas.microsoft.com/office/drawing/2014/main" id="{54264A7C-AA8A-934D-ACD8-7D3AD7F15B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" t="18668" r="36133" b="29082"/>
            <a:stretch>
              <a:fillRect/>
            </a:stretch>
          </p:blipFill>
          <p:spPr bwMode="auto">
            <a:xfrm>
              <a:off x="3531" y="336"/>
              <a:ext cx="1870" cy="1242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3337" name="Freeform 105">
              <a:extLst>
                <a:ext uri="{FF2B5EF4-FFF2-40B4-BE49-F238E27FC236}">
                  <a16:creationId xmlns:a16="http://schemas.microsoft.com/office/drawing/2014/main" id="{9EA6E466-A669-C640-B3C2-FB2165FC9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" y="812"/>
              <a:ext cx="82" cy="96"/>
            </a:xfrm>
            <a:custGeom>
              <a:avLst/>
              <a:gdLst>
                <a:gd name="T0" fmla="*/ 6 w 82"/>
                <a:gd name="T1" fmla="*/ 24 h 96"/>
                <a:gd name="T2" fmla="*/ 18 w 82"/>
                <a:gd name="T3" fmla="*/ 84 h 96"/>
                <a:gd name="T4" fmla="*/ 58 w 82"/>
                <a:gd name="T5" fmla="*/ 96 h 96"/>
                <a:gd name="T6" fmla="*/ 78 w 82"/>
                <a:gd name="T7" fmla="*/ 64 h 96"/>
                <a:gd name="T8" fmla="*/ 82 w 82"/>
                <a:gd name="T9" fmla="*/ 52 h 96"/>
                <a:gd name="T10" fmla="*/ 18 w 82"/>
                <a:gd name="T11" fmla="*/ 0 h 96"/>
                <a:gd name="T12" fmla="*/ 6 w 82"/>
                <a:gd name="T13" fmla="*/ 24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2" h="96">
                  <a:moveTo>
                    <a:pt x="6" y="24"/>
                  </a:moveTo>
                  <a:cubicBezTo>
                    <a:pt x="0" y="40"/>
                    <a:pt x="2" y="71"/>
                    <a:pt x="18" y="84"/>
                  </a:cubicBezTo>
                  <a:cubicBezTo>
                    <a:pt x="27" y="91"/>
                    <a:pt x="46" y="92"/>
                    <a:pt x="58" y="96"/>
                  </a:cubicBezTo>
                  <a:cubicBezTo>
                    <a:pt x="77" y="83"/>
                    <a:pt x="68" y="92"/>
                    <a:pt x="78" y="64"/>
                  </a:cubicBezTo>
                  <a:cubicBezTo>
                    <a:pt x="79" y="60"/>
                    <a:pt x="82" y="52"/>
                    <a:pt x="82" y="52"/>
                  </a:cubicBezTo>
                  <a:cubicBezTo>
                    <a:pt x="71" y="19"/>
                    <a:pt x="45" y="13"/>
                    <a:pt x="18" y="0"/>
                  </a:cubicBezTo>
                  <a:cubicBezTo>
                    <a:pt x="7" y="15"/>
                    <a:pt x="11" y="7"/>
                    <a:pt x="6" y="24"/>
                  </a:cubicBezTo>
                  <a:close/>
                </a:path>
              </a:pathLst>
            </a:custGeom>
            <a:solidFill>
              <a:srgbClr val="7B7B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23313" name="Picture 81">
            <a:extLst>
              <a:ext uri="{FF2B5EF4-FFF2-40B4-BE49-F238E27FC236}">
                <a16:creationId xmlns:a16="http://schemas.microsoft.com/office/drawing/2014/main" id="{233CBB45-B73F-DE46-883D-8C344F244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4030663"/>
            <a:ext cx="2957513" cy="193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3293" name="Picture 61">
            <a:extLst>
              <a:ext uri="{FF2B5EF4-FFF2-40B4-BE49-F238E27FC236}">
                <a16:creationId xmlns:a16="http://schemas.microsoft.com/office/drawing/2014/main" id="{BD9A81CC-3338-6B48-9292-B4735488F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21094" r="46289" b="3645"/>
          <a:stretch>
            <a:fillRect/>
          </a:stretch>
        </p:blipFill>
        <p:spPr bwMode="auto">
          <a:xfrm>
            <a:off x="3738563" y="787400"/>
            <a:ext cx="2220912" cy="322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34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Line 2">
            <a:extLst>
              <a:ext uri="{FF2B5EF4-FFF2-40B4-BE49-F238E27FC236}">
                <a16:creationId xmlns:a16="http://schemas.microsoft.com/office/drawing/2014/main" id="{E15F8B6A-90E7-4A4A-B30B-B6E18AE43C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8E291B77-A637-FB4C-93B2-63B6C99E1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F4FFCEDB-D936-D44D-8A66-7EE3843B2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대략의 연대</a:t>
            </a:r>
            <a:r>
              <a:rPr lang="en-US" altLang="ko-KR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:</a:t>
            </a:r>
          </a:p>
          <a:p>
            <a:pPr>
              <a:defRPr/>
            </a:pPr>
            <a:endParaRPr lang="en-US" altLang="ko-KR" sz="3600">
              <a:solidFill>
                <a:srgbClr val="FAFD00"/>
              </a:solidFill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r>
              <a:rPr lang="ko-KR" altLang="en-US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아브라함</a:t>
            </a:r>
            <a:r>
              <a:rPr lang="en-US" altLang="ko-KR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-</a:t>
            </a:r>
            <a:r>
              <a:rPr lang="ko-KR" altLang="en-US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요셉         	</a:t>
            </a:r>
            <a:r>
              <a:rPr lang="en-US" altLang="ko-KR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2000 B.C.</a:t>
            </a:r>
            <a:endParaRPr lang="en-US" altLang="ko-KR" sz="3600">
              <a:solidFill>
                <a:schemeClr val="hlink"/>
              </a:solidFill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endParaRPr lang="en-US" altLang="ko-KR" sz="3600">
              <a:solidFill>
                <a:srgbClr val="FAFD00"/>
              </a:solidFill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r>
              <a:rPr lang="ko-KR" altLang="en-US" sz="3600">
                <a:solidFill>
                  <a:schemeClr val="hlink"/>
                </a:solidFill>
                <a:latin typeface="MD개성체" charset="0"/>
                <a:ea typeface="MD개성체" charset="0"/>
                <a:cs typeface="MD개성체" charset="0"/>
              </a:rPr>
              <a:t>모세</a:t>
            </a:r>
            <a:r>
              <a:rPr lang="en-US" altLang="ko-KR" sz="3600">
                <a:solidFill>
                  <a:schemeClr val="hlink"/>
                </a:solidFill>
                <a:latin typeface="MD개성체" charset="0"/>
                <a:ea typeface="MD개성체" charset="0"/>
                <a:cs typeface="MD개성체" charset="0"/>
              </a:rPr>
              <a:t>-</a:t>
            </a:r>
            <a:r>
              <a:rPr lang="ko-KR" altLang="en-US" sz="3600">
                <a:solidFill>
                  <a:schemeClr val="hlink"/>
                </a:solidFill>
                <a:latin typeface="MD개성체" charset="0"/>
                <a:ea typeface="MD개성체" charset="0"/>
                <a:cs typeface="MD개성체" charset="0"/>
              </a:rPr>
              <a:t>여호수아	  		</a:t>
            </a:r>
            <a:r>
              <a:rPr lang="en-US" altLang="ko-KR" sz="3600">
                <a:solidFill>
                  <a:schemeClr val="hlink"/>
                </a:solidFill>
                <a:latin typeface="MD개성체" charset="0"/>
                <a:ea typeface="MD개성체" charset="0"/>
                <a:cs typeface="MD개성체" charset="0"/>
              </a:rPr>
              <a:t>1500 B.C.</a:t>
            </a:r>
            <a:endParaRPr lang="en-US" altLang="ko-KR" sz="3600">
              <a:solidFill>
                <a:srgbClr val="FAFD00"/>
              </a:solidFill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endParaRPr lang="en-US" altLang="ko-KR" sz="3600">
              <a:solidFill>
                <a:srgbClr val="FAFD00"/>
              </a:solidFill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endParaRPr lang="en-US" altLang="ko-KR" sz="3600">
              <a:solidFill>
                <a:srgbClr val="FAFD00"/>
              </a:solidFill>
              <a:latin typeface="MD개성체" charset="0"/>
              <a:ea typeface="MD개성체" charset="0"/>
              <a:cs typeface="MD개성체" charset="0"/>
            </a:endParaRPr>
          </a:p>
          <a:p>
            <a:pPr>
              <a:defRPr/>
            </a:pPr>
            <a:endParaRPr lang="ko-KR" altLang="en-US" sz="3600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FB5251B0-B8AF-7142-96DA-71257344D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841" name="Rectangle 17">
            <a:extLst>
              <a:ext uri="{FF2B5EF4-FFF2-40B4-BE49-F238E27FC236}">
                <a16:creationId xmlns:a16="http://schemas.microsoft.com/office/drawing/2014/main" id="{3AFE470E-34B3-BA41-9CB2-68F848C7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98369AC1-F8A0-A24A-9011-3DF1711E5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088" y="8270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667" name="Freeform 3">
            <a:extLst>
              <a:ext uri="{FF2B5EF4-FFF2-40B4-BE49-F238E27FC236}">
                <a16:creationId xmlns:a16="http://schemas.microsoft.com/office/drawing/2014/main" id="{6B26B932-0D8F-5447-B3C0-D5473EA28C26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68" name="Rectangle 4">
            <a:extLst>
              <a:ext uri="{FF2B5EF4-FFF2-40B4-BE49-F238E27FC236}">
                <a16:creationId xmlns:a16="http://schemas.microsoft.com/office/drawing/2014/main" id="{AED30CD1-D70D-A346-A49E-1AFAD2B66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669" name="Rectangle 5">
            <a:extLst>
              <a:ext uri="{FF2B5EF4-FFF2-40B4-BE49-F238E27FC236}">
                <a16:creationId xmlns:a16="http://schemas.microsoft.com/office/drawing/2014/main" id="{8549D6DE-8243-2E48-893C-B1410735E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670" name="Freeform 6">
            <a:extLst>
              <a:ext uri="{FF2B5EF4-FFF2-40B4-BE49-F238E27FC236}">
                <a16:creationId xmlns:a16="http://schemas.microsoft.com/office/drawing/2014/main" id="{B2276692-8159-4940-A08B-6A6E50DBEAA8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1" name="Freeform 7">
            <a:extLst>
              <a:ext uri="{FF2B5EF4-FFF2-40B4-BE49-F238E27FC236}">
                <a16:creationId xmlns:a16="http://schemas.microsoft.com/office/drawing/2014/main" id="{DF8B0E92-2D48-0045-B413-EB48FF6B9B7C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2" name="Rectangle 8">
            <a:extLst>
              <a:ext uri="{FF2B5EF4-FFF2-40B4-BE49-F238E27FC236}">
                <a16:creationId xmlns:a16="http://schemas.microsoft.com/office/drawing/2014/main" id="{C6A5A354-DE4C-474D-9774-5AE62114C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>
                <a:solidFill>
                  <a:srgbClr val="0331B3"/>
                </a:solidFill>
                <a:latin typeface="Times" charset="0"/>
                <a:ea typeface="굴림" charset="0"/>
                <a:cs typeface="굴림" charset="0"/>
              </a:rPr>
              <a:t>ER</a:t>
            </a:r>
          </a:p>
        </p:txBody>
      </p:sp>
      <p:sp>
        <p:nvSpPr>
          <p:cNvPr id="241673" name="Freeform 9">
            <a:extLst>
              <a:ext uri="{FF2B5EF4-FFF2-40B4-BE49-F238E27FC236}">
                <a16:creationId xmlns:a16="http://schemas.microsoft.com/office/drawing/2014/main" id="{8011AAB6-76AA-9949-83CD-C07D01F2A41C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5" name="Freeform 11">
            <a:extLst>
              <a:ext uri="{FF2B5EF4-FFF2-40B4-BE49-F238E27FC236}">
                <a16:creationId xmlns:a16="http://schemas.microsoft.com/office/drawing/2014/main" id="{4EBC94E1-563E-D046-B003-378A236DFD42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6" name="Freeform 12">
            <a:extLst>
              <a:ext uri="{FF2B5EF4-FFF2-40B4-BE49-F238E27FC236}">
                <a16:creationId xmlns:a16="http://schemas.microsoft.com/office/drawing/2014/main" id="{20A2DC9C-6A18-2145-A971-E147A899B62B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7" name="Freeform 13">
            <a:extLst>
              <a:ext uri="{FF2B5EF4-FFF2-40B4-BE49-F238E27FC236}">
                <a16:creationId xmlns:a16="http://schemas.microsoft.com/office/drawing/2014/main" id="{C3B01E8A-65F2-4743-80BA-655835ABE4FF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8" name="Rectangle 14">
            <a:extLst>
              <a:ext uri="{FF2B5EF4-FFF2-40B4-BE49-F238E27FC236}">
                <a16:creationId xmlns:a16="http://schemas.microsoft.com/office/drawing/2014/main" id="{75CD723C-D2B7-2E4C-9F59-20A880ECC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241679" name="Rectangle 15">
            <a:extLst>
              <a:ext uri="{FF2B5EF4-FFF2-40B4-BE49-F238E27FC236}">
                <a16:creationId xmlns:a16="http://schemas.microsoft.com/office/drawing/2014/main" id="{22197648-5940-4546-896D-479446462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806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241680" name="Rectangle 16">
            <a:extLst>
              <a:ext uri="{FF2B5EF4-FFF2-40B4-BE49-F238E27FC236}">
                <a16:creationId xmlns:a16="http://schemas.microsoft.com/office/drawing/2014/main" id="{DD0FE67C-0DFB-5546-B4E9-7A4E7DC3E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</a:t>
            </a:r>
          </a:p>
        </p:txBody>
      </p:sp>
      <p:sp>
        <p:nvSpPr>
          <p:cNvPr id="241681" name="Rectangle 17">
            <a:extLst>
              <a:ext uri="{FF2B5EF4-FFF2-40B4-BE49-F238E27FC236}">
                <a16:creationId xmlns:a16="http://schemas.microsoft.com/office/drawing/2014/main" id="{334B35BD-18CC-9944-8BA1-9E1A461FC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682" name="Line 18">
            <a:extLst>
              <a:ext uri="{FF2B5EF4-FFF2-40B4-BE49-F238E27FC236}">
                <a16:creationId xmlns:a16="http://schemas.microsoft.com/office/drawing/2014/main" id="{A5F08B96-6E83-9F4C-BED7-4F6327EF08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684" name="Rectangle 20">
            <a:extLst>
              <a:ext uri="{FF2B5EF4-FFF2-40B4-BE49-F238E27FC236}">
                <a16:creationId xmlns:a16="http://schemas.microsoft.com/office/drawing/2014/main" id="{A487EEC1-A92A-A54C-8432-C70DF630D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각 위치</a:t>
            </a:r>
          </a:p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 그리기</a:t>
            </a:r>
          </a:p>
        </p:txBody>
      </p:sp>
      <p:sp>
        <p:nvSpPr>
          <p:cNvPr id="241685" name="Rectangle 21">
            <a:extLst>
              <a:ext uri="{FF2B5EF4-FFF2-40B4-BE49-F238E27FC236}">
                <a16:creationId xmlns:a16="http://schemas.microsoft.com/office/drawing/2014/main" id="{D5319C25-F0EB-ED4A-8EE1-3C1989311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241686" name="Line 22">
            <a:extLst>
              <a:ext uri="{FF2B5EF4-FFF2-40B4-BE49-F238E27FC236}">
                <a16:creationId xmlns:a16="http://schemas.microsoft.com/office/drawing/2014/main" id="{8C995F7A-6B00-3245-807B-A0C867284B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687" name="Oval 23">
            <a:extLst>
              <a:ext uri="{FF2B5EF4-FFF2-40B4-BE49-F238E27FC236}">
                <a16:creationId xmlns:a16="http://schemas.microsoft.com/office/drawing/2014/main" id="{F696C131-AED1-6D4C-91F0-560A73495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688" name="Rectangle 24">
            <a:extLst>
              <a:ext uri="{FF2B5EF4-FFF2-40B4-BE49-F238E27FC236}">
                <a16:creationId xmlns:a16="http://schemas.microsoft.com/office/drawing/2014/main" id="{951D2F76-D317-6041-8C92-D82D5F5F5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689" name="Rectangle 25">
            <a:extLst>
              <a:ext uri="{FF2B5EF4-FFF2-40B4-BE49-F238E27FC236}">
                <a16:creationId xmlns:a16="http://schemas.microsoft.com/office/drawing/2014/main" id="{3E095061-2086-8C40-B3A3-F9FD19A8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U</a:t>
            </a:r>
          </a:p>
        </p:txBody>
      </p:sp>
      <p:sp>
        <p:nvSpPr>
          <p:cNvPr id="241696" name="Oval 32">
            <a:extLst>
              <a:ext uri="{FF2B5EF4-FFF2-40B4-BE49-F238E27FC236}">
                <a16:creationId xmlns:a16="http://schemas.microsoft.com/office/drawing/2014/main" id="{2CD284C1-C535-0647-8B48-98BBF2D49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697" name="Rectangle 33">
            <a:extLst>
              <a:ext uri="{FF2B5EF4-FFF2-40B4-BE49-F238E27FC236}">
                <a16:creationId xmlns:a16="http://schemas.microsoft.com/office/drawing/2014/main" id="{1E05C887-D9E5-F34C-93E1-2FADB39C0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41698" name="Oval 34">
            <a:extLst>
              <a:ext uri="{FF2B5EF4-FFF2-40B4-BE49-F238E27FC236}">
                <a16:creationId xmlns:a16="http://schemas.microsoft.com/office/drawing/2014/main" id="{FC16C2A0-3F1A-254E-8B95-966233C9C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699" name="Rectangle 35">
            <a:extLst>
              <a:ext uri="{FF2B5EF4-FFF2-40B4-BE49-F238E27FC236}">
                <a16:creationId xmlns:a16="http://schemas.microsoft.com/office/drawing/2014/main" id="{30C07E85-02DA-2447-A612-2235C5957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241700" name="Oval 36">
            <a:extLst>
              <a:ext uri="{FF2B5EF4-FFF2-40B4-BE49-F238E27FC236}">
                <a16:creationId xmlns:a16="http://schemas.microsoft.com/office/drawing/2014/main" id="{D6E3EE56-7F76-C24B-9E28-E6CD2150C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01" name="Oval 37">
            <a:extLst>
              <a:ext uri="{FF2B5EF4-FFF2-40B4-BE49-F238E27FC236}">
                <a16:creationId xmlns:a16="http://schemas.microsoft.com/office/drawing/2014/main" id="{8927C52E-D0BA-524C-8C48-8556BDF72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02" name="Rectangle 38">
            <a:extLst>
              <a:ext uri="{FF2B5EF4-FFF2-40B4-BE49-F238E27FC236}">
                <a16:creationId xmlns:a16="http://schemas.microsoft.com/office/drawing/2014/main" id="{351A3AC5-375B-0C41-B5C8-8D3E1AE64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41703" name="Oval 39">
            <a:extLst>
              <a:ext uri="{FF2B5EF4-FFF2-40B4-BE49-F238E27FC236}">
                <a16:creationId xmlns:a16="http://schemas.microsoft.com/office/drawing/2014/main" id="{59BB5061-082B-724F-B6F1-CE36627DB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04" name="Rectangle 40">
            <a:extLst>
              <a:ext uri="{FF2B5EF4-FFF2-40B4-BE49-F238E27FC236}">
                <a16:creationId xmlns:a16="http://schemas.microsoft.com/office/drawing/2014/main" id="{4B356A76-3DFF-F742-9628-B7E467B95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51641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241705" name="Oval 41">
            <a:extLst>
              <a:ext uri="{FF2B5EF4-FFF2-40B4-BE49-F238E27FC236}">
                <a16:creationId xmlns:a16="http://schemas.microsoft.com/office/drawing/2014/main" id="{CECBE141-CD10-494F-A877-A0A27A58E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06" name="Rectangle 42">
            <a:extLst>
              <a:ext uri="{FF2B5EF4-FFF2-40B4-BE49-F238E27FC236}">
                <a16:creationId xmlns:a16="http://schemas.microsoft.com/office/drawing/2014/main" id="{A7968F05-7F0E-F045-983D-C0AE1F8B5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241707" name="Rectangle 43">
            <a:extLst>
              <a:ext uri="{FF2B5EF4-FFF2-40B4-BE49-F238E27FC236}">
                <a16:creationId xmlns:a16="http://schemas.microsoft.com/office/drawing/2014/main" id="{AC4859CC-5C0E-934C-9532-A24DEB1CE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241711" name="Oval 47">
            <a:extLst>
              <a:ext uri="{FF2B5EF4-FFF2-40B4-BE49-F238E27FC236}">
                <a16:creationId xmlns:a16="http://schemas.microsoft.com/office/drawing/2014/main" id="{F690D47A-B300-3B4A-866A-F83CACB0C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12" name="Freeform 48">
            <a:extLst>
              <a:ext uri="{FF2B5EF4-FFF2-40B4-BE49-F238E27FC236}">
                <a16:creationId xmlns:a16="http://schemas.microsoft.com/office/drawing/2014/main" id="{AA5B9601-AC3D-E746-8892-BD888517E01D}"/>
              </a:ext>
            </a:extLst>
          </p:cNvPr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14" name="Freeform 50">
            <a:extLst>
              <a:ext uri="{FF2B5EF4-FFF2-40B4-BE49-F238E27FC236}">
                <a16:creationId xmlns:a16="http://schemas.microsoft.com/office/drawing/2014/main" id="{B8EB1C2F-1BD1-6548-BD9B-8E500CA42B4C}"/>
              </a:ext>
            </a:extLst>
          </p:cNvPr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>
              <a:gd name="T0" fmla="*/ 731 w 731"/>
              <a:gd name="T1" fmla="*/ 0 h 2204"/>
              <a:gd name="T2" fmla="*/ 606 w 731"/>
              <a:gd name="T3" fmla="*/ 71 h 2204"/>
              <a:gd name="T4" fmla="*/ 590 w 731"/>
              <a:gd name="T5" fmla="*/ 479 h 2204"/>
              <a:gd name="T6" fmla="*/ 504 w 731"/>
              <a:gd name="T7" fmla="*/ 698 h 2204"/>
              <a:gd name="T8" fmla="*/ 339 w 731"/>
              <a:gd name="T9" fmla="*/ 1012 h 2204"/>
              <a:gd name="T10" fmla="*/ 229 w 731"/>
              <a:gd name="T11" fmla="*/ 1184 h 2204"/>
              <a:gd name="T12" fmla="*/ 80 w 731"/>
              <a:gd name="T13" fmla="*/ 1475 h 2204"/>
              <a:gd name="T14" fmla="*/ 25 w 731"/>
              <a:gd name="T15" fmla="*/ 1679 h 2204"/>
              <a:gd name="T16" fmla="*/ 190 w 731"/>
              <a:gd name="T17" fmla="*/ 2157 h 2204"/>
              <a:gd name="T18" fmla="*/ 308 w 731"/>
              <a:gd name="T19" fmla="*/ 2204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15" name="Rectangle 51">
            <a:extLst>
              <a:ext uri="{FF2B5EF4-FFF2-40B4-BE49-F238E27FC236}">
                <a16:creationId xmlns:a16="http://schemas.microsoft.com/office/drawing/2014/main" id="{A382F299-38D7-A745-96D0-F8D75D8B2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accent1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241716" name="Oval 52">
            <a:extLst>
              <a:ext uri="{FF2B5EF4-FFF2-40B4-BE49-F238E27FC236}">
                <a16:creationId xmlns:a16="http://schemas.microsoft.com/office/drawing/2014/main" id="{6CC2475F-149F-4849-8304-D921425D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17" name="Rectangle 53">
            <a:extLst>
              <a:ext uri="{FF2B5EF4-FFF2-40B4-BE49-F238E27FC236}">
                <a16:creationId xmlns:a16="http://schemas.microsoft.com/office/drawing/2014/main" id="{B08C0A86-7A17-D846-B778-A54B89B9C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331B3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241718" name="Oval 54">
            <a:extLst>
              <a:ext uri="{FF2B5EF4-FFF2-40B4-BE49-F238E27FC236}">
                <a16:creationId xmlns:a16="http://schemas.microsoft.com/office/drawing/2014/main" id="{0765B0B2-1FD5-2948-838C-8556D57DF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19" name="Rectangle 55">
            <a:extLst>
              <a:ext uri="{FF2B5EF4-FFF2-40B4-BE49-F238E27FC236}">
                <a16:creationId xmlns:a16="http://schemas.microsoft.com/office/drawing/2014/main" id="{A400124F-0E5F-9E40-B6A9-02F679928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331B3"/>
                </a:solidFill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>
                <a:solidFill>
                  <a:srgbClr val="0331B3"/>
                </a:solidFill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>
                <a:solidFill>
                  <a:srgbClr val="0331B3"/>
                </a:solidFill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>
                <a:solidFill>
                  <a:srgbClr val="0331B3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41720" name="Oval 56">
            <a:extLst>
              <a:ext uri="{FF2B5EF4-FFF2-40B4-BE49-F238E27FC236}">
                <a16:creationId xmlns:a16="http://schemas.microsoft.com/office/drawing/2014/main" id="{EF9D240F-BA97-D14F-BF59-C06C622AD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10" name="AutoShape 46">
            <a:extLst>
              <a:ext uri="{FF2B5EF4-FFF2-40B4-BE49-F238E27FC236}">
                <a16:creationId xmlns:a16="http://schemas.microsoft.com/office/drawing/2014/main" id="{8A43C4F0-5B04-244C-9652-54CA174C2664}"/>
              </a:ext>
            </a:extLst>
          </p:cNvPr>
          <p:cNvSpPr>
            <a:spLocks noChangeArrowheads="1"/>
          </p:cNvSpPr>
          <p:nvPr/>
        </p:nvSpPr>
        <p:spPr bwMode="auto">
          <a:xfrm rot="12338930">
            <a:off x="2984500" y="3006725"/>
            <a:ext cx="24384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45" name="Text Box 81">
            <a:extLst>
              <a:ext uri="{FF2B5EF4-FFF2-40B4-BE49-F238E27FC236}">
                <a16:creationId xmlns:a16="http://schemas.microsoft.com/office/drawing/2014/main" id="{6E7D148C-47AF-B24E-B0ED-83D3369D9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6038"/>
            <a:ext cx="19939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민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13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241762" name="Text Box 98">
            <a:extLst>
              <a:ext uri="{FF2B5EF4-FFF2-40B4-BE49-F238E27FC236}">
                <a16:creationId xmlns:a16="http://schemas.microsoft.com/office/drawing/2014/main" id="{0FD1EBBC-0FF3-D243-90DD-EABEE7858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241746" name="Rectangle 82">
            <a:extLst>
              <a:ext uri="{FF2B5EF4-FFF2-40B4-BE49-F238E27FC236}">
                <a16:creationId xmlns:a16="http://schemas.microsoft.com/office/drawing/2014/main" id="{47FAFC31-92B8-304B-B4C3-CDD977220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47" name="Rectangle 83">
            <a:extLst>
              <a:ext uri="{FF2B5EF4-FFF2-40B4-BE49-F238E27FC236}">
                <a16:creationId xmlns:a16="http://schemas.microsoft.com/office/drawing/2014/main" id="{9F85B66E-ACF8-7A4B-82DD-C1D487C30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241748" name="AutoShape 84">
            <a:extLst>
              <a:ext uri="{FF2B5EF4-FFF2-40B4-BE49-F238E27FC236}">
                <a16:creationId xmlns:a16="http://schemas.microsoft.com/office/drawing/2014/main" id="{A59F4D10-DEBE-FE44-B1AA-90B3AB88D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49" name="Rectangle 85">
            <a:extLst>
              <a:ext uri="{FF2B5EF4-FFF2-40B4-BE49-F238E27FC236}">
                <a16:creationId xmlns:a16="http://schemas.microsoft.com/office/drawing/2014/main" id="{84A5C318-9C96-1A4B-954D-A077DB968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50" name="AutoShape 86">
            <a:extLst>
              <a:ext uri="{FF2B5EF4-FFF2-40B4-BE49-F238E27FC236}">
                <a16:creationId xmlns:a16="http://schemas.microsoft.com/office/drawing/2014/main" id="{C32F9FA6-A342-4849-B343-41D0746A4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51" name="Line 87">
            <a:extLst>
              <a:ext uri="{FF2B5EF4-FFF2-40B4-BE49-F238E27FC236}">
                <a16:creationId xmlns:a16="http://schemas.microsoft.com/office/drawing/2014/main" id="{2D15908E-B6CA-7441-95AB-290D2811254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52" name="Line 88">
            <a:extLst>
              <a:ext uri="{FF2B5EF4-FFF2-40B4-BE49-F238E27FC236}">
                <a16:creationId xmlns:a16="http://schemas.microsoft.com/office/drawing/2014/main" id="{6373BD71-0DF3-B140-BC9B-A7EE914A1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53" name="Line 89">
            <a:extLst>
              <a:ext uri="{FF2B5EF4-FFF2-40B4-BE49-F238E27FC236}">
                <a16:creationId xmlns:a16="http://schemas.microsoft.com/office/drawing/2014/main" id="{F390299E-42FF-714D-94C0-539A131268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54" name="Line 90">
            <a:extLst>
              <a:ext uri="{FF2B5EF4-FFF2-40B4-BE49-F238E27FC236}">
                <a16:creationId xmlns:a16="http://schemas.microsoft.com/office/drawing/2014/main" id="{6D913FC8-FE4D-2E42-A06B-45CF2A8439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55" name="Line 91">
            <a:extLst>
              <a:ext uri="{FF2B5EF4-FFF2-40B4-BE49-F238E27FC236}">
                <a16:creationId xmlns:a16="http://schemas.microsoft.com/office/drawing/2014/main" id="{DE3BF9CE-9791-BF40-8A62-241B21B751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56" name="Rectangle 92">
            <a:extLst>
              <a:ext uri="{FF2B5EF4-FFF2-40B4-BE49-F238E27FC236}">
                <a16:creationId xmlns:a16="http://schemas.microsoft.com/office/drawing/2014/main" id="{88E2366D-3B08-3C47-9173-946E13FB0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241757" name="Rectangle 93">
            <a:extLst>
              <a:ext uri="{FF2B5EF4-FFF2-40B4-BE49-F238E27FC236}">
                <a16:creationId xmlns:a16="http://schemas.microsoft.com/office/drawing/2014/main" id="{93F51120-2E68-5D4C-A1A2-BBA1FB90E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241758" name="Rectangle 94">
            <a:extLst>
              <a:ext uri="{FF2B5EF4-FFF2-40B4-BE49-F238E27FC236}">
                <a16:creationId xmlns:a16="http://schemas.microsoft.com/office/drawing/2014/main" id="{BB489F67-68D6-3F4D-94EC-4D4B3B3E2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5953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</a:p>
        </p:txBody>
      </p:sp>
      <p:sp>
        <p:nvSpPr>
          <p:cNvPr id="241759" name="Rectangle 95">
            <a:extLst>
              <a:ext uri="{FF2B5EF4-FFF2-40B4-BE49-F238E27FC236}">
                <a16:creationId xmlns:a16="http://schemas.microsoft.com/office/drawing/2014/main" id="{E4F531F8-1B2D-9547-A3B2-E17BFF5AA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가데스 바네아</a:t>
            </a:r>
          </a:p>
        </p:txBody>
      </p:sp>
      <p:sp>
        <p:nvSpPr>
          <p:cNvPr id="241760" name="Line 96">
            <a:extLst>
              <a:ext uri="{FF2B5EF4-FFF2-40B4-BE49-F238E27FC236}">
                <a16:creationId xmlns:a16="http://schemas.microsoft.com/office/drawing/2014/main" id="{946F9030-9655-4147-A84F-E3252EE3F3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1761" name="Rectangle 97">
            <a:extLst>
              <a:ext uri="{FF2B5EF4-FFF2-40B4-BE49-F238E27FC236}">
                <a16:creationId xmlns:a16="http://schemas.microsoft.com/office/drawing/2014/main" id="{F531001D-6BE3-1B46-8272-CFDB7BDA2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241770" name="Rectangle 106">
            <a:extLst>
              <a:ext uri="{FF2B5EF4-FFF2-40B4-BE49-F238E27FC236}">
                <a16:creationId xmlns:a16="http://schemas.microsoft.com/office/drawing/2014/main" id="{0FC0ADE6-CB75-FB4E-883A-4D0930349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19</a:t>
            </a:r>
          </a:p>
        </p:txBody>
      </p:sp>
      <p:sp>
        <p:nvSpPr>
          <p:cNvPr id="241773" name="Text Box 109">
            <a:extLst>
              <a:ext uri="{FF2B5EF4-FFF2-40B4-BE49-F238E27FC236}">
                <a16:creationId xmlns:a16="http://schemas.microsoft.com/office/drawing/2014/main" id="{45B7D205-F471-744C-A169-3A53FD6AB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sp>
        <p:nvSpPr>
          <p:cNvPr id="241776" name="Text Box 112">
            <a:extLst>
              <a:ext uri="{FF2B5EF4-FFF2-40B4-BE49-F238E27FC236}">
                <a16:creationId xmlns:a16="http://schemas.microsoft.com/office/drawing/2014/main" id="{C264965B-CB73-A546-91C9-F8C1D5281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2462213"/>
            <a:ext cx="1870075" cy="173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ko-KR" altLang="en-US" sz="36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정탐꾼들의 경로</a:t>
            </a:r>
          </a:p>
        </p:txBody>
      </p:sp>
      <p:sp>
        <p:nvSpPr>
          <p:cNvPr id="241778" name="Text Box 114">
            <a:extLst>
              <a:ext uri="{FF2B5EF4-FFF2-40B4-BE49-F238E27FC236}">
                <a16:creationId xmlns:a16="http://schemas.microsoft.com/office/drawing/2014/main" id="{324879E2-BD93-374F-B809-0FEDBCD86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863" y="2689225"/>
            <a:ext cx="4572000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ko-KR" altLang="en-US" sz="28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그 후 남부의 가데스 바네아로 돌아감</a:t>
            </a:r>
          </a:p>
        </p:txBody>
      </p:sp>
      <p:sp>
        <p:nvSpPr>
          <p:cNvPr id="241779" name="Text Box 115">
            <a:extLst>
              <a:ext uri="{FF2B5EF4-FFF2-40B4-BE49-F238E27FC236}">
                <a16:creationId xmlns:a16="http://schemas.microsoft.com/office/drawing/2014/main" id="{6233B871-46AA-E243-9F04-5CD55403F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pic>
        <p:nvPicPr>
          <p:cNvPr id="241774" name="Picture 110" descr="Nahal Zin, tb n062400 sr">
            <a:extLst>
              <a:ext uri="{FF2B5EF4-FFF2-40B4-BE49-F238E27FC236}">
                <a16:creationId xmlns:a16="http://schemas.microsoft.com/office/drawing/2014/main" id="{34A3E66D-8EEF-D045-A3E0-63A60DB678F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4029075"/>
            <a:ext cx="3009900" cy="2257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41767" name="Picture 103">
            <a:extLst>
              <a:ext uri="{FF2B5EF4-FFF2-40B4-BE49-F238E27FC236}">
                <a16:creationId xmlns:a16="http://schemas.microsoft.com/office/drawing/2014/main" id="{3C92D95B-39B8-DF44-B17D-45DA34F3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2951" r="6853" b="4250"/>
          <a:stretch>
            <a:fillRect/>
          </a:stretch>
        </p:blipFill>
        <p:spPr bwMode="auto">
          <a:xfrm>
            <a:off x="6899275" y="2355850"/>
            <a:ext cx="1819275" cy="2711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1769" name="Picture 105">
            <a:extLst>
              <a:ext uri="{FF2B5EF4-FFF2-40B4-BE49-F238E27FC236}">
                <a16:creationId xmlns:a16="http://schemas.microsoft.com/office/drawing/2014/main" id="{162810F0-E0FC-2745-989A-BE6984B9E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4893" r="5470" b="8031"/>
          <a:stretch>
            <a:fillRect/>
          </a:stretch>
        </p:blipFill>
        <p:spPr bwMode="auto">
          <a:xfrm>
            <a:off x="5089525" y="604838"/>
            <a:ext cx="2851150" cy="1863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778" grpId="0" autoUpdateAnimBg="0"/>
      <p:bldP spid="241774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4" name="Rectangle 4">
            <a:extLst>
              <a:ext uri="{FF2B5EF4-FFF2-40B4-BE49-F238E27FC236}">
                <a16:creationId xmlns:a16="http://schemas.microsoft.com/office/drawing/2014/main" id="{AC89FBBC-8E5B-2F4D-A4CB-098243773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685" name="Rectangle 5">
            <a:extLst>
              <a:ext uri="{FF2B5EF4-FFF2-40B4-BE49-F238E27FC236}">
                <a16:creationId xmlns:a16="http://schemas.microsoft.com/office/drawing/2014/main" id="{4944FF26-8FA0-904C-82F8-DB0C622D9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00" name="Rectangle 20">
            <a:extLst>
              <a:ext uri="{FF2B5EF4-FFF2-40B4-BE49-F238E27FC236}">
                <a16:creationId xmlns:a16="http://schemas.microsoft.com/office/drawing/2014/main" id="{6770CEED-AD4B-1D44-A27C-6767BDE98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각 위치</a:t>
            </a:r>
            <a:endParaRPr lang="en-US" altLang="ko-KR" sz="2400">
              <a:solidFill>
                <a:schemeClr val="tx2"/>
              </a:solidFill>
              <a:latin typeface="Times" charset="0"/>
              <a:ea typeface="굴림" charset="0"/>
              <a:cs typeface="굴림" charset="0"/>
            </a:endParaRPr>
          </a:p>
          <a:p>
            <a:pPr algn="l">
              <a:defRPr/>
            </a:pPr>
            <a:r>
              <a:rPr lang="en-US" altLang="ko-KR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그리기</a:t>
            </a:r>
            <a:endParaRPr lang="en-US" altLang="ko-KR" sz="2400">
              <a:solidFill>
                <a:schemeClr val="tx2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83702" name="Line 22">
            <a:extLst>
              <a:ext uri="{FF2B5EF4-FFF2-40B4-BE49-F238E27FC236}">
                <a16:creationId xmlns:a16="http://schemas.microsoft.com/office/drawing/2014/main" id="{AD3990EB-99F0-2248-A19C-3BF0D5615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25" name="Text Box 45">
            <a:extLst>
              <a:ext uri="{FF2B5EF4-FFF2-40B4-BE49-F238E27FC236}">
                <a16:creationId xmlns:a16="http://schemas.microsoft.com/office/drawing/2014/main" id="{58BC67BE-B753-7D47-9EF5-7B5FE270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>
              <a:solidFill>
                <a:schemeClr val="tx1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83726" name="Text Box 46">
            <a:extLst>
              <a:ext uri="{FF2B5EF4-FFF2-40B4-BE49-F238E27FC236}">
                <a16:creationId xmlns:a16="http://schemas.microsoft.com/office/drawing/2014/main" id="{8E401BD5-B8D0-2C44-9876-2A8647C1C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44450"/>
            <a:ext cx="4160838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민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13:26-14:9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grpSp>
        <p:nvGrpSpPr>
          <p:cNvPr id="23559" name="Group 77">
            <a:extLst>
              <a:ext uri="{FF2B5EF4-FFF2-40B4-BE49-F238E27FC236}">
                <a16:creationId xmlns:a16="http://schemas.microsoft.com/office/drawing/2014/main" id="{B773BCBD-F620-9C49-BB97-710EF1D51D2E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68263"/>
            <a:ext cx="7381875" cy="6027737"/>
            <a:chOff x="1008" y="42"/>
            <a:chExt cx="4650" cy="3797"/>
          </a:xfrm>
        </p:grpSpPr>
        <p:sp>
          <p:nvSpPr>
            <p:cNvPr id="583758" name="Freeform 78">
              <a:extLst>
                <a:ext uri="{FF2B5EF4-FFF2-40B4-BE49-F238E27FC236}">
                  <a16:creationId xmlns:a16="http://schemas.microsoft.com/office/drawing/2014/main" id="{805842EB-C09D-2744-B33C-8B019F540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59" name="Rectangle 79">
              <a:extLst>
                <a:ext uri="{FF2B5EF4-FFF2-40B4-BE49-F238E27FC236}">
                  <a16:creationId xmlns:a16="http://schemas.microsoft.com/office/drawing/2014/main" id="{089EFFE9-92EF-2E4D-8662-90927E37B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ko-KR" altLang="en-US" b="0">
                <a:solidFill>
                  <a:srgbClr val="FF0000"/>
                </a:solidFill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583760" name="Freeform 80">
              <a:extLst>
                <a:ext uri="{FF2B5EF4-FFF2-40B4-BE49-F238E27FC236}">
                  <a16:creationId xmlns:a16="http://schemas.microsoft.com/office/drawing/2014/main" id="{B50C46F5-8BBF-F343-9DD8-278BE3551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1" name="Freeform 81">
              <a:extLst>
                <a:ext uri="{FF2B5EF4-FFF2-40B4-BE49-F238E27FC236}">
                  <a16:creationId xmlns:a16="http://schemas.microsoft.com/office/drawing/2014/main" id="{4B35CC92-98FD-D249-974D-7574B4FEE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2" name="Freeform 82">
              <a:extLst>
                <a:ext uri="{FF2B5EF4-FFF2-40B4-BE49-F238E27FC236}">
                  <a16:creationId xmlns:a16="http://schemas.microsoft.com/office/drawing/2014/main" id="{7D4DFA39-05A2-D548-9AAE-24915151F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3" name="Rectangle 83">
              <a:extLst>
                <a:ext uri="{FF2B5EF4-FFF2-40B4-BE49-F238E27FC236}">
                  <a16:creationId xmlns:a16="http://schemas.microsoft.com/office/drawing/2014/main" id="{0F541871-1245-ED44-8D3A-C82EC14AC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331B3"/>
                  </a:solidFill>
                  <a:latin typeface="Times" charset="0"/>
                  <a:ea typeface="굴림" charset="0"/>
                  <a:cs typeface="굴림" charset="0"/>
                </a:rPr>
                <a:t>ER</a:t>
              </a:r>
            </a:p>
          </p:txBody>
        </p:sp>
        <p:sp>
          <p:nvSpPr>
            <p:cNvPr id="583764" name="Freeform 84">
              <a:extLst>
                <a:ext uri="{FF2B5EF4-FFF2-40B4-BE49-F238E27FC236}">
                  <a16:creationId xmlns:a16="http://schemas.microsoft.com/office/drawing/2014/main" id="{C61F73AF-9BF7-F74E-9092-8936D76F1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5" name="Rectangle 85">
              <a:extLst>
                <a:ext uri="{FF2B5EF4-FFF2-40B4-BE49-F238E27FC236}">
                  <a16:creationId xmlns:a16="http://schemas.microsoft.com/office/drawing/2014/main" id="{57CA213E-BCCB-AE40-90CA-AFD97435B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PG</a:t>
              </a:r>
            </a:p>
          </p:txBody>
        </p:sp>
        <p:sp>
          <p:nvSpPr>
            <p:cNvPr id="583766" name="Freeform 86">
              <a:extLst>
                <a:ext uri="{FF2B5EF4-FFF2-40B4-BE49-F238E27FC236}">
                  <a16:creationId xmlns:a16="http://schemas.microsoft.com/office/drawing/2014/main" id="{D29D31C9-0D8E-F74A-8E14-40CB35765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7" name="Freeform 87">
              <a:extLst>
                <a:ext uri="{FF2B5EF4-FFF2-40B4-BE49-F238E27FC236}">
                  <a16:creationId xmlns:a16="http://schemas.microsoft.com/office/drawing/2014/main" id="{AACDF0EB-1723-214A-9845-AF0F70CDA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8" name="Freeform 88">
              <a:extLst>
                <a:ext uri="{FF2B5EF4-FFF2-40B4-BE49-F238E27FC236}">
                  <a16:creationId xmlns:a16="http://schemas.microsoft.com/office/drawing/2014/main" id="{555AB8B5-71EF-3744-A1C4-2EDE3ADF9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69" name="Rectangle 89">
              <a:extLst>
                <a:ext uri="{FF2B5EF4-FFF2-40B4-BE49-F238E27FC236}">
                  <a16:creationId xmlns:a16="http://schemas.microsoft.com/office/drawing/2014/main" id="{64F00A23-EB09-FC45-9472-1B37B432D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22380"/>
                  </a:solidFill>
                  <a:latin typeface="Times" charset="0"/>
                  <a:ea typeface="굴림" charset="0"/>
                  <a:cs typeface="굴림" charset="0"/>
                </a:rPr>
                <a:t>SG</a:t>
              </a:r>
            </a:p>
          </p:txBody>
        </p:sp>
        <p:sp>
          <p:nvSpPr>
            <p:cNvPr id="583770" name="Rectangle 90">
              <a:extLst>
                <a:ext uri="{FF2B5EF4-FFF2-40B4-BE49-F238E27FC236}">
                  <a16:creationId xmlns:a16="http://schemas.microsoft.com/office/drawing/2014/main" id="{9F679C2D-AC18-304B-ACE7-16DEB6255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RS</a:t>
              </a:r>
            </a:p>
          </p:txBody>
        </p:sp>
        <p:sp>
          <p:nvSpPr>
            <p:cNvPr id="583771" name="Rectangle 91">
              <a:extLst>
                <a:ext uri="{FF2B5EF4-FFF2-40B4-BE49-F238E27FC236}">
                  <a16:creationId xmlns:a16="http://schemas.microsoft.com/office/drawing/2014/main" id="{E6DB082D-87DC-B049-96F3-E0EF3A0A3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MS</a:t>
              </a:r>
            </a:p>
          </p:txBody>
        </p:sp>
        <p:sp>
          <p:nvSpPr>
            <p:cNvPr id="583772" name="Rectangle 92">
              <a:extLst>
                <a:ext uri="{FF2B5EF4-FFF2-40B4-BE49-F238E27FC236}">
                  <a16:creationId xmlns:a16="http://schemas.microsoft.com/office/drawing/2014/main" id="{ABCABB3F-F31A-594E-AF62-61BE84DE8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73" name="Line 93">
              <a:extLst>
                <a:ext uri="{FF2B5EF4-FFF2-40B4-BE49-F238E27FC236}">
                  <a16:creationId xmlns:a16="http://schemas.microsoft.com/office/drawing/2014/main" id="{82BD6B09-F17F-CF4A-ADB6-081D84DE71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74" name="Line 94">
              <a:extLst>
                <a:ext uri="{FF2B5EF4-FFF2-40B4-BE49-F238E27FC236}">
                  <a16:creationId xmlns:a16="http://schemas.microsoft.com/office/drawing/2014/main" id="{90D271E1-3D8D-0C44-A8F3-AD38F008C6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75" name="Rectangle 95">
              <a:extLst>
                <a:ext uri="{FF2B5EF4-FFF2-40B4-BE49-F238E27FC236}">
                  <a16:creationId xmlns:a16="http://schemas.microsoft.com/office/drawing/2014/main" id="{0B3D04A4-CB7F-4147-9F01-CDA0E36BF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DS</a:t>
              </a:r>
            </a:p>
          </p:txBody>
        </p:sp>
        <p:sp>
          <p:nvSpPr>
            <p:cNvPr id="583776" name="Oval 96">
              <a:extLst>
                <a:ext uri="{FF2B5EF4-FFF2-40B4-BE49-F238E27FC236}">
                  <a16:creationId xmlns:a16="http://schemas.microsoft.com/office/drawing/2014/main" id="{A6B430E1-B811-D94B-8F1F-C3F491B73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77" name="Rectangle 97">
              <a:extLst>
                <a:ext uri="{FF2B5EF4-FFF2-40B4-BE49-F238E27FC236}">
                  <a16:creationId xmlns:a16="http://schemas.microsoft.com/office/drawing/2014/main" id="{011065FB-EEEC-F545-AD90-BA677CF2C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78" name="Rectangle 98">
              <a:extLst>
                <a:ext uri="{FF2B5EF4-FFF2-40B4-BE49-F238E27FC236}">
                  <a16:creationId xmlns:a16="http://schemas.microsoft.com/office/drawing/2014/main" id="{84C57DBA-3809-7F4B-A282-703C3769B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chemeClr val="accent1"/>
                  </a:solidFill>
                  <a:latin typeface="Times" charset="0"/>
                  <a:ea typeface="굴림" charset="0"/>
                  <a:cs typeface="굴림" charset="0"/>
                </a:rPr>
                <a:t>U</a:t>
              </a:r>
              <a:endParaRPr lang="en-US" altLang="ko-KR" sz="2400">
                <a:solidFill>
                  <a:srgbClr val="008000"/>
                </a:solidFill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583779" name="Rectangle 99">
              <a:extLst>
                <a:ext uri="{FF2B5EF4-FFF2-40B4-BE49-F238E27FC236}">
                  <a16:creationId xmlns:a16="http://schemas.microsoft.com/office/drawing/2014/main" id="{6213F686-5AE1-EB41-A610-14AAD93CD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C</a:t>
              </a:r>
            </a:p>
          </p:txBody>
        </p:sp>
        <p:sp>
          <p:nvSpPr>
            <p:cNvPr id="583780" name="Oval 100">
              <a:extLst>
                <a:ext uri="{FF2B5EF4-FFF2-40B4-BE49-F238E27FC236}">
                  <a16:creationId xmlns:a16="http://schemas.microsoft.com/office/drawing/2014/main" id="{8266F3A7-95D9-3E40-A367-11899F222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81" name="Rectangle 101">
              <a:extLst>
                <a:ext uri="{FF2B5EF4-FFF2-40B4-BE49-F238E27FC236}">
                  <a16:creationId xmlns:a16="http://schemas.microsoft.com/office/drawing/2014/main" id="{33CA7E41-2409-2843-9DAC-2C17A87AB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J</a:t>
              </a:r>
            </a:p>
          </p:txBody>
        </p:sp>
        <p:sp>
          <p:nvSpPr>
            <p:cNvPr id="583782" name="Oval 102">
              <a:extLst>
                <a:ext uri="{FF2B5EF4-FFF2-40B4-BE49-F238E27FC236}">
                  <a16:creationId xmlns:a16="http://schemas.microsoft.com/office/drawing/2014/main" id="{F1F4744B-D036-BA4F-8E9C-E4742546B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83" name="Oval 103">
              <a:extLst>
                <a:ext uri="{FF2B5EF4-FFF2-40B4-BE49-F238E27FC236}">
                  <a16:creationId xmlns:a16="http://schemas.microsoft.com/office/drawing/2014/main" id="{F145B4E3-FF57-BB4A-A39F-85CCEC6FB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84" name="Rectangle 104">
              <a:extLst>
                <a:ext uri="{FF2B5EF4-FFF2-40B4-BE49-F238E27FC236}">
                  <a16:creationId xmlns:a16="http://schemas.microsoft.com/office/drawing/2014/main" id="{DFEB251C-610C-FD4A-8315-E50F3D9D7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KB</a:t>
              </a:r>
            </a:p>
          </p:txBody>
        </p:sp>
        <p:sp>
          <p:nvSpPr>
            <p:cNvPr id="583785" name="Oval 105">
              <a:extLst>
                <a:ext uri="{FF2B5EF4-FFF2-40B4-BE49-F238E27FC236}">
                  <a16:creationId xmlns:a16="http://schemas.microsoft.com/office/drawing/2014/main" id="{22A3C4D7-9E16-704E-BDFC-24D79C944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86" name="Rectangle 106">
              <a:extLst>
                <a:ext uri="{FF2B5EF4-FFF2-40B4-BE49-F238E27FC236}">
                  <a16:creationId xmlns:a16="http://schemas.microsoft.com/office/drawing/2014/main" id="{4E369761-65D3-3D4E-A638-38B93A314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" y="3253"/>
              <a:ext cx="40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MS</a:t>
              </a:r>
            </a:p>
          </p:txBody>
        </p:sp>
        <p:sp>
          <p:nvSpPr>
            <p:cNvPr id="583787" name="Oval 107">
              <a:extLst>
                <a:ext uri="{FF2B5EF4-FFF2-40B4-BE49-F238E27FC236}">
                  <a16:creationId xmlns:a16="http://schemas.microsoft.com/office/drawing/2014/main" id="{0DCEABB5-CB48-4C45-B108-147DE61C1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88" name="Rectangle 108">
              <a:extLst>
                <a:ext uri="{FF2B5EF4-FFF2-40B4-BE49-F238E27FC236}">
                  <a16:creationId xmlns:a16="http://schemas.microsoft.com/office/drawing/2014/main" id="{E83F366F-A3FF-5542-B854-44072D1AB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E</a:t>
              </a:r>
            </a:p>
          </p:txBody>
        </p:sp>
        <p:sp>
          <p:nvSpPr>
            <p:cNvPr id="583789" name="Rectangle 109">
              <a:extLst>
                <a:ext uri="{FF2B5EF4-FFF2-40B4-BE49-F238E27FC236}">
                  <a16:creationId xmlns:a16="http://schemas.microsoft.com/office/drawing/2014/main" id="{1351842A-1805-7B49-BAF5-3F92FD69E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22380"/>
                  </a:solidFill>
                  <a:latin typeface="Times" charset="0"/>
                  <a:ea typeface="굴림" charset="0"/>
                  <a:cs typeface="굴림" charset="0"/>
                </a:rPr>
                <a:t>MN</a:t>
              </a:r>
            </a:p>
          </p:txBody>
        </p:sp>
        <p:sp>
          <p:nvSpPr>
            <p:cNvPr id="583790" name="Oval 110">
              <a:extLst>
                <a:ext uri="{FF2B5EF4-FFF2-40B4-BE49-F238E27FC236}">
                  <a16:creationId xmlns:a16="http://schemas.microsoft.com/office/drawing/2014/main" id="{A980C88F-142F-D94C-B78E-B1739F0AE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91" name="Rectangle 111">
              <a:extLst>
                <a:ext uri="{FF2B5EF4-FFF2-40B4-BE49-F238E27FC236}">
                  <a16:creationId xmlns:a16="http://schemas.microsoft.com/office/drawing/2014/main" id="{F27DE563-3E4A-054F-964B-A9A300380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4729B7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chemeClr val="accent1"/>
                  </a:solidFill>
                  <a:latin typeface="Times" charset="0"/>
                  <a:ea typeface="굴림" charset="0"/>
                  <a:cs typeface="굴림" charset="0"/>
                </a:rPr>
                <a:t>B</a:t>
              </a:r>
            </a:p>
          </p:txBody>
        </p:sp>
        <p:sp>
          <p:nvSpPr>
            <p:cNvPr id="583792" name="Oval 112">
              <a:extLst>
                <a:ext uri="{FF2B5EF4-FFF2-40B4-BE49-F238E27FC236}">
                  <a16:creationId xmlns:a16="http://schemas.microsoft.com/office/drawing/2014/main" id="{67CE22C2-8B2D-C74A-882D-716D994F0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AE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93" name="Rectangle 113">
              <a:extLst>
                <a:ext uri="{FF2B5EF4-FFF2-40B4-BE49-F238E27FC236}">
                  <a16:creationId xmlns:a16="http://schemas.microsoft.com/office/drawing/2014/main" id="{2EE550B9-941D-6748-8938-D01E08C2F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331B3"/>
                  </a:solidFill>
                  <a:latin typeface="Times" charset="0"/>
                  <a:ea typeface="굴림" charset="0"/>
                  <a:cs typeface="굴림" charset="0"/>
                </a:rPr>
                <a:t>H</a:t>
              </a:r>
            </a:p>
          </p:txBody>
        </p:sp>
        <p:sp>
          <p:nvSpPr>
            <p:cNvPr id="583794" name="Oval 114">
              <a:extLst>
                <a:ext uri="{FF2B5EF4-FFF2-40B4-BE49-F238E27FC236}">
                  <a16:creationId xmlns:a16="http://schemas.microsoft.com/office/drawing/2014/main" id="{A3E36150-42C7-3840-97DD-11506B192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95" name="Rectangle 115">
              <a:extLst>
                <a:ext uri="{FF2B5EF4-FFF2-40B4-BE49-F238E27FC236}">
                  <a16:creationId xmlns:a16="http://schemas.microsoft.com/office/drawing/2014/main" id="{681E1601-6F67-DD4D-B7D7-20CC7EA39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331B3"/>
                  </a:solidFill>
                  <a:latin typeface="Times" charset="0"/>
                  <a:ea typeface="굴림" charset="0"/>
                  <a:cs typeface="굴림" charset="0"/>
                </a:rPr>
                <a:t>N(A)</a:t>
              </a:r>
            </a:p>
          </p:txBody>
        </p:sp>
        <p:sp>
          <p:nvSpPr>
            <p:cNvPr id="583796" name="Oval 116">
              <a:extLst>
                <a:ext uri="{FF2B5EF4-FFF2-40B4-BE49-F238E27FC236}">
                  <a16:creationId xmlns:a16="http://schemas.microsoft.com/office/drawing/2014/main" id="{214FAD5D-618E-A34B-AF32-627C5D57B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97" name="Oval 117">
              <a:extLst>
                <a:ext uri="{FF2B5EF4-FFF2-40B4-BE49-F238E27FC236}">
                  <a16:creationId xmlns:a16="http://schemas.microsoft.com/office/drawing/2014/main" id="{0506BD14-36B3-704F-8D71-8F210600B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98" name="Freeform 118">
              <a:extLst>
                <a:ext uri="{FF2B5EF4-FFF2-40B4-BE49-F238E27FC236}">
                  <a16:creationId xmlns:a16="http://schemas.microsoft.com/office/drawing/2014/main" id="{DFC2B0A5-B947-B94A-8737-3A7462DC5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799" name="Freeform 119">
              <a:extLst>
                <a:ext uri="{FF2B5EF4-FFF2-40B4-BE49-F238E27FC236}">
                  <a16:creationId xmlns:a16="http://schemas.microsoft.com/office/drawing/2014/main" id="{0251924A-66E7-E44A-B02F-0D385F5E7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3800" name="Freeform 120">
              <a:extLst>
                <a:ext uri="{FF2B5EF4-FFF2-40B4-BE49-F238E27FC236}">
                  <a16:creationId xmlns:a16="http://schemas.microsoft.com/office/drawing/2014/main" id="{F09D4911-0B1D-C745-9663-A306DE46D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01" name="Text Box 121">
              <a:extLst>
                <a:ext uri="{FF2B5EF4-FFF2-40B4-BE49-F238E27FC236}">
                  <a16:creationId xmlns:a16="http://schemas.microsoft.com/office/drawing/2014/main" id="{6BCCDC0B-0BEE-6F41-AAFF-2B381983A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4" y="42"/>
              <a:ext cx="164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000" b="0">
                  <a:solidFill>
                    <a:srgbClr val="FFA27C"/>
                  </a:solidFill>
                  <a:latin typeface="Comic Sans MS" charset="0"/>
                  <a:ea typeface="굴림" charset="0"/>
                  <a:cs typeface="굴림" charset="0"/>
                </a:rPr>
                <a:t> </a:t>
              </a:r>
            </a:p>
          </p:txBody>
        </p:sp>
      </p:grpSp>
      <p:sp>
        <p:nvSpPr>
          <p:cNvPr id="583737" name="Rectangle 57">
            <a:extLst>
              <a:ext uri="{FF2B5EF4-FFF2-40B4-BE49-F238E27FC236}">
                <a16:creationId xmlns:a16="http://schemas.microsoft.com/office/drawing/2014/main" id="{9214E92B-2FCE-2E42-A1A9-7AB8EBA4C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792163"/>
            <a:ext cx="6804025" cy="52181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31" name="Text Box 51">
            <a:extLst>
              <a:ext uri="{FF2B5EF4-FFF2-40B4-BE49-F238E27FC236}">
                <a16:creationId xmlns:a16="http://schemas.microsoft.com/office/drawing/2014/main" id="{E3E101F2-9B32-C64F-A0CB-C71D3754A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588" y="1262063"/>
            <a:ext cx="4597400" cy="3698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12</a:t>
            </a:r>
            <a:r>
              <a:rPr lang="ko-KR" altLang="en-US" sz="20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정탐꾼</a:t>
            </a:r>
            <a:r>
              <a:rPr lang="en-US" altLang="ko-KR" sz="20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: </a:t>
            </a:r>
            <a:r>
              <a:rPr lang="ko-KR" altLang="en-US" sz="2000" i="1" u="sng">
                <a:solidFill>
                  <a:srgbClr val="66FF66"/>
                </a:solidFill>
                <a:latin typeface="MD솔체" pitchFamily="18" charset="-127"/>
                <a:ea typeface="MD솔체" pitchFamily="18" charset="-127"/>
              </a:rPr>
              <a:t>두명의 </a:t>
            </a:r>
            <a:r>
              <a:rPr lang="ko-KR" altLang="en-US" sz="20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 보고자</a:t>
            </a:r>
            <a:endParaRPr lang="ko-KR" altLang="en-US" sz="1800">
              <a:solidFill>
                <a:srgbClr val="33CC33"/>
              </a:solidFill>
              <a:latin typeface="MD솔체" pitchFamily="18" charset="-127"/>
              <a:ea typeface="MD솔체" pitchFamily="18" charset="-127"/>
            </a:endParaRPr>
          </a:p>
          <a:p>
            <a:pPr algn="l">
              <a:spcBef>
                <a:spcPct val="50000"/>
              </a:spcBef>
            </a:pPr>
            <a:r>
              <a:rPr lang="en-US" altLang="ko-KR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10</a:t>
            </a:r>
            <a:r>
              <a:rPr lang="ko-KR" altLang="en-US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명의 정탐꾼들</a:t>
            </a:r>
            <a:r>
              <a:rPr lang="en-US" altLang="ko-KR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: </a:t>
            </a:r>
            <a:r>
              <a:rPr lang="ko-KR" altLang="en-US" sz="1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주된</a:t>
            </a:r>
            <a:r>
              <a:rPr lang="ko-KR" altLang="en-US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 의견</a:t>
            </a:r>
            <a:endParaRPr lang="ko-KR" altLang="en-US" sz="1800">
              <a:solidFill>
                <a:srgbClr val="33CC33"/>
              </a:solidFill>
              <a:latin typeface="MD솔체" pitchFamily="18" charset="-127"/>
              <a:ea typeface="MD솔체" pitchFamily="18" charset="-127"/>
            </a:endParaRPr>
          </a:p>
          <a:p>
            <a:pPr algn="l">
              <a:spcBef>
                <a:spcPct val="50000"/>
              </a:spcBef>
            </a:pPr>
            <a:r>
              <a:rPr lang="ko-KR" altLang="en-US" sz="1800">
                <a:solidFill>
                  <a:srgbClr val="33CC33"/>
                </a:solidFill>
                <a:latin typeface="MD솔체" pitchFamily="18" charset="-127"/>
                <a:ea typeface="MD솔체" pitchFamily="18" charset="-127"/>
              </a:rPr>
              <a:t>	</a:t>
            </a:r>
            <a:r>
              <a:rPr lang="ko-KR" altLang="en-US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젖과 꿀이 흐르는 땅</a:t>
            </a: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!</a:t>
            </a:r>
          </a:p>
          <a:p>
            <a:pPr algn="l">
              <a:spcBef>
                <a:spcPct val="50000"/>
              </a:spcBef>
            </a:pP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	</a:t>
            </a:r>
            <a:r>
              <a:rPr lang="ko-KR" altLang="en-US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그 땅의 거인들</a:t>
            </a: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!</a:t>
            </a:r>
          </a:p>
          <a:p>
            <a:pPr algn="l">
              <a:spcBef>
                <a:spcPct val="50000"/>
              </a:spcBef>
            </a:pP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	</a:t>
            </a:r>
            <a:r>
              <a:rPr lang="ko-KR" altLang="en-US" sz="1800">
                <a:solidFill>
                  <a:srgbClr val="FF0000"/>
                </a:solidFill>
                <a:latin typeface="MD솔체" pitchFamily="18" charset="-127"/>
                <a:ea typeface="MD솔체" pitchFamily="18" charset="-127"/>
              </a:rPr>
              <a:t>애굽으로 돌아가자</a:t>
            </a:r>
            <a:r>
              <a:rPr lang="en-US" altLang="ko-KR" sz="1800">
                <a:solidFill>
                  <a:srgbClr val="FF0000"/>
                </a:solidFill>
                <a:latin typeface="MD솔체" pitchFamily="18" charset="-127"/>
                <a:ea typeface="MD솔체" pitchFamily="18" charset="-127"/>
              </a:rPr>
              <a:t>!</a:t>
            </a:r>
            <a:endParaRPr lang="en-US" altLang="ko-KR" sz="1800">
              <a:solidFill>
                <a:srgbClr val="33CC33"/>
              </a:solidFill>
              <a:latin typeface="MD솔체" pitchFamily="18" charset="-127"/>
              <a:ea typeface="MD솔체" pitchFamily="18" charset="-127"/>
            </a:endParaRPr>
          </a:p>
          <a:p>
            <a:pPr algn="l">
              <a:spcBef>
                <a:spcPct val="50000"/>
              </a:spcBef>
            </a:pPr>
            <a:r>
              <a:rPr lang="en-US" altLang="ko-KR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2</a:t>
            </a:r>
            <a:r>
              <a:rPr lang="ko-KR" altLang="en-US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명의 정탐꾼들</a:t>
            </a:r>
            <a:r>
              <a:rPr lang="en-US" altLang="ko-KR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: </a:t>
            </a:r>
            <a:r>
              <a:rPr lang="ko-KR" altLang="en-US" sz="1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소수</a:t>
            </a:r>
            <a:r>
              <a:rPr lang="ko-KR" altLang="en-US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 의견</a:t>
            </a:r>
            <a:endParaRPr lang="ko-KR" altLang="en-US" sz="1800">
              <a:solidFill>
                <a:srgbClr val="33CC33"/>
              </a:solidFill>
              <a:latin typeface="MD솔체" pitchFamily="18" charset="-127"/>
              <a:ea typeface="MD솔체" pitchFamily="18" charset="-127"/>
            </a:endParaRPr>
          </a:p>
          <a:p>
            <a:pPr algn="l">
              <a:spcBef>
                <a:spcPct val="50000"/>
              </a:spcBef>
            </a:pPr>
            <a:r>
              <a:rPr lang="ko-KR" altLang="en-US" sz="1800">
                <a:solidFill>
                  <a:srgbClr val="33CC33"/>
                </a:solidFill>
                <a:latin typeface="MD솔체" pitchFamily="18" charset="-127"/>
                <a:ea typeface="MD솔체" pitchFamily="18" charset="-127"/>
              </a:rPr>
              <a:t>	</a:t>
            </a:r>
            <a:r>
              <a:rPr lang="ko-KR" altLang="en-US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젖과 꿀이 흐르는 땅</a:t>
            </a: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!</a:t>
            </a:r>
          </a:p>
          <a:p>
            <a:pPr algn="l">
              <a:spcBef>
                <a:spcPct val="50000"/>
              </a:spcBef>
            </a:pP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	</a:t>
            </a:r>
            <a:r>
              <a:rPr lang="ko-KR" altLang="en-US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그 땅의 거인들</a:t>
            </a: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!</a:t>
            </a:r>
          </a:p>
          <a:p>
            <a:pPr algn="l">
              <a:spcBef>
                <a:spcPct val="50000"/>
              </a:spcBef>
            </a:pP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	</a:t>
            </a:r>
            <a:r>
              <a:rPr lang="ko-KR" altLang="en-US" sz="1800">
                <a:solidFill>
                  <a:srgbClr val="FF0000"/>
                </a:solidFill>
                <a:latin typeface="MD솔체" pitchFamily="18" charset="-127"/>
                <a:ea typeface="MD솔체" pitchFamily="18" charset="-127"/>
              </a:rPr>
              <a:t>하나님이 우리와 함께 하신다</a:t>
            </a:r>
            <a:r>
              <a:rPr lang="en-US" altLang="ko-KR" sz="1800">
                <a:solidFill>
                  <a:srgbClr val="FF0000"/>
                </a:solidFill>
                <a:latin typeface="MD솔체" pitchFamily="18" charset="-127"/>
                <a:ea typeface="MD솔체" pitchFamily="18" charset="-127"/>
              </a:rPr>
              <a:t>!</a:t>
            </a:r>
            <a:endParaRPr lang="en-US" altLang="ko-KR" sz="1800">
              <a:solidFill>
                <a:srgbClr val="33CC33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583733" name="Oval 53">
            <a:extLst>
              <a:ext uri="{FF2B5EF4-FFF2-40B4-BE49-F238E27FC236}">
                <a16:creationId xmlns:a16="http://schemas.microsoft.com/office/drawing/2014/main" id="{8248E07D-5FE4-6948-8D5A-8A49AA1DC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597025"/>
            <a:ext cx="5257800" cy="50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34" name="Oval 54">
            <a:extLst>
              <a:ext uri="{FF2B5EF4-FFF2-40B4-BE49-F238E27FC236}">
                <a16:creationId xmlns:a16="http://schemas.microsoft.com/office/drawing/2014/main" id="{A8BA58C6-58B3-DF4C-892F-546BD8EE0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273425"/>
            <a:ext cx="5257800" cy="50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35" name="Oval 55">
            <a:extLst>
              <a:ext uri="{FF2B5EF4-FFF2-40B4-BE49-F238E27FC236}">
                <a16:creationId xmlns:a16="http://schemas.microsoft.com/office/drawing/2014/main" id="{B87EDF95-2D32-B942-B30E-FCB5EE6A5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8" y="14271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36" name="Text Box 56">
            <a:extLst>
              <a:ext uri="{FF2B5EF4-FFF2-40B4-BE49-F238E27FC236}">
                <a16:creationId xmlns:a16="http://schemas.microsoft.com/office/drawing/2014/main" id="{2CE404FB-9480-CB4F-AE78-023B67D7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75" y="5389563"/>
            <a:ext cx="4403725" cy="6413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600">
                <a:solidFill>
                  <a:srgbClr val="54C8F6"/>
                </a:solidFill>
                <a:latin typeface="MD솔체" charset="0"/>
                <a:ea typeface="MD솔체" charset="0"/>
                <a:cs typeface="MD솔체" charset="0"/>
              </a:rPr>
              <a:t>그러니</a:t>
            </a:r>
            <a:r>
              <a:rPr lang="en-US" altLang="ko-KR" sz="3600">
                <a:solidFill>
                  <a:srgbClr val="54C8F6"/>
                </a:solidFill>
                <a:latin typeface="MD솔체" charset="0"/>
                <a:ea typeface="MD솔체" charset="0"/>
                <a:cs typeface="MD솔체" charset="0"/>
              </a:rPr>
              <a:t>...</a:t>
            </a:r>
            <a:r>
              <a:rPr lang="ko-KR" altLang="en-US" sz="3600">
                <a:solidFill>
                  <a:srgbClr val="54C8F6"/>
                </a:solidFill>
                <a:latin typeface="MD솔체" charset="0"/>
                <a:ea typeface="MD솔체" charset="0"/>
                <a:cs typeface="MD솔체" charset="0"/>
              </a:rPr>
              <a:t>가자</a:t>
            </a:r>
            <a:r>
              <a:rPr lang="en-US" altLang="ko-KR" sz="3600">
                <a:solidFill>
                  <a:srgbClr val="54C8F6"/>
                </a:solidFill>
                <a:latin typeface="MD솔체" charset="0"/>
                <a:ea typeface="MD솔체" charset="0"/>
                <a:cs typeface="MD솔체" charset="0"/>
              </a:rPr>
              <a:t>!!!!!</a:t>
            </a:r>
            <a:endParaRPr lang="en-US" altLang="ko-KR" sz="3600">
              <a:solidFill>
                <a:schemeClr val="tx2"/>
              </a:solidFill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583739" name="Rectangle 59">
            <a:extLst>
              <a:ext uri="{FF2B5EF4-FFF2-40B4-BE49-F238E27FC236}">
                <a16:creationId xmlns:a16="http://schemas.microsoft.com/office/drawing/2014/main" id="{33B7295D-C762-C745-8A53-5173A05C0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0" name="Rectangle 60">
            <a:extLst>
              <a:ext uri="{FF2B5EF4-FFF2-40B4-BE49-F238E27FC236}">
                <a16:creationId xmlns:a16="http://schemas.microsoft.com/office/drawing/2014/main" id="{9C268E9D-EB56-B84E-B91B-73DF97A2D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583741" name="AutoShape 61">
            <a:extLst>
              <a:ext uri="{FF2B5EF4-FFF2-40B4-BE49-F238E27FC236}">
                <a16:creationId xmlns:a16="http://schemas.microsoft.com/office/drawing/2014/main" id="{24F84FFC-E670-E949-9CB3-76D1DAC0E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2" name="Rectangle 62">
            <a:extLst>
              <a:ext uri="{FF2B5EF4-FFF2-40B4-BE49-F238E27FC236}">
                <a16:creationId xmlns:a16="http://schemas.microsoft.com/office/drawing/2014/main" id="{AD2C2A2E-89FF-FD40-AC0C-FFA92EF6B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3" name="AutoShape 63">
            <a:extLst>
              <a:ext uri="{FF2B5EF4-FFF2-40B4-BE49-F238E27FC236}">
                <a16:creationId xmlns:a16="http://schemas.microsoft.com/office/drawing/2014/main" id="{98A63DF7-9D9B-CE46-A223-A283E8619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4" name="Line 64">
            <a:extLst>
              <a:ext uri="{FF2B5EF4-FFF2-40B4-BE49-F238E27FC236}">
                <a16:creationId xmlns:a16="http://schemas.microsoft.com/office/drawing/2014/main" id="{5A436E1E-B4C3-C44A-9C3A-0714F1ED632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5" name="Line 65">
            <a:extLst>
              <a:ext uri="{FF2B5EF4-FFF2-40B4-BE49-F238E27FC236}">
                <a16:creationId xmlns:a16="http://schemas.microsoft.com/office/drawing/2014/main" id="{45DDE248-AEA0-0F4A-8674-648DC11BE4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6" name="Line 66">
            <a:extLst>
              <a:ext uri="{FF2B5EF4-FFF2-40B4-BE49-F238E27FC236}">
                <a16:creationId xmlns:a16="http://schemas.microsoft.com/office/drawing/2014/main" id="{10E507E3-1183-7E47-A21C-A01BB3D58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7" name="Line 67">
            <a:extLst>
              <a:ext uri="{FF2B5EF4-FFF2-40B4-BE49-F238E27FC236}">
                <a16:creationId xmlns:a16="http://schemas.microsoft.com/office/drawing/2014/main" id="{9B468D3C-C7DF-174F-A41F-67022612059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8" name="Line 68">
            <a:extLst>
              <a:ext uri="{FF2B5EF4-FFF2-40B4-BE49-F238E27FC236}">
                <a16:creationId xmlns:a16="http://schemas.microsoft.com/office/drawing/2014/main" id="{D80A83E7-7B6D-3943-AEDC-822A4F2F7C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49" name="Rectangle 69">
            <a:extLst>
              <a:ext uri="{FF2B5EF4-FFF2-40B4-BE49-F238E27FC236}">
                <a16:creationId xmlns:a16="http://schemas.microsoft.com/office/drawing/2014/main" id="{0FE367DC-365E-6A43-982C-C0A589AAD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583750" name="Rectangle 70">
            <a:extLst>
              <a:ext uri="{FF2B5EF4-FFF2-40B4-BE49-F238E27FC236}">
                <a16:creationId xmlns:a16="http://schemas.microsoft.com/office/drawing/2014/main" id="{FA29A33D-A153-7D47-8313-247C977BD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275" y="3832225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  <a:endParaRPr lang="en-US" altLang="ko-KR" sz="900">
              <a:solidFill>
                <a:srgbClr val="000000"/>
              </a:solidFill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583751" name="Rectangle 71">
            <a:extLst>
              <a:ext uri="{FF2B5EF4-FFF2-40B4-BE49-F238E27FC236}">
                <a16:creationId xmlns:a16="http://schemas.microsoft.com/office/drawing/2014/main" id="{D945EDED-2D36-F94D-9BC2-E8C7F5D95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538" y="4022725"/>
            <a:ext cx="5953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위</a:t>
            </a:r>
          </a:p>
        </p:txBody>
      </p:sp>
      <p:sp>
        <p:nvSpPr>
          <p:cNvPr id="583752" name="Rectangle 72">
            <a:extLst>
              <a:ext uri="{FF2B5EF4-FFF2-40B4-BE49-F238E27FC236}">
                <a16:creationId xmlns:a16="http://schemas.microsoft.com/office/drawing/2014/main" id="{FAB7BCAC-C001-DD4B-931D-05BDB3DD2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6075" y="4194175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가데스 바네아</a:t>
            </a:r>
          </a:p>
        </p:txBody>
      </p:sp>
      <p:sp>
        <p:nvSpPr>
          <p:cNvPr id="583753" name="Line 73">
            <a:extLst>
              <a:ext uri="{FF2B5EF4-FFF2-40B4-BE49-F238E27FC236}">
                <a16:creationId xmlns:a16="http://schemas.microsoft.com/office/drawing/2014/main" id="{AB651748-9B2D-274C-86F1-5A15AFDFE6B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754" name="Rectangle 74">
            <a:extLst>
              <a:ext uri="{FF2B5EF4-FFF2-40B4-BE49-F238E27FC236}">
                <a16:creationId xmlns:a16="http://schemas.microsoft.com/office/drawing/2014/main" id="{32EF5F7E-ED7D-B047-B082-2B5C7AE57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3238" y="363855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583805" name="Text Box 125">
            <a:extLst>
              <a:ext uri="{FF2B5EF4-FFF2-40B4-BE49-F238E27FC236}">
                <a16:creationId xmlns:a16="http://schemas.microsoft.com/office/drawing/2014/main" id="{6F073302-F9AF-DF4B-98F9-7D9F4D715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640715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12</a:t>
            </a:r>
          </a:p>
        </p:txBody>
      </p:sp>
      <p:sp>
        <p:nvSpPr>
          <p:cNvPr id="583806" name="Text Box 126">
            <a:extLst>
              <a:ext uri="{FF2B5EF4-FFF2-40B4-BE49-F238E27FC236}">
                <a16:creationId xmlns:a16="http://schemas.microsoft.com/office/drawing/2014/main" id="{9F985E7C-D780-D743-82C8-D45A9E2CE4C6}"/>
              </a:ext>
            </a:extLst>
          </p:cNvPr>
          <p:cNvSpPr txBox="1">
            <a:spLocks noChangeArrowheads="1"/>
          </p:cNvSpPr>
          <p:nvPr/>
        </p:nvSpPr>
        <p:spPr bwMode="auto">
          <a:xfrm rot="-26776">
            <a:off x="2749550" y="596900"/>
            <a:ext cx="49307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>
                <a:solidFill>
                  <a:srgbClr val="66FFCC"/>
                </a:solidFill>
                <a:latin typeface="MD솔체" charset="0"/>
                <a:ea typeface="MD솔체" charset="0"/>
                <a:cs typeface="MD솔체" charset="0"/>
              </a:rPr>
              <a:t>당시 상황</a:t>
            </a:r>
            <a:r>
              <a:rPr lang="en-US" altLang="ko-KR" sz="3200">
                <a:solidFill>
                  <a:srgbClr val="66FFCC"/>
                </a:solidFill>
                <a:latin typeface="MD솔체" charset="0"/>
                <a:ea typeface="MD솔체" charset="0"/>
                <a:cs typeface="MD솔체" charset="0"/>
              </a:rPr>
              <a:t>:</a:t>
            </a:r>
          </a:p>
        </p:txBody>
      </p:sp>
      <p:sp>
        <p:nvSpPr>
          <p:cNvPr id="583809" name="Rectangle 129">
            <a:extLst>
              <a:ext uri="{FF2B5EF4-FFF2-40B4-BE49-F238E27FC236}">
                <a16:creationId xmlns:a16="http://schemas.microsoft.com/office/drawing/2014/main" id="{9AF45300-1735-F841-A84F-B41BB4C04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20</a:t>
            </a:r>
          </a:p>
        </p:txBody>
      </p:sp>
      <p:sp>
        <p:nvSpPr>
          <p:cNvPr id="583810" name="Text Box 130">
            <a:extLst>
              <a:ext uri="{FF2B5EF4-FFF2-40B4-BE49-F238E27FC236}">
                <a16:creationId xmlns:a16="http://schemas.microsoft.com/office/drawing/2014/main" id="{492B2553-6F48-4648-A35F-04EA4DEE4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8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8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8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8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8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8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8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8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1" grpId="0" build="p" autoUpdateAnimBg="0"/>
      <p:bldP spid="583735" grpId="0" animBg="1"/>
      <p:bldP spid="58373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>
            <a:extLst>
              <a:ext uri="{FF2B5EF4-FFF2-40B4-BE49-F238E27FC236}">
                <a16:creationId xmlns:a16="http://schemas.microsoft.com/office/drawing/2014/main" id="{5AC861B5-C517-3249-8666-6827248A3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03" name="Rectangle 3">
            <a:extLst>
              <a:ext uri="{FF2B5EF4-FFF2-40B4-BE49-F238E27FC236}">
                <a16:creationId xmlns:a16="http://schemas.microsoft.com/office/drawing/2014/main" id="{EA2D4580-D07B-4249-895C-C84F761E4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04" name="Rectangle 4">
            <a:extLst>
              <a:ext uri="{FF2B5EF4-FFF2-40B4-BE49-F238E27FC236}">
                <a16:creationId xmlns:a16="http://schemas.microsoft.com/office/drawing/2014/main" id="{4C89A67C-0A2C-584F-8160-89BFBF3E9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ko-KR" altLang="en-US" sz="2400">
                <a:solidFill>
                  <a:schemeClr val="tx2"/>
                </a:solidFill>
                <a:latin typeface="Times" pitchFamily="2" charset="0"/>
                <a:ea typeface="굴림" panose="020B0600000101010101" pitchFamily="34" charset="-127"/>
              </a:rPr>
              <a:t> 각 위치 </a:t>
            </a:r>
          </a:p>
          <a:p>
            <a:pPr algn="l"/>
            <a:r>
              <a:rPr lang="ko-KR" altLang="en-US" sz="2400">
                <a:solidFill>
                  <a:schemeClr val="tx2"/>
                </a:solidFill>
                <a:latin typeface="Times" pitchFamily="2" charset="0"/>
                <a:ea typeface="굴림" panose="020B0600000101010101" pitchFamily="34" charset="-127"/>
              </a:rPr>
              <a:t>   그리기</a:t>
            </a:r>
          </a:p>
        </p:txBody>
      </p:sp>
      <p:sp>
        <p:nvSpPr>
          <p:cNvPr id="588805" name="Line 5">
            <a:extLst>
              <a:ext uri="{FF2B5EF4-FFF2-40B4-BE49-F238E27FC236}">
                <a16:creationId xmlns:a16="http://schemas.microsoft.com/office/drawing/2014/main" id="{F09FFB7F-C33E-B64E-9085-7FC3C9702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06" name="Text Box 6">
            <a:extLst>
              <a:ext uri="{FF2B5EF4-FFF2-40B4-BE49-F238E27FC236}">
                <a16:creationId xmlns:a16="http://schemas.microsoft.com/office/drawing/2014/main" id="{8156D98B-E809-624E-B865-339BD23D0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>
              <a:solidFill>
                <a:schemeClr val="tx1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88807" name="Text Box 7">
            <a:extLst>
              <a:ext uri="{FF2B5EF4-FFF2-40B4-BE49-F238E27FC236}">
                <a16:creationId xmlns:a16="http://schemas.microsoft.com/office/drawing/2014/main" id="{D2CA3538-4E18-B44E-A6B9-FB51DB9A3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42863"/>
            <a:ext cx="4160838" cy="274637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민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13:26-14:9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grpSp>
        <p:nvGrpSpPr>
          <p:cNvPr id="24583" name="Group 8">
            <a:extLst>
              <a:ext uri="{FF2B5EF4-FFF2-40B4-BE49-F238E27FC236}">
                <a16:creationId xmlns:a16="http://schemas.microsoft.com/office/drawing/2014/main" id="{128608ED-53C1-3C49-BC4F-54D57A498AAA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68263"/>
            <a:ext cx="7381875" cy="6027737"/>
            <a:chOff x="1008" y="42"/>
            <a:chExt cx="4650" cy="3797"/>
          </a:xfrm>
        </p:grpSpPr>
        <p:sp>
          <p:nvSpPr>
            <p:cNvPr id="588809" name="Freeform 9">
              <a:extLst>
                <a:ext uri="{FF2B5EF4-FFF2-40B4-BE49-F238E27FC236}">
                  <a16:creationId xmlns:a16="http://schemas.microsoft.com/office/drawing/2014/main" id="{AE9A835E-095B-B742-AAAB-61504F02B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10" name="Rectangle 10">
              <a:extLst>
                <a:ext uri="{FF2B5EF4-FFF2-40B4-BE49-F238E27FC236}">
                  <a16:creationId xmlns:a16="http://schemas.microsoft.com/office/drawing/2014/main" id="{FC0B41F5-F400-4A47-9AC3-3F1843E62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ko-KR" altLang="en-US" b="0">
                <a:solidFill>
                  <a:srgbClr val="FF0000"/>
                </a:solidFill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588811" name="Freeform 11">
              <a:extLst>
                <a:ext uri="{FF2B5EF4-FFF2-40B4-BE49-F238E27FC236}">
                  <a16:creationId xmlns:a16="http://schemas.microsoft.com/office/drawing/2014/main" id="{5F096003-A6FD-3C4C-8912-75FA7763C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2" name="Freeform 12">
              <a:extLst>
                <a:ext uri="{FF2B5EF4-FFF2-40B4-BE49-F238E27FC236}">
                  <a16:creationId xmlns:a16="http://schemas.microsoft.com/office/drawing/2014/main" id="{A7D47E83-0A76-1844-A42D-818ED8A0C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3" name="Freeform 13">
              <a:extLst>
                <a:ext uri="{FF2B5EF4-FFF2-40B4-BE49-F238E27FC236}">
                  <a16:creationId xmlns:a16="http://schemas.microsoft.com/office/drawing/2014/main" id="{67976D57-1FD4-974B-B9B3-BDD311B73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4" name="Rectangle 14">
              <a:extLst>
                <a:ext uri="{FF2B5EF4-FFF2-40B4-BE49-F238E27FC236}">
                  <a16:creationId xmlns:a16="http://schemas.microsoft.com/office/drawing/2014/main" id="{8833D23D-CE16-034D-98BD-F9EB6246E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331B3"/>
                  </a:solidFill>
                  <a:latin typeface="Times" charset="0"/>
                  <a:ea typeface="굴림" charset="0"/>
                  <a:cs typeface="굴림" charset="0"/>
                </a:rPr>
                <a:t>ER</a:t>
              </a:r>
            </a:p>
          </p:txBody>
        </p:sp>
        <p:sp>
          <p:nvSpPr>
            <p:cNvPr id="588815" name="Freeform 15">
              <a:extLst>
                <a:ext uri="{FF2B5EF4-FFF2-40B4-BE49-F238E27FC236}">
                  <a16:creationId xmlns:a16="http://schemas.microsoft.com/office/drawing/2014/main" id="{24C76D22-1B51-FD46-A1BE-4AB236547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6" name="Rectangle 16">
              <a:extLst>
                <a:ext uri="{FF2B5EF4-FFF2-40B4-BE49-F238E27FC236}">
                  <a16:creationId xmlns:a16="http://schemas.microsoft.com/office/drawing/2014/main" id="{5D4DAE8B-FDF3-6C4F-97CB-1BC098EE4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PG</a:t>
              </a:r>
            </a:p>
          </p:txBody>
        </p:sp>
        <p:sp>
          <p:nvSpPr>
            <p:cNvPr id="588817" name="Freeform 17">
              <a:extLst>
                <a:ext uri="{FF2B5EF4-FFF2-40B4-BE49-F238E27FC236}">
                  <a16:creationId xmlns:a16="http://schemas.microsoft.com/office/drawing/2014/main" id="{3C9582E6-5382-3742-B149-07006AE15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8" name="Freeform 18">
              <a:extLst>
                <a:ext uri="{FF2B5EF4-FFF2-40B4-BE49-F238E27FC236}">
                  <a16:creationId xmlns:a16="http://schemas.microsoft.com/office/drawing/2014/main" id="{DF930272-9C0C-CD49-9388-F9DDCFF5D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9" name="Freeform 19">
              <a:extLst>
                <a:ext uri="{FF2B5EF4-FFF2-40B4-BE49-F238E27FC236}">
                  <a16:creationId xmlns:a16="http://schemas.microsoft.com/office/drawing/2014/main" id="{0486E2A5-AC37-3845-9325-5C020233D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20" name="Rectangle 20">
              <a:extLst>
                <a:ext uri="{FF2B5EF4-FFF2-40B4-BE49-F238E27FC236}">
                  <a16:creationId xmlns:a16="http://schemas.microsoft.com/office/drawing/2014/main" id="{89ADA4DA-A4EC-4242-B796-80F3A2C32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22380"/>
                  </a:solidFill>
                  <a:latin typeface="Times" charset="0"/>
                  <a:ea typeface="굴림" charset="0"/>
                  <a:cs typeface="굴림" charset="0"/>
                </a:rPr>
                <a:t>SG</a:t>
              </a:r>
            </a:p>
          </p:txBody>
        </p:sp>
        <p:sp>
          <p:nvSpPr>
            <p:cNvPr id="588821" name="Rectangle 21">
              <a:extLst>
                <a:ext uri="{FF2B5EF4-FFF2-40B4-BE49-F238E27FC236}">
                  <a16:creationId xmlns:a16="http://schemas.microsoft.com/office/drawing/2014/main" id="{C792BCCC-33D0-C44D-92FE-97B8D4FF4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RS</a:t>
              </a:r>
            </a:p>
          </p:txBody>
        </p:sp>
        <p:sp>
          <p:nvSpPr>
            <p:cNvPr id="588822" name="Rectangle 22">
              <a:extLst>
                <a:ext uri="{FF2B5EF4-FFF2-40B4-BE49-F238E27FC236}">
                  <a16:creationId xmlns:a16="http://schemas.microsoft.com/office/drawing/2014/main" id="{E23BC0D6-078D-7142-8A32-5C37F8942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MS</a:t>
              </a:r>
            </a:p>
          </p:txBody>
        </p:sp>
        <p:sp>
          <p:nvSpPr>
            <p:cNvPr id="588823" name="Rectangle 23">
              <a:extLst>
                <a:ext uri="{FF2B5EF4-FFF2-40B4-BE49-F238E27FC236}">
                  <a16:creationId xmlns:a16="http://schemas.microsoft.com/office/drawing/2014/main" id="{BDFBD0E2-3914-B643-8F0F-EF6CA80F9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24" name="Line 24">
              <a:extLst>
                <a:ext uri="{FF2B5EF4-FFF2-40B4-BE49-F238E27FC236}">
                  <a16:creationId xmlns:a16="http://schemas.microsoft.com/office/drawing/2014/main" id="{9F477068-883F-3B4E-A72F-E9EC6841A5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25" name="Line 25">
              <a:extLst>
                <a:ext uri="{FF2B5EF4-FFF2-40B4-BE49-F238E27FC236}">
                  <a16:creationId xmlns:a16="http://schemas.microsoft.com/office/drawing/2014/main" id="{254BB7DF-0970-AF4E-9761-3889F6E901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26" name="Rectangle 26">
              <a:extLst>
                <a:ext uri="{FF2B5EF4-FFF2-40B4-BE49-F238E27FC236}">
                  <a16:creationId xmlns:a16="http://schemas.microsoft.com/office/drawing/2014/main" id="{B1777611-8CC3-1646-ACE8-1203EDAB3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DS</a:t>
              </a:r>
            </a:p>
          </p:txBody>
        </p:sp>
        <p:sp>
          <p:nvSpPr>
            <p:cNvPr id="588827" name="Oval 27">
              <a:extLst>
                <a:ext uri="{FF2B5EF4-FFF2-40B4-BE49-F238E27FC236}">
                  <a16:creationId xmlns:a16="http://schemas.microsoft.com/office/drawing/2014/main" id="{1E95DA8D-97D2-FD44-AD2F-6A5EB167E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28" name="Rectangle 28">
              <a:extLst>
                <a:ext uri="{FF2B5EF4-FFF2-40B4-BE49-F238E27FC236}">
                  <a16:creationId xmlns:a16="http://schemas.microsoft.com/office/drawing/2014/main" id="{C6F95C51-9E17-F442-A6C0-A8F3F3A01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29" name="Rectangle 29">
              <a:extLst>
                <a:ext uri="{FF2B5EF4-FFF2-40B4-BE49-F238E27FC236}">
                  <a16:creationId xmlns:a16="http://schemas.microsoft.com/office/drawing/2014/main" id="{4A39F015-6B56-A842-A649-E1A717B1E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chemeClr val="accent1"/>
                  </a:solidFill>
                  <a:latin typeface="Times" charset="0"/>
                  <a:ea typeface="굴림" charset="0"/>
                  <a:cs typeface="굴림" charset="0"/>
                </a:rPr>
                <a:t>U</a:t>
              </a:r>
              <a:endParaRPr lang="en-US" altLang="ko-KR" sz="2400">
                <a:solidFill>
                  <a:srgbClr val="008000"/>
                </a:solidFill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588830" name="Rectangle 30">
              <a:extLst>
                <a:ext uri="{FF2B5EF4-FFF2-40B4-BE49-F238E27FC236}">
                  <a16:creationId xmlns:a16="http://schemas.microsoft.com/office/drawing/2014/main" id="{95DCD7C1-E106-2B42-BC09-71478FE2A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C</a:t>
              </a:r>
            </a:p>
          </p:txBody>
        </p:sp>
        <p:sp>
          <p:nvSpPr>
            <p:cNvPr id="588831" name="Oval 31">
              <a:extLst>
                <a:ext uri="{FF2B5EF4-FFF2-40B4-BE49-F238E27FC236}">
                  <a16:creationId xmlns:a16="http://schemas.microsoft.com/office/drawing/2014/main" id="{5068C1A1-9C9E-C44D-9F67-E5542D22D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32" name="Rectangle 32">
              <a:extLst>
                <a:ext uri="{FF2B5EF4-FFF2-40B4-BE49-F238E27FC236}">
                  <a16:creationId xmlns:a16="http://schemas.microsoft.com/office/drawing/2014/main" id="{EC39275E-9CB3-754F-AB86-CA31442D9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J</a:t>
              </a:r>
            </a:p>
          </p:txBody>
        </p:sp>
        <p:sp>
          <p:nvSpPr>
            <p:cNvPr id="588833" name="Oval 33">
              <a:extLst>
                <a:ext uri="{FF2B5EF4-FFF2-40B4-BE49-F238E27FC236}">
                  <a16:creationId xmlns:a16="http://schemas.microsoft.com/office/drawing/2014/main" id="{0529B2B1-AC37-594B-9203-B1F6682FA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34" name="Oval 34">
              <a:extLst>
                <a:ext uri="{FF2B5EF4-FFF2-40B4-BE49-F238E27FC236}">
                  <a16:creationId xmlns:a16="http://schemas.microsoft.com/office/drawing/2014/main" id="{7DA1BC19-92E8-344B-A684-FE955904A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35" name="Rectangle 35">
              <a:extLst>
                <a:ext uri="{FF2B5EF4-FFF2-40B4-BE49-F238E27FC236}">
                  <a16:creationId xmlns:a16="http://schemas.microsoft.com/office/drawing/2014/main" id="{D91B848F-C6CE-284F-B7C0-ADF5DBE2B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KB</a:t>
              </a:r>
            </a:p>
          </p:txBody>
        </p:sp>
        <p:sp>
          <p:nvSpPr>
            <p:cNvPr id="588836" name="Oval 36">
              <a:extLst>
                <a:ext uri="{FF2B5EF4-FFF2-40B4-BE49-F238E27FC236}">
                  <a16:creationId xmlns:a16="http://schemas.microsoft.com/office/drawing/2014/main" id="{A7CEAA3B-4DE7-7E4B-8553-3D573E324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37" name="Rectangle 37">
              <a:extLst>
                <a:ext uri="{FF2B5EF4-FFF2-40B4-BE49-F238E27FC236}">
                  <a16:creationId xmlns:a16="http://schemas.microsoft.com/office/drawing/2014/main" id="{D4B4339D-471C-8049-84DA-09AEC72F8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" y="3253"/>
              <a:ext cx="40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MS</a:t>
              </a:r>
            </a:p>
          </p:txBody>
        </p:sp>
        <p:sp>
          <p:nvSpPr>
            <p:cNvPr id="588838" name="Oval 38">
              <a:extLst>
                <a:ext uri="{FF2B5EF4-FFF2-40B4-BE49-F238E27FC236}">
                  <a16:creationId xmlns:a16="http://schemas.microsoft.com/office/drawing/2014/main" id="{FBAB813E-5C3D-CE49-8456-9C3FDFD07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39" name="Rectangle 39">
              <a:extLst>
                <a:ext uri="{FF2B5EF4-FFF2-40B4-BE49-F238E27FC236}">
                  <a16:creationId xmlns:a16="http://schemas.microsoft.com/office/drawing/2014/main" id="{42A54F38-E8DA-8049-8D91-EEB512B32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08000"/>
                  </a:solidFill>
                  <a:latin typeface="Times" charset="0"/>
                  <a:ea typeface="굴림" charset="0"/>
                  <a:cs typeface="굴림" charset="0"/>
                </a:rPr>
                <a:t>E</a:t>
              </a:r>
            </a:p>
          </p:txBody>
        </p:sp>
        <p:sp>
          <p:nvSpPr>
            <p:cNvPr id="588840" name="Rectangle 40">
              <a:extLst>
                <a:ext uri="{FF2B5EF4-FFF2-40B4-BE49-F238E27FC236}">
                  <a16:creationId xmlns:a16="http://schemas.microsoft.com/office/drawing/2014/main" id="{D8EE9A88-663A-734D-A2CD-DD8A5FB38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22380"/>
                  </a:solidFill>
                  <a:latin typeface="Times" charset="0"/>
                  <a:ea typeface="굴림" charset="0"/>
                  <a:cs typeface="굴림" charset="0"/>
                </a:rPr>
                <a:t>MN</a:t>
              </a:r>
            </a:p>
          </p:txBody>
        </p:sp>
        <p:sp>
          <p:nvSpPr>
            <p:cNvPr id="588841" name="Oval 41">
              <a:extLst>
                <a:ext uri="{FF2B5EF4-FFF2-40B4-BE49-F238E27FC236}">
                  <a16:creationId xmlns:a16="http://schemas.microsoft.com/office/drawing/2014/main" id="{F335B2F3-37B9-0A4C-ADFE-11695B400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42" name="Rectangle 42">
              <a:extLst>
                <a:ext uri="{FF2B5EF4-FFF2-40B4-BE49-F238E27FC236}">
                  <a16:creationId xmlns:a16="http://schemas.microsoft.com/office/drawing/2014/main" id="{44D93529-86AF-D94E-A1A3-23A4D3E0F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4729B7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chemeClr val="accent1"/>
                  </a:solidFill>
                  <a:latin typeface="Times" charset="0"/>
                  <a:ea typeface="굴림" charset="0"/>
                  <a:cs typeface="굴림" charset="0"/>
                </a:rPr>
                <a:t>B</a:t>
              </a:r>
            </a:p>
          </p:txBody>
        </p:sp>
        <p:sp>
          <p:nvSpPr>
            <p:cNvPr id="588843" name="Oval 43">
              <a:extLst>
                <a:ext uri="{FF2B5EF4-FFF2-40B4-BE49-F238E27FC236}">
                  <a16:creationId xmlns:a16="http://schemas.microsoft.com/office/drawing/2014/main" id="{D722AE0B-10CB-364E-87AD-61FEF6A8C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AE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44" name="Rectangle 44">
              <a:extLst>
                <a:ext uri="{FF2B5EF4-FFF2-40B4-BE49-F238E27FC236}">
                  <a16:creationId xmlns:a16="http://schemas.microsoft.com/office/drawing/2014/main" id="{8ACC48AC-56F3-1E40-8F9C-9F1AE0998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331B3"/>
                  </a:solidFill>
                  <a:latin typeface="Times" charset="0"/>
                  <a:ea typeface="굴림" charset="0"/>
                  <a:cs typeface="굴림" charset="0"/>
                </a:rPr>
                <a:t>H</a:t>
              </a:r>
            </a:p>
          </p:txBody>
        </p:sp>
        <p:sp>
          <p:nvSpPr>
            <p:cNvPr id="588845" name="Oval 45">
              <a:extLst>
                <a:ext uri="{FF2B5EF4-FFF2-40B4-BE49-F238E27FC236}">
                  <a16:creationId xmlns:a16="http://schemas.microsoft.com/office/drawing/2014/main" id="{DC48DB11-EB2C-2849-89DF-1AAC3A6AB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46" name="Rectangle 46">
              <a:extLst>
                <a:ext uri="{FF2B5EF4-FFF2-40B4-BE49-F238E27FC236}">
                  <a16:creationId xmlns:a16="http://schemas.microsoft.com/office/drawing/2014/main" id="{481B75F1-A585-924D-BEDD-80641DD36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rgbClr val="0331B3"/>
                  </a:solidFill>
                  <a:latin typeface="Times" charset="0"/>
                  <a:ea typeface="굴림" charset="0"/>
                  <a:cs typeface="굴림" charset="0"/>
                </a:rPr>
                <a:t>N(A)</a:t>
              </a:r>
            </a:p>
          </p:txBody>
        </p:sp>
        <p:sp>
          <p:nvSpPr>
            <p:cNvPr id="588847" name="Oval 47">
              <a:extLst>
                <a:ext uri="{FF2B5EF4-FFF2-40B4-BE49-F238E27FC236}">
                  <a16:creationId xmlns:a16="http://schemas.microsoft.com/office/drawing/2014/main" id="{EF7906DF-4432-344D-BC13-9DAFF0C55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48" name="Oval 48">
              <a:extLst>
                <a:ext uri="{FF2B5EF4-FFF2-40B4-BE49-F238E27FC236}">
                  <a16:creationId xmlns:a16="http://schemas.microsoft.com/office/drawing/2014/main" id="{615F2962-5499-994F-858E-CA3E999B8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49" name="Freeform 49">
              <a:extLst>
                <a:ext uri="{FF2B5EF4-FFF2-40B4-BE49-F238E27FC236}">
                  <a16:creationId xmlns:a16="http://schemas.microsoft.com/office/drawing/2014/main" id="{32705F8C-C10B-0D48-9757-51C528A2A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50" name="Freeform 50">
              <a:extLst>
                <a:ext uri="{FF2B5EF4-FFF2-40B4-BE49-F238E27FC236}">
                  <a16:creationId xmlns:a16="http://schemas.microsoft.com/office/drawing/2014/main" id="{1AAFEDAE-E9FC-4249-98C8-2A6FAA097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51" name="Freeform 51">
              <a:extLst>
                <a:ext uri="{FF2B5EF4-FFF2-40B4-BE49-F238E27FC236}">
                  <a16:creationId xmlns:a16="http://schemas.microsoft.com/office/drawing/2014/main" id="{4031CFDE-8F51-4945-A068-DB14DF734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52" name="Text Box 52">
              <a:extLst>
                <a:ext uri="{FF2B5EF4-FFF2-40B4-BE49-F238E27FC236}">
                  <a16:creationId xmlns:a16="http://schemas.microsoft.com/office/drawing/2014/main" id="{B1C4307F-F81F-D341-B76D-A6D0C55807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4" y="42"/>
              <a:ext cx="164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000" b="0">
                  <a:solidFill>
                    <a:srgbClr val="FFA27C"/>
                  </a:solidFill>
                  <a:latin typeface="Comic Sans MS" charset="0"/>
                  <a:ea typeface="굴림" charset="0"/>
                  <a:cs typeface="굴림" charset="0"/>
                </a:rPr>
                <a:t> </a:t>
              </a:r>
            </a:p>
          </p:txBody>
        </p:sp>
      </p:grpSp>
      <p:sp>
        <p:nvSpPr>
          <p:cNvPr id="588853" name="Rectangle 53">
            <a:extLst>
              <a:ext uri="{FF2B5EF4-FFF2-40B4-BE49-F238E27FC236}">
                <a16:creationId xmlns:a16="http://schemas.microsoft.com/office/drawing/2014/main" id="{28778B9B-17CD-A74B-B257-EA979144C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792163"/>
            <a:ext cx="6804025" cy="52181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54" name="Text Box 54">
            <a:extLst>
              <a:ext uri="{FF2B5EF4-FFF2-40B4-BE49-F238E27FC236}">
                <a16:creationId xmlns:a16="http://schemas.microsoft.com/office/drawing/2014/main" id="{18E18442-86D8-034F-B197-6EEC7CD8D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588" y="1262063"/>
            <a:ext cx="4597400" cy="3698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12 </a:t>
            </a:r>
            <a:r>
              <a:rPr lang="ko-KR" altLang="en-US" sz="20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정탐꾼</a:t>
            </a:r>
            <a:r>
              <a:rPr lang="en-US" altLang="ko-KR" sz="20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: 2</a:t>
            </a:r>
            <a:r>
              <a:rPr lang="ko-KR" altLang="en-US" sz="20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명의 보고자</a:t>
            </a:r>
            <a:endParaRPr lang="en-US" altLang="ko-KR" sz="1800">
              <a:solidFill>
                <a:srgbClr val="33CC33"/>
              </a:solidFill>
              <a:latin typeface="MD솔체" pitchFamily="18" charset="-127"/>
              <a:ea typeface="MD솔체" pitchFamily="18" charset="-127"/>
            </a:endParaRPr>
          </a:p>
          <a:p>
            <a:pPr algn="l">
              <a:spcBef>
                <a:spcPct val="50000"/>
              </a:spcBef>
            </a:pPr>
            <a:r>
              <a:rPr lang="en-US" altLang="ko-KR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10</a:t>
            </a:r>
            <a:r>
              <a:rPr lang="ko-KR" altLang="en-US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명의 정탐꾼들</a:t>
            </a:r>
            <a:r>
              <a:rPr lang="en-US" altLang="ko-KR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: </a:t>
            </a:r>
            <a:r>
              <a:rPr lang="ko-KR" altLang="en-US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주된 의견</a:t>
            </a:r>
            <a:endParaRPr lang="en-US" altLang="ko-KR" sz="1800">
              <a:solidFill>
                <a:srgbClr val="33CC33"/>
              </a:solidFill>
              <a:latin typeface="MD솔체" pitchFamily="18" charset="-127"/>
              <a:ea typeface="MD솔체" pitchFamily="18" charset="-127"/>
            </a:endParaRPr>
          </a:p>
          <a:p>
            <a:pPr algn="l">
              <a:spcBef>
                <a:spcPct val="50000"/>
              </a:spcBef>
            </a:pPr>
            <a:r>
              <a:rPr lang="en-US" altLang="ko-KR" sz="1800">
                <a:solidFill>
                  <a:srgbClr val="33CC33"/>
                </a:solidFill>
                <a:latin typeface="MD솔체" pitchFamily="18" charset="-127"/>
                <a:ea typeface="MD솔체" pitchFamily="18" charset="-127"/>
              </a:rPr>
              <a:t>	</a:t>
            </a:r>
            <a:r>
              <a:rPr lang="ko-KR" altLang="en-US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젖과 꿀이 흐르는 땅</a:t>
            </a: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!</a:t>
            </a:r>
          </a:p>
          <a:p>
            <a:pPr algn="l">
              <a:spcBef>
                <a:spcPct val="50000"/>
              </a:spcBef>
            </a:pP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	</a:t>
            </a:r>
            <a:r>
              <a:rPr lang="ko-KR" altLang="en-US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그 땅의 거인들</a:t>
            </a: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!</a:t>
            </a:r>
          </a:p>
          <a:p>
            <a:pPr algn="l">
              <a:spcBef>
                <a:spcPct val="50000"/>
              </a:spcBef>
            </a:pP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	</a:t>
            </a:r>
            <a:r>
              <a:rPr lang="ko-KR" altLang="en-US" sz="1800">
                <a:solidFill>
                  <a:srgbClr val="FF0000"/>
                </a:solidFill>
                <a:latin typeface="MD솔체" pitchFamily="18" charset="-127"/>
                <a:ea typeface="MD솔체" pitchFamily="18" charset="-127"/>
              </a:rPr>
              <a:t>애굽으로 돌아가자</a:t>
            </a:r>
            <a:r>
              <a:rPr lang="en-US" altLang="ko-KR" sz="1800">
                <a:solidFill>
                  <a:srgbClr val="FF0000"/>
                </a:solidFill>
                <a:latin typeface="MD솔체" pitchFamily="18" charset="-127"/>
                <a:ea typeface="MD솔체" pitchFamily="18" charset="-127"/>
              </a:rPr>
              <a:t>!</a:t>
            </a:r>
            <a:endParaRPr lang="en-US" altLang="ko-KR" sz="1800">
              <a:solidFill>
                <a:srgbClr val="33CC33"/>
              </a:solidFill>
              <a:latin typeface="MD솔체" pitchFamily="18" charset="-127"/>
              <a:ea typeface="MD솔체" pitchFamily="18" charset="-127"/>
            </a:endParaRPr>
          </a:p>
          <a:p>
            <a:pPr algn="l">
              <a:spcBef>
                <a:spcPct val="50000"/>
              </a:spcBef>
            </a:pPr>
            <a:r>
              <a:rPr lang="en-US" altLang="ko-KR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2 </a:t>
            </a:r>
            <a:r>
              <a:rPr lang="ko-KR" altLang="en-US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명의 정탐꾼들</a:t>
            </a:r>
            <a:r>
              <a:rPr lang="en-US" altLang="ko-KR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: </a:t>
            </a:r>
            <a:r>
              <a:rPr lang="ko-KR" altLang="en-US" sz="1800">
                <a:solidFill>
                  <a:schemeClr val="hlink"/>
                </a:solidFill>
                <a:latin typeface="MD솔체" pitchFamily="18" charset="-127"/>
                <a:ea typeface="MD솔체" pitchFamily="18" charset="-127"/>
              </a:rPr>
              <a:t>소수 의견</a:t>
            </a:r>
            <a:endParaRPr lang="en-US" altLang="ko-KR" sz="1800">
              <a:solidFill>
                <a:srgbClr val="33CC33"/>
              </a:solidFill>
              <a:latin typeface="MD솔체" pitchFamily="18" charset="-127"/>
              <a:ea typeface="MD솔체" pitchFamily="18" charset="-127"/>
            </a:endParaRPr>
          </a:p>
          <a:p>
            <a:pPr algn="l">
              <a:spcBef>
                <a:spcPct val="50000"/>
              </a:spcBef>
            </a:pPr>
            <a:r>
              <a:rPr lang="en-US" altLang="ko-KR" sz="1800">
                <a:solidFill>
                  <a:srgbClr val="33CC33"/>
                </a:solidFill>
                <a:latin typeface="MD솔체" pitchFamily="18" charset="-127"/>
                <a:ea typeface="MD솔체" pitchFamily="18" charset="-127"/>
              </a:rPr>
              <a:t>	</a:t>
            </a:r>
            <a:r>
              <a:rPr lang="ko-KR" altLang="en-US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젖과 꿀이 흐르는 땅</a:t>
            </a: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!</a:t>
            </a:r>
          </a:p>
          <a:p>
            <a:pPr algn="l">
              <a:spcBef>
                <a:spcPct val="50000"/>
              </a:spcBef>
            </a:pP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	</a:t>
            </a:r>
            <a:r>
              <a:rPr lang="ko-KR" altLang="en-US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그 땅의 거인들</a:t>
            </a: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!</a:t>
            </a:r>
          </a:p>
          <a:p>
            <a:pPr algn="l">
              <a:spcBef>
                <a:spcPct val="50000"/>
              </a:spcBef>
            </a:pPr>
            <a:r>
              <a:rPr lang="en-US" altLang="ko-KR" sz="1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	</a:t>
            </a:r>
            <a:r>
              <a:rPr lang="ko-KR" altLang="en-US" sz="1800">
                <a:solidFill>
                  <a:srgbClr val="FF0000"/>
                </a:solidFill>
                <a:latin typeface="MD솔체" pitchFamily="18" charset="-127"/>
                <a:ea typeface="MD솔체" pitchFamily="18" charset="-127"/>
              </a:rPr>
              <a:t>하나님이 우리와 함께 하신다</a:t>
            </a:r>
            <a:r>
              <a:rPr lang="en-US" altLang="ko-KR" sz="1800">
                <a:solidFill>
                  <a:srgbClr val="FF0000"/>
                </a:solidFill>
                <a:latin typeface="MD솔체" pitchFamily="18" charset="-127"/>
                <a:ea typeface="MD솔체" pitchFamily="18" charset="-127"/>
              </a:rPr>
              <a:t>!</a:t>
            </a:r>
            <a:endParaRPr lang="en-US" altLang="ko-KR" sz="1800">
              <a:solidFill>
                <a:srgbClr val="33CC33"/>
              </a:solidFill>
              <a:latin typeface="MD솔체" pitchFamily="18" charset="-127"/>
              <a:ea typeface="MD솔체" pitchFamily="18" charset="-127"/>
            </a:endParaRPr>
          </a:p>
        </p:txBody>
      </p:sp>
      <p:grpSp>
        <p:nvGrpSpPr>
          <p:cNvPr id="24586" name="Group 55">
            <a:extLst>
              <a:ext uri="{FF2B5EF4-FFF2-40B4-BE49-F238E27FC236}">
                <a16:creationId xmlns:a16="http://schemas.microsoft.com/office/drawing/2014/main" id="{77F44AF0-3A0D-9049-A11A-B9F7D8E7C51D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762125"/>
            <a:ext cx="5257800" cy="2400300"/>
            <a:chOff x="1440" y="1110"/>
            <a:chExt cx="3312" cy="1512"/>
          </a:xfrm>
        </p:grpSpPr>
        <p:sp>
          <p:nvSpPr>
            <p:cNvPr id="588856" name="Oval 56">
              <a:extLst>
                <a:ext uri="{FF2B5EF4-FFF2-40B4-BE49-F238E27FC236}">
                  <a16:creationId xmlns:a16="http://schemas.microsoft.com/office/drawing/2014/main" id="{17B363FD-115E-A34B-B6C6-02CAE09F6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11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8857" name="Oval 57">
              <a:extLst>
                <a:ext uri="{FF2B5EF4-FFF2-40B4-BE49-F238E27FC236}">
                  <a16:creationId xmlns:a16="http://schemas.microsoft.com/office/drawing/2014/main" id="{59329728-6476-D44C-B2F3-B4AA9E7AD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30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88858" name="Oval 58">
            <a:extLst>
              <a:ext uri="{FF2B5EF4-FFF2-40B4-BE49-F238E27FC236}">
                <a16:creationId xmlns:a16="http://schemas.microsoft.com/office/drawing/2014/main" id="{9B19FE9C-9768-5745-AF43-8025D66EB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15795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0" name="Text Box 60">
            <a:extLst>
              <a:ext uri="{FF2B5EF4-FFF2-40B4-BE49-F238E27FC236}">
                <a16:creationId xmlns:a16="http://schemas.microsoft.com/office/drawing/2014/main" id="{4F22D655-44EB-DB44-BA67-AD26910FF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75" y="5389563"/>
            <a:ext cx="4403725" cy="6413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600">
                <a:solidFill>
                  <a:srgbClr val="54C8F6"/>
                </a:solidFill>
                <a:latin typeface="MD솔체" charset="0"/>
                <a:ea typeface="MD솔체" charset="0"/>
                <a:cs typeface="MD솔체" charset="0"/>
              </a:rPr>
              <a:t>그러니</a:t>
            </a:r>
            <a:r>
              <a:rPr lang="en-US" altLang="ko-KR" sz="3600">
                <a:solidFill>
                  <a:srgbClr val="54C8F6"/>
                </a:solidFill>
                <a:latin typeface="MD솔체" charset="0"/>
                <a:ea typeface="MD솔체" charset="0"/>
                <a:cs typeface="MD솔체" charset="0"/>
              </a:rPr>
              <a:t>...</a:t>
            </a:r>
            <a:r>
              <a:rPr lang="ko-KR" altLang="en-US" sz="3600">
                <a:solidFill>
                  <a:srgbClr val="54C8F6"/>
                </a:solidFill>
                <a:latin typeface="MD솔체" charset="0"/>
                <a:ea typeface="MD솔체" charset="0"/>
                <a:cs typeface="MD솔체" charset="0"/>
              </a:rPr>
              <a:t>가자</a:t>
            </a:r>
            <a:r>
              <a:rPr lang="en-US" altLang="ko-KR" sz="3600">
                <a:solidFill>
                  <a:srgbClr val="54C8F6"/>
                </a:solidFill>
                <a:latin typeface="MD솔체" charset="0"/>
                <a:ea typeface="MD솔체" charset="0"/>
                <a:cs typeface="MD솔체" charset="0"/>
              </a:rPr>
              <a:t>!!!!!</a:t>
            </a:r>
            <a:endParaRPr lang="en-US" altLang="ko-KR" sz="3600">
              <a:solidFill>
                <a:schemeClr val="tx2"/>
              </a:solidFill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588879" name="Text Box 79">
            <a:extLst>
              <a:ext uri="{FF2B5EF4-FFF2-40B4-BE49-F238E27FC236}">
                <a16:creationId xmlns:a16="http://schemas.microsoft.com/office/drawing/2014/main" id="{466FA15F-4F1A-EA45-9367-D9D3A3C7BEE0}"/>
              </a:ext>
            </a:extLst>
          </p:cNvPr>
          <p:cNvSpPr txBox="1">
            <a:spLocks noChangeArrowheads="1"/>
          </p:cNvSpPr>
          <p:nvPr/>
        </p:nvSpPr>
        <p:spPr bwMode="auto">
          <a:xfrm rot="-26776">
            <a:off x="2114550" y="596900"/>
            <a:ext cx="49307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>
                <a:solidFill>
                  <a:srgbClr val="66FFCC"/>
                </a:solidFill>
                <a:latin typeface="MD솔체" charset="0"/>
                <a:ea typeface="MD솔체" charset="0"/>
                <a:cs typeface="MD솔체" charset="0"/>
              </a:rPr>
              <a:t>당시 상황</a:t>
            </a:r>
            <a:r>
              <a:rPr lang="en-US" altLang="ko-KR" sz="3200">
                <a:solidFill>
                  <a:srgbClr val="66FFCC"/>
                </a:solidFill>
                <a:latin typeface="MD솔체" charset="0"/>
                <a:ea typeface="MD솔체" charset="0"/>
                <a:cs typeface="MD솔체" charset="0"/>
              </a:rPr>
              <a:t>:</a:t>
            </a:r>
          </a:p>
        </p:txBody>
      </p:sp>
      <p:sp>
        <p:nvSpPr>
          <p:cNvPr id="588881" name="Rectangle 81">
            <a:extLst>
              <a:ext uri="{FF2B5EF4-FFF2-40B4-BE49-F238E27FC236}">
                <a16:creationId xmlns:a16="http://schemas.microsoft.com/office/drawing/2014/main" id="{10CED11D-F0C0-3B4F-8D8C-21EA5C0D8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763588"/>
            <a:ext cx="6804025" cy="52562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1" name="Rectangle 61">
            <a:extLst>
              <a:ext uri="{FF2B5EF4-FFF2-40B4-BE49-F238E27FC236}">
                <a16:creationId xmlns:a16="http://schemas.microsoft.com/office/drawing/2014/main" id="{8ACE0161-19E9-D14D-9FB1-1F610A229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2" name="Rectangle 62">
            <a:extLst>
              <a:ext uri="{FF2B5EF4-FFF2-40B4-BE49-F238E27FC236}">
                <a16:creationId xmlns:a16="http://schemas.microsoft.com/office/drawing/2014/main" id="{CB9943FE-7674-EE4D-A21D-5CBA8AE1D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588863" name="AutoShape 63">
            <a:extLst>
              <a:ext uri="{FF2B5EF4-FFF2-40B4-BE49-F238E27FC236}">
                <a16:creationId xmlns:a16="http://schemas.microsoft.com/office/drawing/2014/main" id="{6EA4254B-B850-5C43-9CCB-FE4F10ADF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4" name="Rectangle 64">
            <a:extLst>
              <a:ext uri="{FF2B5EF4-FFF2-40B4-BE49-F238E27FC236}">
                <a16:creationId xmlns:a16="http://schemas.microsoft.com/office/drawing/2014/main" id="{652B8123-91FE-2649-A818-04D151B3E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5" name="AutoShape 65">
            <a:extLst>
              <a:ext uri="{FF2B5EF4-FFF2-40B4-BE49-F238E27FC236}">
                <a16:creationId xmlns:a16="http://schemas.microsoft.com/office/drawing/2014/main" id="{D57A059A-11AC-8F4D-AB09-8B80ACD3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6" name="Line 66">
            <a:extLst>
              <a:ext uri="{FF2B5EF4-FFF2-40B4-BE49-F238E27FC236}">
                <a16:creationId xmlns:a16="http://schemas.microsoft.com/office/drawing/2014/main" id="{CBC3D05E-BC0B-0444-9568-743DBC91AC5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7" name="Line 67">
            <a:extLst>
              <a:ext uri="{FF2B5EF4-FFF2-40B4-BE49-F238E27FC236}">
                <a16:creationId xmlns:a16="http://schemas.microsoft.com/office/drawing/2014/main" id="{2BE72698-2811-8749-A13A-6684CAB473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8" name="Line 68">
            <a:extLst>
              <a:ext uri="{FF2B5EF4-FFF2-40B4-BE49-F238E27FC236}">
                <a16:creationId xmlns:a16="http://schemas.microsoft.com/office/drawing/2014/main" id="{7FFDED15-C704-DE4C-8183-1E0CEA148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69" name="Line 69">
            <a:extLst>
              <a:ext uri="{FF2B5EF4-FFF2-40B4-BE49-F238E27FC236}">
                <a16:creationId xmlns:a16="http://schemas.microsoft.com/office/drawing/2014/main" id="{67D23887-BADD-0B43-A449-753BF7AC99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70" name="Line 70">
            <a:extLst>
              <a:ext uri="{FF2B5EF4-FFF2-40B4-BE49-F238E27FC236}">
                <a16:creationId xmlns:a16="http://schemas.microsoft.com/office/drawing/2014/main" id="{3077BD21-CB1A-A745-ABA2-FF77B5A09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71" name="Rectangle 71">
            <a:extLst>
              <a:ext uri="{FF2B5EF4-FFF2-40B4-BE49-F238E27FC236}">
                <a16:creationId xmlns:a16="http://schemas.microsoft.com/office/drawing/2014/main" id="{EFE94B62-1925-BD4E-B094-483E2716F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588872" name="Rectangle 72">
            <a:extLst>
              <a:ext uri="{FF2B5EF4-FFF2-40B4-BE49-F238E27FC236}">
                <a16:creationId xmlns:a16="http://schemas.microsoft.com/office/drawing/2014/main" id="{AC618638-3359-E541-8D7F-46FC17378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588873" name="Rectangle 73">
            <a:extLst>
              <a:ext uri="{FF2B5EF4-FFF2-40B4-BE49-F238E27FC236}">
                <a16:creationId xmlns:a16="http://schemas.microsoft.com/office/drawing/2014/main" id="{AC9A7564-040B-3843-A910-228FB9C05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5953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</a:p>
        </p:txBody>
      </p:sp>
      <p:sp>
        <p:nvSpPr>
          <p:cNvPr id="588874" name="Rectangle 74">
            <a:extLst>
              <a:ext uri="{FF2B5EF4-FFF2-40B4-BE49-F238E27FC236}">
                <a16:creationId xmlns:a16="http://schemas.microsoft.com/office/drawing/2014/main" id="{2BB29D58-5406-6345-AEEB-A3452243D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8572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가데스바네아</a:t>
            </a:r>
          </a:p>
        </p:txBody>
      </p:sp>
      <p:sp>
        <p:nvSpPr>
          <p:cNvPr id="588875" name="Line 75">
            <a:extLst>
              <a:ext uri="{FF2B5EF4-FFF2-40B4-BE49-F238E27FC236}">
                <a16:creationId xmlns:a16="http://schemas.microsoft.com/office/drawing/2014/main" id="{4A3288F4-437A-844F-8EE9-4DC32F73F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76" name="Rectangle 76">
            <a:extLst>
              <a:ext uri="{FF2B5EF4-FFF2-40B4-BE49-F238E27FC236}">
                <a16:creationId xmlns:a16="http://schemas.microsoft.com/office/drawing/2014/main" id="{441F171C-B1EC-6F49-85CE-772533A04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588882" name="Rectangle 82">
            <a:extLst>
              <a:ext uri="{FF2B5EF4-FFF2-40B4-BE49-F238E27FC236}">
                <a16:creationId xmlns:a16="http://schemas.microsoft.com/office/drawing/2014/main" id="{68DCA0F2-B1C9-F546-8C3D-4DBDE671F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21</a:t>
            </a:r>
          </a:p>
        </p:txBody>
      </p:sp>
      <p:sp>
        <p:nvSpPr>
          <p:cNvPr id="588880" name="AutoShape 80">
            <a:extLst>
              <a:ext uri="{FF2B5EF4-FFF2-40B4-BE49-F238E27FC236}">
                <a16:creationId xmlns:a16="http://schemas.microsoft.com/office/drawing/2014/main" id="{48F0935A-6EFE-D746-A24F-B938DCC3B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0" y="509588"/>
            <a:ext cx="5575300" cy="5275262"/>
          </a:xfrm>
          <a:custGeom>
            <a:avLst/>
            <a:gdLst>
              <a:gd name="T0" fmla="*/ 2787650 w 21600"/>
              <a:gd name="T1" fmla="*/ 0 h 21600"/>
              <a:gd name="T2" fmla="*/ 816420 w 21600"/>
              <a:gd name="T3" fmla="*/ 772484 h 21600"/>
              <a:gd name="T4" fmla="*/ 0 w 21600"/>
              <a:gd name="T5" fmla="*/ 2637631 h 21600"/>
              <a:gd name="T6" fmla="*/ 816420 w 21600"/>
              <a:gd name="T7" fmla="*/ 4502778 h 21600"/>
              <a:gd name="T8" fmla="*/ 2787650 w 21600"/>
              <a:gd name="T9" fmla="*/ 5275262 h 21600"/>
              <a:gd name="T10" fmla="*/ 4758880 w 21600"/>
              <a:gd name="T11" fmla="*/ 4502778 h 21600"/>
              <a:gd name="T12" fmla="*/ 5575300 w 21600"/>
              <a:gd name="T13" fmla="*/ 2637631 h 21600"/>
              <a:gd name="T14" fmla="*/ 4758880 w 21600"/>
              <a:gd name="T15" fmla="*/ 77248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83" name="Text Box 83">
            <a:extLst>
              <a:ext uri="{FF2B5EF4-FFF2-40B4-BE49-F238E27FC236}">
                <a16:creationId xmlns:a16="http://schemas.microsoft.com/office/drawing/2014/main" id="{E19E21EE-1A7B-0A4A-ACF8-2C4D8414C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6194425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sp>
        <p:nvSpPr>
          <p:cNvPr id="588859" name="Text Box 59">
            <a:extLst>
              <a:ext uri="{FF2B5EF4-FFF2-40B4-BE49-F238E27FC236}">
                <a16:creationId xmlns:a16="http://schemas.microsoft.com/office/drawing/2014/main" id="{E9C73A56-50B8-1B49-A970-ED5189B8CCCC}"/>
              </a:ext>
            </a:extLst>
          </p:cNvPr>
          <p:cNvSpPr txBox="1">
            <a:spLocks noChangeArrowheads="1"/>
          </p:cNvSpPr>
          <p:nvPr/>
        </p:nvSpPr>
        <p:spPr bwMode="auto">
          <a:xfrm rot="-2066509">
            <a:off x="1547813" y="2033588"/>
            <a:ext cx="7356475" cy="1433512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880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여행 취소됨</a:t>
            </a:r>
            <a:r>
              <a:rPr lang="en-US" altLang="ko-KR" sz="880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!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5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>
            <a:extLst>
              <a:ext uri="{FF2B5EF4-FFF2-40B4-BE49-F238E27FC236}">
                <a16:creationId xmlns:a16="http://schemas.microsoft.com/office/drawing/2014/main" id="{76FC4454-3243-B549-89E7-159A374C4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0" name="AutoShape 4">
            <a:extLst>
              <a:ext uri="{FF2B5EF4-FFF2-40B4-BE49-F238E27FC236}">
                <a16:creationId xmlns:a16="http://schemas.microsoft.com/office/drawing/2014/main" id="{242788B4-6933-CF4E-BBC6-89DDDF341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1" name="Rectangle 5">
            <a:extLst>
              <a:ext uri="{FF2B5EF4-FFF2-40B4-BE49-F238E27FC236}">
                <a16:creationId xmlns:a16="http://schemas.microsoft.com/office/drawing/2014/main" id="{89D696E7-2050-CA4F-94F8-97F271E56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3" name="Line 7">
            <a:extLst>
              <a:ext uri="{FF2B5EF4-FFF2-40B4-BE49-F238E27FC236}">
                <a16:creationId xmlns:a16="http://schemas.microsoft.com/office/drawing/2014/main" id="{5F2F6CD1-3007-E344-875D-29C649219C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4" name="Line 8">
            <a:extLst>
              <a:ext uri="{FF2B5EF4-FFF2-40B4-BE49-F238E27FC236}">
                <a16:creationId xmlns:a16="http://schemas.microsoft.com/office/drawing/2014/main" id="{FD235EB9-6062-144B-8322-0FE2279EFC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5" name="Line 9">
            <a:extLst>
              <a:ext uri="{FF2B5EF4-FFF2-40B4-BE49-F238E27FC236}">
                <a16:creationId xmlns:a16="http://schemas.microsoft.com/office/drawing/2014/main" id="{376EDB92-15EF-BE46-A7C1-9216AFE8AB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6" name="Line 10">
            <a:extLst>
              <a:ext uri="{FF2B5EF4-FFF2-40B4-BE49-F238E27FC236}">
                <a16:creationId xmlns:a16="http://schemas.microsoft.com/office/drawing/2014/main" id="{33ED8356-312F-C44C-980B-9D52572F500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7" name="Line 11">
            <a:extLst>
              <a:ext uri="{FF2B5EF4-FFF2-40B4-BE49-F238E27FC236}">
                <a16:creationId xmlns:a16="http://schemas.microsoft.com/office/drawing/2014/main" id="{E2ACD37D-7742-5A4E-9CA9-7062AD8D69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28" name="Line 12">
            <a:extLst>
              <a:ext uri="{FF2B5EF4-FFF2-40B4-BE49-F238E27FC236}">
                <a16:creationId xmlns:a16="http://schemas.microsoft.com/office/drawing/2014/main" id="{8653AB5C-7488-AF4A-A71A-75B9FED8E4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32" name="Rectangle 16">
            <a:extLst>
              <a:ext uri="{FF2B5EF4-FFF2-40B4-BE49-F238E27FC236}">
                <a16:creationId xmlns:a16="http://schemas.microsoft.com/office/drawing/2014/main" id="{0BC4B4BE-0BFB-F248-B089-B210D7225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444875"/>
            <a:ext cx="536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2800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rPr>
              <a:t>40</a:t>
            </a:r>
            <a:endParaRPr lang="en-US" altLang="ko-KR" sz="2800">
              <a:solidFill>
                <a:schemeClr val="bg2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21233" name="Rectangle 17">
            <a:extLst>
              <a:ext uri="{FF2B5EF4-FFF2-40B4-BE49-F238E27FC236}">
                <a16:creationId xmlns:a16="http://schemas.microsoft.com/office/drawing/2014/main" id="{495A6CE5-1F59-024C-9DD2-BC4E85688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350962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약 </a:t>
            </a:r>
            <a:r>
              <a:rPr lang="en-US" altLang="ko-KR" sz="1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B.C.1500</a:t>
            </a:r>
          </a:p>
        </p:txBody>
      </p:sp>
      <p:sp>
        <p:nvSpPr>
          <p:cNvPr id="521235" name="Rectangle 19">
            <a:extLst>
              <a:ext uri="{FF2B5EF4-FFF2-40B4-BE49-F238E27FC236}">
                <a16:creationId xmlns:a16="http://schemas.microsoft.com/office/drawing/2014/main" id="{A25C8EE4-9982-5E45-8E5F-C9CDA8E36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36" name="Rectangle 20">
            <a:extLst>
              <a:ext uri="{FF2B5EF4-FFF2-40B4-BE49-F238E27FC236}">
                <a16:creationId xmlns:a16="http://schemas.microsoft.com/office/drawing/2014/main" id="{8ABED2E1-9549-E244-ABB1-944943FD4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725" y="3881438"/>
            <a:ext cx="61912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37" name="Rectangle 21">
            <a:extLst>
              <a:ext uri="{FF2B5EF4-FFF2-40B4-BE49-F238E27FC236}">
                <a16:creationId xmlns:a16="http://schemas.microsoft.com/office/drawing/2014/main" id="{C2CCE70E-4019-A343-A63C-66948AFE0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5" y="5056188"/>
            <a:ext cx="22685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38" name="Rectangle 22">
            <a:extLst>
              <a:ext uri="{FF2B5EF4-FFF2-40B4-BE49-F238E27FC236}">
                <a16:creationId xmlns:a16="http://schemas.microsoft.com/office/drawing/2014/main" id="{FC25DCA1-ADC6-2C4C-8C5A-3EADB4BE2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3" y="2482850"/>
            <a:ext cx="272097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4000" b="0">
                <a:solidFill>
                  <a:schemeClr val="tx2"/>
                </a:solidFill>
                <a:latin typeface="Times" charset="0"/>
                <a:ea typeface="HY크리스탈M" charset="0"/>
                <a:cs typeface="HY크리스탈M" charset="0"/>
              </a:rPr>
              <a:t>아요</a:t>
            </a:r>
            <a:r>
              <a:rPr lang="ko-KR" altLang="en-US" sz="8000" b="0">
                <a:solidFill>
                  <a:srgbClr val="00FF00"/>
                </a:solidFill>
                <a:latin typeface="Times" charset="0"/>
                <a:ea typeface="HY크리스탈M" charset="0"/>
                <a:cs typeface="HY크리스탈M" charset="0"/>
              </a:rPr>
              <a:t>모</a:t>
            </a:r>
            <a:r>
              <a:rPr lang="ko-KR" altLang="en-US" sz="4000" b="0">
                <a:solidFill>
                  <a:schemeClr val="tx2"/>
                </a:solidFill>
                <a:latin typeface="Times" charset="0"/>
                <a:ea typeface="HY크리스탈M" charset="0"/>
                <a:cs typeface="HY크리스탈M" charset="0"/>
              </a:rPr>
              <a:t>여</a:t>
            </a:r>
          </a:p>
        </p:txBody>
      </p:sp>
      <p:sp>
        <p:nvSpPr>
          <p:cNvPr id="521239" name="Rectangle 23">
            <a:extLst>
              <a:ext uri="{FF2B5EF4-FFF2-40B4-BE49-F238E27FC236}">
                <a16:creationId xmlns:a16="http://schemas.microsoft.com/office/drawing/2014/main" id="{91EDD120-3ABF-7F41-9095-AB9120769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40" name="Rectangle 24">
            <a:extLst>
              <a:ext uri="{FF2B5EF4-FFF2-40B4-BE49-F238E27FC236}">
                <a16:creationId xmlns:a16="http://schemas.microsoft.com/office/drawing/2014/main" id="{58ED9A22-5546-F34B-8BDF-24BADF036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21241" name="Line 25">
            <a:extLst>
              <a:ext uri="{FF2B5EF4-FFF2-40B4-BE49-F238E27FC236}">
                <a16:creationId xmlns:a16="http://schemas.microsoft.com/office/drawing/2014/main" id="{14814B0F-DE23-C24D-B080-F1069848F3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63" name="Text Box 47">
            <a:extLst>
              <a:ext uri="{FF2B5EF4-FFF2-40B4-BE49-F238E27FC236}">
                <a16:creationId xmlns:a16="http://schemas.microsoft.com/office/drawing/2014/main" id="{A5B7F6D0-3A2C-7347-9EAF-682995A7B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>
              <a:solidFill>
                <a:schemeClr val="tx1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21264" name="Text Box 48">
            <a:extLst>
              <a:ext uri="{FF2B5EF4-FFF2-40B4-BE49-F238E27FC236}">
                <a16:creationId xmlns:a16="http://schemas.microsoft.com/office/drawing/2014/main" id="{BDBCF4DA-D294-C549-8556-871DF25FB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민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32:13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521265" name="Rectangle 49">
            <a:extLst>
              <a:ext uri="{FF2B5EF4-FFF2-40B4-BE49-F238E27FC236}">
                <a16:creationId xmlns:a16="http://schemas.microsoft.com/office/drawing/2014/main" id="{ED4D7217-8587-B441-8F3D-80E7E30F5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66" name="Rectangle 50">
            <a:extLst>
              <a:ext uri="{FF2B5EF4-FFF2-40B4-BE49-F238E27FC236}">
                <a16:creationId xmlns:a16="http://schemas.microsoft.com/office/drawing/2014/main" id="{8B6E5FD6-5C3B-9549-9CE1-E29353A59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521267" name="AutoShape 51">
            <a:extLst>
              <a:ext uri="{FF2B5EF4-FFF2-40B4-BE49-F238E27FC236}">
                <a16:creationId xmlns:a16="http://schemas.microsoft.com/office/drawing/2014/main" id="{42E4D2F3-BC5B-4240-9651-98016E8A9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68" name="Rectangle 52">
            <a:extLst>
              <a:ext uri="{FF2B5EF4-FFF2-40B4-BE49-F238E27FC236}">
                <a16:creationId xmlns:a16="http://schemas.microsoft.com/office/drawing/2014/main" id="{CE3FD879-6B72-2142-A902-51C20DA5F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69" name="AutoShape 53">
            <a:extLst>
              <a:ext uri="{FF2B5EF4-FFF2-40B4-BE49-F238E27FC236}">
                <a16:creationId xmlns:a16="http://schemas.microsoft.com/office/drawing/2014/main" id="{92EA0532-99F3-FB41-B87A-8AAE6665F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70" name="Line 54">
            <a:extLst>
              <a:ext uri="{FF2B5EF4-FFF2-40B4-BE49-F238E27FC236}">
                <a16:creationId xmlns:a16="http://schemas.microsoft.com/office/drawing/2014/main" id="{09BA8DEF-AF87-DB43-B87C-F87070A5C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71" name="Line 55">
            <a:extLst>
              <a:ext uri="{FF2B5EF4-FFF2-40B4-BE49-F238E27FC236}">
                <a16:creationId xmlns:a16="http://schemas.microsoft.com/office/drawing/2014/main" id="{764EAC36-7AD3-2D41-B84F-4C00ED00C2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72" name="Line 56">
            <a:extLst>
              <a:ext uri="{FF2B5EF4-FFF2-40B4-BE49-F238E27FC236}">
                <a16:creationId xmlns:a16="http://schemas.microsoft.com/office/drawing/2014/main" id="{8CEEE09E-5CCF-1544-B640-620FC46BC97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73" name="Line 57">
            <a:extLst>
              <a:ext uri="{FF2B5EF4-FFF2-40B4-BE49-F238E27FC236}">
                <a16:creationId xmlns:a16="http://schemas.microsoft.com/office/drawing/2014/main" id="{25F31A46-655B-0342-A9D9-FB965D7E1B2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74" name="Line 58">
            <a:extLst>
              <a:ext uri="{FF2B5EF4-FFF2-40B4-BE49-F238E27FC236}">
                <a16:creationId xmlns:a16="http://schemas.microsoft.com/office/drawing/2014/main" id="{DCFD5B7A-D4EF-6E4F-BF65-462D08CC00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75" name="Rectangle 59">
            <a:extLst>
              <a:ext uri="{FF2B5EF4-FFF2-40B4-BE49-F238E27FC236}">
                <a16:creationId xmlns:a16="http://schemas.microsoft.com/office/drawing/2014/main" id="{209736E2-76E1-4848-B3EE-DC7484B13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521276" name="Rectangle 60">
            <a:extLst>
              <a:ext uri="{FF2B5EF4-FFF2-40B4-BE49-F238E27FC236}">
                <a16:creationId xmlns:a16="http://schemas.microsoft.com/office/drawing/2014/main" id="{A7B08169-B8F6-4140-88B3-034728A8E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521277" name="Rectangle 61">
            <a:extLst>
              <a:ext uri="{FF2B5EF4-FFF2-40B4-BE49-F238E27FC236}">
                <a16:creationId xmlns:a16="http://schemas.microsoft.com/office/drawing/2014/main" id="{66DE2274-73FF-2444-A19B-1420C1E73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5826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</a:p>
        </p:txBody>
      </p:sp>
      <p:sp>
        <p:nvSpPr>
          <p:cNvPr id="521278" name="Rectangle 62">
            <a:extLst>
              <a:ext uri="{FF2B5EF4-FFF2-40B4-BE49-F238E27FC236}">
                <a16:creationId xmlns:a16="http://schemas.microsoft.com/office/drawing/2014/main" id="{FE14963E-A42B-6D46-B355-775CA5996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가데스 바네아</a:t>
            </a:r>
          </a:p>
        </p:txBody>
      </p:sp>
      <p:sp>
        <p:nvSpPr>
          <p:cNvPr id="521279" name="Rectangle 63">
            <a:extLst>
              <a:ext uri="{FF2B5EF4-FFF2-40B4-BE49-F238E27FC236}">
                <a16:creationId xmlns:a16="http://schemas.microsoft.com/office/drawing/2014/main" id="{156F3E94-31BF-F64A-B494-868E8435F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521280" name="Line 64">
            <a:extLst>
              <a:ext uri="{FF2B5EF4-FFF2-40B4-BE49-F238E27FC236}">
                <a16:creationId xmlns:a16="http://schemas.microsoft.com/office/drawing/2014/main" id="{55548D75-AE80-A44A-8E51-9A64033042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1281" name="Rectangle 65">
            <a:extLst>
              <a:ext uri="{FF2B5EF4-FFF2-40B4-BE49-F238E27FC236}">
                <a16:creationId xmlns:a16="http://schemas.microsoft.com/office/drawing/2014/main" id="{1B627859-6ED4-9846-8D53-D67C7425C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521282" name="Text Box 66">
            <a:extLst>
              <a:ext uri="{FF2B5EF4-FFF2-40B4-BE49-F238E27FC236}">
                <a16:creationId xmlns:a16="http://schemas.microsoft.com/office/drawing/2014/main" id="{32FCD33B-2B9D-4444-BE2A-D15F9CD7F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350" y="66675"/>
            <a:ext cx="4127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  </a:t>
            </a:r>
          </a:p>
        </p:txBody>
      </p:sp>
      <p:sp>
        <p:nvSpPr>
          <p:cNvPr id="521286" name="Rectangle 70">
            <a:extLst>
              <a:ext uri="{FF2B5EF4-FFF2-40B4-BE49-F238E27FC236}">
                <a16:creationId xmlns:a16="http://schemas.microsoft.com/office/drawing/2014/main" id="{3C66D197-F98A-E046-B6C9-60DA0A43A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22</a:t>
            </a:r>
          </a:p>
        </p:txBody>
      </p:sp>
      <p:sp>
        <p:nvSpPr>
          <p:cNvPr id="521287" name="Text Box 71">
            <a:extLst>
              <a:ext uri="{FF2B5EF4-FFF2-40B4-BE49-F238E27FC236}">
                <a16:creationId xmlns:a16="http://schemas.microsoft.com/office/drawing/2014/main" id="{5B4AEB63-492D-614E-A0A6-9624D0ED9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grpSp>
        <p:nvGrpSpPr>
          <p:cNvPr id="25641" name="Group 72">
            <a:extLst>
              <a:ext uri="{FF2B5EF4-FFF2-40B4-BE49-F238E27FC236}">
                <a16:creationId xmlns:a16="http://schemas.microsoft.com/office/drawing/2014/main" id="{E6C029B6-F687-7341-B304-A5CE75042404}"/>
              </a:ext>
            </a:extLst>
          </p:cNvPr>
          <p:cNvGrpSpPr>
            <a:grpSpLocks/>
          </p:cNvGrpSpPr>
          <p:nvPr/>
        </p:nvGrpSpPr>
        <p:grpSpPr bwMode="auto">
          <a:xfrm>
            <a:off x="6153896" y="3696901"/>
            <a:ext cx="900556" cy="948660"/>
            <a:chOff x="1557" y="1007"/>
            <a:chExt cx="2105" cy="1949"/>
          </a:xfrm>
        </p:grpSpPr>
        <p:grpSp>
          <p:nvGrpSpPr>
            <p:cNvPr id="25654" name="Group 74">
              <a:extLst>
                <a:ext uri="{FF2B5EF4-FFF2-40B4-BE49-F238E27FC236}">
                  <a16:creationId xmlns:a16="http://schemas.microsoft.com/office/drawing/2014/main" id="{4800FD06-D9CB-C44E-A3BD-E53377C66B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21291" name="Freeform 75" descr="Cork">
                <a:extLst>
                  <a:ext uri="{FF2B5EF4-FFF2-40B4-BE49-F238E27FC236}">
                    <a16:creationId xmlns:a16="http://schemas.microsoft.com/office/drawing/2014/main" id="{FA092A02-5068-B941-895A-33D51F66C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1292" name="Freeform 76" descr="Cork">
                <a:extLst>
                  <a:ext uri="{FF2B5EF4-FFF2-40B4-BE49-F238E27FC236}">
                    <a16:creationId xmlns:a16="http://schemas.microsoft.com/office/drawing/2014/main" id="{2F0EB73B-9830-A241-B858-3437D7136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1294" name="Freeform 78">
              <a:extLst>
                <a:ext uri="{FF2B5EF4-FFF2-40B4-BE49-F238E27FC236}">
                  <a16:creationId xmlns:a16="http://schemas.microsoft.com/office/drawing/2014/main" id="{31CC94BC-7CBE-DC49-8D0D-EF2212A6B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5" name="Freeform 79">
              <a:extLst>
                <a:ext uri="{FF2B5EF4-FFF2-40B4-BE49-F238E27FC236}">
                  <a16:creationId xmlns:a16="http://schemas.microsoft.com/office/drawing/2014/main" id="{F4112879-D9E9-9047-811D-759771EFD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6" name="Freeform 80">
              <a:extLst>
                <a:ext uri="{FF2B5EF4-FFF2-40B4-BE49-F238E27FC236}">
                  <a16:creationId xmlns:a16="http://schemas.microsoft.com/office/drawing/2014/main" id="{FBD31FB7-A668-294C-AFE7-1E742FAEF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7" name="Freeform 81">
              <a:extLst>
                <a:ext uri="{FF2B5EF4-FFF2-40B4-BE49-F238E27FC236}">
                  <a16:creationId xmlns:a16="http://schemas.microsoft.com/office/drawing/2014/main" id="{48387A35-7E9A-124F-BB58-12931366A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8" name="Freeform 82">
              <a:extLst>
                <a:ext uri="{FF2B5EF4-FFF2-40B4-BE49-F238E27FC236}">
                  <a16:creationId xmlns:a16="http://schemas.microsoft.com/office/drawing/2014/main" id="{9FEF931E-0C67-0C4B-8984-95C36C67F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1299" name="Rectangle 83">
            <a:extLst>
              <a:ext uri="{FF2B5EF4-FFF2-40B4-BE49-F238E27FC236}">
                <a16:creationId xmlns:a16="http://schemas.microsoft.com/office/drawing/2014/main" id="{B3803562-48D6-EE43-B5F8-571B4EA7B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ko-KR" altLang="en-US" sz="2400" b="0" i="1">
              <a:solidFill>
                <a:srgbClr val="FFFFFF"/>
              </a:solidFill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521300" name="Rectangle 84">
            <a:extLst>
              <a:ext uri="{FF2B5EF4-FFF2-40B4-BE49-F238E27FC236}">
                <a16:creationId xmlns:a16="http://schemas.microsoft.com/office/drawing/2014/main" id="{1E897988-6DC0-AF44-B044-E78224A62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188" y="2955925"/>
            <a:ext cx="23923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가데스 바네아</a:t>
            </a:r>
          </a:p>
        </p:txBody>
      </p:sp>
      <p:sp>
        <p:nvSpPr>
          <p:cNvPr id="521301" name="Rectangle 85">
            <a:extLst>
              <a:ext uri="{FF2B5EF4-FFF2-40B4-BE49-F238E27FC236}">
                <a16:creationId xmlns:a16="http://schemas.microsoft.com/office/drawing/2014/main" id="{25CE727C-C369-B24C-97D8-29BFBBCA1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1461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ko-KR" altLang="en-US" sz="2800">
                <a:solidFill>
                  <a:schemeClr val="accent2"/>
                </a:solidFill>
                <a:latin typeface="Times" charset="0"/>
                <a:ea typeface="HY크리스탈M" charset="0"/>
                <a:cs typeface="HY크리스탈M" charset="0"/>
              </a:rPr>
              <a:t>모세</a:t>
            </a:r>
          </a:p>
        </p:txBody>
      </p:sp>
      <p:sp>
        <p:nvSpPr>
          <p:cNvPr id="521302" name="Rectangle 86">
            <a:extLst>
              <a:ext uri="{FF2B5EF4-FFF2-40B4-BE49-F238E27FC236}">
                <a16:creationId xmlns:a16="http://schemas.microsoft.com/office/drawing/2014/main" id="{A6941861-68AF-7B43-BE95-18CDA6D1B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15652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HY크리스탈M" charset="0"/>
                <a:cs typeface="HY크리스탈M" charset="0"/>
              </a:rPr>
              <a:t>출애굽</a:t>
            </a:r>
          </a:p>
        </p:txBody>
      </p:sp>
      <p:sp>
        <p:nvSpPr>
          <p:cNvPr id="521303" name="Rectangle 87">
            <a:extLst>
              <a:ext uri="{FF2B5EF4-FFF2-40B4-BE49-F238E27FC236}">
                <a16:creationId xmlns:a16="http://schemas.microsoft.com/office/drawing/2014/main" id="{0846E6CD-3FFC-634E-BD29-453ED0042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413" y="20224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HY크리스탈M" charset="0"/>
                <a:cs typeface="HY크리스탈M" charset="0"/>
              </a:rPr>
              <a:t>시내산</a:t>
            </a:r>
          </a:p>
        </p:txBody>
      </p:sp>
      <p:sp>
        <p:nvSpPr>
          <p:cNvPr id="521304" name="Rectangle 88">
            <a:extLst>
              <a:ext uri="{FF2B5EF4-FFF2-40B4-BE49-F238E27FC236}">
                <a16:creationId xmlns:a16="http://schemas.microsoft.com/office/drawing/2014/main" id="{675113D6-A9BA-8844-A7AB-405C4C2AE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2505075"/>
            <a:ext cx="21717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도 </a:t>
            </a:r>
            <a:r>
              <a:rPr lang="en-US" altLang="ko-KR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- </a:t>
            </a:r>
            <a:r>
              <a:rPr lang="ko-KR" altLang="en-US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사 </a:t>
            </a:r>
            <a:r>
              <a:rPr lang="en-US" altLang="ko-KR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- </a:t>
            </a:r>
            <a:r>
              <a:rPr lang="ko-KR" altLang="en-US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의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1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1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1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1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32" grpId="0" autoUpdateAnimBg="0"/>
      <p:bldP spid="521299" grpId="0" autoUpdateAnimBg="0"/>
      <p:bldP spid="52130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7" name="Picture 9" descr="Red Canyon6">
            <a:extLst>
              <a:ext uri="{FF2B5EF4-FFF2-40B4-BE49-F238E27FC236}">
                <a16:creationId xmlns:a16="http://schemas.microsoft.com/office/drawing/2014/main" id="{69904062-47E5-0045-82A0-A6F7ECCB562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2058" name="Picture 10" descr="Nahal Zin from above, tb n062400 sr">
            <a:extLst>
              <a:ext uri="{FF2B5EF4-FFF2-40B4-BE49-F238E27FC236}">
                <a16:creationId xmlns:a16="http://schemas.microsoft.com/office/drawing/2014/main" id="{5B70E4B5-6FF9-8641-8661-47E5DC41F55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3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2059" name="Picture 11" descr="Nahal Zin rugged mountains, 72-5tb">
            <a:extLst>
              <a:ext uri="{FF2B5EF4-FFF2-40B4-BE49-F238E27FC236}">
                <a16:creationId xmlns:a16="http://schemas.microsoft.com/office/drawing/2014/main" id="{DCB84B1D-15B5-F844-9CCA-0745E883305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 b="1036"/>
          <a:stretch>
            <a:fillRect/>
          </a:stretch>
        </p:blipFill>
        <p:spPr bwMode="auto">
          <a:xfrm>
            <a:off x="138113" y="268288"/>
            <a:ext cx="3208337" cy="2133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5"/>
                  <a:srcRect r="519" b="10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2060" name="Picture 12" descr="Machtesh Gadol looking south, tb n121701">
            <a:extLst>
              <a:ext uri="{FF2B5EF4-FFF2-40B4-BE49-F238E27FC236}">
                <a16:creationId xmlns:a16="http://schemas.microsoft.com/office/drawing/2014/main" id="{809CEEF0-1CC2-504C-A6D0-C83EBDF83C9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2078" name="Picture 30" descr="Machtesh Gadol looking southeast, tb n121701">
            <a:extLst>
              <a:ext uri="{FF2B5EF4-FFF2-40B4-BE49-F238E27FC236}">
                <a16:creationId xmlns:a16="http://schemas.microsoft.com/office/drawing/2014/main" id="{08E37D64-3D62-AA4A-AA1F-D01A2558541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868363"/>
            <a:ext cx="2633663" cy="1976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2079" name="Picture 31" descr="Machtesh Ramon from north2, df 111001">
            <a:extLst>
              <a:ext uri="{FF2B5EF4-FFF2-40B4-BE49-F238E27FC236}">
                <a16:creationId xmlns:a16="http://schemas.microsoft.com/office/drawing/2014/main" id="{8A7D7655-09C3-6E46-827D-BB97AEF5AFA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2095500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2080" name="Picture 32" descr="Solomon's Pillars, df 101101">
            <a:extLst>
              <a:ext uri="{FF2B5EF4-FFF2-40B4-BE49-F238E27FC236}">
                <a16:creationId xmlns:a16="http://schemas.microsoft.com/office/drawing/2014/main" id="{CE9292AB-5A26-D14F-86A4-7805FC0B39A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2144713"/>
            <a:ext cx="2030412" cy="16113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2081" name="Picture 33" descr="Machtesh Qatan from east2, tb n112500 sr">
            <a:extLst>
              <a:ext uri="{FF2B5EF4-FFF2-40B4-BE49-F238E27FC236}">
                <a16:creationId xmlns:a16="http://schemas.microsoft.com/office/drawing/2014/main" id="{7EE03431-3A97-3D44-A8B0-1F1C5214BDA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2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82" name="Text Box 34">
            <a:extLst>
              <a:ext uri="{FF2B5EF4-FFF2-40B4-BE49-F238E27FC236}">
                <a16:creationId xmlns:a16="http://schemas.microsoft.com/office/drawing/2014/main" id="{4A1F6876-DC45-BE44-A85D-0DC27404A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1203325"/>
            <a:ext cx="6351588" cy="33829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7200">
                <a:solidFill>
                  <a:schemeClr val="accent1"/>
                </a:solidFill>
                <a:latin typeface="MD솔체" pitchFamily="18" charset="-127"/>
                <a:ea typeface="MD솔체" pitchFamily="18" charset="-127"/>
              </a:rPr>
              <a:t>당신의 뜻은</a:t>
            </a:r>
            <a:r>
              <a:rPr lang="en-US" altLang="ko-KR" sz="7200">
                <a:solidFill>
                  <a:schemeClr val="accent1"/>
                </a:solidFill>
                <a:ea typeface="MD솔체" pitchFamily="18" charset="-127"/>
              </a:rPr>
              <a:t>…</a:t>
            </a:r>
            <a:r>
              <a:rPr lang="en-US" altLang="ko-KR" sz="7200">
                <a:solidFill>
                  <a:schemeClr val="accent1"/>
                </a:solidFill>
                <a:latin typeface="MD솔체" pitchFamily="18" charset="-127"/>
                <a:ea typeface="MD솔체" pitchFamily="18" charset="-127"/>
              </a:rPr>
              <a:t>   40 </a:t>
            </a:r>
            <a:r>
              <a:rPr lang="ko-KR" altLang="en-US" sz="7200">
                <a:solidFill>
                  <a:schemeClr val="accent1"/>
                </a:solidFill>
                <a:latin typeface="MD솔체" pitchFamily="18" charset="-127"/>
                <a:ea typeface="MD솔체" pitchFamily="18" charset="-127"/>
              </a:rPr>
              <a:t>년을</a:t>
            </a:r>
            <a:r>
              <a:rPr lang="en-US" altLang="ko-KR" sz="7200">
                <a:solidFill>
                  <a:schemeClr val="accent1"/>
                </a:solidFill>
                <a:latin typeface="MD솔체" pitchFamily="18" charset="-127"/>
                <a:ea typeface="MD솔체" pitchFamily="18" charset="-127"/>
              </a:rPr>
              <a:t>?  </a:t>
            </a:r>
            <a:r>
              <a:rPr lang="ko-KR" altLang="en-US" sz="7200">
                <a:solidFill>
                  <a:schemeClr val="accent1"/>
                </a:solidFill>
                <a:latin typeface="MD솔체" pitchFamily="18" charset="-127"/>
                <a:ea typeface="MD솔체" pitchFamily="18" charset="-127"/>
              </a:rPr>
              <a:t>여기 밖에서</a:t>
            </a:r>
            <a:r>
              <a:rPr lang="en-US" altLang="ko-KR" sz="7200">
                <a:solidFill>
                  <a:schemeClr val="accent1"/>
                </a:solidFill>
                <a:latin typeface="MD솔체" pitchFamily="18" charset="-127"/>
                <a:ea typeface="MD솔체" pitchFamily="18" charset="-127"/>
              </a:rPr>
              <a:t>?</a:t>
            </a:r>
          </a:p>
        </p:txBody>
      </p:sp>
      <p:sp>
        <p:nvSpPr>
          <p:cNvPr id="642083" name="Text Box 35">
            <a:extLst>
              <a:ext uri="{FF2B5EF4-FFF2-40B4-BE49-F238E27FC236}">
                <a16:creationId xmlns:a16="http://schemas.microsoft.com/office/drawing/2014/main" id="{FBC5AD50-2469-0246-8BAE-6CFA0DDBB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195388"/>
            <a:ext cx="6351588" cy="33829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7200">
                <a:solidFill>
                  <a:srgbClr val="FF0000"/>
                </a:solidFill>
                <a:latin typeface="MD솔체" pitchFamily="18" charset="-127"/>
                <a:ea typeface="MD솔체" pitchFamily="18" charset="-127"/>
              </a:rPr>
              <a:t>당신의 뜻은</a:t>
            </a:r>
            <a:r>
              <a:rPr lang="en-US" altLang="ko-KR" sz="7200">
                <a:solidFill>
                  <a:srgbClr val="FF0000"/>
                </a:solidFill>
                <a:ea typeface="MD솔체" pitchFamily="18" charset="-127"/>
              </a:rPr>
              <a:t>…</a:t>
            </a:r>
            <a:r>
              <a:rPr lang="en-US" altLang="ko-KR" sz="7200">
                <a:solidFill>
                  <a:srgbClr val="FF0000"/>
                </a:solidFill>
                <a:latin typeface="MD솔체" pitchFamily="18" charset="-127"/>
                <a:ea typeface="MD솔체" pitchFamily="18" charset="-127"/>
              </a:rPr>
              <a:t>   40 </a:t>
            </a:r>
            <a:r>
              <a:rPr lang="ko-KR" altLang="en-US" sz="7200">
                <a:solidFill>
                  <a:srgbClr val="FF0000"/>
                </a:solidFill>
                <a:latin typeface="MD솔체" pitchFamily="18" charset="-127"/>
                <a:ea typeface="MD솔체" pitchFamily="18" charset="-127"/>
              </a:rPr>
              <a:t>년을</a:t>
            </a:r>
            <a:r>
              <a:rPr lang="en-US" altLang="ko-KR" sz="7200">
                <a:solidFill>
                  <a:srgbClr val="FF0000"/>
                </a:solidFill>
                <a:latin typeface="MD솔체" pitchFamily="18" charset="-127"/>
                <a:ea typeface="MD솔체" pitchFamily="18" charset="-127"/>
              </a:rPr>
              <a:t>?  </a:t>
            </a:r>
            <a:r>
              <a:rPr lang="ko-KR" altLang="en-US" sz="7200">
                <a:solidFill>
                  <a:srgbClr val="FF0000"/>
                </a:solidFill>
                <a:latin typeface="MD솔체" pitchFamily="18" charset="-127"/>
                <a:ea typeface="MD솔체" pitchFamily="18" charset="-127"/>
              </a:rPr>
              <a:t>여기 밖에서</a:t>
            </a:r>
            <a:r>
              <a:rPr lang="en-US" altLang="ko-KR" sz="7200">
                <a:solidFill>
                  <a:srgbClr val="FF0000"/>
                </a:solidFill>
                <a:latin typeface="MD솔체" pitchFamily="18" charset="-127"/>
                <a:ea typeface="MD솔체" pitchFamily="18" charset="-127"/>
              </a:rPr>
              <a:t>?</a:t>
            </a:r>
          </a:p>
        </p:txBody>
      </p:sp>
      <p:sp>
        <p:nvSpPr>
          <p:cNvPr id="642084" name="Text Box 36">
            <a:extLst>
              <a:ext uri="{FF2B5EF4-FFF2-40B4-BE49-F238E27FC236}">
                <a16:creationId xmlns:a16="http://schemas.microsoft.com/office/drawing/2014/main" id="{2E425BC4-5FB0-0D4E-9539-42F257AD3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190625"/>
            <a:ext cx="6351588" cy="33829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7200">
                <a:solidFill>
                  <a:srgbClr val="FFEA18"/>
                </a:solidFill>
                <a:latin typeface="MD솔체" pitchFamily="18" charset="-127"/>
                <a:ea typeface="MD솔체" pitchFamily="18" charset="-127"/>
              </a:rPr>
              <a:t>주님의 뜻은</a:t>
            </a:r>
            <a:r>
              <a:rPr lang="en-US" altLang="ko-KR" sz="7200">
                <a:solidFill>
                  <a:srgbClr val="FFEA18"/>
                </a:solidFill>
                <a:ea typeface="MD솔체" pitchFamily="18" charset="-127"/>
              </a:rPr>
              <a:t>…</a:t>
            </a:r>
            <a:r>
              <a:rPr lang="en-US" altLang="ko-KR" sz="7200">
                <a:solidFill>
                  <a:srgbClr val="FFEA18"/>
                </a:solidFill>
                <a:latin typeface="MD솔체" pitchFamily="18" charset="-127"/>
                <a:ea typeface="MD솔체" pitchFamily="18" charset="-127"/>
              </a:rPr>
              <a:t>   40</a:t>
            </a:r>
            <a:r>
              <a:rPr lang="ko-KR" altLang="en-US" sz="7200">
                <a:solidFill>
                  <a:srgbClr val="FFEA18"/>
                </a:solidFill>
                <a:latin typeface="MD솔체" pitchFamily="18" charset="-127"/>
                <a:ea typeface="MD솔체" pitchFamily="18" charset="-127"/>
              </a:rPr>
              <a:t>년을</a:t>
            </a:r>
            <a:r>
              <a:rPr lang="en-US" altLang="ko-KR" sz="7200">
                <a:solidFill>
                  <a:srgbClr val="FFEA18"/>
                </a:solidFill>
                <a:latin typeface="MD솔체" pitchFamily="18" charset="-127"/>
                <a:ea typeface="MD솔체" pitchFamily="18" charset="-127"/>
              </a:rPr>
              <a:t>?   </a:t>
            </a:r>
            <a:r>
              <a:rPr lang="ko-KR" altLang="en-US" sz="7200">
                <a:solidFill>
                  <a:srgbClr val="FFEA18"/>
                </a:solidFill>
                <a:latin typeface="MD솔체" pitchFamily="18" charset="-127"/>
                <a:ea typeface="MD솔체" pitchFamily="18" charset="-127"/>
              </a:rPr>
              <a:t>여기 밖에서</a:t>
            </a:r>
            <a:r>
              <a:rPr lang="en-US" altLang="ko-KR" sz="7200">
                <a:solidFill>
                  <a:srgbClr val="FFEA18"/>
                </a:solidFill>
                <a:latin typeface="MD솔체" pitchFamily="18" charset="-127"/>
                <a:ea typeface="MD솔체" pitchFamily="18" charset="-127"/>
              </a:rPr>
              <a:t>?</a:t>
            </a:r>
          </a:p>
        </p:txBody>
      </p:sp>
      <p:sp>
        <p:nvSpPr>
          <p:cNvPr id="642050" name="Rectangle 2">
            <a:extLst>
              <a:ext uri="{FF2B5EF4-FFF2-40B4-BE49-F238E27FC236}">
                <a16:creationId xmlns:a16="http://schemas.microsoft.com/office/drawing/2014/main" id="{83E42318-7A9B-F945-9F5C-A726A3D35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각 위치 </a:t>
            </a:r>
            <a:r>
              <a:rPr lang="en-US" altLang="ko-KR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                                  </a:t>
            </a:r>
          </a:p>
          <a:p>
            <a:pPr algn="l">
              <a:defRPr/>
            </a:pPr>
            <a:r>
              <a:rPr lang="en-US" altLang="ko-KR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그리기</a:t>
            </a:r>
            <a:endParaRPr lang="en-US" altLang="ko-KR" sz="2400">
              <a:solidFill>
                <a:schemeClr val="tx2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642051" name="Rectangle 3">
            <a:extLst>
              <a:ext uri="{FF2B5EF4-FFF2-40B4-BE49-F238E27FC236}">
                <a16:creationId xmlns:a16="http://schemas.microsoft.com/office/drawing/2014/main" id="{D5533F3C-BD49-714D-AB67-46BDDE0B8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2052" name="Line 4">
            <a:extLst>
              <a:ext uri="{FF2B5EF4-FFF2-40B4-BE49-F238E27FC236}">
                <a16:creationId xmlns:a16="http://schemas.microsoft.com/office/drawing/2014/main" id="{8020B419-8076-9E42-89AB-AA2C40F12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2053" name="Text Box 5">
            <a:extLst>
              <a:ext uri="{FF2B5EF4-FFF2-40B4-BE49-F238E27FC236}">
                <a16:creationId xmlns:a16="http://schemas.microsoft.com/office/drawing/2014/main" id="{F65D979E-E038-ED4F-B21D-74A0AF3FA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44450"/>
            <a:ext cx="287496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민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32:49; 34:1</a:t>
            </a:r>
          </a:p>
        </p:txBody>
      </p:sp>
      <p:sp>
        <p:nvSpPr>
          <p:cNvPr id="642054" name="Text Box 6">
            <a:extLst>
              <a:ext uri="{FF2B5EF4-FFF2-40B4-BE49-F238E27FC236}">
                <a16:creationId xmlns:a16="http://schemas.microsoft.com/office/drawing/2014/main" id="{86F28CED-A0BF-ED45-B3C0-7D3B73DA0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642055" name="Rectangle 7">
            <a:extLst>
              <a:ext uri="{FF2B5EF4-FFF2-40B4-BE49-F238E27FC236}">
                <a16:creationId xmlns:a16="http://schemas.microsoft.com/office/drawing/2014/main" id="{2AD29539-7A50-2C4A-BB25-B85B3790E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23</a:t>
            </a:r>
          </a:p>
        </p:txBody>
      </p:sp>
      <p:sp>
        <p:nvSpPr>
          <p:cNvPr id="642056" name="Text Box 8">
            <a:extLst>
              <a:ext uri="{FF2B5EF4-FFF2-40B4-BE49-F238E27FC236}">
                <a16:creationId xmlns:a16="http://schemas.microsoft.com/office/drawing/2014/main" id="{9CCEEBEE-B3D3-3440-9A63-51660E5C6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sp>
        <p:nvSpPr>
          <p:cNvPr id="642061" name="Rectangle 13">
            <a:extLst>
              <a:ext uri="{FF2B5EF4-FFF2-40B4-BE49-F238E27FC236}">
                <a16:creationId xmlns:a16="http://schemas.microsoft.com/office/drawing/2014/main" id="{BE788B78-4864-BE4F-B25A-984127D5A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2062" name="Rectangle 14">
            <a:extLst>
              <a:ext uri="{FF2B5EF4-FFF2-40B4-BE49-F238E27FC236}">
                <a16:creationId xmlns:a16="http://schemas.microsoft.com/office/drawing/2014/main" id="{9B4954B4-D68D-F349-9A0F-1A88F2FA3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642063" name="AutoShape 15">
            <a:extLst>
              <a:ext uri="{FF2B5EF4-FFF2-40B4-BE49-F238E27FC236}">
                <a16:creationId xmlns:a16="http://schemas.microsoft.com/office/drawing/2014/main" id="{CE680C2F-0DEB-E340-8643-0E47429C1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2064" name="Rectangle 16">
            <a:extLst>
              <a:ext uri="{FF2B5EF4-FFF2-40B4-BE49-F238E27FC236}">
                <a16:creationId xmlns:a16="http://schemas.microsoft.com/office/drawing/2014/main" id="{EB72B17E-4D37-084A-A8A1-883E0CE52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2065" name="AutoShape 17">
            <a:extLst>
              <a:ext uri="{FF2B5EF4-FFF2-40B4-BE49-F238E27FC236}">
                <a16:creationId xmlns:a16="http://schemas.microsoft.com/office/drawing/2014/main" id="{7AA8EC9C-7268-1E4D-B4A7-583121C7C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2066" name="Line 18">
            <a:extLst>
              <a:ext uri="{FF2B5EF4-FFF2-40B4-BE49-F238E27FC236}">
                <a16:creationId xmlns:a16="http://schemas.microsoft.com/office/drawing/2014/main" id="{56DDF4B0-76AC-DC40-9DE8-27FCC9F77E2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2067" name="Line 19">
            <a:extLst>
              <a:ext uri="{FF2B5EF4-FFF2-40B4-BE49-F238E27FC236}">
                <a16:creationId xmlns:a16="http://schemas.microsoft.com/office/drawing/2014/main" id="{98404804-F3DC-694A-B0C3-0C74B7ED72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2068" name="Line 20">
            <a:extLst>
              <a:ext uri="{FF2B5EF4-FFF2-40B4-BE49-F238E27FC236}">
                <a16:creationId xmlns:a16="http://schemas.microsoft.com/office/drawing/2014/main" id="{EEF505C3-5C8C-2442-BDD0-C89BBF832F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2069" name="Line 21">
            <a:extLst>
              <a:ext uri="{FF2B5EF4-FFF2-40B4-BE49-F238E27FC236}">
                <a16:creationId xmlns:a16="http://schemas.microsoft.com/office/drawing/2014/main" id="{3F2F28A7-BB9A-5847-AB2F-D4FCBC3FB70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2070" name="Line 22">
            <a:extLst>
              <a:ext uri="{FF2B5EF4-FFF2-40B4-BE49-F238E27FC236}">
                <a16:creationId xmlns:a16="http://schemas.microsoft.com/office/drawing/2014/main" id="{77B5B888-7151-514F-97CF-56ED7558B5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2076" name="Line 28">
            <a:extLst>
              <a:ext uri="{FF2B5EF4-FFF2-40B4-BE49-F238E27FC236}">
                <a16:creationId xmlns:a16="http://schemas.microsoft.com/office/drawing/2014/main" id="{DF6F16B6-B356-4C4F-B1CA-6BC03960B67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2085" name="Text Box 37">
            <a:extLst>
              <a:ext uri="{FF2B5EF4-FFF2-40B4-BE49-F238E27FC236}">
                <a16:creationId xmlns:a16="http://schemas.microsoft.com/office/drawing/2014/main" id="{8C0112FF-AFA1-0A4B-93D9-AC1931261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  <p:sp>
        <p:nvSpPr>
          <p:cNvPr id="642087" name="Rectangle 39">
            <a:extLst>
              <a:ext uri="{FF2B5EF4-FFF2-40B4-BE49-F238E27FC236}">
                <a16:creationId xmlns:a16="http://schemas.microsoft.com/office/drawing/2014/main" id="{2949836D-E261-544B-87F5-101BAA2A5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642088" name="Rectangle 40">
            <a:extLst>
              <a:ext uri="{FF2B5EF4-FFF2-40B4-BE49-F238E27FC236}">
                <a16:creationId xmlns:a16="http://schemas.microsoft.com/office/drawing/2014/main" id="{DE49244B-E88F-3647-B4F5-5E8DFF97D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642089" name="Rectangle 41">
            <a:extLst>
              <a:ext uri="{FF2B5EF4-FFF2-40B4-BE49-F238E27FC236}">
                <a16:creationId xmlns:a16="http://schemas.microsoft.com/office/drawing/2014/main" id="{3F9FFD87-EC39-DD4F-AD03-F95CCD0A7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5826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</a:p>
        </p:txBody>
      </p:sp>
      <p:sp>
        <p:nvSpPr>
          <p:cNvPr id="642090" name="Rectangle 42">
            <a:extLst>
              <a:ext uri="{FF2B5EF4-FFF2-40B4-BE49-F238E27FC236}">
                <a16:creationId xmlns:a16="http://schemas.microsoft.com/office/drawing/2014/main" id="{86683BFA-5851-0C44-9729-62DE8ED4F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가데스 바네아</a:t>
            </a:r>
          </a:p>
        </p:txBody>
      </p:sp>
      <p:sp>
        <p:nvSpPr>
          <p:cNvPr id="642091" name="Rectangle 43">
            <a:extLst>
              <a:ext uri="{FF2B5EF4-FFF2-40B4-BE49-F238E27FC236}">
                <a16:creationId xmlns:a16="http://schemas.microsoft.com/office/drawing/2014/main" id="{A6FC19B1-D007-C544-AB70-C00E52BBC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642092" name="Rectangle 44">
            <a:extLst>
              <a:ext uri="{FF2B5EF4-FFF2-40B4-BE49-F238E27FC236}">
                <a16:creationId xmlns:a16="http://schemas.microsoft.com/office/drawing/2014/main" id="{4B4D72D5-BBBE-5E44-A8D6-A88DC11FC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4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4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4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4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4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4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4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2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2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2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2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2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2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2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057" grpId="0" autoUpdateAnimBg="0"/>
      <p:bldP spid="642058" grpId="0" autoUpdateAnimBg="0"/>
      <p:bldP spid="642059" grpId="0" autoUpdateAnimBg="0"/>
      <p:bldP spid="642081" grpId="0" autoUpdateAnimBg="0"/>
      <p:bldP spid="642082" grpId="0" autoUpdateAnimBg="0"/>
      <p:bldP spid="642083" grpId="0" autoUpdateAnimBg="0"/>
      <p:bldP spid="642084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>
            <a:extLst>
              <a:ext uri="{FF2B5EF4-FFF2-40B4-BE49-F238E27FC236}">
                <a16:creationId xmlns:a16="http://schemas.microsoft.com/office/drawing/2014/main" id="{086E8768-B309-C54D-9468-8F7C2083C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276" name="Rectangle 20">
            <a:extLst>
              <a:ext uri="{FF2B5EF4-FFF2-40B4-BE49-F238E27FC236}">
                <a16:creationId xmlns:a16="http://schemas.microsoft.com/office/drawing/2014/main" id="{732DAC5D-C4E0-E548-A858-B637C2BBD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각 위치</a:t>
            </a:r>
          </a:p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</a:t>
            </a:r>
            <a:r>
              <a:rPr lang="en-US" altLang="ko-KR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그리기</a:t>
            </a:r>
          </a:p>
        </p:txBody>
      </p:sp>
      <p:sp>
        <p:nvSpPr>
          <p:cNvPr id="224278" name="Line 22">
            <a:extLst>
              <a:ext uri="{FF2B5EF4-FFF2-40B4-BE49-F238E27FC236}">
                <a16:creationId xmlns:a16="http://schemas.microsoft.com/office/drawing/2014/main" id="{BCAA93E6-D45B-7D4C-B337-BC24A4751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32" name="Text Box 76">
            <a:extLst>
              <a:ext uri="{FF2B5EF4-FFF2-40B4-BE49-F238E27FC236}">
                <a16:creationId xmlns:a16="http://schemas.microsoft.com/office/drawing/2014/main" id="{471C526C-7C07-6143-86B4-D431E11F4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4450"/>
            <a:ext cx="28749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민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32:49; 34:1</a:t>
            </a:r>
          </a:p>
        </p:txBody>
      </p:sp>
      <p:pic>
        <p:nvPicPr>
          <p:cNvPr id="224335" name="Picture 79">
            <a:extLst>
              <a:ext uri="{FF2B5EF4-FFF2-40B4-BE49-F238E27FC236}">
                <a16:creationId xmlns:a16="http://schemas.microsoft.com/office/drawing/2014/main" id="{16634B61-1A21-F64E-B232-9233AEEC8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854075"/>
            <a:ext cx="6769100" cy="4737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654" name="Group 83">
            <a:extLst>
              <a:ext uri="{FF2B5EF4-FFF2-40B4-BE49-F238E27FC236}">
                <a16:creationId xmlns:a16="http://schemas.microsoft.com/office/drawing/2014/main" id="{083EDFC4-5244-4146-AFE2-9944BEAA6C72}"/>
              </a:ext>
            </a:extLst>
          </p:cNvPr>
          <p:cNvGrpSpPr>
            <a:grpSpLocks/>
          </p:cNvGrpSpPr>
          <p:nvPr/>
        </p:nvGrpSpPr>
        <p:grpSpPr bwMode="auto">
          <a:xfrm>
            <a:off x="1249363" y="5384800"/>
            <a:ext cx="7215187" cy="698500"/>
            <a:chOff x="990" y="3162"/>
            <a:chExt cx="4304" cy="418"/>
          </a:xfrm>
        </p:grpSpPr>
        <p:sp>
          <p:nvSpPr>
            <p:cNvPr id="224338" name="Rectangle 82">
              <a:extLst>
                <a:ext uri="{FF2B5EF4-FFF2-40B4-BE49-F238E27FC236}">
                  <a16:creationId xmlns:a16="http://schemas.microsoft.com/office/drawing/2014/main" id="{79384080-7C22-CF4C-90D8-570E7B41A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" y="3162"/>
              <a:ext cx="3903" cy="418"/>
            </a:xfrm>
            <a:prstGeom prst="rect">
              <a:avLst/>
            </a:prstGeom>
            <a:solidFill>
              <a:srgbClr val="A5002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24336" name="Text Box 80">
              <a:extLst>
                <a:ext uri="{FF2B5EF4-FFF2-40B4-BE49-F238E27FC236}">
                  <a16:creationId xmlns:a16="http://schemas.microsoft.com/office/drawing/2014/main" id="{42D59518-A56C-A045-9CFE-D591286148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" y="3175"/>
              <a:ext cx="4304" cy="3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800">
                  <a:solidFill>
                    <a:schemeClr val="tx2"/>
                  </a:solidFill>
                  <a:latin typeface="MD솔체" charset="0"/>
                  <a:ea typeface="MD솔체" charset="0"/>
                  <a:cs typeface="MD솔체" charset="0"/>
                </a:rPr>
                <a:t>광야에서의 방황</a:t>
              </a:r>
            </a:p>
          </p:txBody>
        </p:sp>
      </p:grpSp>
      <p:sp>
        <p:nvSpPr>
          <p:cNvPr id="224391" name="Rectangle 135">
            <a:extLst>
              <a:ext uri="{FF2B5EF4-FFF2-40B4-BE49-F238E27FC236}">
                <a16:creationId xmlns:a16="http://schemas.microsoft.com/office/drawing/2014/main" id="{0CDD3662-9316-FB4E-8BE2-E8D588CCC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92" name="Rectangle 136">
            <a:extLst>
              <a:ext uri="{FF2B5EF4-FFF2-40B4-BE49-F238E27FC236}">
                <a16:creationId xmlns:a16="http://schemas.microsoft.com/office/drawing/2014/main" id="{D32805B2-3716-6340-9FB8-6A30A8ED1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224393" name="AutoShape 137">
            <a:extLst>
              <a:ext uri="{FF2B5EF4-FFF2-40B4-BE49-F238E27FC236}">
                <a16:creationId xmlns:a16="http://schemas.microsoft.com/office/drawing/2014/main" id="{D880B061-FB1C-DC40-94E5-E7CD07F7F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94" name="Rectangle 138">
            <a:extLst>
              <a:ext uri="{FF2B5EF4-FFF2-40B4-BE49-F238E27FC236}">
                <a16:creationId xmlns:a16="http://schemas.microsoft.com/office/drawing/2014/main" id="{80E4DB9A-F62E-294F-9EC8-E8DD44B30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95" name="AutoShape 139">
            <a:extLst>
              <a:ext uri="{FF2B5EF4-FFF2-40B4-BE49-F238E27FC236}">
                <a16:creationId xmlns:a16="http://schemas.microsoft.com/office/drawing/2014/main" id="{8E607DDD-97B4-DF48-A8C8-75C2852BC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96" name="Line 140">
            <a:extLst>
              <a:ext uri="{FF2B5EF4-FFF2-40B4-BE49-F238E27FC236}">
                <a16:creationId xmlns:a16="http://schemas.microsoft.com/office/drawing/2014/main" id="{8152C8FE-A224-484C-A08B-AAD4B0C97F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97" name="Line 141">
            <a:extLst>
              <a:ext uri="{FF2B5EF4-FFF2-40B4-BE49-F238E27FC236}">
                <a16:creationId xmlns:a16="http://schemas.microsoft.com/office/drawing/2014/main" id="{079B55E0-C66D-CE4E-A088-3C28AC218F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98" name="Line 142">
            <a:extLst>
              <a:ext uri="{FF2B5EF4-FFF2-40B4-BE49-F238E27FC236}">
                <a16:creationId xmlns:a16="http://schemas.microsoft.com/office/drawing/2014/main" id="{52BD4ADF-7051-EB42-97B8-143AC4A328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399" name="Line 143">
            <a:extLst>
              <a:ext uri="{FF2B5EF4-FFF2-40B4-BE49-F238E27FC236}">
                <a16:creationId xmlns:a16="http://schemas.microsoft.com/office/drawing/2014/main" id="{8F3E1F5A-E68A-A541-92C2-E98FD36D62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400" name="Line 144">
            <a:extLst>
              <a:ext uri="{FF2B5EF4-FFF2-40B4-BE49-F238E27FC236}">
                <a16:creationId xmlns:a16="http://schemas.microsoft.com/office/drawing/2014/main" id="{2430E9AF-62ED-394B-9AF2-0DEC4DC6CD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401" name="Rectangle 145">
            <a:extLst>
              <a:ext uri="{FF2B5EF4-FFF2-40B4-BE49-F238E27FC236}">
                <a16:creationId xmlns:a16="http://schemas.microsoft.com/office/drawing/2014/main" id="{052137FA-777A-894A-8CD4-A6E559ABD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224402" name="Rectangle 146">
            <a:extLst>
              <a:ext uri="{FF2B5EF4-FFF2-40B4-BE49-F238E27FC236}">
                <a16:creationId xmlns:a16="http://schemas.microsoft.com/office/drawing/2014/main" id="{1A498E39-12F0-1442-A4F9-9747EEAC4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381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i</a:t>
            </a:r>
          </a:p>
        </p:txBody>
      </p:sp>
      <p:sp>
        <p:nvSpPr>
          <p:cNvPr id="224403" name="Rectangle 147">
            <a:extLst>
              <a:ext uri="{FF2B5EF4-FFF2-40B4-BE49-F238E27FC236}">
                <a16:creationId xmlns:a16="http://schemas.microsoft.com/office/drawing/2014/main" id="{C1B6D633-F085-EB4A-B01C-6A77956A6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5826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</a:p>
        </p:txBody>
      </p:sp>
      <p:sp>
        <p:nvSpPr>
          <p:cNvPr id="224404" name="Rectangle 148">
            <a:extLst>
              <a:ext uri="{FF2B5EF4-FFF2-40B4-BE49-F238E27FC236}">
                <a16:creationId xmlns:a16="http://schemas.microsoft.com/office/drawing/2014/main" id="{6CE82CFC-6B63-C546-B3DA-C98063EF5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가데스 바네아</a:t>
            </a:r>
          </a:p>
        </p:txBody>
      </p:sp>
      <p:sp>
        <p:nvSpPr>
          <p:cNvPr id="224405" name="Rectangle 149">
            <a:extLst>
              <a:ext uri="{FF2B5EF4-FFF2-40B4-BE49-F238E27FC236}">
                <a16:creationId xmlns:a16="http://schemas.microsoft.com/office/drawing/2014/main" id="{03E48A6E-DDA4-B24F-BAA2-C03C8DFFF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224406" name="Line 150">
            <a:extLst>
              <a:ext uri="{FF2B5EF4-FFF2-40B4-BE49-F238E27FC236}">
                <a16:creationId xmlns:a16="http://schemas.microsoft.com/office/drawing/2014/main" id="{ECB3D09D-0016-F04D-BE14-C93B02A7A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4407" name="Rectangle 151">
            <a:extLst>
              <a:ext uri="{FF2B5EF4-FFF2-40B4-BE49-F238E27FC236}">
                <a16:creationId xmlns:a16="http://schemas.microsoft.com/office/drawing/2014/main" id="{1E778B5B-BFB0-8348-BA09-78C216A4B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224408" name="Text Box 152">
            <a:extLst>
              <a:ext uri="{FF2B5EF4-FFF2-40B4-BE49-F238E27FC236}">
                <a16:creationId xmlns:a16="http://schemas.microsoft.com/office/drawing/2014/main" id="{DA8FACEC-2FCB-534D-9D17-C7E1C1FFE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224411" name="Text Box 155">
            <a:extLst>
              <a:ext uri="{FF2B5EF4-FFF2-40B4-BE49-F238E27FC236}">
                <a16:creationId xmlns:a16="http://schemas.microsoft.com/office/drawing/2014/main" id="{63B6D498-D0EF-3E4E-97A7-1855A6DDD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  <p:sp>
        <p:nvSpPr>
          <p:cNvPr id="224412" name="Rectangle 156">
            <a:extLst>
              <a:ext uri="{FF2B5EF4-FFF2-40B4-BE49-F238E27FC236}">
                <a16:creationId xmlns:a16="http://schemas.microsoft.com/office/drawing/2014/main" id="{B54E202F-2E01-8F43-B8AA-716F0761F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24</a:t>
            </a:r>
          </a:p>
        </p:txBody>
      </p:sp>
      <p:sp>
        <p:nvSpPr>
          <p:cNvPr id="224458" name="Text Box 202">
            <a:extLst>
              <a:ext uri="{FF2B5EF4-FFF2-40B4-BE49-F238E27FC236}">
                <a16:creationId xmlns:a16="http://schemas.microsoft.com/office/drawing/2014/main" id="{98BA04C7-2B27-D144-A943-3C1FF8BB8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sp>
        <p:nvSpPr>
          <p:cNvPr id="224460" name="Freeform 204">
            <a:extLst>
              <a:ext uri="{FF2B5EF4-FFF2-40B4-BE49-F238E27FC236}">
                <a16:creationId xmlns:a16="http://schemas.microsoft.com/office/drawing/2014/main" id="{411CB7A8-5A74-F745-A966-61E07649568A}"/>
              </a:ext>
            </a:extLst>
          </p:cNvPr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467" name="Text Box 211">
            <a:extLst>
              <a:ext uri="{FF2B5EF4-FFF2-40B4-BE49-F238E27FC236}">
                <a16:creationId xmlns:a16="http://schemas.microsoft.com/office/drawing/2014/main" id="{6D9CC2C4-FCFF-CB42-8F47-A76631C3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1155700"/>
            <a:ext cx="3429000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540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왜</a:t>
            </a:r>
            <a:r>
              <a:rPr lang="en-US" altLang="ko-KR" sz="540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?</a:t>
            </a:r>
          </a:p>
        </p:txBody>
      </p:sp>
      <p:sp>
        <p:nvSpPr>
          <p:cNvPr id="224468" name="Text Box 212">
            <a:extLst>
              <a:ext uri="{FF2B5EF4-FFF2-40B4-BE49-F238E27FC236}">
                <a16:creationId xmlns:a16="http://schemas.microsoft.com/office/drawing/2014/main" id="{0517E799-96E7-3344-BBDE-A7BBB055E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700" y="2451100"/>
            <a:ext cx="39624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60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불순종</a:t>
            </a:r>
            <a:r>
              <a:rPr lang="en-US" altLang="ko-KR" sz="360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!</a:t>
            </a:r>
          </a:p>
        </p:txBody>
      </p:sp>
      <p:sp>
        <p:nvSpPr>
          <p:cNvPr id="224469" name="Text Box 213">
            <a:extLst>
              <a:ext uri="{FF2B5EF4-FFF2-40B4-BE49-F238E27FC236}">
                <a16:creationId xmlns:a16="http://schemas.microsoft.com/office/drawing/2014/main" id="{C938255B-EDA7-FE4C-8C65-ACB1A2EA3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517900"/>
            <a:ext cx="3429000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믿음 없음</a:t>
            </a:r>
            <a:r>
              <a:rPr lang="en-US" altLang="ko-KR" sz="320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!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467" grpId="0" autoUpdateAnimBg="0"/>
      <p:bldP spid="224468" grpId="0" autoUpdateAnimBg="0"/>
      <p:bldP spid="22446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Freeform 2">
            <a:extLst>
              <a:ext uri="{FF2B5EF4-FFF2-40B4-BE49-F238E27FC236}">
                <a16:creationId xmlns:a16="http://schemas.microsoft.com/office/drawing/2014/main" id="{EE91E133-0413-7449-A30A-D9C2CBB883E2}"/>
              </a:ext>
            </a:extLst>
          </p:cNvPr>
          <p:cNvSpPr>
            <a:spLocks/>
          </p:cNvSpPr>
          <p:nvPr/>
        </p:nvSpPr>
        <p:spPr bwMode="auto">
          <a:xfrm>
            <a:off x="2806700" y="3298825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27" name="Rectangle 3">
            <a:extLst>
              <a:ext uri="{FF2B5EF4-FFF2-40B4-BE49-F238E27FC236}">
                <a16:creationId xmlns:a16="http://schemas.microsoft.com/office/drawing/2014/main" id="{AB731981-EEE4-F940-8ED9-A70620C45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1028" name="Rectangle 4">
            <a:extLst>
              <a:ext uri="{FF2B5EF4-FFF2-40B4-BE49-F238E27FC236}">
                <a16:creationId xmlns:a16="http://schemas.microsoft.com/office/drawing/2014/main" id="{DB117530-B7A8-DE4D-90E1-324DFAE04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각 위치</a:t>
            </a:r>
          </a:p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 그리기</a:t>
            </a:r>
          </a:p>
        </p:txBody>
      </p:sp>
      <p:sp>
        <p:nvSpPr>
          <p:cNvPr id="641029" name="Line 5">
            <a:extLst>
              <a:ext uri="{FF2B5EF4-FFF2-40B4-BE49-F238E27FC236}">
                <a16:creationId xmlns:a16="http://schemas.microsoft.com/office/drawing/2014/main" id="{F6DE00A1-D4E9-6C44-9BED-E666CC391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1030" name="Text Box 6">
            <a:extLst>
              <a:ext uri="{FF2B5EF4-FFF2-40B4-BE49-F238E27FC236}">
                <a16:creationId xmlns:a16="http://schemas.microsoft.com/office/drawing/2014/main" id="{596E031E-B5B0-6248-AEA2-866DB099B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4450"/>
            <a:ext cx="28749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민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32:49; 34:1</a:t>
            </a:r>
          </a:p>
        </p:txBody>
      </p:sp>
      <p:grpSp>
        <p:nvGrpSpPr>
          <p:cNvPr id="641037" name="Group 13">
            <a:extLst>
              <a:ext uri="{FF2B5EF4-FFF2-40B4-BE49-F238E27FC236}">
                <a16:creationId xmlns:a16="http://schemas.microsoft.com/office/drawing/2014/main" id="{33C2245E-D831-1A4D-9388-75F7A64EF166}"/>
              </a:ext>
            </a:extLst>
          </p:cNvPr>
          <p:cNvGrpSpPr>
            <a:grpSpLocks/>
          </p:cNvGrpSpPr>
          <p:nvPr/>
        </p:nvGrpSpPr>
        <p:grpSpPr bwMode="auto">
          <a:xfrm>
            <a:off x="1358900" y="825500"/>
            <a:ext cx="7000875" cy="5621338"/>
            <a:chOff x="1008" y="528"/>
            <a:chExt cx="4320" cy="3541"/>
          </a:xfrm>
        </p:grpSpPr>
        <p:sp>
          <p:nvSpPr>
            <p:cNvPr id="641038" name="Rectangle 14">
              <a:extLst>
                <a:ext uri="{FF2B5EF4-FFF2-40B4-BE49-F238E27FC236}">
                  <a16:creationId xmlns:a16="http://schemas.microsoft.com/office/drawing/2014/main" id="{F47C4B59-B42B-A34C-8A08-7C9B19537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528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39" name="Freeform 15">
              <a:extLst>
                <a:ext uri="{FF2B5EF4-FFF2-40B4-BE49-F238E27FC236}">
                  <a16:creationId xmlns:a16="http://schemas.microsoft.com/office/drawing/2014/main" id="{15B5FCBD-DE61-434B-83D2-DE698858E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40" name="Freeform 16">
              <a:extLst>
                <a:ext uri="{FF2B5EF4-FFF2-40B4-BE49-F238E27FC236}">
                  <a16:creationId xmlns:a16="http://schemas.microsoft.com/office/drawing/2014/main" id="{E842E02C-6A80-D945-A62A-D79925782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41" name="Freeform 17">
              <a:extLst>
                <a:ext uri="{FF2B5EF4-FFF2-40B4-BE49-F238E27FC236}">
                  <a16:creationId xmlns:a16="http://schemas.microsoft.com/office/drawing/2014/main" id="{B68A20A8-8BD9-FD4A-81F9-4F27BADB7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42" name="Rectangle 18">
              <a:extLst>
                <a:ext uri="{FF2B5EF4-FFF2-40B4-BE49-F238E27FC236}">
                  <a16:creationId xmlns:a16="http://schemas.microsoft.com/office/drawing/2014/main" id="{37F911A0-3F6A-3E48-B9CB-7948654E1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유</a:t>
              </a:r>
            </a:p>
          </p:txBody>
        </p:sp>
        <p:sp>
          <p:nvSpPr>
            <p:cNvPr id="641043" name="Freeform 19">
              <a:extLst>
                <a:ext uri="{FF2B5EF4-FFF2-40B4-BE49-F238E27FC236}">
                  <a16:creationId xmlns:a16="http://schemas.microsoft.com/office/drawing/2014/main" id="{79F37B78-A887-CE4C-871A-FEEA1DCD9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44" name="Freeform 20">
              <a:extLst>
                <a:ext uri="{FF2B5EF4-FFF2-40B4-BE49-F238E27FC236}">
                  <a16:creationId xmlns:a16="http://schemas.microsoft.com/office/drawing/2014/main" id="{A20ED116-0B5E-254B-9902-585595787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1656"/>
              <a:ext cx="168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45" name="Freeform 21">
              <a:extLst>
                <a:ext uri="{FF2B5EF4-FFF2-40B4-BE49-F238E27FC236}">
                  <a16:creationId xmlns:a16="http://schemas.microsoft.com/office/drawing/2014/main" id="{0826E450-546C-4D42-96FF-BCB4D454F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46" name="Freeform 22">
              <a:extLst>
                <a:ext uri="{FF2B5EF4-FFF2-40B4-BE49-F238E27FC236}">
                  <a16:creationId xmlns:a16="http://schemas.microsoft.com/office/drawing/2014/main" id="{EE3549BB-B85D-0244-A5B7-107131FFC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47" name="Rectangle 23">
              <a:extLst>
                <a:ext uri="{FF2B5EF4-FFF2-40B4-BE49-F238E27FC236}">
                  <a16:creationId xmlns:a16="http://schemas.microsoft.com/office/drawing/2014/main" id="{6AEE63EC-F640-5045-A6D7-914F4478B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갈</a:t>
              </a:r>
            </a:p>
          </p:txBody>
        </p:sp>
        <p:sp>
          <p:nvSpPr>
            <p:cNvPr id="641048" name="Rectangle 24">
              <a:extLst>
                <a:ext uri="{FF2B5EF4-FFF2-40B4-BE49-F238E27FC236}">
                  <a16:creationId xmlns:a16="http://schemas.microsoft.com/office/drawing/2014/main" id="{930B44ED-9C25-F04F-9BA0-6E2AA586C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" y="3553"/>
              <a:ext cx="442" cy="51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홍해</a:t>
              </a:r>
            </a:p>
          </p:txBody>
        </p:sp>
        <p:sp>
          <p:nvSpPr>
            <p:cNvPr id="641049" name="Rectangle 25">
              <a:extLst>
                <a:ext uri="{FF2B5EF4-FFF2-40B4-BE49-F238E27FC236}">
                  <a16:creationId xmlns:a16="http://schemas.microsoft.com/office/drawing/2014/main" id="{6BF9BE4A-58CF-5D40-81E0-F044A0862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" y="625"/>
              <a:ext cx="525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지</a:t>
              </a:r>
            </a:p>
          </p:txBody>
        </p:sp>
        <p:sp>
          <p:nvSpPr>
            <p:cNvPr id="641050" name="Rectangle 26">
              <a:extLst>
                <a:ext uri="{FF2B5EF4-FFF2-40B4-BE49-F238E27FC236}">
                  <a16:creationId xmlns:a16="http://schemas.microsoft.com/office/drawing/2014/main" id="{1CBA25CB-9D91-284C-A2F6-2CD30E91D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51" name="Line 27">
              <a:extLst>
                <a:ext uri="{FF2B5EF4-FFF2-40B4-BE49-F238E27FC236}">
                  <a16:creationId xmlns:a16="http://schemas.microsoft.com/office/drawing/2014/main" id="{97DAA071-93DF-3342-8D93-3BF7271954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52" name="Line 28">
              <a:extLst>
                <a:ext uri="{FF2B5EF4-FFF2-40B4-BE49-F238E27FC236}">
                  <a16:creationId xmlns:a16="http://schemas.microsoft.com/office/drawing/2014/main" id="{DC1D7707-7248-A74D-A3C5-76961ADB7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53" name="Rectangle 29">
              <a:extLst>
                <a:ext uri="{FF2B5EF4-FFF2-40B4-BE49-F238E27FC236}">
                  <a16:creationId xmlns:a16="http://schemas.microsoft.com/office/drawing/2014/main" id="{66738BB9-37CA-174C-80FA-95CC92505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사</a:t>
              </a:r>
            </a:p>
          </p:txBody>
        </p:sp>
        <p:sp>
          <p:nvSpPr>
            <p:cNvPr id="641054" name="Rectangle 30">
              <a:extLst>
                <a:ext uri="{FF2B5EF4-FFF2-40B4-BE49-F238E27FC236}">
                  <a16:creationId xmlns:a16="http://schemas.microsoft.com/office/drawing/2014/main" id="{6B15672F-0A4B-2943-B15F-A49FFBF0E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" y="709"/>
              <a:ext cx="511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55" name="Rectangle 31">
              <a:extLst>
                <a:ext uri="{FF2B5EF4-FFF2-40B4-BE49-F238E27FC236}">
                  <a16:creationId xmlns:a16="http://schemas.microsoft.com/office/drawing/2014/main" id="{B6B7AAE9-72ED-2F47-9293-5E876E09B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2769"/>
              <a:ext cx="525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우</a:t>
              </a:r>
            </a:p>
          </p:txBody>
        </p:sp>
        <p:sp>
          <p:nvSpPr>
            <p:cNvPr id="641056" name="Rectangle 32">
              <a:extLst>
                <a:ext uri="{FF2B5EF4-FFF2-40B4-BE49-F238E27FC236}">
                  <a16:creationId xmlns:a16="http://schemas.microsoft.com/office/drawing/2014/main" id="{908AE3F2-39C8-9B46-B96D-8A6211929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" y="1817"/>
              <a:ext cx="525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B</a:t>
              </a:r>
            </a:p>
          </p:txBody>
        </p:sp>
        <p:sp>
          <p:nvSpPr>
            <p:cNvPr id="641057" name="Rectangle 33">
              <a:extLst>
                <a:ext uri="{FF2B5EF4-FFF2-40B4-BE49-F238E27FC236}">
                  <a16:creationId xmlns:a16="http://schemas.microsoft.com/office/drawing/2014/main" id="{C327B4B0-716A-E94D-AE87-E579230C9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하</a:t>
              </a:r>
            </a:p>
          </p:txBody>
        </p:sp>
        <p:sp>
          <p:nvSpPr>
            <p:cNvPr id="641058" name="Rectangle 34">
              <a:extLst>
                <a:ext uri="{FF2B5EF4-FFF2-40B4-BE49-F238E27FC236}">
                  <a16:creationId xmlns:a16="http://schemas.microsoft.com/office/drawing/2014/main" id="{4FDCAB26-C901-CE41-8F0B-E735B5E98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니</a:t>
              </a:r>
              <a:r>
                <a:rPr lang="en-US" altLang="ko-KR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(</a:t>
              </a:r>
              <a:r>
                <a:rPr lang="ko-KR" altLang="en-US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앗</a:t>
              </a:r>
              <a:r>
                <a:rPr lang="en-US" altLang="ko-KR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)</a:t>
              </a:r>
            </a:p>
          </p:txBody>
        </p:sp>
        <p:sp>
          <p:nvSpPr>
            <p:cNvPr id="641059" name="Oval 35">
              <a:extLst>
                <a:ext uri="{FF2B5EF4-FFF2-40B4-BE49-F238E27FC236}">
                  <a16:creationId xmlns:a16="http://schemas.microsoft.com/office/drawing/2014/main" id="{1C6171BF-0CF0-1241-9343-E7CF25863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1036"/>
              <a:ext cx="121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60" name="Rectangle 36">
              <a:extLst>
                <a:ext uri="{FF2B5EF4-FFF2-40B4-BE49-F238E27FC236}">
                  <a16:creationId xmlns:a16="http://schemas.microsoft.com/office/drawing/2014/main" id="{FA30F2A8-FBD8-6A48-B322-244671D39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5" y="1618"/>
              <a:ext cx="29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가</a:t>
              </a:r>
            </a:p>
          </p:txBody>
        </p:sp>
        <p:sp>
          <p:nvSpPr>
            <p:cNvPr id="641061" name="Oval 37">
              <a:extLst>
                <a:ext uri="{FF2B5EF4-FFF2-40B4-BE49-F238E27FC236}">
                  <a16:creationId xmlns:a16="http://schemas.microsoft.com/office/drawing/2014/main" id="{096320B0-1C19-4D45-8995-6CD57735D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62" name="Rectangle 38">
              <a:extLst>
                <a:ext uri="{FF2B5EF4-FFF2-40B4-BE49-F238E27FC236}">
                  <a16:creationId xmlns:a16="http://schemas.microsoft.com/office/drawing/2014/main" id="{A33F47AD-71C3-7641-A3FB-3F7713CAE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939"/>
              <a:ext cx="29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예</a:t>
              </a:r>
            </a:p>
          </p:txBody>
        </p:sp>
        <p:sp>
          <p:nvSpPr>
            <p:cNvPr id="641063" name="Rectangle 39">
              <a:extLst>
                <a:ext uri="{FF2B5EF4-FFF2-40B4-BE49-F238E27FC236}">
                  <a16:creationId xmlns:a16="http://schemas.microsoft.com/office/drawing/2014/main" id="{DA98B33D-1002-0848-B0DF-D1974CF3B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5" y="3253"/>
              <a:ext cx="29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시</a:t>
              </a:r>
            </a:p>
          </p:txBody>
        </p:sp>
        <p:sp>
          <p:nvSpPr>
            <p:cNvPr id="641064" name="Rectangle 40">
              <a:extLst>
                <a:ext uri="{FF2B5EF4-FFF2-40B4-BE49-F238E27FC236}">
                  <a16:creationId xmlns:a16="http://schemas.microsoft.com/office/drawing/2014/main" id="{0DEFF89B-B7FC-B146-BE25-80C756BFC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" y="2571"/>
              <a:ext cx="29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400">
                  <a:solidFill>
                    <a:schemeClr val="folHlink"/>
                  </a:solidFill>
                  <a:latin typeface="Times" charset="0"/>
                  <a:ea typeface="굴림" charset="0"/>
                  <a:cs typeface="굴림" charset="0"/>
                </a:rPr>
                <a:t>애</a:t>
              </a:r>
            </a:p>
          </p:txBody>
        </p:sp>
        <p:sp>
          <p:nvSpPr>
            <p:cNvPr id="641065" name="Freeform 41">
              <a:extLst>
                <a:ext uri="{FF2B5EF4-FFF2-40B4-BE49-F238E27FC236}">
                  <a16:creationId xmlns:a16="http://schemas.microsoft.com/office/drawing/2014/main" id="{4219BCA0-D7F8-DE41-8664-252F017EC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" y="1976"/>
              <a:ext cx="593" cy="896"/>
            </a:xfrm>
            <a:custGeom>
              <a:avLst/>
              <a:gdLst>
                <a:gd name="T0" fmla="*/ 592 w 592"/>
                <a:gd name="T1" fmla="*/ 896 h 896"/>
                <a:gd name="T2" fmla="*/ 328 w 592"/>
                <a:gd name="T3" fmla="*/ 760 h 896"/>
                <a:gd name="T4" fmla="*/ 192 w 592"/>
                <a:gd name="T5" fmla="*/ 576 h 896"/>
                <a:gd name="T6" fmla="*/ 40 w 592"/>
                <a:gd name="T7" fmla="*/ 160 h 896"/>
                <a:gd name="T8" fmla="*/ 24 w 592"/>
                <a:gd name="T9" fmla="*/ 80 h 896"/>
                <a:gd name="T10" fmla="*/ 0 w 592"/>
                <a:gd name="T11" fmla="*/ 0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2" h="896">
                  <a:moveTo>
                    <a:pt x="592" y="896"/>
                  </a:moveTo>
                  <a:cubicBezTo>
                    <a:pt x="508" y="840"/>
                    <a:pt x="405" y="824"/>
                    <a:pt x="328" y="760"/>
                  </a:cubicBezTo>
                  <a:cubicBezTo>
                    <a:pt x="268" y="710"/>
                    <a:pt x="232" y="640"/>
                    <a:pt x="192" y="576"/>
                  </a:cubicBezTo>
                  <a:cubicBezTo>
                    <a:pt x="107" y="440"/>
                    <a:pt x="78" y="313"/>
                    <a:pt x="40" y="160"/>
                  </a:cubicBezTo>
                  <a:cubicBezTo>
                    <a:pt x="33" y="133"/>
                    <a:pt x="30" y="106"/>
                    <a:pt x="24" y="80"/>
                  </a:cubicBezTo>
                  <a:cubicBezTo>
                    <a:pt x="17" y="55"/>
                    <a:pt x="0" y="26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2E7E3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A35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66" name="Freeform 42">
              <a:extLst>
                <a:ext uri="{FF2B5EF4-FFF2-40B4-BE49-F238E27FC236}">
                  <a16:creationId xmlns:a16="http://schemas.microsoft.com/office/drawing/2014/main" id="{00376B2A-99DD-C541-80A5-F920F5A9A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0" y="1167"/>
              <a:ext cx="1816" cy="793"/>
            </a:xfrm>
            <a:custGeom>
              <a:avLst/>
              <a:gdLst>
                <a:gd name="T0" fmla="*/ 1816 w 1816"/>
                <a:gd name="T1" fmla="*/ 793 h 793"/>
                <a:gd name="T2" fmla="*/ 1784 w 1816"/>
                <a:gd name="T3" fmla="*/ 713 h 793"/>
                <a:gd name="T4" fmla="*/ 1640 w 1816"/>
                <a:gd name="T5" fmla="*/ 273 h 793"/>
                <a:gd name="T6" fmla="*/ 1560 w 1816"/>
                <a:gd name="T7" fmla="*/ 129 h 793"/>
                <a:gd name="T8" fmla="*/ 1160 w 1816"/>
                <a:gd name="T9" fmla="*/ 17 h 793"/>
                <a:gd name="T10" fmla="*/ 560 w 1816"/>
                <a:gd name="T11" fmla="*/ 65 h 793"/>
                <a:gd name="T12" fmla="*/ 472 w 1816"/>
                <a:gd name="T13" fmla="*/ 113 h 793"/>
                <a:gd name="T14" fmla="*/ 424 w 1816"/>
                <a:gd name="T15" fmla="*/ 129 h 793"/>
                <a:gd name="T16" fmla="*/ 224 w 1816"/>
                <a:gd name="T17" fmla="*/ 241 h 793"/>
                <a:gd name="T18" fmla="*/ 120 w 1816"/>
                <a:gd name="T19" fmla="*/ 345 h 793"/>
                <a:gd name="T20" fmla="*/ 104 w 1816"/>
                <a:gd name="T21" fmla="*/ 377 h 793"/>
                <a:gd name="T22" fmla="*/ 72 w 1816"/>
                <a:gd name="T23" fmla="*/ 409 h 793"/>
                <a:gd name="T24" fmla="*/ 0 w 1816"/>
                <a:gd name="T25" fmla="*/ 609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16" h="793">
                  <a:moveTo>
                    <a:pt x="1816" y="793"/>
                  </a:moveTo>
                  <a:cubicBezTo>
                    <a:pt x="1797" y="764"/>
                    <a:pt x="1796" y="743"/>
                    <a:pt x="1784" y="713"/>
                  </a:cubicBezTo>
                  <a:cubicBezTo>
                    <a:pt x="1723" y="571"/>
                    <a:pt x="1700" y="414"/>
                    <a:pt x="1640" y="273"/>
                  </a:cubicBezTo>
                  <a:cubicBezTo>
                    <a:pt x="1618" y="222"/>
                    <a:pt x="1604" y="165"/>
                    <a:pt x="1560" y="129"/>
                  </a:cubicBezTo>
                  <a:cubicBezTo>
                    <a:pt x="1463" y="48"/>
                    <a:pt x="1278" y="26"/>
                    <a:pt x="1160" y="17"/>
                  </a:cubicBezTo>
                  <a:cubicBezTo>
                    <a:pt x="827" y="22"/>
                    <a:pt x="787" y="0"/>
                    <a:pt x="560" y="65"/>
                  </a:cubicBezTo>
                  <a:cubicBezTo>
                    <a:pt x="531" y="86"/>
                    <a:pt x="504" y="99"/>
                    <a:pt x="472" y="113"/>
                  </a:cubicBezTo>
                  <a:cubicBezTo>
                    <a:pt x="456" y="119"/>
                    <a:pt x="438" y="119"/>
                    <a:pt x="424" y="129"/>
                  </a:cubicBezTo>
                  <a:cubicBezTo>
                    <a:pt x="360" y="171"/>
                    <a:pt x="285" y="195"/>
                    <a:pt x="224" y="241"/>
                  </a:cubicBezTo>
                  <a:cubicBezTo>
                    <a:pt x="187" y="268"/>
                    <a:pt x="144" y="306"/>
                    <a:pt x="120" y="345"/>
                  </a:cubicBezTo>
                  <a:cubicBezTo>
                    <a:pt x="113" y="355"/>
                    <a:pt x="111" y="367"/>
                    <a:pt x="104" y="377"/>
                  </a:cubicBezTo>
                  <a:cubicBezTo>
                    <a:pt x="94" y="389"/>
                    <a:pt x="81" y="396"/>
                    <a:pt x="72" y="409"/>
                  </a:cubicBezTo>
                  <a:cubicBezTo>
                    <a:pt x="34" y="458"/>
                    <a:pt x="0" y="546"/>
                    <a:pt x="0" y="609"/>
                  </a:cubicBezTo>
                </a:path>
              </a:pathLst>
            </a:custGeom>
            <a:noFill/>
            <a:ln w="57150" cap="flat" cmpd="sng">
              <a:solidFill>
                <a:srgbClr val="2E7E3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67" name="Freeform 43">
              <a:extLst>
                <a:ext uri="{FF2B5EF4-FFF2-40B4-BE49-F238E27FC236}">
                  <a16:creationId xmlns:a16="http://schemas.microsoft.com/office/drawing/2014/main" id="{4492045F-E382-4249-B572-52E0112D1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" y="1784"/>
              <a:ext cx="744" cy="888"/>
            </a:xfrm>
            <a:custGeom>
              <a:avLst/>
              <a:gdLst>
                <a:gd name="T0" fmla="*/ 744 w 744"/>
                <a:gd name="T1" fmla="*/ 0 h 888"/>
                <a:gd name="T2" fmla="*/ 688 w 744"/>
                <a:gd name="T3" fmla="*/ 344 h 888"/>
                <a:gd name="T4" fmla="*/ 632 w 744"/>
                <a:gd name="T5" fmla="*/ 616 h 888"/>
                <a:gd name="T6" fmla="*/ 456 w 744"/>
                <a:gd name="T7" fmla="*/ 752 h 888"/>
                <a:gd name="T8" fmla="*/ 176 w 744"/>
                <a:gd name="T9" fmla="*/ 824 h 888"/>
                <a:gd name="T10" fmla="*/ 0 w 744"/>
                <a:gd name="T11" fmla="*/ 888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4" h="888">
                  <a:moveTo>
                    <a:pt x="744" y="0"/>
                  </a:moveTo>
                  <a:cubicBezTo>
                    <a:pt x="729" y="114"/>
                    <a:pt x="705" y="229"/>
                    <a:pt x="688" y="344"/>
                  </a:cubicBezTo>
                  <a:cubicBezTo>
                    <a:pt x="676" y="417"/>
                    <a:pt x="672" y="555"/>
                    <a:pt x="632" y="616"/>
                  </a:cubicBezTo>
                  <a:cubicBezTo>
                    <a:pt x="592" y="675"/>
                    <a:pt x="521" y="722"/>
                    <a:pt x="456" y="752"/>
                  </a:cubicBezTo>
                  <a:cubicBezTo>
                    <a:pt x="366" y="791"/>
                    <a:pt x="271" y="804"/>
                    <a:pt x="176" y="824"/>
                  </a:cubicBezTo>
                  <a:cubicBezTo>
                    <a:pt x="111" y="836"/>
                    <a:pt x="48" y="839"/>
                    <a:pt x="0" y="888"/>
                  </a:cubicBezTo>
                </a:path>
              </a:pathLst>
            </a:custGeom>
            <a:noFill/>
            <a:ln w="57150" cap="flat" cmpd="sng">
              <a:solidFill>
                <a:srgbClr val="2E7E3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68" name="Freeform 44">
              <a:extLst>
                <a:ext uri="{FF2B5EF4-FFF2-40B4-BE49-F238E27FC236}">
                  <a16:creationId xmlns:a16="http://schemas.microsoft.com/office/drawing/2014/main" id="{A0BD90A4-A238-2F4C-9B4B-C5B56D700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" y="2664"/>
              <a:ext cx="896" cy="749"/>
            </a:xfrm>
            <a:custGeom>
              <a:avLst/>
              <a:gdLst>
                <a:gd name="T0" fmla="*/ 81 w 897"/>
                <a:gd name="T1" fmla="*/ 0 h 749"/>
                <a:gd name="T2" fmla="*/ 481 w 897"/>
                <a:gd name="T3" fmla="*/ 176 h 749"/>
                <a:gd name="T4" fmla="*/ 705 w 897"/>
                <a:gd name="T5" fmla="*/ 384 h 749"/>
                <a:gd name="T6" fmla="*/ 753 w 897"/>
                <a:gd name="T7" fmla="*/ 656 h 749"/>
                <a:gd name="T8" fmla="*/ 793 w 897"/>
                <a:gd name="T9" fmla="*/ 728 h 749"/>
                <a:gd name="T10" fmla="*/ 897 w 897"/>
                <a:gd name="T11" fmla="*/ 744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7" h="749">
                  <a:moveTo>
                    <a:pt x="81" y="0"/>
                  </a:moveTo>
                  <a:cubicBezTo>
                    <a:pt x="0" y="241"/>
                    <a:pt x="386" y="173"/>
                    <a:pt x="481" y="176"/>
                  </a:cubicBezTo>
                  <a:cubicBezTo>
                    <a:pt x="576" y="207"/>
                    <a:pt x="683" y="277"/>
                    <a:pt x="705" y="384"/>
                  </a:cubicBezTo>
                  <a:cubicBezTo>
                    <a:pt x="723" y="474"/>
                    <a:pt x="727" y="567"/>
                    <a:pt x="753" y="656"/>
                  </a:cubicBezTo>
                  <a:cubicBezTo>
                    <a:pt x="758" y="676"/>
                    <a:pt x="774" y="721"/>
                    <a:pt x="793" y="728"/>
                  </a:cubicBezTo>
                  <a:cubicBezTo>
                    <a:pt x="858" y="749"/>
                    <a:pt x="824" y="744"/>
                    <a:pt x="897" y="744"/>
                  </a:cubicBezTo>
                </a:path>
              </a:pathLst>
            </a:custGeom>
            <a:noFill/>
            <a:ln w="57150" cap="flat" cmpd="sng">
              <a:solidFill>
                <a:srgbClr val="2E7E3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69" name="Freeform 45">
              <a:extLst>
                <a:ext uri="{FF2B5EF4-FFF2-40B4-BE49-F238E27FC236}">
                  <a16:creationId xmlns:a16="http://schemas.microsoft.com/office/drawing/2014/main" id="{BB26881A-EC68-094A-BDA4-FF98E91DC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933"/>
              <a:ext cx="171" cy="476"/>
            </a:xfrm>
            <a:custGeom>
              <a:avLst/>
              <a:gdLst>
                <a:gd name="T0" fmla="*/ 44 w 172"/>
                <a:gd name="T1" fmla="*/ 475 h 476"/>
                <a:gd name="T2" fmla="*/ 116 w 172"/>
                <a:gd name="T3" fmla="*/ 443 h 476"/>
                <a:gd name="T4" fmla="*/ 148 w 172"/>
                <a:gd name="T5" fmla="*/ 395 h 476"/>
                <a:gd name="T6" fmla="*/ 76 w 172"/>
                <a:gd name="T7" fmla="*/ 91 h 476"/>
                <a:gd name="T8" fmla="*/ 44 w 172"/>
                <a:gd name="T9" fmla="*/ 51 h 476"/>
                <a:gd name="T10" fmla="*/ 4 w 172"/>
                <a:gd name="T11" fmla="*/ 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476">
                  <a:moveTo>
                    <a:pt x="44" y="475"/>
                  </a:moveTo>
                  <a:cubicBezTo>
                    <a:pt x="90" y="467"/>
                    <a:pt x="89" y="476"/>
                    <a:pt x="116" y="443"/>
                  </a:cubicBezTo>
                  <a:cubicBezTo>
                    <a:pt x="127" y="427"/>
                    <a:pt x="148" y="395"/>
                    <a:pt x="148" y="395"/>
                  </a:cubicBezTo>
                  <a:cubicBezTo>
                    <a:pt x="172" y="298"/>
                    <a:pt x="135" y="170"/>
                    <a:pt x="76" y="91"/>
                  </a:cubicBezTo>
                  <a:cubicBezTo>
                    <a:pt x="57" y="36"/>
                    <a:pt x="82" y="95"/>
                    <a:pt x="44" y="51"/>
                  </a:cubicBezTo>
                  <a:cubicBezTo>
                    <a:pt x="0" y="0"/>
                    <a:pt x="32" y="3"/>
                    <a:pt x="4" y="3"/>
                  </a:cubicBezTo>
                </a:path>
              </a:pathLst>
            </a:custGeom>
            <a:noFill/>
            <a:ln w="57150" cap="flat" cmpd="sng">
              <a:solidFill>
                <a:srgbClr val="2E7E3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70" name="Rectangle 46">
              <a:extLst>
                <a:ext uri="{FF2B5EF4-FFF2-40B4-BE49-F238E27FC236}">
                  <a16:creationId xmlns:a16="http://schemas.microsoft.com/office/drawing/2014/main" id="{A95EBA04-8631-6049-A166-AB48FC93D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2" y="1864"/>
              <a:ext cx="419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4000">
                  <a:solidFill>
                    <a:srgbClr val="EEFF4B"/>
                  </a:solidFill>
                  <a:latin typeface="Times" charset="0"/>
                  <a:ea typeface="HY크리스탈M" charset="0"/>
                  <a:cs typeface="HY크리스탈M" charset="0"/>
                </a:rPr>
                <a:t>느</a:t>
              </a:r>
            </a:p>
          </p:txBody>
        </p:sp>
        <p:sp>
          <p:nvSpPr>
            <p:cNvPr id="641071" name="Rectangle 47">
              <a:extLst>
                <a:ext uri="{FF2B5EF4-FFF2-40B4-BE49-F238E27FC236}">
                  <a16:creationId xmlns:a16="http://schemas.microsoft.com/office/drawing/2014/main" id="{8BD62410-8F28-4B41-B01F-D338DC7EA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2" y="2688"/>
              <a:ext cx="727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4000">
                  <a:solidFill>
                    <a:srgbClr val="EEFF4B"/>
                  </a:solidFill>
                  <a:latin typeface="Times" charset="0"/>
                  <a:ea typeface="HY크리스탈M" charset="0"/>
                  <a:cs typeface="HY크리스탈M" charset="0"/>
                </a:rPr>
                <a:t>가바</a:t>
              </a:r>
            </a:p>
          </p:txBody>
        </p:sp>
        <p:sp>
          <p:nvSpPr>
            <p:cNvPr id="641072" name="Oval 48">
              <a:extLst>
                <a:ext uri="{FF2B5EF4-FFF2-40B4-BE49-F238E27FC236}">
                  <a16:creationId xmlns:a16="http://schemas.microsoft.com/office/drawing/2014/main" id="{79F9FE0C-3727-9145-AD2C-168DDD456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2" y="1911"/>
              <a:ext cx="121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73" name="Oval 49">
              <a:extLst>
                <a:ext uri="{FF2B5EF4-FFF2-40B4-BE49-F238E27FC236}">
                  <a16:creationId xmlns:a16="http://schemas.microsoft.com/office/drawing/2014/main" id="{FD93A675-7944-154F-8778-2719D73D6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" y="1729"/>
              <a:ext cx="121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74" name="Oval 50">
              <a:extLst>
                <a:ext uri="{FF2B5EF4-FFF2-40B4-BE49-F238E27FC236}">
                  <a16:creationId xmlns:a16="http://schemas.microsoft.com/office/drawing/2014/main" id="{41841BF7-8790-E946-8238-84F41BC71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" y="1249"/>
              <a:ext cx="121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75" name="Oval 51">
              <a:extLst>
                <a:ext uri="{FF2B5EF4-FFF2-40B4-BE49-F238E27FC236}">
                  <a16:creationId xmlns:a16="http://schemas.microsoft.com/office/drawing/2014/main" id="{DD8786B5-6205-7F47-8827-35DCF788A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76" name="Oval 52">
              <a:extLst>
                <a:ext uri="{FF2B5EF4-FFF2-40B4-BE49-F238E27FC236}">
                  <a16:creationId xmlns:a16="http://schemas.microsoft.com/office/drawing/2014/main" id="{081344D8-554A-914B-AB62-A397D1EA4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" y="2637"/>
              <a:ext cx="121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77" name="Oval 53">
              <a:extLst>
                <a:ext uri="{FF2B5EF4-FFF2-40B4-BE49-F238E27FC236}">
                  <a16:creationId xmlns:a16="http://schemas.microsoft.com/office/drawing/2014/main" id="{1ED30D5A-B4EA-3A4D-B2A3-90499F219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78" name="Oval 54">
              <a:extLst>
                <a:ext uri="{FF2B5EF4-FFF2-40B4-BE49-F238E27FC236}">
                  <a16:creationId xmlns:a16="http://schemas.microsoft.com/office/drawing/2014/main" id="{855DFF02-A438-364A-BFB9-A6D8CBBF0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1079" name="Oval 55">
              <a:extLst>
                <a:ext uri="{FF2B5EF4-FFF2-40B4-BE49-F238E27FC236}">
                  <a16:creationId xmlns:a16="http://schemas.microsoft.com/office/drawing/2014/main" id="{2958BAA6-A956-A347-96AA-9F712D09F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>
              <a:outerShdw blurRad="63500" dist="12700" dir="108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41080" name="Rectangle 56">
            <a:extLst>
              <a:ext uri="{FF2B5EF4-FFF2-40B4-BE49-F238E27FC236}">
                <a16:creationId xmlns:a16="http://schemas.microsoft.com/office/drawing/2014/main" id="{69569174-EF18-2C48-91FE-B839535B7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813" y="5246688"/>
            <a:ext cx="133826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641081" name="Rectangle 57">
            <a:extLst>
              <a:ext uri="{FF2B5EF4-FFF2-40B4-BE49-F238E27FC236}">
                <a16:creationId xmlns:a16="http://schemas.microsoft.com/office/drawing/2014/main" id="{B9F377D9-1383-9248-9362-9288BA04E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1082" name="Rectangle 58">
            <a:extLst>
              <a:ext uri="{FF2B5EF4-FFF2-40B4-BE49-F238E27FC236}">
                <a16:creationId xmlns:a16="http://schemas.microsoft.com/office/drawing/2014/main" id="{C2C7B374-13DE-F54C-9DA0-EE35740CE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641083" name="AutoShape 59">
            <a:extLst>
              <a:ext uri="{FF2B5EF4-FFF2-40B4-BE49-F238E27FC236}">
                <a16:creationId xmlns:a16="http://schemas.microsoft.com/office/drawing/2014/main" id="{CF148C93-6432-A545-A506-51CE7170E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1084" name="Rectangle 60">
            <a:extLst>
              <a:ext uri="{FF2B5EF4-FFF2-40B4-BE49-F238E27FC236}">
                <a16:creationId xmlns:a16="http://schemas.microsoft.com/office/drawing/2014/main" id="{21F8FDF3-5DA6-FD4D-AE6A-C7C1AA479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1085" name="AutoShape 61">
            <a:extLst>
              <a:ext uri="{FF2B5EF4-FFF2-40B4-BE49-F238E27FC236}">
                <a16:creationId xmlns:a16="http://schemas.microsoft.com/office/drawing/2014/main" id="{009B8162-DD27-C445-9CF4-CC7963270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1086" name="Line 62">
            <a:extLst>
              <a:ext uri="{FF2B5EF4-FFF2-40B4-BE49-F238E27FC236}">
                <a16:creationId xmlns:a16="http://schemas.microsoft.com/office/drawing/2014/main" id="{E57A946F-AEDC-CA42-B5A1-F4DD1492EC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1087" name="Line 63">
            <a:extLst>
              <a:ext uri="{FF2B5EF4-FFF2-40B4-BE49-F238E27FC236}">
                <a16:creationId xmlns:a16="http://schemas.microsoft.com/office/drawing/2014/main" id="{B91A5D99-7F0D-6541-8071-3AAFCF294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1088" name="Line 64">
            <a:extLst>
              <a:ext uri="{FF2B5EF4-FFF2-40B4-BE49-F238E27FC236}">
                <a16:creationId xmlns:a16="http://schemas.microsoft.com/office/drawing/2014/main" id="{A0B66757-17FB-F844-9F55-9EBCA3D331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1089" name="Line 65">
            <a:extLst>
              <a:ext uri="{FF2B5EF4-FFF2-40B4-BE49-F238E27FC236}">
                <a16:creationId xmlns:a16="http://schemas.microsoft.com/office/drawing/2014/main" id="{2A7DF6D1-F203-394D-9E9C-2DA09DE5C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1090" name="Line 66">
            <a:extLst>
              <a:ext uri="{FF2B5EF4-FFF2-40B4-BE49-F238E27FC236}">
                <a16:creationId xmlns:a16="http://schemas.microsoft.com/office/drawing/2014/main" id="{53FDC29B-DC12-B140-9450-6E3CF3119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1091" name="Rectangle 67">
            <a:extLst>
              <a:ext uri="{FF2B5EF4-FFF2-40B4-BE49-F238E27FC236}">
                <a16:creationId xmlns:a16="http://schemas.microsoft.com/office/drawing/2014/main" id="{391CDB64-2C36-9448-A1DF-E1071BD10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641092" name="Rectangle 68">
            <a:extLst>
              <a:ext uri="{FF2B5EF4-FFF2-40B4-BE49-F238E27FC236}">
                <a16:creationId xmlns:a16="http://schemas.microsoft.com/office/drawing/2014/main" id="{F983CAA9-6F52-B040-ACD6-D8F8989CF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641093" name="Rectangle 69">
            <a:extLst>
              <a:ext uri="{FF2B5EF4-FFF2-40B4-BE49-F238E27FC236}">
                <a16:creationId xmlns:a16="http://schemas.microsoft.com/office/drawing/2014/main" id="{13860353-0654-A640-801D-F7B5DC497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5826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.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</a:p>
        </p:txBody>
      </p:sp>
      <p:sp>
        <p:nvSpPr>
          <p:cNvPr id="641094" name="Rectangle 70">
            <a:extLst>
              <a:ext uri="{FF2B5EF4-FFF2-40B4-BE49-F238E27FC236}">
                <a16:creationId xmlns:a16="http://schemas.microsoft.com/office/drawing/2014/main" id="{2B821052-75DA-724C-90CA-E9D3CC9F9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가데스 바네아</a:t>
            </a:r>
          </a:p>
        </p:txBody>
      </p:sp>
      <p:sp>
        <p:nvSpPr>
          <p:cNvPr id="641095" name="Rectangle 71">
            <a:extLst>
              <a:ext uri="{FF2B5EF4-FFF2-40B4-BE49-F238E27FC236}">
                <a16:creationId xmlns:a16="http://schemas.microsoft.com/office/drawing/2014/main" id="{9977DD7A-56B0-3C45-8B08-8C66AAA44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641096" name="Line 72">
            <a:extLst>
              <a:ext uri="{FF2B5EF4-FFF2-40B4-BE49-F238E27FC236}">
                <a16:creationId xmlns:a16="http://schemas.microsoft.com/office/drawing/2014/main" id="{DBD27A1D-592F-8D4F-A4F1-FFB7F8BF1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1097" name="Rectangle 73">
            <a:extLst>
              <a:ext uri="{FF2B5EF4-FFF2-40B4-BE49-F238E27FC236}">
                <a16:creationId xmlns:a16="http://schemas.microsoft.com/office/drawing/2014/main" id="{363957B6-1C56-3A41-B0C0-0BE21342B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641098" name="Text Box 74">
            <a:extLst>
              <a:ext uri="{FF2B5EF4-FFF2-40B4-BE49-F238E27FC236}">
                <a16:creationId xmlns:a16="http://schemas.microsoft.com/office/drawing/2014/main" id="{D2B063B5-21C4-BB4C-ABD1-2D8EAF167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641099" name="Text Box 75">
            <a:extLst>
              <a:ext uri="{FF2B5EF4-FFF2-40B4-BE49-F238E27FC236}">
                <a16:creationId xmlns:a16="http://schemas.microsoft.com/office/drawing/2014/main" id="{AFC69587-5249-FD42-B702-593B6F765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641100" name="Rectangle 76">
            <a:extLst>
              <a:ext uri="{FF2B5EF4-FFF2-40B4-BE49-F238E27FC236}">
                <a16:creationId xmlns:a16="http://schemas.microsoft.com/office/drawing/2014/main" id="{270F1A94-B530-3C43-B403-26F5A48F0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25</a:t>
            </a:r>
          </a:p>
        </p:txBody>
      </p:sp>
      <p:sp>
        <p:nvSpPr>
          <p:cNvPr id="641101" name="Text Box 77">
            <a:extLst>
              <a:ext uri="{FF2B5EF4-FFF2-40B4-BE49-F238E27FC236}">
                <a16:creationId xmlns:a16="http://schemas.microsoft.com/office/drawing/2014/main" id="{ABE93E5E-C07D-3C4D-A878-E4061907A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sp>
        <p:nvSpPr>
          <p:cNvPr id="641102" name="Freeform 78">
            <a:extLst>
              <a:ext uri="{FF2B5EF4-FFF2-40B4-BE49-F238E27FC236}">
                <a16:creationId xmlns:a16="http://schemas.microsoft.com/office/drawing/2014/main" id="{629CDB1A-31B9-6545-B95E-2029F79DE8FE}"/>
              </a:ext>
            </a:extLst>
          </p:cNvPr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03" name="AutoShape 79">
            <a:extLst>
              <a:ext uri="{FF2B5EF4-FFF2-40B4-BE49-F238E27FC236}">
                <a16:creationId xmlns:a16="http://schemas.microsoft.com/office/drawing/2014/main" id="{A1BF709D-9F8B-D447-940A-8A9B10C6C10B}"/>
              </a:ext>
            </a:extLst>
          </p:cNvPr>
          <p:cNvSpPr>
            <a:spLocks noChangeArrowheads="1"/>
          </p:cNvSpPr>
          <p:nvPr/>
        </p:nvSpPr>
        <p:spPr bwMode="auto">
          <a:xfrm rot="10751171">
            <a:off x="5030788" y="26543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641104" name="Group 80">
            <a:extLst>
              <a:ext uri="{FF2B5EF4-FFF2-40B4-BE49-F238E27FC236}">
                <a16:creationId xmlns:a16="http://schemas.microsoft.com/office/drawing/2014/main" id="{F45ABAB3-8E74-354F-9A9F-4D9035CAB382}"/>
              </a:ext>
            </a:extLst>
          </p:cNvPr>
          <p:cNvGrpSpPr>
            <a:grpSpLocks/>
          </p:cNvGrpSpPr>
          <p:nvPr/>
        </p:nvGrpSpPr>
        <p:grpSpPr bwMode="auto">
          <a:xfrm>
            <a:off x="3121025" y="2806700"/>
            <a:ext cx="1719263" cy="965200"/>
            <a:chOff x="1965" y="1760"/>
            <a:chExt cx="1083" cy="608"/>
          </a:xfrm>
        </p:grpSpPr>
        <p:grpSp>
          <p:nvGrpSpPr>
            <p:cNvPr id="28705" name="Group 81">
              <a:extLst>
                <a:ext uri="{FF2B5EF4-FFF2-40B4-BE49-F238E27FC236}">
                  <a16:creationId xmlns:a16="http://schemas.microsoft.com/office/drawing/2014/main" id="{E7278368-5469-1045-B2A2-FDC7C2F704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5" y="1776"/>
              <a:ext cx="1072" cy="528"/>
              <a:chOff x="1965" y="1776"/>
              <a:chExt cx="1072" cy="528"/>
            </a:xfrm>
          </p:grpSpPr>
          <p:sp>
            <p:nvSpPr>
              <p:cNvPr id="641106" name="Rectangle 82">
                <a:extLst>
                  <a:ext uri="{FF2B5EF4-FFF2-40B4-BE49-F238E27FC236}">
                    <a16:creationId xmlns:a16="http://schemas.microsoft.com/office/drawing/2014/main" id="{334E0EC4-533B-D04E-A45C-AFF841D2D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" y="1850"/>
                <a:ext cx="114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ko-KR" altLang="en-US" sz="4000">
                  <a:solidFill>
                    <a:schemeClr val="tx1"/>
                  </a:solidFill>
                  <a:latin typeface="Time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641107" name="Oval 83">
                <a:extLst>
                  <a:ext uri="{FF2B5EF4-FFF2-40B4-BE49-F238E27FC236}">
                    <a16:creationId xmlns:a16="http://schemas.microsoft.com/office/drawing/2014/main" id="{29D77555-6745-8142-BF96-CB1EC424C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" y="1776"/>
                <a:ext cx="1072" cy="528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63500" dist="109250" dir="2132261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71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641108" name="Oval 84">
              <a:extLst>
                <a:ext uri="{FF2B5EF4-FFF2-40B4-BE49-F238E27FC236}">
                  <a16:creationId xmlns:a16="http://schemas.microsoft.com/office/drawing/2014/main" id="{8D151453-B038-7F44-BD05-B18026B5C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1760"/>
              <a:ext cx="1072" cy="608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41109" name="Rectangle 85">
            <a:extLst>
              <a:ext uri="{FF2B5EF4-FFF2-40B4-BE49-F238E27FC236}">
                <a16:creationId xmlns:a16="http://schemas.microsoft.com/office/drawing/2014/main" id="{DEC5C11F-2DBF-BE47-9FB5-B8CD1E840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563" y="634682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ko-KR" altLang="en-US">
              <a:latin typeface="Comic Sans M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1" name="Text Box 11">
            <a:extLst>
              <a:ext uri="{FF2B5EF4-FFF2-40B4-BE49-F238E27FC236}">
                <a16:creationId xmlns:a16="http://schemas.microsoft.com/office/drawing/2014/main" id="{7E27F197-5CE0-F744-B985-CCEDED516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365760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>
              <a:solidFill>
                <a:schemeClr val="tx1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pic>
        <p:nvPicPr>
          <p:cNvPr id="29698" name="Picture 35">
            <a:extLst>
              <a:ext uri="{FF2B5EF4-FFF2-40B4-BE49-F238E27FC236}">
                <a16:creationId xmlns:a16="http://schemas.microsoft.com/office/drawing/2014/main" id="{3B857DED-F7F7-054B-89AA-6D3BECFD3D7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08000"/>
            <a:ext cx="8008937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6" name="Rectangle 46">
            <a:extLst>
              <a:ext uri="{FF2B5EF4-FFF2-40B4-BE49-F238E27FC236}">
                <a16:creationId xmlns:a16="http://schemas.microsoft.com/office/drawing/2014/main" id="{E86D718B-68E8-6147-9BB0-387C29E90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26</a:t>
            </a:r>
          </a:p>
        </p:txBody>
      </p:sp>
      <p:grpSp>
        <p:nvGrpSpPr>
          <p:cNvPr id="29700" name="Group 14">
            <a:extLst>
              <a:ext uri="{FF2B5EF4-FFF2-40B4-BE49-F238E27FC236}">
                <a16:creationId xmlns:a16="http://schemas.microsoft.com/office/drawing/2014/main" id="{ACEA1B80-E489-924C-82D6-C6F284F249F8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593935" name="Rectangle 15">
              <a:extLst>
                <a:ext uri="{FF2B5EF4-FFF2-40B4-BE49-F238E27FC236}">
                  <a16:creationId xmlns:a16="http://schemas.microsoft.com/office/drawing/2014/main" id="{AF930B2B-7F5F-3C4D-B814-E70F04286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36" name="Rectangle 16">
              <a:extLst>
                <a:ext uri="{FF2B5EF4-FFF2-40B4-BE49-F238E27FC236}">
                  <a16:creationId xmlns:a16="http://schemas.microsoft.com/office/drawing/2014/main" id="{BE98F51F-57AB-8446-B6ED-5ECB1A46A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40</a:t>
              </a:r>
            </a:p>
          </p:txBody>
        </p:sp>
        <p:sp>
          <p:nvSpPr>
            <p:cNvPr id="593937" name="AutoShape 17">
              <a:extLst>
                <a:ext uri="{FF2B5EF4-FFF2-40B4-BE49-F238E27FC236}">
                  <a16:creationId xmlns:a16="http://schemas.microsoft.com/office/drawing/2014/main" id="{4E3B201F-239D-3E4E-98DF-D65EE359B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38" name="Rectangle 18">
              <a:extLst>
                <a:ext uri="{FF2B5EF4-FFF2-40B4-BE49-F238E27FC236}">
                  <a16:creationId xmlns:a16="http://schemas.microsoft.com/office/drawing/2014/main" id="{E80E29D2-6D83-A647-82AC-3833C8E43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39" name="AutoShape 19">
              <a:extLst>
                <a:ext uri="{FF2B5EF4-FFF2-40B4-BE49-F238E27FC236}">
                  <a16:creationId xmlns:a16="http://schemas.microsoft.com/office/drawing/2014/main" id="{5FC4FF93-8316-0A48-8EA2-4448F11FB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40" name="Line 20">
              <a:extLst>
                <a:ext uri="{FF2B5EF4-FFF2-40B4-BE49-F238E27FC236}">
                  <a16:creationId xmlns:a16="http://schemas.microsoft.com/office/drawing/2014/main" id="{FB60A16D-A2EB-D440-AB39-757B9F86CA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41" name="Line 21">
              <a:extLst>
                <a:ext uri="{FF2B5EF4-FFF2-40B4-BE49-F238E27FC236}">
                  <a16:creationId xmlns:a16="http://schemas.microsoft.com/office/drawing/2014/main" id="{135C9241-40EE-A644-9A44-14D0572C31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42" name="Line 22">
              <a:extLst>
                <a:ext uri="{FF2B5EF4-FFF2-40B4-BE49-F238E27FC236}">
                  <a16:creationId xmlns:a16="http://schemas.microsoft.com/office/drawing/2014/main" id="{C94150BF-DC79-5F4D-B7DE-1941846EC0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43" name="Line 23">
              <a:extLst>
                <a:ext uri="{FF2B5EF4-FFF2-40B4-BE49-F238E27FC236}">
                  <a16:creationId xmlns:a16="http://schemas.microsoft.com/office/drawing/2014/main" id="{F971AC00-078F-044E-81A1-B7C24345B8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44" name="Line 24">
              <a:extLst>
                <a:ext uri="{FF2B5EF4-FFF2-40B4-BE49-F238E27FC236}">
                  <a16:creationId xmlns:a16="http://schemas.microsoft.com/office/drawing/2014/main" id="{2B2E6557-CF06-D844-93AC-7F54995386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45" name="Rectangle 25">
              <a:extLst>
                <a:ext uri="{FF2B5EF4-FFF2-40B4-BE49-F238E27FC236}">
                  <a16:creationId xmlns:a16="http://schemas.microsoft.com/office/drawing/2014/main" id="{13E5CAC8-34A8-4548-AAAD-DA03A073A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  <a:cs typeface="굴림" charset="0"/>
                </a:rPr>
                <a:t>모세</a:t>
              </a:r>
            </a:p>
          </p:txBody>
        </p:sp>
        <p:sp>
          <p:nvSpPr>
            <p:cNvPr id="593946" name="Rectangle 26">
              <a:extLst>
                <a:ext uri="{FF2B5EF4-FFF2-40B4-BE49-F238E27FC236}">
                  <a16:creationId xmlns:a16="http://schemas.microsoft.com/office/drawing/2014/main" id="{853E3D8A-E880-AA40-9F42-33DE6550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시내</a:t>
              </a:r>
              <a:endPara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93947" name="Rectangle 27">
              <a:extLst>
                <a:ext uri="{FF2B5EF4-FFF2-40B4-BE49-F238E27FC236}">
                  <a16:creationId xmlns:a16="http://schemas.microsoft.com/office/drawing/2014/main" id="{5691535C-7A51-5D49-8A4E-1C1F218AB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55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도 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사 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의</a:t>
              </a:r>
            </a:p>
          </p:txBody>
        </p:sp>
        <p:sp>
          <p:nvSpPr>
            <p:cNvPr id="593948" name="Rectangle 28">
              <a:extLst>
                <a:ext uri="{FF2B5EF4-FFF2-40B4-BE49-F238E27FC236}">
                  <a16:creationId xmlns:a16="http://schemas.microsoft.com/office/drawing/2014/main" id="{62A6DB26-A259-204D-B36C-A7FBCFDFC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5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가데스 바네아</a:t>
              </a:r>
            </a:p>
          </p:txBody>
        </p:sp>
        <p:sp>
          <p:nvSpPr>
            <p:cNvPr id="593949" name="Rectangle 29">
              <a:extLst>
                <a:ext uri="{FF2B5EF4-FFF2-40B4-BE49-F238E27FC236}">
                  <a16:creationId xmlns:a16="http://schemas.microsoft.com/office/drawing/2014/main" id="{2B8A8F54-B3AC-9243-A1EB-DD80DB158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40</a:t>
              </a:r>
            </a:p>
          </p:txBody>
        </p:sp>
        <p:sp>
          <p:nvSpPr>
            <p:cNvPr id="593950" name="Line 30">
              <a:extLst>
                <a:ext uri="{FF2B5EF4-FFF2-40B4-BE49-F238E27FC236}">
                  <a16:creationId xmlns:a16="http://schemas.microsoft.com/office/drawing/2014/main" id="{E71A9B58-655B-B644-BE4E-5F1EDC728A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51" name="Rectangle 31">
              <a:extLst>
                <a:ext uri="{FF2B5EF4-FFF2-40B4-BE49-F238E27FC236}">
                  <a16:creationId xmlns:a16="http://schemas.microsoft.com/office/drawing/2014/main" id="{3779B3F3-452B-4041-ABDE-1C6FD1F83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출애굽</a:t>
              </a:r>
            </a:p>
          </p:txBody>
        </p:sp>
      </p:grpSp>
      <p:sp>
        <p:nvSpPr>
          <p:cNvPr id="593967" name="Text Box 47">
            <a:extLst>
              <a:ext uri="{FF2B5EF4-FFF2-40B4-BE49-F238E27FC236}">
                <a16:creationId xmlns:a16="http://schemas.microsoft.com/office/drawing/2014/main" id="{2774112D-4F5C-5F4B-A1D9-E1B9737B3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sp>
        <p:nvSpPr>
          <p:cNvPr id="593968" name="Rectangle 48">
            <a:extLst>
              <a:ext uri="{FF2B5EF4-FFF2-40B4-BE49-F238E27FC236}">
                <a16:creationId xmlns:a16="http://schemas.microsoft.com/office/drawing/2014/main" id="{3C743B21-2275-3345-A80A-2732A8186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3" y="5187950"/>
            <a:ext cx="5326062" cy="8620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3956" name="Text Box 36">
            <a:extLst>
              <a:ext uri="{FF2B5EF4-FFF2-40B4-BE49-F238E27FC236}">
                <a16:creationId xmlns:a16="http://schemas.microsoft.com/office/drawing/2014/main" id="{96576A87-BA94-1346-8DC5-44AEF8A6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5141913"/>
            <a:ext cx="650716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ko-KR" altLang="en-US" sz="2400">
                <a:solidFill>
                  <a:srgbClr val="FFEA18"/>
                </a:solidFill>
                <a:latin typeface="MD솔체" pitchFamily="18" charset="-127"/>
                <a:ea typeface="MD솔체" pitchFamily="18" charset="-127"/>
              </a:rPr>
              <a:t>느보산 꼭대기에서                       </a:t>
            </a:r>
            <a:r>
              <a:rPr lang="ko-KR" altLang="en-US" sz="2400">
                <a:solidFill>
                  <a:srgbClr val="FFEA18"/>
                </a:solidFill>
                <a:ea typeface="MD솔체" pitchFamily="18" charset="-127"/>
              </a:rPr>
              <a:t>“</a:t>
            </a:r>
            <a:r>
              <a:rPr lang="ko-KR" altLang="en-US" sz="2400">
                <a:solidFill>
                  <a:srgbClr val="FFEA18"/>
                </a:solidFill>
                <a:latin typeface="MD솔체" pitchFamily="18" charset="-127"/>
                <a:ea typeface="MD솔체" pitchFamily="18" charset="-127"/>
              </a:rPr>
              <a:t>약속의 땅</a:t>
            </a:r>
            <a:r>
              <a:rPr lang="ko-KR" altLang="en-US" sz="2400">
                <a:solidFill>
                  <a:srgbClr val="FFEA18"/>
                </a:solidFill>
                <a:ea typeface="MD솔체" pitchFamily="18" charset="-127"/>
              </a:rPr>
              <a:t>”</a:t>
            </a:r>
            <a:r>
              <a:rPr lang="ko-KR" altLang="en-US" sz="2400">
                <a:solidFill>
                  <a:srgbClr val="FFEA18"/>
                </a:solidFill>
                <a:latin typeface="MD솔체" pitchFamily="18" charset="-127"/>
                <a:ea typeface="MD솔체" pitchFamily="18" charset="-127"/>
              </a:rPr>
              <a:t>을 바라보면서</a:t>
            </a:r>
            <a:r>
              <a:rPr lang="ko-KR" altLang="en-US" sz="2400">
                <a:solidFill>
                  <a:srgbClr val="FFEA18"/>
                </a:solidFill>
                <a:ea typeface="굴림" panose="020B0600000101010101" pitchFamily="34" charset="-127"/>
              </a:rPr>
              <a:t>                        </a:t>
            </a:r>
            <a:endParaRPr lang="en-US" altLang="ko-KR" sz="2400">
              <a:solidFill>
                <a:srgbClr val="FFEA18"/>
              </a:solidFill>
              <a:ea typeface="굴림" panose="020B0600000101010101" pitchFamily="34" charset="-127"/>
            </a:endParaRPr>
          </a:p>
        </p:txBody>
      </p:sp>
      <p:grpSp>
        <p:nvGrpSpPr>
          <p:cNvPr id="593969" name="Group 49">
            <a:extLst>
              <a:ext uri="{FF2B5EF4-FFF2-40B4-BE49-F238E27FC236}">
                <a16:creationId xmlns:a16="http://schemas.microsoft.com/office/drawing/2014/main" id="{327FFE8D-6D62-C94B-885A-67B720DDDDB9}"/>
              </a:ext>
            </a:extLst>
          </p:cNvPr>
          <p:cNvGrpSpPr>
            <a:grpSpLocks/>
          </p:cNvGrpSpPr>
          <p:nvPr/>
        </p:nvGrpSpPr>
        <p:grpSpPr bwMode="auto">
          <a:xfrm>
            <a:off x="1635125" y="622300"/>
            <a:ext cx="6351588" cy="5811838"/>
            <a:chOff x="974" y="391"/>
            <a:chExt cx="4001" cy="3661"/>
          </a:xfrm>
        </p:grpSpPr>
        <p:sp>
          <p:nvSpPr>
            <p:cNvPr id="593970" name="AutoShape 50">
              <a:extLst>
                <a:ext uri="{FF2B5EF4-FFF2-40B4-BE49-F238E27FC236}">
                  <a16:creationId xmlns:a16="http://schemas.microsoft.com/office/drawing/2014/main" id="{2040EF51-BD20-7847-B146-B91A671AE6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-90" y="202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71" name="AutoShape 51">
              <a:extLst>
                <a:ext uri="{FF2B5EF4-FFF2-40B4-BE49-F238E27FC236}">
                  <a16:creationId xmlns:a16="http://schemas.microsoft.com/office/drawing/2014/main" id="{A82F1D53-DDDE-AD4C-A52E-EA21A07664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418" y="1756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93972" name="AutoShape 52">
              <a:extLst>
                <a:ext uri="{FF2B5EF4-FFF2-40B4-BE49-F238E27FC236}">
                  <a16:creationId xmlns:a16="http://schemas.microsoft.com/office/drawing/2014/main" id="{F893EC69-8325-6C4D-A27C-911558C6E0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948" y="145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93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93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22" name="Picture 2" descr="Jericho view from Mount of Temptation, 80-06tb sr">
            <a:extLst>
              <a:ext uri="{FF2B5EF4-FFF2-40B4-BE49-F238E27FC236}">
                <a16:creationId xmlns:a16="http://schemas.microsoft.com/office/drawing/2014/main" id="{81AD2CC6-144D-5240-AC8F-A73A16537FF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/>
          <a:stretch>
            <a:fillRect/>
          </a:stretch>
        </p:blipFill>
        <p:spPr bwMode="auto">
          <a:xfrm>
            <a:off x="641350" y="568325"/>
            <a:ext cx="7902575" cy="5676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4"/>
                  <a:srcRect l="39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23" name="Rectangle 3">
            <a:extLst>
              <a:ext uri="{FF2B5EF4-FFF2-40B4-BE49-F238E27FC236}">
                <a16:creationId xmlns:a16="http://schemas.microsoft.com/office/drawing/2014/main" id="{6A465015-6425-1C45-9114-255820E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5167313"/>
            <a:ext cx="7913688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From Jericho...</a:t>
            </a:r>
          </a:p>
          <a:p>
            <a:pPr>
              <a:defRPr/>
            </a:pPr>
            <a:r>
              <a:rPr lang="en-US" altLang="ko-KR" sz="2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Looking Across the Jordan River Toward  Mt. Nebo</a:t>
            </a:r>
          </a:p>
        </p:txBody>
      </p:sp>
      <p:grpSp>
        <p:nvGrpSpPr>
          <p:cNvPr id="645124" name="Group 4">
            <a:extLst>
              <a:ext uri="{FF2B5EF4-FFF2-40B4-BE49-F238E27FC236}">
                <a16:creationId xmlns:a16="http://schemas.microsoft.com/office/drawing/2014/main" id="{34CBFFF7-2F94-8341-9B37-95E6CAAC8835}"/>
              </a:ext>
            </a:extLst>
          </p:cNvPr>
          <p:cNvGrpSpPr>
            <a:grpSpLocks/>
          </p:cNvGrpSpPr>
          <p:nvPr/>
        </p:nvGrpSpPr>
        <p:grpSpPr bwMode="auto">
          <a:xfrm>
            <a:off x="639763" y="569913"/>
            <a:ext cx="7947025" cy="5686425"/>
            <a:chOff x="371" y="340"/>
            <a:chExt cx="5023" cy="3617"/>
          </a:xfrm>
        </p:grpSpPr>
        <p:pic>
          <p:nvPicPr>
            <p:cNvPr id="30747" name="Picture 5">
              <a:extLst>
                <a:ext uri="{FF2B5EF4-FFF2-40B4-BE49-F238E27FC236}">
                  <a16:creationId xmlns:a16="http://schemas.microsoft.com/office/drawing/2014/main" id="{BB119581-FC4D-5C41-9840-EAA7A611E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" y="340"/>
              <a:ext cx="5023" cy="361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5126" name="Rectangle 6">
              <a:extLst>
                <a:ext uri="{FF2B5EF4-FFF2-40B4-BE49-F238E27FC236}">
                  <a16:creationId xmlns:a16="http://schemas.microsoft.com/office/drawing/2014/main" id="{00A9D39F-2516-A24A-A593-9E8438233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" y="834"/>
              <a:ext cx="2012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>
                  <a:solidFill>
                    <a:schemeClr val="accent1"/>
                  </a:solidFill>
                  <a:latin typeface="Comic Sans MS" charset="0"/>
                  <a:ea typeface="굴림" charset="0"/>
                  <a:cs typeface="굴림" charset="0"/>
                </a:rPr>
                <a:t>요단강 너머로 본 느보 산 </a:t>
              </a:r>
            </a:p>
          </p:txBody>
        </p:sp>
        <p:sp>
          <p:nvSpPr>
            <p:cNvPr id="645127" name="Oval 7">
              <a:extLst>
                <a:ext uri="{FF2B5EF4-FFF2-40B4-BE49-F238E27FC236}">
                  <a16:creationId xmlns:a16="http://schemas.microsoft.com/office/drawing/2014/main" id="{C1D2AD96-D44A-A94B-9AF4-49BABE669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2" y="1121"/>
              <a:ext cx="859" cy="372"/>
            </a:xfrm>
            <a:prstGeom prst="ellips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tx2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30750" name="Group 8">
              <a:extLst>
                <a:ext uri="{FF2B5EF4-FFF2-40B4-BE49-F238E27FC236}">
                  <a16:creationId xmlns:a16="http://schemas.microsoft.com/office/drawing/2014/main" id="{CA9AB47F-8C99-D34F-A487-02603E0F7E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64" y="1253"/>
              <a:ext cx="707" cy="83"/>
              <a:chOff x="1696" y="1995"/>
              <a:chExt cx="641" cy="76"/>
            </a:xfrm>
          </p:grpSpPr>
          <p:sp>
            <p:nvSpPr>
              <p:cNvPr id="645129" name="Freeform 9">
                <a:extLst>
                  <a:ext uri="{FF2B5EF4-FFF2-40B4-BE49-F238E27FC236}">
                    <a16:creationId xmlns:a16="http://schemas.microsoft.com/office/drawing/2014/main" id="{F66E2350-AFC3-614E-A6C0-E8777C441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1995"/>
                <a:ext cx="641" cy="65"/>
              </a:xfrm>
              <a:custGeom>
                <a:avLst/>
                <a:gdLst>
                  <a:gd name="T0" fmla="*/ 0 w 641"/>
                  <a:gd name="T1" fmla="*/ 54 h 65"/>
                  <a:gd name="T2" fmla="*/ 16 w 641"/>
                  <a:gd name="T3" fmla="*/ 54 h 65"/>
                  <a:gd name="T4" fmla="*/ 32 w 641"/>
                  <a:gd name="T5" fmla="*/ 54 h 65"/>
                  <a:gd name="T6" fmla="*/ 48 w 641"/>
                  <a:gd name="T7" fmla="*/ 54 h 65"/>
                  <a:gd name="T8" fmla="*/ 64 w 641"/>
                  <a:gd name="T9" fmla="*/ 54 h 65"/>
                  <a:gd name="T10" fmla="*/ 80 w 641"/>
                  <a:gd name="T11" fmla="*/ 48 h 65"/>
                  <a:gd name="T12" fmla="*/ 96 w 641"/>
                  <a:gd name="T13" fmla="*/ 43 h 65"/>
                  <a:gd name="T14" fmla="*/ 112 w 641"/>
                  <a:gd name="T15" fmla="*/ 38 h 65"/>
                  <a:gd name="T16" fmla="*/ 128 w 641"/>
                  <a:gd name="T17" fmla="*/ 32 h 65"/>
                  <a:gd name="T18" fmla="*/ 144 w 641"/>
                  <a:gd name="T19" fmla="*/ 27 h 65"/>
                  <a:gd name="T20" fmla="*/ 160 w 641"/>
                  <a:gd name="T21" fmla="*/ 22 h 65"/>
                  <a:gd name="T22" fmla="*/ 176 w 641"/>
                  <a:gd name="T23" fmla="*/ 16 h 65"/>
                  <a:gd name="T24" fmla="*/ 192 w 641"/>
                  <a:gd name="T25" fmla="*/ 16 h 65"/>
                  <a:gd name="T26" fmla="*/ 208 w 641"/>
                  <a:gd name="T27" fmla="*/ 6 h 65"/>
                  <a:gd name="T28" fmla="*/ 224 w 641"/>
                  <a:gd name="T29" fmla="*/ 6 h 65"/>
                  <a:gd name="T30" fmla="*/ 240 w 641"/>
                  <a:gd name="T31" fmla="*/ 0 h 65"/>
                  <a:gd name="T32" fmla="*/ 256 w 641"/>
                  <a:gd name="T33" fmla="*/ 0 h 65"/>
                  <a:gd name="T34" fmla="*/ 272 w 641"/>
                  <a:gd name="T35" fmla="*/ 0 h 65"/>
                  <a:gd name="T36" fmla="*/ 288 w 641"/>
                  <a:gd name="T37" fmla="*/ 0 h 65"/>
                  <a:gd name="T38" fmla="*/ 304 w 641"/>
                  <a:gd name="T39" fmla="*/ 0 h 65"/>
                  <a:gd name="T40" fmla="*/ 320 w 641"/>
                  <a:gd name="T41" fmla="*/ 6 h 65"/>
                  <a:gd name="T42" fmla="*/ 336 w 641"/>
                  <a:gd name="T43" fmla="*/ 6 h 65"/>
                  <a:gd name="T44" fmla="*/ 352 w 641"/>
                  <a:gd name="T45" fmla="*/ 6 h 65"/>
                  <a:gd name="T46" fmla="*/ 368 w 641"/>
                  <a:gd name="T47" fmla="*/ 6 h 65"/>
                  <a:gd name="T48" fmla="*/ 384 w 641"/>
                  <a:gd name="T49" fmla="*/ 11 h 65"/>
                  <a:gd name="T50" fmla="*/ 400 w 641"/>
                  <a:gd name="T51" fmla="*/ 11 h 65"/>
                  <a:gd name="T52" fmla="*/ 421 w 641"/>
                  <a:gd name="T53" fmla="*/ 16 h 65"/>
                  <a:gd name="T54" fmla="*/ 442 w 641"/>
                  <a:gd name="T55" fmla="*/ 22 h 65"/>
                  <a:gd name="T56" fmla="*/ 453 w 641"/>
                  <a:gd name="T57" fmla="*/ 22 h 65"/>
                  <a:gd name="T58" fmla="*/ 469 w 641"/>
                  <a:gd name="T59" fmla="*/ 27 h 65"/>
                  <a:gd name="T60" fmla="*/ 485 w 641"/>
                  <a:gd name="T61" fmla="*/ 32 h 65"/>
                  <a:gd name="T62" fmla="*/ 501 w 641"/>
                  <a:gd name="T63" fmla="*/ 38 h 65"/>
                  <a:gd name="T64" fmla="*/ 512 w 641"/>
                  <a:gd name="T65" fmla="*/ 43 h 65"/>
                  <a:gd name="T66" fmla="*/ 533 w 641"/>
                  <a:gd name="T67" fmla="*/ 43 h 65"/>
                  <a:gd name="T68" fmla="*/ 544 w 641"/>
                  <a:gd name="T69" fmla="*/ 48 h 65"/>
                  <a:gd name="T70" fmla="*/ 560 w 641"/>
                  <a:gd name="T71" fmla="*/ 48 h 65"/>
                  <a:gd name="T72" fmla="*/ 576 w 641"/>
                  <a:gd name="T73" fmla="*/ 54 h 65"/>
                  <a:gd name="T74" fmla="*/ 592 w 641"/>
                  <a:gd name="T75" fmla="*/ 54 h 65"/>
                  <a:gd name="T76" fmla="*/ 608 w 641"/>
                  <a:gd name="T77" fmla="*/ 59 h 65"/>
                  <a:gd name="T78" fmla="*/ 624 w 641"/>
                  <a:gd name="T79" fmla="*/ 64 h 65"/>
                  <a:gd name="T80" fmla="*/ 640 w 641"/>
                  <a:gd name="T8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41" h="65">
                    <a:moveTo>
                      <a:pt x="0" y="54"/>
                    </a:moveTo>
                    <a:lnTo>
                      <a:pt x="16" y="54"/>
                    </a:lnTo>
                    <a:lnTo>
                      <a:pt x="32" y="54"/>
                    </a:lnTo>
                    <a:lnTo>
                      <a:pt x="48" y="54"/>
                    </a:lnTo>
                    <a:lnTo>
                      <a:pt x="64" y="54"/>
                    </a:lnTo>
                    <a:lnTo>
                      <a:pt x="80" y="48"/>
                    </a:lnTo>
                    <a:lnTo>
                      <a:pt x="96" y="43"/>
                    </a:lnTo>
                    <a:lnTo>
                      <a:pt x="112" y="38"/>
                    </a:lnTo>
                    <a:lnTo>
                      <a:pt x="128" y="32"/>
                    </a:lnTo>
                    <a:lnTo>
                      <a:pt x="144" y="27"/>
                    </a:lnTo>
                    <a:lnTo>
                      <a:pt x="160" y="22"/>
                    </a:lnTo>
                    <a:lnTo>
                      <a:pt x="176" y="16"/>
                    </a:lnTo>
                    <a:lnTo>
                      <a:pt x="192" y="16"/>
                    </a:lnTo>
                    <a:lnTo>
                      <a:pt x="208" y="6"/>
                    </a:lnTo>
                    <a:lnTo>
                      <a:pt x="224" y="6"/>
                    </a:lnTo>
                    <a:lnTo>
                      <a:pt x="240" y="0"/>
                    </a:lnTo>
                    <a:lnTo>
                      <a:pt x="256" y="0"/>
                    </a:lnTo>
                    <a:lnTo>
                      <a:pt x="272" y="0"/>
                    </a:lnTo>
                    <a:lnTo>
                      <a:pt x="288" y="0"/>
                    </a:lnTo>
                    <a:lnTo>
                      <a:pt x="304" y="0"/>
                    </a:lnTo>
                    <a:lnTo>
                      <a:pt x="320" y="6"/>
                    </a:lnTo>
                    <a:lnTo>
                      <a:pt x="336" y="6"/>
                    </a:lnTo>
                    <a:lnTo>
                      <a:pt x="352" y="6"/>
                    </a:lnTo>
                    <a:lnTo>
                      <a:pt x="368" y="6"/>
                    </a:lnTo>
                    <a:lnTo>
                      <a:pt x="384" y="11"/>
                    </a:lnTo>
                    <a:lnTo>
                      <a:pt x="400" y="11"/>
                    </a:lnTo>
                    <a:lnTo>
                      <a:pt x="421" y="16"/>
                    </a:lnTo>
                    <a:lnTo>
                      <a:pt x="442" y="22"/>
                    </a:lnTo>
                    <a:lnTo>
                      <a:pt x="453" y="22"/>
                    </a:lnTo>
                    <a:lnTo>
                      <a:pt x="469" y="27"/>
                    </a:lnTo>
                    <a:lnTo>
                      <a:pt x="485" y="32"/>
                    </a:lnTo>
                    <a:lnTo>
                      <a:pt x="501" y="38"/>
                    </a:lnTo>
                    <a:lnTo>
                      <a:pt x="512" y="43"/>
                    </a:lnTo>
                    <a:lnTo>
                      <a:pt x="533" y="43"/>
                    </a:lnTo>
                    <a:lnTo>
                      <a:pt x="544" y="48"/>
                    </a:lnTo>
                    <a:lnTo>
                      <a:pt x="560" y="48"/>
                    </a:lnTo>
                    <a:lnTo>
                      <a:pt x="576" y="54"/>
                    </a:lnTo>
                    <a:lnTo>
                      <a:pt x="592" y="54"/>
                    </a:lnTo>
                    <a:lnTo>
                      <a:pt x="608" y="59"/>
                    </a:lnTo>
                    <a:lnTo>
                      <a:pt x="624" y="64"/>
                    </a:lnTo>
                    <a:lnTo>
                      <a:pt x="640" y="64"/>
                    </a:lnTo>
                  </a:path>
                </a:pathLst>
              </a:custGeom>
              <a:solidFill>
                <a:schemeClr val="accent1"/>
              </a:solidFill>
              <a:ln w="254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45130" name="Freeform 10">
                <a:extLst>
                  <a:ext uri="{FF2B5EF4-FFF2-40B4-BE49-F238E27FC236}">
                    <a16:creationId xmlns:a16="http://schemas.microsoft.com/office/drawing/2014/main" id="{7D809C13-4083-D54D-B3B3-48DDE7BFA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37"/>
                <a:ext cx="488" cy="33"/>
              </a:xfrm>
              <a:custGeom>
                <a:avLst/>
                <a:gdLst>
                  <a:gd name="T0" fmla="*/ 11 w 487"/>
                  <a:gd name="T1" fmla="*/ 0 h 33"/>
                  <a:gd name="T2" fmla="*/ 0 w 487"/>
                  <a:gd name="T3" fmla="*/ 16 h 33"/>
                  <a:gd name="T4" fmla="*/ 11 w 487"/>
                  <a:gd name="T5" fmla="*/ 16 h 33"/>
                  <a:gd name="T6" fmla="*/ 22 w 487"/>
                  <a:gd name="T7" fmla="*/ 16 h 33"/>
                  <a:gd name="T8" fmla="*/ 38 w 487"/>
                  <a:gd name="T9" fmla="*/ 16 h 33"/>
                  <a:gd name="T10" fmla="*/ 54 w 487"/>
                  <a:gd name="T11" fmla="*/ 11 h 33"/>
                  <a:gd name="T12" fmla="*/ 70 w 487"/>
                  <a:gd name="T13" fmla="*/ 16 h 33"/>
                  <a:gd name="T14" fmla="*/ 86 w 487"/>
                  <a:gd name="T15" fmla="*/ 21 h 33"/>
                  <a:gd name="T16" fmla="*/ 102 w 487"/>
                  <a:gd name="T17" fmla="*/ 21 h 33"/>
                  <a:gd name="T18" fmla="*/ 118 w 487"/>
                  <a:gd name="T19" fmla="*/ 21 h 33"/>
                  <a:gd name="T20" fmla="*/ 134 w 487"/>
                  <a:gd name="T21" fmla="*/ 27 h 33"/>
                  <a:gd name="T22" fmla="*/ 150 w 487"/>
                  <a:gd name="T23" fmla="*/ 27 h 33"/>
                  <a:gd name="T24" fmla="*/ 166 w 487"/>
                  <a:gd name="T25" fmla="*/ 27 h 33"/>
                  <a:gd name="T26" fmla="*/ 187 w 487"/>
                  <a:gd name="T27" fmla="*/ 27 h 33"/>
                  <a:gd name="T28" fmla="*/ 198 w 487"/>
                  <a:gd name="T29" fmla="*/ 27 h 33"/>
                  <a:gd name="T30" fmla="*/ 219 w 487"/>
                  <a:gd name="T31" fmla="*/ 27 h 33"/>
                  <a:gd name="T32" fmla="*/ 230 w 487"/>
                  <a:gd name="T33" fmla="*/ 27 h 33"/>
                  <a:gd name="T34" fmla="*/ 246 w 487"/>
                  <a:gd name="T35" fmla="*/ 21 h 33"/>
                  <a:gd name="T36" fmla="*/ 262 w 487"/>
                  <a:gd name="T37" fmla="*/ 16 h 33"/>
                  <a:gd name="T38" fmla="*/ 278 w 487"/>
                  <a:gd name="T39" fmla="*/ 16 h 33"/>
                  <a:gd name="T40" fmla="*/ 294 w 487"/>
                  <a:gd name="T41" fmla="*/ 21 h 33"/>
                  <a:gd name="T42" fmla="*/ 310 w 487"/>
                  <a:gd name="T43" fmla="*/ 27 h 33"/>
                  <a:gd name="T44" fmla="*/ 326 w 487"/>
                  <a:gd name="T45" fmla="*/ 32 h 33"/>
                  <a:gd name="T46" fmla="*/ 342 w 487"/>
                  <a:gd name="T47" fmla="*/ 32 h 33"/>
                  <a:gd name="T48" fmla="*/ 358 w 487"/>
                  <a:gd name="T49" fmla="*/ 32 h 33"/>
                  <a:gd name="T50" fmla="*/ 374 w 487"/>
                  <a:gd name="T51" fmla="*/ 27 h 33"/>
                  <a:gd name="T52" fmla="*/ 390 w 487"/>
                  <a:gd name="T53" fmla="*/ 32 h 33"/>
                  <a:gd name="T54" fmla="*/ 406 w 487"/>
                  <a:gd name="T55" fmla="*/ 32 h 33"/>
                  <a:gd name="T56" fmla="*/ 422 w 487"/>
                  <a:gd name="T57" fmla="*/ 32 h 33"/>
                  <a:gd name="T58" fmla="*/ 438 w 487"/>
                  <a:gd name="T59" fmla="*/ 27 h 33"/>
                  <a:gd name="T60" fmla="*/ 454 w 487"/>
                  <a:gd name="T61" fmla="*/ 27 h 33"/>
                  <a:gd name="T62" fmla="*/ 470 w 487"/>
                  <a:gd name="T63" fmla="*/ 27 h 33"/>
                  <a:gd name="T64" fmla="*/ 486 w 487"/>
                  <a:gd name="T65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7" h="33">
                    <a:moveTo>
                      <a:pt x="11" y="0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22" y="16"/>
                    </a:lnTo>
                    <a:lnTo>
                      <a:pt x="38" y="16"/>
                    </a:lnTo>
                    <a:lnTo>
                      <a:pt x="54" y="11"/>
                    </a:lnTo>
                    <a:lnTo>
                      <a:pt x="70" y="16"/>
                    </a:lnTo>
                    <a:lnTo>
                      <a:pt x="86" y="21"/>
                    </a:lnTo>
                    <a:lnTo>
                      <a:pt x="102" y="21"/>
                    </a:lnTo>
                    <a:lnTo>
                      <a:pt x="118" y="21"/>
                    </a:lnTo>
                    <a:lnTo>
                      <a:pt x="134" y="27"/>
                    </a:lnTo>
                    <a:lnTo>
                      <a:pt x="150" y="27"/>
                    </a:lnTo>
                    <a:lnTo>
                      <a:pt x="166" y="27"/>
                    </a:lnTo>
                    <a:lnTo>
                      <a:pt x="187" y="27"/>
                    </a:lnTo>
                    <a:lnTo>
                      <a:pt x="198" y="27"/>
                    </a:lnTo>
                    <a:lnTo>
                      <a:pt x="219" y="27"/>
                    </a:lnTo>
                    <a:lnTo>
                      <a:pt x="230" y="27"/>
                    </a:lnTo>
                    <a:lnTo>
                      <a:pt x="246" y="21"/>
                    </a:lnTo>
                    <a:lnTo>
                      <a:pt x="262" y="16"/>
                    </a:lnTo>
                    <a:lnTo>
                      <a:pt x="278" y="16"/>
                    </a:lnTo>
                    <a:lnTo>
                      <a:pt x="294" y="21"/>
                    </a:lnTo>
                    <a:lnTo>
                      <a:pt x="310" y="27"/>
                    </a:lnTo>
                    <a:lnTo>
                      <a:pt x="326" y="32"/>
                    </a:lnTo>
                    <a:lnTo>
                      <a:pt x="342" y="32"/>
                    </a:lnTo>
                    <a:lnTo>
                      <a:pt x="358" y="32"/>
                    </a:lnTo>
                    <a:lnTo>
                      <a:pt x="374" y="27"/>
                    </a:lnTo>
                    <a:lnTo>
                      <a:pt x="390" y="32"/>
                    </a:lnTo>
                    <a:lnTo>
                      <a:pt x="406" y="32"/>
                    </a:lnTo>
                    <a:lnTo>
                      <a:pt x="422" y="32"/>
                    </a:lnTo>
                    <a:lnTo>
                      <a:pt x="438" y="27"/>
                    </a:lnTo>
                    <a:lnTo>
                      <a:pt x="454" y="27"/>
                    </a:lnTo>
                    <a:lnTo>
                      <a:pt x="470" y="27"/>
                    </a:lnTo>
                    <a:lnTo>
                      <a:pt x="486" y="27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</p:grpSp>
      <p:sp>
        <p:nvSpPr>
          <p:cNvPr id="645131" name="Text Box 11">
            <a:extLst>
              <a:ext uri="{FF2B5EF4-FFF2-40B4-BE49-F238E27FC236}">
                <a16:creationId xmlns:a16="http://schemas.microsoft.com/office/drawing/2014/main" id="{985F2DA3-1C31-7C43-B635-8AAFDA42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645132" name="Rectangle 12">
            <a:extLst>
              <a:ext uri="{FF2B5EF4-FFF2-40B4-BE49-F238E27FC236}">
                <a16:creationId xmlns:a16="http://schemas.microsoft.com/office/drawing/2014/main" id="{2ABB7345-2E29-EF4F-9BFC-6BAAC99D8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27</a:t>
            </a:r>
          </a:p>
        </p:txBody>
      </p:sp>
      <p:sp>
        <p:nvSpPr>
          <p:cNvPr id="645133" name="Text Box 13">
            <a:extLst>
              <a:ext uri="{FF2B5EF4-FFF2-40B4-BE49-F238E27FC236}">
                <a16:creationId xmlns:a16="http://schemas.microsoft.com/office/drawing/2014/main" id="{FBB6CFB2-5C3D-664A-93A3-D059B67CB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645134" name="Text Box 14">
            <a:extLst>
              <a:ext uri="{FF2B5EF4-FFF2-40B4-BE49-F238E27FC236}">
                <a16:creationId xmlns:a16="http://schemas.microsoft.com/office/drawing/2014/main" id="{28078C2E-D408-CD4D-BBB1-E5C897ECF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grpSp>
        <p:nvGrpSpPr>
          <p:cNvPr id="30728" name="Group 15">
            <a:extLst>
              <a:ext uri="{FF2B5EF4-FFF2-40B4-BE49-F238E27FC236}">
                <a16:creationId xmlns:a16="http://schemas.microsoft.com/office/drawing/2014/main" id="{C151EF92-5F92-E649-83CA-1ADC828427AB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645136" name="Rectangle 16">
              <a:extLst>
                <a:ext uri="{FF2B5EF4-FFF2-40B4-BE49-F238E27FC236}">
                  <a16:creationId xmlns:a16="http://schemas.microsoft.com/office/drawing/2014/main" id="{E72CC438-CA27-004D-8AA5-8E84AC506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5137" name="Rectangle 17">
              <a:extLst>
                <a:ext uri="{FF2B5EF4-FFF2-40B4-BE49-F238E27FC236}">
                  <a16:creationId xmlns:a16="http://schemas.microsoft.com/office/drawing/2014/main" id="{887B302A-1D3B-F243-93FB-4006858BB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40</a:t>
              </a:r>
            </a:p>
          </p:txBody>
        </p:sp>
        <p:sp>
          <p:nvSpPr>
            <p:cNvPr id="645138" name="AutoShape 18">
              <a:extLst>
                <a:ext uri="{FF2B5EF4-FFF2-40B4-BE49-F238E27FC236}">
                  <a16:creationId xmlns:a16="http://schemas.microsoft.com/office/drawing/2014/main" id="{B7E9E889-9A89-4A4D-A52C-8B67AD730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5139" name="Rectangle 19">
              <a:extLst>
                <a:ext uri="{FF2B5EF4-FFF2-40B4-BE49-F238E27FC236}">
                  <a16:creationId xmlns:a16="http://schemas.microsoft.com/office/drawing/2014/main" id="{C5361DDF-CB08-2A42-91FA-D00EA0D77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5140" name="AutoShape 20">
              <a:extLst>
                <a:ext uri="{FF2B5EF4-FFF2-40B4-BE49-F238E27FC236}">
                  <a16:creationId xmlns:a16="http://schemas.microsoft.com/office/drawing/2014/main" id="{0F5C2E11-1031-B544-BCA8-243A6892E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5141" name="Line 21">
              <a:extLst>
                <a:ext uri="{FF2B5EF4-FFF2-40B4-BE49-F238E27FC236}">
                  <a16:creationId xmlns:a16="http://schemas.microsoft.com/office/drawing/2014/main" id="{CA3A8FA2-0649-554C-AE84-2A223A1778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5142" name="Line 22">
              <a:extLst>
                <a:ext uri="{FF2B5EF4-FFF2-40B4-BE49-F238E27FC236}">
                  <a16:creationId xmlns:a16="http://schemas.microsoft.com/office/drawing/2014/main" id="{A92A8A32-A054-6840-B6BA-FA00127E4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5143" name="Line 23">
              <a:extLst>
                <a:ext uri="{FF2B5EF4-FFF2-40B4-BE49-F238E27FC236}">
                  <a16:creationId xmlns:a16="http://schemas.microsoft.com/office/drawing/2014/main" id="{23A26724-AE56-454F-801F-505DCF73B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5144" name="Line 24">
              <a:extLst>
                <a:ext uri="{FF2B5EF4-FFF2-40B4-BE49-F238E27FC236}">
                  <a16:creationId xmlns:a16="http://schemas.microsoft.com/office/drawing/2014/main" id="{243A7B5E-DC7A-894B-A909-84E0F57D51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5145" name="Line 25">
              <a:extLst>
                <a:ext uri="{FF2B5EF4-FFF2-40B4-BE49-F238E27FC236}">
                  <a16:creationId xmlns:a16="http://schemas.microsoft.com/office/drawing/2014/main" id="{C998D192-EA09-8242-8A0D-8991B9EB73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5146" name="Rectangle 26">
              <a:extLst>
                <a:ext uri="{FF2B5EF4-FFF2-40B4-BE49-F238E27FC236}">
                  <a16:creationId xmlns:a16="http://schemas.microsoft.com/office/drawing/2014/main" id="{6D5EF17D-02D0-C14C-A44E-B6ED93110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27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  <a:cs typeface="굴림" charset="0"/>
                </a:rPr>
                <a:t>모 세</a:t>
              </a:r>
            </a:p>
          </p:txBody>
        </p:sp>
        <p:sp>
          <p:nvSpPr>
            <p:cNvPr id="645147" name="Rectangle 27">
              <a:extLst>
                <a:ext uri="{FF2B5EF4-FFF2-40B4-BE49-F238E27FC236}">
                  <a16:creationId xmlns:a16="http://schemas.microsoft.com/office/drawing/2014/main" id="{E8EDCC84-0FDD-0846-A0AC-AC8F56F4E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27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시 내</a:t>
              </a:r>
            </a:p>
          </p:txBody>
        </p:sp>
        <p:sp>
          <p:nvSpPr>
            <p:cNvPr id="645148" name="Rectangle 28">
              <a:extLst>
                <a:ext uri="{FF2B5EF4-FFF2-40B4-BE49-F238E27FC236}">
                  <a16:creationId xmlns:a16="http://schemas.microsoft.com/office/drawing/2014/main" id="{380DAAE6-6941-0F45-B172-C1833C4DF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7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ko-KR" altLang="en-US" sz="900">
                  <a:solidFill>
                    <a:srgbClr val="000000"/>
                  </a:solidFill>
                  <a:latin typeface="Helvetica" pitchFamily="2" charset="0"/>
                  <a:ea typeface="굴림" panose="020B0600000101010101" pitchFamily="34" charset="-127"/>
                </a:rPr>
                <a:t>도 </a:t>
              </a:r>
              <a:r>
                <a:rPr lang="en-US" altLang="ko-KR" sz="900">
                  <a:solidFill>
                    <a:srgbClr val="000000"/>
                  </a:solidFill>
                  <a:latin typeface="Helvetica" pitchFamily="2" charset="0"/>
                  <a:ea typeface="굴림" panose="020B0600000101010101" pitchFamily="34" charset="-127"/>
                </a:rPr>
                <a:t>– </a:t>
              </a:r>
              <a:r>
                <a:rPr lang="ko-KR" altLang="en-US" sz="900">
                  <a:solidFill>
                    <a:srgbClr val="000000"/>
                  </a:solidFill>
                  <a:latin typeface="Helvetica" pitchFamily="2" charset="0"/>
                  <a:ea typeface="굴림" panose="020B0600000101010101" pitchFamily="34" charset="-127"/>
                </a:rPr>
                <a:t>사 </a:t>
              </a:r>
              <a:r>
                <a:rPr lang="en-US" altLang="ko-KR" sz="900">
                  <a:solidFill>
                    <a:srgbClr val="000000"/>
                  </a:solidFill>
                  <a:latin typeface="Helvetica" pitchFamily="2" charset="0"/>
                  <a:ea typeface="굴림" panose="020B0600000101010101" pitchFamily="34" charset="-127"/>
                </a:rPr>
                <a:t>- </a:t>
              </a:r>
              <a:r>
                <a:rPr lang="ko-KR" altLang="en-US" sz="900">
                  <a:solidFill>
                    <a:srgbClr val="000000"/>
                  </a:solidFill>
                  <a:latin typeface="Helvetica" pitchFamily="2" charset="0"/>
                  <a:ea typeface="굴림" panose="020B0600000101010101" pitchFamily="34" charset="-127"/>
                </a:rPr>
                <a:t>의</a:t>
              </a:r>
            </a:p>
          </p:txBody>
        </p:sp>
        <p:sp>
          <p:nvSpPr>
            <p:cNvPr id="645149" name="Rectangle 29">
              <a:extLst>
                <a:ext uri="{FF2B5EF4-FFF2-40B4-BE49-F238E27FC236}">
                  <a16:creationId xmlns:a16="http://schemas.microsoft.com/office/drawing/2014/main" id="{EFCD1629-A1C3-B24A-9D90-651945E3A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5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가데스 바네아</a:t>
              </a:r>
            </a:p>
          </p:txBody>
        </p:sp>
        <p:sp>
          <p:nvSpPr>
            <p:cNvPr id="645150" name="Rectangle 30">
              <a:extLst>
                <a:ext uri="{FF2B5EF4-FFF2-40B4-BE49-F238E27FC236}">
                  <a16:creationId xmlns:a16="http://schemas.microsoft.com/office/drawing/2014/main" id="{53F02BBF-FA6D-3A4E-A2CF-8871C76A0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40</a:t>
              </a:r>
            </a:p>
          </p:txBody>
        </p:sp>
        <p:sp>
          <p:nvSpPr>
            <p:cNvPr id="645151" name="Line 31">
              <a:extLst>
                <a:ext uri="{FF2B5EF4-FFF2-40B4-BE49-F238E27FC236}">
                  <a16:creationId xmlns:a16="http://schemas.microsoft.com/office/drawing/2014/main" id="{15C780EC-F5FD-024F-9828-16381C224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5152" name="Rectangle 32">
              <a:extLst>
                <a:ext uri="{FF2B5EF4-FFF2-40B4-BE49-F238E27FC236}">
                  <a16:creationId xmlns:a16="http://schemas.microsoft.com/office/drawing/2014/main" id="{158934CC-8A5A-9F49-9056-03B0A43F7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출애굽</a:t>
              </a:r>
            </a:p>
          </p:txBody>
        </p:sp>
      </p:grpSp>
      <p:sp>
        <p:nvSpPr>
          <p:cNvPr id="645153" name="Text Box 33">
            <a:extLst>
              <a:ext uri="{FF2B5EF4-FFF2-40B4-BE49-F238E27FC236}">
                <a16:creationId xmlns:a16="http://schemas.microsoft.com/office/drawing/2014/main" id="{D11AB6A3-F98B-514D-894F-0903529AB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36">
            <a:extLst>
              <a:ext uri="{FF2B5EF4-FFF2-40B4-BE49-F238E27FC236}">
                <a16:creationId xmlns:a16="http://schemas.microsoft.com/office/drawing/2014/main" id="{69339D06-CFBE-3F42-97FE-9F87016C6859}"/>
              </a:ext>
            </a:extLst>
          </p:cNvPr>
          <p:cNvGrpSpPr>
            <a:grpSpLocks/>
          </p:cNvGrpSpPr>
          <p:nvPr/>
        </p:nvGrpSpPr>
        <p:grpSpPr bwMode="auto">
          <a:xfrm>
            <a:off x="511175" y="66675"/>
            <a:ext cx="8469313" cy="6734175"/>
            <a:chOff x="322" y="42"/>
            <a:chExt cx="5335" cy="4242"/>
          </a:xfrm>
        </p:grpSpPr>
        <p:sp>
          <p:nvSpPr>
            <p:cNvPr id="640003" name="Text Box 3">
              <a:extLst>
                <a:ext uri="{FF2B5EF4-FFF2-40B4-BE49-F238E27FC236}">
                  <a16:creationId xmlns:a16="http://schemas.microsoft.com/office/drawing/2014/main" id="{4BC9DCE8-6795-0E44-8F91-512FFE4C3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3" y="42"/>
              <a:ext cx="164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000" b="0">
                  <a:solidFill>
                    <a:srgbClr val="FFA27C"/>
                  </a:solidFill>
                  <a:latin typeface="Comic Sans MS" charset="0"/>
                  <a:ea typeface="굴림" charset="0"/>
                  <a:cs typeface="굴림" charset="0"/>
                </a:rPr>
                <a:t> </a:t>
              </a:r>
            </a:p>
          </p:txBody>
        </p:sp>
        <p:sp>
          <p:nvSpPr>
            <p:cNvPr id="640004" name="Text Box 4">
              <a:extLst>
                <a:ext uri="{FF2B5EF4-FFF2-40B4-BE49-F238E27FC236}">
                  <a16:creationId xmlns:a16="http://schemas.microsoft.com/office/drawing/2014/main" id="{FD082A99-0AEC-C24D-89BD-9A4B28EB74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4" y="4034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ko-KR" altLang="en-US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endParaRPr>
            </a:p>
          </p:txBody>
        </p:sp>
        <p:graphicFrame>
          <p:nvGraphicFramePr>
            <p:cNvPr id="31748" name="Object 7">
              <a:extLst>
                <a:ext uri="{FF2B5EF4-FFF2-40B4-BE49-F238E27FC236}">
                  <a16:creationId xmlns:a16="http://schemas.microsoft.com/office/drawing/2014/main" id="{76C4B3EF-0BB5-4641-8F1A-2D4594DD259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" y="360"/>
            <a:ext cx="5043" cy="35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79" name="Image" r:id="rId3" imgW="3009900" imgH="1962150" progId="Photoshop.Image.6">
                    <p:embed/>
                  </p:oleObj>
                </mc:Choice>
                <mc:Fallback>
                  <p:oleObj name="Image" r:id="rId3" imgW="3009900" imgH="1962150" progId="Photoshop.Image.6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" y="360"/>
                          <a:ext cx="5043" cy="3579"/>
                        </a:xfrm>
                        <a:prstGeom prst="rect">
                          <a:avLst/>
                        </a:prstGeom>
                        <a:noFill/>
                        <a:ln w="7620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749" name="Group 8">
              <a:extLst>
                <a:ext uri="{FF2B5EF4-FFF2-40B4-BE49-F238E27FC236}">
                  <a16:creationId xmlns:a16="http://schemas.microsoft.com/office/drawing/2014/main" id="{E9FFCD8D-78A3-5A43-AE4A-0198065CBC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9" y="684"/>
              <a:ext cx="4251" cy="1154"/>
              <a:chOff x="986" y="737"/>
              <a:chExt cx="3854" cy="1062"/>
            </a:xfrm>
          </p:grpSpPr>
          <p:sp>
            <p:nvSpPr>
              <p:cNvPr id="640009" name="Oval 9">
                <a:extLst>
                  <a:ext uri="{FF2B5EF4-FFF2-40B4-BE49-F238E27FC236}">
                    <a16:creationId xmlns:a16="http://schemas.microsoft.com/office/drawing/2014/main" id="{CD146A2B-2A3D-884F-AB88-351356EF4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1458"/>
                <a:ext cx="779" cy="341"/>
              </a:xfrm>
              <a:prstGeom prst="ellipse">
                <a:avLst/>
              </a:prstGeom>
              <a:noFill/>
              <a:ln w="50800">
                <a:solidFill>
                  <a:srgbClr val="FAFD00"/>
                </a:solidFill>
                <a:round/>
                <a:headEnd/>
                <a:tailEnd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40010" name="Rectangle 10">
                <a:extLst>
                  <a:ext uri="{FF2B5EF4-FFF2-40B4-BE49-F238E27FC236}">
                    <a16:creationId xmlns:a16="http://schemas.microsoft.com/office/drawing/2014/main" id="{C974BFB2-B134-3443-9ECE-707BCC1B2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737"/>
                <a:ext cx="3854" cy="2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algn="ctr" rotWithShape="0">
                  <a:srgbClr val="777777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ko-KR" altLang="en-US" sz="2800">
                    <a:solidFill>
                      <a:schemeClr val="accent2"/>
                    </a:solidFill>
                    <a:latin typeface="Comic Sans MS" charset="0"/>
                    <a:ea typeface="굴림" charset="0"/>
                    <a:cs typeface="굴림" charset="0"/>
                  </a:rPr>
                  <a:t>느보 산 </a:t>
                </a:r>
                <a:r>
                  <a:rPr lang="en-US" altLang="ko-KR" sz="2800">
                    <a:solidFill>
                      <a:schemeClr val="accent2"/>
                    </a:solidFill>
                    <a:latin typeface="Comic Sans MS" charset="0"/>
                    <a:ea typeface="굴림" charset="0"/>
                    <a:cs typeface="굴림" charset="0"/>
                  </a:rPr>
                  <a:t>(</a:t>
                </a:r>
                <a:r>
                  <a:rPr lang="ko-KR" altLang="en-US" sz="2800">
                    <a:solidFill>
                      <a:schemeClr val="accent2"/>
                    </a:solidFill>
                    <a:latin typeface="Comic Sans MS" charset="0"/>
                    <a:ea typeface="굴림" charset="0"/>
                    <a:cs typeface="굴림" charset="0"/>
                  </a:rPr>
                  <a:t>과장된 비율</a:t>
                </a:r>
                <a:r>
                  <a:rPr lang="en-US" altLang="ko-KR" sz="2800">
                    <a:solidFill>
                      <a:schemeClr val="accent2"/>
                    </a:solidFill>
                    <a:latin typeface="Comic Sans MS" charset="0"/>
                    <a:ea typeface="굴림" charset="0"/>
                    <a:cs typeface="굴림" charset="0"/>
                  </a:rPr>
                  <a:t>) </a:t>
                </a:r>
              </a:p>
            </p:txBody>
          </p:sp>
          <p:sp>
            <p:nvSpPr>
              <p:cNvPr id="640011" name="Arc 11">
                <a:extLst>
                  <a:ext uri="{FF2B5EF4-FFF2-40B4-BE49-F238E27FC236}">
                    <a16:creationId xmlns:a16="http://schemas.microsoft.com/office/drawing/2014/main" id="{D7FDA7B9-1341-0B41-9565-64B42CABE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7" y="1102"/>
                <a:ext cx="401" cy="39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0800" cap="rnd">
                <a:solidFill>
                  <a:schemeClr val="accent2"/>
                </a:solidFill>
                <a:round/>
                <a:headEnd/>
                <a:tailEnd type="triangl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grpSp>
            <p:nvGrpSpPr>
              <p:cNvPr id="31774" name="Group 12">
                <a:extLst>
                  <a:ext uri="{FF2B5EF4-FFF2-40B4-BE49-F238E27FC236}">
                    <a16:creationId xmlns:a16="http://schemas.microsoft.com/office/drawing/2014/main" id="{CD53FC05-F35A-6046-971F-04D19B360E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6" y="1579"/>
                <a:ext cx="641" cy="76"/>
                <a:chOff x="1696" y="1995"/>
                <a:chExt cx="641" cy="76"/>
              </a:xfrm>
            </p:grpSpPr>
            <p:sp>
              <p:nvSpPr>
                <p:cNvPr id="640013" name="Freeform 13">
                  <a:extLst>
                    <a:ext uri="{FF2B5EF4-FFF2-40B4-BE49-F238E27FC236}">
                      <a16:creationId xmlns:a16="http://schemas.microsoft.com/office/drawing/2014/main" id="{33DC250B-328A-6648-A896-856E6BBE9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6" y="1995"/>
                  <a:ext cx="641" cy="65"/>
                </a:xfrm>
                <a:custGeom>
                  <a:avLst/>
                  <a:gdLst>
                    <a:gd name="T0" fmla="*/ 0 w 641"/>
                    <a:gd name="T1" fmla="*/ 54 h 65"/>
                    <a:gd name="T2" fmla="*/ 16 w 641"/>
                    <a:gd name="T3" fmla="*/ 54 h 65"/>
                    <a:gd name="T4" fmla="*/ 32 w 641"/>
                    <a:gd name="T5" fmla="*/ 54 h 65"/>
                    <a:gd name="T6" fmla="*/ 48 w 641"/>
                    <a:gd name="T7" fmla="*/ 54 h 65"/>
                    <a:gd name="T8" fmla="*/ 64 w 641"/>
                    <a:gd name="T9" fmla="*/ 54 h 65"/>
                    <a:gd name="T10" fmla="*/ 80 w 641"/>
                    <a:gd name="T11" fmla="*/ 48 h 65"/>
                    <a:gd name="T12" fmla="*/ 96 w 641"/>
                    <a:gd name="T13" fmla="*/ 43 h 65"/>
                    <a:gd name="T14" fmla="*/ 112 w 641"/>
                    <a:gd name="T15" fmla="*/ 38 h 65"/>
                    <a:gd name="T16" fmla="*/ 128 w 641"/>
                    <a:gd name="T17" fmla="*/ 32 h 65"/>
                    <a:gd name="T18" fmla="*/ 144 w 641"/>
                    <a:gd name="T19" fmla="*/ 27 h 65"/>
                    <a:gd name="T20" fmla="*/ 160 w 641"/>
                    <a:gd name="T21" fmla="*/ 22 h 65"/>
                    <a:gd name="T22" fmla="*/ 176 w 641"/>
                    <a:gd name="T23" fmla="*/ 16 h 65"/>
                    <a:gd name="T24" fmla="*/ 192 w 641"/>
                    <a:gd name="T25" fmla="*/ 16 h 65"/>
                    <a:gd name="T26" fmla="*/ 208 w 641"/>
                    <a:gd name="T27" fmla="*/ 6 h 65"/>
                    <a:gd name="T28" fmla="*/ 224 w 641"/>
                    <a:gd name="T29" fmla="*/ 6 h 65"/>
                    <a:gd name="T30" fmla="*/ 240 w 641"/>
                    <a:gd name="T31" fmla="*/ 0 h 65"/>
                    <a:gd name="T32" fmla="*/ 256 w 641"/>
                    <a:gd name="T33" fmla="*/ 0 h 65"/>
                    <a:gd name="T34" fmla="*/ 272 w 641"/>
                    <a:gd name="T35" fmla="*/ 0 h 65"/>
                    <a:gd name="T36" fmla="*/ 288 w 641"/>
                    <a:gd name="T37" fmla="*/ 0 h 65"/>
                    <a:gd name="T38" fmla="*/ 304 w 641"/>
                    <a:gd name="T39" fmla="*/ 0 h 65"/>
                    <a:gd name="T40" fmla="*/ 320 w 641"/>
                    <a:gd name="T41" fmla="*/ 6 h 65"/>
                    <a:gd name="T42" fmla="*/ 336 w 641"/>
                    <a:gd name="T43" fmla="*/ 6 h 65"/>
                    <a:gd name="T44" fmla="*/ 352 w 641"/>
                    <a:gd name="T45" fmla="*/ 6 h 65"/>
                    <a:gd name="T46" fmla="*/ 368 w 641"/>
                    <a:gd name="T47" fmla="*/ 6 h 65"/>
                    <a:gd name="T48" fmla="*/ 384 w 641"/>
                    <a:gd name="T49" fmla="*/ 11 h 65"/>
                    <a:gd name="T50" fmla="*/ 400 w 641"/>
                    <a:gd name="T51" fmla="*/ 11 h 65"/>
                    <a:gd name="T52" fmla="*/ 421 w 641"/>
                    <a:gd name="T53" fmla="*/ 16 h 65"/>
                    <a:gd name="T54" fmla="*/ 442 w 641"/>
                    <a:gd name="T55" fmla="*/ 22 h 65"/>
                    <a:gd name="T56" fmla="*/ 453 w 641"/>
                    <a:gd name="T57" fmla="*/ 22 h 65"/>
                    <a:gd name="T58" fmla="*/ 469 w 641"/>
                    <a:gd name="T59" fmla="*/ 27 h 65"/>
                    <a:gd name="T60" fmla="*/ 485 w 641"/>
                    <a:gd name="T61" fmla="*/ 32 h 65"/>
                    <a:gd name="T62" fmla="*/ 501 w 641"/>
                    <a:gd name="T63" fmla="*/ 38 h 65"/>
                    <a:gd name="T64" fmla="*/ 512 w 641"/>
                    <a:gd name="T65" fmla="*/ 43 h 65"/>
                    <a:gd name="T66" fmla="*/ 533 w 641"/>
                    <a:gd name="T67" fmla="*/ 43 h 65"/>
                    <a:gd name="T68" fmla="*/ 544 w 641"/>
                    <a:gd name="T69" fmla="*/ 48 h 65"/>
                    <a:gd name="T70" fmla="*/ 560 w 641"/>
                    <a:gd name="T71" fmla="*/ 48 h 65"/>
                    <a:gd name="T72" fmla="*/ 576 w 641"/>
                    <a:gd name="T73" fmla="*/ 54 h 65"/>
                    <a:gd name="T74" fmla="*/ 592 w 641"/>
                    <a:gd name="T75" fmla="*/ 54 h 65"/>
                    <a:gd name="T76" fmla="*/ 608 w 641"/>
                    <a:gd name="T77" fmla="*/ 59 h 65"/>
                    <a:gd name="T78" fmla="*/ 624 w 641"/>
                    <a:gd name="T79" fmla="*/ 64 h 65"/>
                    <a:gd name="T80" fmla="*/ 640 w 641"/>
                    <a:gd name="T81" fmla="*/ 64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41" h="65">
                      <a:moveTo>
                        <a:pt x="0" y="54"/>
                      </a:moveTo>
                      <a:lnTo>
                        <a:pt x="16" y="54"/>
                      </a:lnTo>
                      <a:lnTo>
                        <a:pt x="32" y="54"/>
                      </a:lnTo>
                      <a:lnTo>
                        <a:pt x="48" y="54"/>
                      </a:lnTo>
                      <a:lnTo>
                        <a:pt x="64" y="54"/>
                      </a:lnTo>
                      <a:lnTo>
                        <a:pt x="80" y="48"/>
                      </a:lnTo>
                      <a:lnTo>
                        <a:pt x="96" y="43"/>
                      </a:lnTo>
                      <a:lnTo>
                        <a:pt x="112" y="38"/>
                      </a:lnTo>
                      <a:lnTo>
                        <a:pt x="128" y="32"/>
                      </a:lnTo>
                      <a:lnTo>
                        <a:pt x="144" y="27"/>
                      </a:lnTo>
                      <a:lnTo>
                        <a:pt x="160" y="22"/>
                      </a:lnTo>
                      <a:lnTo>
                        <a:pt x="176" y="16"/>
                      </a:lnTo>
                      <a:lnTo>
                        <a:pt x="192" y="16"/>
                      </a:lnTo>
                      <a:lnTo>
                        <a:pt x="208" y="6"/>
                      </a:lnTo>
                      <a:lnTo>
                        <a:pt x="224" y="6"/>
                      </a:lnTo>
                      <a:lnTo>
                        <a:pt x="240" y="0"/>
                      </a:lnTo>
                      <a:lnTo>
                        <a:pt x="256" y="0"/>
                      </a:lnTo>
                      <a:lnTo>
                        <a:pt x="272" y="0"/>
                      </a:lnTo>
                      <a:lnTo>
                        <a:pt x="288" y="0"/>
                      </a:lnTo>
                      <a:lnTo>
                        <a:pt x="304" y="0"/>
                      </a:lnTo>
                      <a:lnTo>
                        <a:pt x="320" y="6"/>
                      </a:lnTo>
                      <a:lnTo>
                        <a:pt x="336" y="6"/>
                      </a:lnTo>
                      <a:lnTo>
                        <a:pt x="352" y="6"/>
                      </a:lnTo>
                      <a:lnTo>
                        <a:pt x="368" y="6"/>
                      </a:lnTo>
                      <a:lnTo>
                        <a:pt x="384" y="11"/>
                      </a:lnTo>
                      <a:lnTo>
                        <a:pt x="400" y="11"/>
                      </a:lnTo>
                      <a:lnTo>
                        <a:pt x="421" y="16"/>
                      </a:lnTo>
                      <a:lnTo>
                        <a:pt x="442" y="22"/>
                      </a:lnTo>
                      <a:lnTo>
                        <a:pt x="453" y="22"/>
                      </a:lnTo>
                      <a:lnTo>
                        <a:pt x="469" y="27"/>
                      </a:lnTo>
                      <a:lnTo>
                        <a:pt x="485" y="32"/>
                      </a:lnTo>
                      <a:lnTo>
                        <a:pt x="501" y="38"/>
                      </a:lnTo>
                      <a:lnTo>
                        <a:pt x="512" y="43"/>
                      </a:lnTo>
                      <a:lnTo>
                        <a:pt x="533" y="43"/>
                      </a:lnTo>
                      <a:lnTo>
                        <a:pt x="544" y="48"/>
                      </a:lnTo>
                      <a:lnTo>
                        <a:pt x="560" y="48"/>
                      </a:lnTo>
                      <a:lnTo>
                        <a:pt x="576" y="54"/>
                      </a:lnTo>
                      <a:lnTo>
                        <a:pt x="592" y="54"/>
                      </a:lnTo>
                      <a:lnTo>
                        <a:pt x="608" y="59"/>
                      </a:lnTo>
                      <a:lnTo>
                        <a:pt x="624" y="64"/>
                      </a:lnTo>
                      <a:lnTo>
                        <a:pt x="640" y="64"/>
                      </a:lnTo>
                    </a:path>
                  </a:pathLst>
                </a:custGeom>
                <a:solidFill>
                  <a:schemeClr val="accent2"/>
                </a:solidFill>
                <a:ln w="254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40014" name="Freeform 14">
                  <a:extLst>
                    <a:ext uri="{FF2B5EF4-FFF2-40B4-BE49-F238E27FC236}">
                      <a16:creationId xmlns:a16="http://schemas.microsoft.com/office/drawing/2014/main" id="{7C4F5ED6-0AC1-7948-AC74-3D44847F5C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6" y="2038"/>
                  <a:ext cx="487" cy="33"/>
                </a:xfrm>
                <a:custGeom>
                  <a:avLst/>
                  <a:gdLst>
                    <a:gd name="T0" fmla="*/ 11 w 487"/>
                    <a:gd name="T1" fmla="*/ 0 h 33"/>
                    <a:gd name="T2" fmla="*/ 0 w 487"/>
                    <a:gd name="T3" fmla="*/ 16 h 33"/>
                    <a:gd name="T4" fmla="*/ 11 w 487"/>
                    <a:gd name="T5" fmla="*/ 16 h 33"/>
                    <a:gd name="T6" fmla="*/ 22 w 487"/>
                    <a:gd name="T7" fmla="*/ 16 h 33"/>
                    <a:gd name="T8" fmla="*/ 38 w 487"/>
                    <a:gd name="T9" fmla="*/ 16 h 33"/>
                    <a:gd name="T10" fmla="*/ 54 w 487"/>
                    <a:gd name="T11" fmla="*/ 11 h 33"/>
                    <a:gd name="T12" fmla="*/ 70 w 487"/>
                    <a:gd name="T13" fmla="*/ 16 h 33"/>
                    <a:gd name="T14" fmla="*/ 86 w 487"/>
                    <a:gd name="T15" fmla="*/ 21 h 33"/>
                    <a:gd name="T16" fmla="*/ 102 w 487"/>
                    <a:gd name="T17" fmla="*/ 21 h 33"/>
                    <a:gd name="T18" fmla="*/ 118 w 487"/>
                    <a:gd name="T19" fmla="*/ 21 h 33"/>
                    <a:gd name="T20" fmla="*/ 134 w 487"/>
                    <a:gd name="T21" fmla="*/ 27 h 33"/>
                    <a:gd name="T22" fmla="*/ 150 w 487"/>
                    <a:gd name="T23" fmla="*/ 27 h 33"/>
                    <a:gd name="T24" fmla="*/ 166 w 487"/>
                    <a:gd name="T25" fmla="*/ 27 h 33"/>
                    <a:gd name="T26" fmla="*/ 187 w 487"/>
                    <a:gd name="T27" fmla="*/ 27 h 33"/>
                    <a:gd name="T28" fmla="*/ 198 w 487"/>
                    <a:gd name="T29" fmla="*/ 27 h 33"/>
                    <a:gd name="T30" fmla="*/ 219 w 487"/>
                    <a:gd name="T31" fmla="*/ 27 h 33"/>
                    <a:gd name="T32" fmla="*/ 230 w 487"/>
                    <a:gd name="T33" fmla="*/ 27 h 33"/>
                    <a:gd name="T34" fmla="*/ 246 w 487"/>
                    <a:gd name="T35" fmla="*/ 21 h 33"/>
                    <a:gd name="T36" fmla="*/ 262 w 487"/>
                    <a:gd name="T37" fmla="*/ 16 h 33"/>
                    <a:gd name="T38" fmla="*/ 278 w 487"/>
                    <a:gd name="T39" fmla="*/ 16 h 33"/>
                    <a:gd name="T40" fmla="*/ 294 w 487"/>
                    <a:gd name="T41" fmla="*/ 21 h 33"/>
                    <a:gd name="T42" fmla="*/ 310 w 487"/>
                    <a:gd name="T43" fmla="*/ 27 h 33"/>
                    <a:gd name="T44" fmla="*/ 326 w 487"/>
                    <a:gd name="T45" fmla="*/ 32 h 33"/>
                    <a:gd name="T46" fmla="*/ 342 w 487"/>
                    <a:gd name="T47" fmla="*/ 32 h 33"/>
                    <a:gd name="T48" fmla="*/ 358 w 487"/>
                    <a:gd name="T49" fmla="*/ 32 h 33"/>
                    <a:gd name="T50" fmla="*/ 374 w 487"/>
                    <a:gd name="T51" fmla="*/ 27 h 33"/>
                    <a:gd name="T52" fmla="*/ 390 w 487"/>
                    <a:gd name="T53" fmla="*/ 32 h 33"/>
                    <a:gd name="T54" fmla="*/ 406 w 487"/>
                    <a:gd name="T55" fmla="*/ 32 h 33"/>
                    <a:gd name="T56" fmla="*/ 422 w 487"/>
                    <a:gd name="T57" fmla="*/ 32 h 33"/>
                    <a:gd name="T58" fmla="*/ 438 w 487"/>
                    <a:gd name="T59" fmla="*/ 27 h 33"/>
                    <a:gd name="T60" fmla="*/ 454 w 487"/>
                    <a:gd name="T61" fmla="*/ 27 h 33"/>
                    <a:gd name="T62" fmla="*/ 470 w 487"/>
                    <a:gd name="T63" fmla="*/ 27 h 33"/>
                    <a:gd name="T64" fmla="*/ 486 w 487"/>
                    <a:gd name="T65" fmla="*/ 27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7" h="33">
                      <a:moveTo>
                        <a:pt x="11" y="0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22" y="16"/>
                      </a:lnTo>
                      <a:lnTo>
                        <a:pt x="38" y="16"/>
                      </a:lnTo>
                      <a:lnTo>
                        <a:pt x="54" y="11"/>
                      </a:lnTo>
                      <a:lnTo>
                        <a:pt x="70" y="16"/>
                      </a:lnTo>
                      <a:lnTo>
                        <a:pt x="86" y="21"/>
                      </a:lnTo>
                      <a:lnTo>
                        <a:pt x="102" y="21"/>
                      </a:lnTo>
                      <a:lnTo>
                        <a:pt x="118" y="21"/>
                      </a:lnTo>
                      <a:lnTo>
                        <a:pt x="134" y="27"/>
                      </a:lnTo>
                      <a:lnTo>
                        <a:pt x="150" y="27"/>
                      </a:lnTo>
                      <a:lnTo>
                        <a:pt x="166" y="27"/>
                      </a:lnTo>
                      <a:lnTo>
                        <a:pt x="187" y="27"/>
                      </a:lnTo>
                      <a:lnTo>
                        <a:pt x="198" y="27"/>
                      </a:lnTo>
                      <a:lnTo>
                        <a:pt x="219" y="27"/>
                      </a:lnTo>
                      <a:lnTo>
                        <a:pt x="230" y="27"/>
                      </a:lnTo>
                      <a:lnTo>
                        <a:pt x="246" y="21"/>
                      </a:lnTo>
                      <a:lnTo>
                        <a:pt x="262" y="16"/>
                      </a:lnTo>
                      <a:lnTo>
                        <a:pt x="278" y="16"/>
                      </a:lnTo>
                      <a:lnTo>
                        <a:pt x="294" y="21"/>
                      </a:lnTo>
                      <a:lnTo>
                        <a:pt x="310" y="27"/>
                      </a:lnTo>
                      <a:lnTo>
                        <a:pt x="326" y="32"/>
                      </a:lnTo>
                      <a:lnTo>
                        <a:pt x="342" y="32"/>
                      </a:lnTo>
                      <a:lnTo>
                        <a:pt x="358" y="32"/>
                      </a:lnTo>
                      <a:lnTo>
                        <a:pt x="374" y="27"/>
                      </a:lnTo>
                      <a:lnTo>
                        <a:pt x="390" y="32"/>
                      </a:lnTo>
                      <a:lnTo>
                        <a:pt x="406" y="32"/>
                      </a:lnTo>
                      <a:lnTo>
                        <a:pt x="422" y="32"/>
                      </a:lnTo>
                      <a:lnTo>
                        <a:pt x="438" y="27"/>
                      </a:lnTo>
                      <a:lnTo>
                        <a:pt x="454" y="27"/>
                      </a:lnTo>
                      <a:lnTo>
                        <a:pt x="470" y="27"/>
                      </a:lnTo>
                      <a:lnTo>
                        <a:pt x="486" y="27"/>
                      </a:lnTo>
                    </a:path>
                  </a:pathLst>
                </a:custGeom>
                <a:solidFill>
                  <a:schemeClr val="accent2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sp>
          <p:nvSpPr>
            <p:cNvPr id="640015" name="Text Box 15">
              <a:extLst>
                <a:ext uri="{FF2B5EF4-FFF2-40B4-BE49-F238E27FC236}">
                  <a16:creationId xmlns:a16="http://schemas.microsoft.com/office/drawing/2014/main" id="{AED4146A-AEA6-434E-9830-2D3345DE34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" y="3303"/>
              <a:ext cx="5246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FEA18"/>
                  </a:solidFill>
                  <a:latin typeface="Comic Sans MS" charset="0"/>
                  <a:ea typeface="굴림" charset="0"/>
                  <a:cs typeface="굴림" charset="0"/>
                </a:rPr>
                <a:t>여리고에서</a:t>
              </a:r>
              <a:r>
                <a:rPr lang="en-US" altLang="ko-KR" sz="2400">
                  <a:solidFill>
                    <a:srgbClr val="FFEA18"/>
                  </a:solidFill>
                  <a:latin typeface="Comic Sans MS" charset="0"/>
                  <a:ea typeface="굴림" charset="0"/>
                  <a:cs typeface="굴림" charset="0"/>
                </a:rPr>
                <a:t>...</a:t>
              </a:r>
            </a:p>
            <a:p>
              <a:pPr>
                <a:defRPr/>
              </a:pPr>
              <a:r>
                <a:rPr lang="ko-KR" altLang="en-US" sz="2400">
                  <a:solidFill>
                    <a:srgbClr val="FFEA18"/>
                  </a:solidFill>
                  <a:latin typeface="Comic Sans MS" charset="0"/>
                  <a:ea typeface="굴림" charset="0"/>
                  <a:cs typeface="굴림" charset="0"/>
                </a:rPr>
                <a:t>요단강 너머 느보 산을 바라보면서</a:t>
              </a:r>
            </a:p>
          </p:txBody>
        </p:sp>
        <p:sp>
          <p:nvSpPr>
            <p:cNvPr id="640016" name="Rectangle 16">
              <a:extLst>
                <a:ext uri="{FF2B5EF4-FFF2-40B4-BE49-F238E27FC236}">
                  <a16:creationId xmlns:a16="http://schemas.microsoft.com/office/drawing/2014/main" id="{51216AB4-BC22-894C-B1D7-F029CAF09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" y="4103"/>
              <a:ext cx="214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ko-KR" sz="1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27</a:t>
              </a:r>
            </a:p>
          </p:txBody>
        </p:sp>
        <p:grpSp>
          <p:nvGrpSpPr>
            <p:cNvPr id="31752" name="Group 17">
              <a:extLst>
                <a:ext uri="{FF2B5EF4-FFF2-40B4-BE49-F238E27FC236}">
                  <a16:creationId xmlns:a16="http://schemas.microsoft.com/office/drawing/2014/main" id="{602A9073-1617-0441-BFD0-21DECA7B1E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4" y="2160"/>
              <a:ext cx="623" cy="838"/>
              <a:chOff x="4984" y="2160"/>
              <a:chExt cx="623" cy="838"/>
            </a:xfrm>
          </p:grpSpPr>
          <p:sp>
            <p:nvSpPr>
              <p:cNvPr id="640018" name="Rectangle 18">
                <a:extLst>
                  <a:ext uri="{FF2B5EF4-FFF2-40B4-BE49-F238E27FC236}">
                    <a16:creationId xmlns:a16="http://schemas.microsoft.com/office/drawing/2014/main" id="{02FC8CCD-68A9-144D-8CDD-1435050EF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1" y="2774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40019" name="Rectangle 19">
                <a:extLst>
                  <a:ext uri="{FF2B5EF4-FFF2-40B4-BE49-F238E27FC236}">
                    <a16:creationId xmlns:a16="http://schemas.microsoft.com/office/drawing/2014/main" id="{E3FF8294-9E87-5C40-94FE-5BCB9150E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6" y="2744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40</a:t>
                </a:r>
              </a:p>
            </p:txBody>
          </p:sp>
          <p:sp>
            <p:nvSpPr>
              <p:cNvPr id="640020" name="AutoShape 20">
                <a:extLst>
                  <a:ext uri="{FF2B5EF4-FFF2-40B4-BE49-F238E27FC236}">
                    <a16:creationId xmlns:a16="http://schemas.microsoft.com/office/drawing/2014/main" id="{E8AE3075-6EA0-1740-8A33-0590CFB63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8" y="2178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40021" name="Rectangle 21">
                <a:extLst>
                  <a:ext uri="{FF2B5EF4-FFF2-40B4-BE49-F238E27FC236}">
                    <a16:creationId xmlns:a16="http://schemas.microsoft.com/office/drawing/2014/main" id="{81BD5272-2EC1-3040-A26D-0F9C3F604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7" y="2278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40022" name="AutoShape 22">
                <a:extLst>
                  <a:ext uri="{FF2B5EF4-FFF2-40B4-BE49-F238E27FC236}">
                    <a16:creationId xmlns:a16="http://schemas.microsoft.com/office/drawing/2014/main" id="{38F69065-07F4-3549-8097-F9FFDF7E2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0" y="2196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40023" name="Line 23">
                <a:extLst>
                  <a:ext uri="{FF2B5EF4-FFF2-40B4-BE49-F238E27FC236}">
                    <a16:creationId xmlns:a16="http://schemas.microsoft.com/office/drawing/2014/main" id="{A8184A60-8B80-A545-A8AB-3DBFFC568B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41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40024" name="Line 24">
                <a:extLst>
                  <a:ext uri="{FF2B5EF4-FFF2-40B4-BE49-F238E27FC236}">
                    <a16:creationId xmlns:a16="http://schemas.microsoft.com/office/drawing/2014/main" id="{FA74490A-DBF9-3E46-AD87-5818DB9A62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53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40025" name="Line 25">
                <a:extLst>
                  <a:ext uri="{FF2B5EF4-FFF2-40B4-BE49-F238E27FC236}">
                    <a16:creationId xmlns:a16="http://schemas.microsoft.com/office/drawing/2014/main" id="{C9224231-B98B-0B41-B7E6-57B6070310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64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40026" name="Line 26">
                <a:extLst>
                  <a:ext uri="{FF2B5EF4-FFF2-40B4-BE49-F238E27FC236}">
                    <a16:creationId xmlns:a16="http://schemas.microsoft.com/office/drawing/2014/main" id="{1BA83557-AAAA-3F40-AC79-0AF21F093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5" y="275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40027" name="Line 27">
                <a:extLst>
                  <a:ext uri="{FF2B5EF4-FFF2-40B4-BE49-F238E27FC236}">
                    <a16:creationId xmlns:a16="http://schemas.microsoft.com/office/drawing/2014/main" id="{CFB5953B-5A6D-444F-B6C4-3ACB7FE063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43" y="286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40028" name="Rectangle 28">
                <a:extLst>
                  <a:ext uri="{FF2B5EF4-FFF2-40B4-BE49-F238E27FC236}">
                    <a16:creationId xmlns:a16="http://schemas.microsoft.com/office/drawing/2014/main" id="{2C24B03A-CE89-F440-B1FE-E9C9AB462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4" y="2160"/>
                <a:ext cx="2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모세</a:t>
                </a:r>
              </a:p>
            </p:txBody>
          </p:sp>
          <p:sp>
            <p:nvSpPr>
              <p:cNvPr id="640029" name="Rectangle 29">
                <a:extLst>
                  <a:ext uri="{FF2B5EF4-FFF2-40B4-BE49-F238E27FC236}">
                    <a16:creationId xmlns:a16="http://schemas.microsoft.com/office/drawing/2014/main" id="{CBE98EA4-8FA7-1645-A18C-7937B4E48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8" y="2420"/>
                <a:ext cx="2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시내</a:t>
                </a:r>
              </a:p>
            </p:txBody>
          </p:sp>
          <p:sp>
            <p:nvSpPr>
              <p:cNvPr id="640030" name="Rectangle 30">
                <a:extLst>
                  <a:ext uri="{FF2B5EF4-FFF2-40B4-BE49-F238E27FC236}">
                    <a16:creationId xmlns:a16="http://schemas.microsoft.com/office/drawing/2014/main" id="{26CBCFCC-2C89-6742-906A-802287F69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7" y="2536"/>
                <a:ext cx="455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도 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사 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의</a:t>
                </a:r>
              </a:p>
            </p:txBody>
          </p:sp>
          <p:sp>
            <p:nvSpPr>
              <p:cNvPr id="640031" name="Rectangle 31">
                <a:extLst>
                  <a:ext uri="{FF2B5EF4-FFF2-40B4-BE49-F238E27FC236}">
                    <a16:creationId xmlns:a16="http://schemas.microsoft.com/office/drawing/2014/main" id="{0CCAF8DF-6A3C-B04A-A891-FBBBF42C6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4" y="2644"/>
                <a:ext cx="56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가데스 바네아</a:t>
                </a:r>
              </a:p>
            </p:txBody>
          </p:sp>
          <p:sp>
            <p:nvSpPr>
              <p:cNvPr id="640032" name="Rectangle 32">
                <a:extLst>
                  <a:ext uri="{FF2B5EF4-FFF2-40B4-BE49-F238E27FC236}">
                    <a16:creationId xmlns:a16="http://schemas.microsoft.com/office/drawing/2014/main" id="{62BE4D50-C965-2443-9CF8-5AAC4756F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8" y="2760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40</a:t>
                </a:r>
              </a:p>
            </p:txBody>
          </p:sp>
          <p:sp>
            <p:nvSpPr>
              <p:cNvPr id="640033" name="Line 33">
                <a:extLst>
                  <a:ext uri="{FF2B5EF4-FFF2-40B4-BE49-F238E27FC236}">
                    <a16:creationId xmlns:a16="http://schemas.microsoft.com/office/drawing/2014/main" id="{4246FF30-CDB4-1D44-B9EB-0865A67240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1" y="297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40034" name="Rectangle 34">
                <a:extLst>
                  <a:ext uri="{FF2B5EF4-FFF2-40B4-BE49-F238E27FC236}">
                    <a16:creationId xmlns:a16="http://schemas.microsoft.com/office/drawing/2014/main" id="{95FFF90F-F1AD-774B-8D96-DC9445B8D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5" y="2312"/>
                <a:ext cx="3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출애굽</a:t>
                </a:r>
              </a:p>
            </p:txBody>
          </p:sp>
        </p:grpSp>
        <p:sp>
          <p:nvSpPr>
            <p:cNvPr id="640035" name="Text Box 35">
              <a:extLst>
                <a:ext uri="{FF2B5EF4-FFF2-40B4-BE49-F238E27FC236}">
                  <a16:creationId xmlns:a16="http://schemas.microsoft.com/office/drawing/2014/main" id="{982A5599-CEAB-CE46-BE2F-342CC8214E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5" y="3959"/>
              <a:ext cx="10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1200">
                  <a:solidFill>
                    <a:schemeClr val="tx1"/>
                  </a:solidFill>
                  <a:latin typeface="Arial" charset="0"/>
                  <a:ea typeface="굴림" charset="0"/>
                  <a:cs typeface="굴림" charset="0"/>
                </a:rPr>
                <a:t>Handbook pg. 26-29</a:t>
              </a:r>
            </a:p>
          </p:txBody>
        </p:sp>
      </p:grp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4">
            <a:extLst>
              <a:ext uri="{FF2B5EF4-FFF2-40B4-BE49-F238E27FC236}">
                <a16:creationId xmlns:a16="http://schemas.microsoft.com/office/drawing/2014/main" id="{A3EC5DC6-4812-C846-B5A5-385B4D8469F2}"/>
              </a:ext>
            </a:extLst>
          </p:cNvPr>
          <p:cNvGrpSpPr>
            <a:grpSpLocks/>
          </p:cNvGrpSpPr>
          <p:nvPr/>
        </p:nvGrpSpPr>
        <p:grpSpPr bwMode="auto">
          <a:xfrm>
            <a:off x="2425700" y="1531938"/>
            <a:ext cx="4362450" cy="3598862"/>
            <a:chOff x="1512" y="1397"/>
            <a:chExt cx="2748" cy="2267"/>
          </a:xfrm>
        </p:grpSpPr>
        <p:sp>
          <p:nvSpPr>
            <p:cNvPr id="5135" name="Rectangle 5">
              <a:extLst>
                <a:ext uri="{FF2B5EF4-FFF2-40B4-BE49-F238E27FC236}">
                  <a16:creationId xmlns:a16="http://schemas.microsoft.com/office/drawing/2014/main" id="{109A960C-1016-FA42-A3B6-735A64B54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06" name="Rectangle 6">
              <a:extLst>
                <a:ext uri="{FF2B5EF4-FFF2-40B4-BE49-F238E27FC236}">
                  <a16:creationId xmlns:a16="http://schemas.microsoft.com/office/drawing/2014/main" id="{6D873E29-7B6B-F44A-BE1D-412466723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5137" name="Rectangle 7">
              <a:extLst>
                <a:ext uri="{FF2B5EF4-FFF2-40B4-BE49-F238E27FC236}">
                  <a16:creationId xmlns:a16="http://schemas.microsoft.com/office/drawing/2014/main" id="{9EC73F26-E9F3-134C-96C8-382E94CE2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38" name="AutoShape 8">
              <a:extLst>
                <a:ext uri="{FF2B5EF4-FFF2-40B4-BE49-F238E27FC236}">
                  <a16:creationId xmlns:a16="http://schemas.microsoft.com/office/drawing/2014/main" id="{F89A89CD-6EE8-3E41-A97C-512AF5894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39" name="Rectangle 9">
              <a:extLst>
                <a:ext uri="{FF2B5EF4-FFF2-40B4-BE49-F238E27FC236}">
                  <a16:creationId xmlns:a16="http://schemas.microsoft.com/office/drawing/2014/main" id="{36D7314D-DA7D-604A-A05E-9FBBFB66D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10" name="Rectangle 10">
              <a:extLst>
                <a:ext uri="{FF2B5EF4-FFF2-40B4-BE49-F238E27FC236}">
                  <a16:creationId xmlns:a16="http://schemas.microsoft.com/office/drawing/2014/main" id="{39D6B3CC-601A-EB4A-B218-B928A435D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" y="1399"/>
              <a:ext cx="36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창조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141" name="Line 11">
              <a:extLst>
                <a:ext uri="{FF2B5EF4-FFF2-40B4-BE49-F238E27FC236}">
                  <a16:creationId xmlns:a16="http://schemas.microsoft.com/office/drawing/2014/main" id="{39200FED-CBFC-0540-B24D-D02E01CA6B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Line 12">
              <a:extLst>
                <a:ext uri="{FF2B5EF4-FFF2-40B4-BE49-F238E27FC236}">
                  <a16:creationId xmlns:a16="http://schemas.microsoft.com/office/drawing/2014/main" id="{39FDF5D8-3352-9D44-A48F-7B44F3ACB6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Rectangle 13">
              <a:extLst>
                <a:ext uri="{FF2B5EF4-FFF2-40B4-BE49-F238E27FC236}">
                  <a16:creationId xmlns:a16="http://schemas.microsoft.com/office/drawing/2014/main" id="{19AD4B68-CA7D-D34B-9050-2052E5470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14" name="Rectangle 14">
              <a:extLst>
                <a:ext uri="{FF2B5EF4-FFF2-40B4-BE49-F238E27FC236}">
                  <a16:creationId xmlns:a16="http://schemas.microsoft.com/office/drawing/2014/main" id="{7F951C9C-B195-BB4F-9F49-0191349BB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5145" name="Rectangle 15">
              <a:extLst>
                <a:ext uri="{FF2B5EF4-FFF2-40B4-BE49-F238E27FC236}">
                  <a16:creationId xmlns:a16="http://schemas.microsoft.com/office/drawing/2014/main" id="{90CEB857-F1C2-0746-B4E5-880FCDE49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46" name="AutoShape 16">
              <a:extLst>
                <a:ext uri="{FF2B5EF4-FFF2-40B4-BE49-F238E27FC236}">
                  <a16:creationId xmlns:a16="http://schemas.microsoft.com/office/drawing/2014/main" id="{059E6449-DCF0-3B42-AC50-056312D88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47" name="Rectangle 17">
              <a:extLst>
                <a:ext uri="{FF2B5EF4-FFF2-40B4-BE49-F238E27FC236}">
                  <a16:creationId xmlns:a16="http://schemas.microsoft.com/office/drawing/2014/main" id="{C73196B3-0377-DC43-B716-85DDBB20E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18" name="Rectangle 18">
              <a:extLst>
                <a:ext uri="{FF2B5EF4-FFF2-40B4-BE49-F238E27FC236}">
                  <a16:creationId xmlns:a16="http://schemas.microsoft.com/office/drawing/2014/main" id="{AB41731C-C327-7146-9F49-10E8EEE61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" y="1566"/>
              <a:ext cx="6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아브라함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149" name="Line 19">
              <a:extLst>
                <a:ext uri="{FF2B5EF4-FFF2-40B4-BE49-F238E27FC236}">
                  <a16:creationId xmlns:a16="http://schemas.microsoft.com/office/drawing/2014/main" id="{674CA4AA-41D1-E745-8FE9-B0FEFCE932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Line 20">
              <a:extLst>
                <a:ext uri="{FF2B5EF4-FFF2-40B4-BE49-F238E27FC236}">
                  <a16:creationId xmlns:a16="http://schemas.microsoft.com/office/drawing/2014/main" id="{CA78B33A-86DB-8E4E-8872-49D7F3F4A6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Rectangle 21">
              <a:extLst>
                <a:ext uri="{FF2B5EF4-FFF2-40B4-BE49-F238E27FC236}">
                  <a16:creationId xmlns:a16="http://schemas.microsoft.com/office/drawing/2014/main" id="{1859AACA-C5DA-0E4E-AF6C-4963BED1D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22" name="Rectangle 22">
              <a:extLst>
                <a:ext uri="{FF2B5EF4-FFF2-40B4-BE49-F238E27FC236}">
                  <a16:creationId xmlns:a16="http://schemas.microsoft.com/office/drawing/2014/main" id="{2D3291D4-7204-774F-B3AF-7B104653F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5153" name="Rectangle 23">
              <a:extLst>
                <a:ext uri="{FF2B5EF4-FFF2-40B4-BE49-F238E27FC236}">
                  <a16:creationId xmlns:a16="http://schemas.microsoft.com/office/drawing/2014/main" id="{0532E896-136F-EA44-8E15-FD9C3696B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54" name="AutoShape 24">
              <a:extLst>
                <a:ext uri="{FF2B5EF4-FFF2-40B4-BE49-F238E27FC236}">
                  <a16:creationId xmlns:a16="http://schemas.microsoft.com/office/drawing/2014/main" id="{A03361B8-96A5-4B42-87BA-967411CC7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55" name="Rectangle 25">
              <a:extLst>
                <a:ext uri="{FF2B5EF4-FFF2-40B4-BE49-F238E27FC236}">
                  <a16:creationId xmlns:a16="http://schemas.microsoft.com/office/drawing/2014/main" id="{A4CA989B-97D1-C641-82B9-455A89A02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26" name="Rectangle 26">
              <a:extLst>
                <a:ext uri="{FF2B5EF4-FFF2-40B4-BE49-F238E27FC236}">
                  <a16:creationId xmlns:a16="http://schemas.microsoft.com/office/drawing/2014/main" id="{EED7EEEA-AC7B-254A-B431-6FDF17A6F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7" y="1735"/>
              <a:ext cx="4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157" name="Line 27">
              <a:extLst>
                <a:ext uri="{FF2B5EF4-FFF2-40B4-BE49-F238E27FC236}">
                  <a16:creationId xmlns:a16="http://schemas.microsoft.com/office/drawing/2014/main" id="{D082430C-D120-B34B-8AB1-57E73E6538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Line 28">
              <a:extLst>
                <a:ext uri="{FF2B5EF4-FFF2-40B4-BE49-F238E27FC236}">
                  <a16:creationId xmlns:a16="http://schemas.microsoft.com/office/drawing/2014/main" id="{DAB3F15E-23E8-3547-8E2B-AD1349F715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9" name="Rectangle 29">
              <a:extLst>
                <a:ext uri="{FF2B5EF4-FFF2-40B4-BE49-F238E27FC236}">
                  <a16:creationId xmlns:a16="http://schemas.microsoft.com/office/drawing/2014/main" id="{B26CC675-F77E-AC41-859F-F1CC5AB38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60" name="AutoShape 30">
              <a:extLst>
                <a:ext uri="{FF2B5EF4-FFF2-40B4-BE49-F238E27FC236}">
                  <a16:creationId xmlns:a16="http://schemas.microsoft.com/office/drawing/2014/main" id="{E4A81F4F-BB76-8E47-83E0-799E80E1E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61" name="Rectangle 31">
              <a:extLst>
                <a:ext uri="{FF2B5EF4-FFF2-40B4-BE49-F238E27FC236}">
                  <a16:creationId xmlns:a16="http://schemas.microsoft.com/office/drawing/2014/main" id="{17A4B0D6-1BBE-6647-B384-F9CC98892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32" name="Rectangle 32">
              <a:extLst>
                <a:ext uri="{FF2B5EF4-FFF2-40B4-BE49-F238E27FC236}">
                  <a16:creationId xmlns:a16="http://schemas.microsoft.com/office/drawing/2014/main" id="{561B3E7A-5E73-2145-9DB8-3D9F9C860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0" y="1896"/>
              <a:ext cx="36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모세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163" name="Line 33">
              <a:extLst>
                <a:ext uri="{FF2B5EF4-FFF2-40B4-BE49-F238E27FC236}">
                  <a16:creationId xmlns:a16="http://schemas.microsoft.com/office/drawing/2014/main" id="{252C6F20-2354-3E4E-91BB-F5E848A530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4" name="Line 34">
              <a:extLst>
                <a:ext uri="{FF2B5EF4-FFF2-40B4-BE49-F238E27FC236}">
                  <a16:creationId xmlns:a16="http://schemas.microsoft.com/office/drawing/2014/main" id="{51F807DD-6666-6E45-AD4D-07AA5F7A7C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5" name="Rectangle 35">
              <a:extLst>
                <a:ext uri="{FF2B5EF4-FFF2-40B4-BE49-F238E27FC236}">
                  <a16:creationId xmlns:a16="http://schemas.microsoft.com/office/drawing/2014/main" id="{A49368F0-A6EA-5545-952B-FC5082C13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66" name="AutoShape 36">
              <a:extLst>
                <a:ext uri="{FF2B5EF4-FFF2-40B4-BE49-F238E27FC236}">
                  <a16:creationId xmlns:a16="http://schemas.microsoft.com/office/drawing/2014/main" id="{7B0E733A-86B5-1545-BECE-DD2032B3D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67" name="Rectangle 37">
              <a:extLst>
                <a:ext uri="{FF2B5EF4-FFF2-40B4-BE49-F238E27FC236}">
                  <a16:creationId xmlns:a16="http://schemas.microsoft.com/office/drawing/2014/main" id="{51676919-9FE7-234D-88D2-F8A59457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38" name="Rectangle 38">
              <a:extLst>
                <a:ext uri="{FF2B5EF4-FFF2-40B4-BE49-F238E27FC236}">
                  <a16:creationId xmlns:a16="http://schemas.microsoft.com/office/drawing/2014/main" id="{44E58BB6-3AB8-1843-8993-2B117E82B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" y="2071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169" name="Line 39">
              <a:extLst>
                <a:ext uri="{FF2B5EF4-FFF2-40B4-BE49-F238E27FC236}">
                  <a16:creationId xmlns:a16="http://schemas.microsoft.com/office/drawing/2014/main" id="{4BACDE15-B394-2645-A9F7-108FE31748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0" name="Rectangle 40">
              <a:extLst>
                <a:ext uri="{FF2B5EF4-FFF2-40B4-BE49-F238E27FC236}">
                  <a16:creationId xmlns:a16="http://schemas.microsoft.com/office/drawing/2014/main" id="{2328A350-2673-D142-8190-C72CD259D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71" name="AutoShape 41">
              <a:extLst>
                <a:ext uri="{FF2B5EF4-FFF2-40B4-BE49-F238E27FC236}">
                  <a16:creationId xmlns:a16="http://schemas.microsoft.com/office/drawing/2014/main" id="{24B31F58-9EC3-EC4B-8D68-1253C2043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72" name="Rectangle 42">
              <a:extLst>
                <a:ext uri="{FF2B5EF4-FFF2-40B4-BE49-F238E27FC236}">
                  <a16:creationId xmlns:a16="http://schemas.microsoft.com/office/drawing/2014/main" id="{09FBA576-CBDA-1944-BD75-6873ACBE4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43" name="Rectangle 43">
              <a:extLst>
                <a:ext uri="{FF2B5EF4-FFF2-40B4-BE49-F238E27FC236}">
                  <a16:creationId xmlns:a16="http://schemas.microsoft.com/office/drawing/2014/main" id="{73135D0E-9FAF-D54A-BD3B-CB0A22675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8" y="2233"/>
              <a:ext cx="6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사사시대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174" name="Line 44">
              <a:extLst>
                <a:ext uri="{FF2B5EF4-FFF2-40B4-BE49-F238E27FC236}">
                  <a16:creationId xmlns:a16="http://schemas.microsoft.com/office/drawing/2014/main" id="{DD6C7ACB-A4C8-794D-B320-915BD61B0E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5" name="Rectangle 45">
              <a:extLst>
                <a:ext uri="{FF2B5EF4-FFF2-40B4-BE49-F238E27FC236}">
                  <a16:creationId xmlns:a16="http://schemas.microsoft.com/office/drawing/2014/main" id="{32FDB434-8E2D-0945-82F2-B8E8A2D3A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76" name="AutoShape 46">
              <a:extLst>
                <a:ext uri="{FF2B5EF4-FFF2-40B4-BE49-F238E27FC236}">
                  <a16:creationId xmlns:a16="http://schemas.microsoft.com/office/drawing/2014/main" id="{4AC26086-E737-9640-8E6A-0C89C0D79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77" name="Rectangle 47">
              <a:extLst>
                <a:ext uri="{FF2B5EF4-FFF2-40B4-BE49-F238E27FC236}">
                  <a16:creationId xmlns:a16="http://schemas.microsoft.com/office/drawing/2014/main" id="{72008C6C-B799-8949-B8E0-1113EB5EF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48" name="Rectangle 48">
              <a:extLst>
                <a:ext uri="{FF2B5EF4-FFF2-40B4-BE49-F238E27FC236}">
                  <a16:creationId xmlns:a16="http://schemas.microsoft.com/office/drawing/2014/main" id="{21C0761B-8CA0-7D4E-9D2E-8F00BDF2F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" y="2416"/>
              <a:ext cx="6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왕정시대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179" name="Line 49">
              <a:extLst>
                <a:ext uri="{FF2B5EF4-FFF2-40B4-BE49-F238E27FC236}">
                  <a16:creationId xmlns:a16="http://schemas.microsoft.com/office/drawing/2014/main" id="{3AF7D030-EC79-BD42-A0EA-0D54EA3648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0" name="Rectangle 50">
              <a:extLst>
                <a:ext uri="{FF2B5EF4-FFF2-40B4-BE49-F238E27FC236}">
                  <a16:creationId xmlns:a16="http://schemas.microsoft.com/office/drawing/2014/main" id="{FDE7AB0A-5EC5-D447-AD81-698190ECD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81" name="AutoShape 51">
              <a:extLst>
                <a:ext uri="{FF2B5EF4-FFF2-40B4-BE49-F238E27FC236}">
                  <a16:creationId xmlns:a16="http://schemas.microsoft.com/office/drawing/2014/main" id="{A7E20CD6-7E07-FF49-B64E-154B4A962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82" name="Rectangle 52">
              <a:extLst>
                <a:ext uri="{FF2B5EF4-FFF2-40B4-BE49-F238E27FC236}">
                  <a16:creationId xmlns:a16="http://schemas.microsoft.com/office/drawing/2014/main" id="{9AFC686D-5F86-6449-9771-AE627F01D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53" name="Rectangle 53">
              <a:extLst>
                <a:ext uri="{FF2B5EF4-FFF2-40B4-BE49-F238E27FC236}">
                  <a16:creationId xmlns:a16="http://schemas.microsoft.com/office/drawing/2014/main" id="{2CD7BA97-FB6D-9442-8417-5EC7454CD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1" y="2591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포로시대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184" name="Line 54">
              <a:extLst>
                <a:ext uri="{FF2B5EF4-FFF2-40B4-BE49-F238E27FC236}">
                  <a16:creationId xmlns:a16="http://schemas.microsoft.com/office/drawing/2014/main" id="{F2981BFB-F461-FF48-8FE9-4F5A449ED9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5" name="Line 55">
              <a:extLst>
                <a:ext uri="{FF2B5EF4-FFF2-40B4-BE49-F238E27FC236}">
                  <a16:creationId xmlns:a16="http://schemas.microsoft.com/office/drawing/2014/main" id="{B4F018ED-FC65-1B4C-ADC0-05D5CF1869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6" name="Rectangle 56">
              <a:extLst>
                <a:ext uri="{FF2B5EF4-FFF2-40B4-BE49-F238E27FC236}">
                  <a16:creationId xmlns:a16="http://schemas.microsoft.com/office/drawing/2014/main" id="{850F303E-9301-0F4D-9585-6F639A9B0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87" name="AutoShape 57">
              <a:extLst>
                <a:ext uri="{FF2B5EF4-FFF2-40B4-BE49-F238E27FC236}">
                  <a16:creationId xmlns:a16="http://schemas.microsoft.com/office/drawing/2014/main" id="{131400AA-FB48-BC48-9DB5-66DCB01B4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88" name="Rectangle 58">
              <a:extLst>
                <a:ext uri="{FF2B5EF4-FFF2-40B4-BE49-F238E27FC236}">
                  <a16:creationId xmlns:a16="http://schemas.microsoft.com/office/drawing/2014/main" id="{116A2E82-2BD6-744A-8990-869355A8A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859" name="Rectangle 59">
              <a:extLst>
                <a:ext uri="{FF2B5EF4-FFF2-40B4-BE49-F238E27FC236}">
                  <a16:creationId xmlns:a16="http://schemas.microsoft.com/office/drawing/2014/main" id="{011A7827-F005-E249-BE6A-CDE95798B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777"/>
              <a:ext cx="5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중간기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190" name="Line 60">
              <a:extLst>
                <a:ext uri="{FF2B5EF4-FFF2-40B4-BE49-F238E27FC236}">
                  <a16:creationId xmlns:a16="http://schemas.microsoft.com/office/drawing/2014/main" id="{CD9C0CD1-E871-9644-B1CB-7B02A2AA00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1" name="Line 61">
              <a:extLst>
                <a:ext uri="{FF2B5EF4-FFF2-40B4-BE49-F238E27FC236}">
                  <a16:creationId xmlns:a16="http://schemas.microsoft.com/office/drawing/2014/main" id="{7ADDD81F-AD20-DD46-8A8C-62C20B076F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2" name="Rectangle 62">
              <a:extLst>
                <a:ext uri="{FF2B5EF4-FFF2-40B4-BE49-F238E27FC236}">
                  <a16:creationId xmlns:a16="http://schemas.microsoft.com/office/drawing/2014/main" id="{FA85A9F7-2257-1946-A726-277219472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93" name="AutoShape 63">
              <a:extLst>
                <a:ext uri="{FF2B5EF4-FFF2-40B4-BE49-F238E27FC236}">
                  <a16:creationId xmlns:a16="http://schemas.microsoft.com/office/drawing/2014/main" id="{3C123EFD-F40D-F847-8F99-84CB1A2CF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94" name="Rectangle 64">
              <a:extLst>
                <a:ext uri="{FF2B5EF4-FFF2-40B4-BE49-F238E27FC236}">
                  <a16:creationId xmlns:a16="http://schemas.microsoft.com/office/drawing/2014/main" id="{5893F716-EC43-304F-94F7-D12383049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195" name="Group 65">
              <a:extLst>
                <a:ext uri="{FF2B5EF4-FFF2-40B4-BE49-F238E27FC236}">
                  <a16:creationId xmlns:a16="http://schemas.microsoft.com/office/drawing/2014/main" id="{895604A3-6FF1-6F4B-B65B-34F5487A88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4" y="2965"/>
              <a:ext cx="541" cy="280"/>
              <a:chOff x="3062" y="3101"/>
              <a:chExt cx="541" cy="280"/>
            </a:xfrm>
          </p:grpSpPr>
          <p:sp>
            <p:nvSpPr>
              <p:cNvPr id="76866" name="Rectangle 66">
                <a:extLst>
                  <a:ext uri="{FF2B5EF4-FFF2-40B4-BE49-F238E27FC236}">
                    <a16:creationId xmlns:a16="http://schemas.microsoft.com/office/drawing/2014/main" id="{394BDA1D-6077-2F4F-8D38-53E6A6637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sz="2800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   </a:t>
                </a:r>
                <a:endParaRPr lang="ko-KR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76867" name="Rectangle 67">
                <a:extLst>
                  <a:ext uri="{FF2B5EF4-FFF2-40B4-BE49-F238E27FC236}">
                    <a16:creationId xmlns:a16="http://schemas.microsoft.com/office/drawing/2014/main" id="{EEBB7D1C-AB2A-A140-9746-1897E3AA2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" y="3101"/>
                <a:ext cx="45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sz="2900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예수</a:t>
                </a:r>
                <a:endParaRPr lang="ko-KR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5196" name="Line 68">
              <a:extLst>
                <a:ext uri="{FF2B5EF4-FFF2-40B4-BE49-F238E27FC236}">
                  <a16:creationId xmlns:a16="http://schemas.microsoft.com/office/drawing/2014/main" id="{FE4C37AA-1120-A644-AC15-93C45B444D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7" name="Line 69">
              <a:extLst>
                <a:ext uri="{FF2B5EF4-FFF2-40B4-BE49-F238E27FC236}">
                  <a16:creationId xmlns:a16="http://schemas.microsoft.com/office/drawing/2014/main" id="{3FB58521-D5F8-8841-B99F-E0F9E01E81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3" name="AutoShape 3">
            <a:extLst>
              <a:ext uri="{FF2B5EF4-FFF2-40B4-BE49-F238E27FC236}">
                <a16:creationId xmlns:a16="http://schemas.microsoft.com/office/drawing/2014/main" id="{94106AD2-934F-3C43-B402-89C6E59AABC3}"/>
              </a:ext>
            </a:extLst>
          </p:cNvPr>
          <p:cNvSpPr>
            <a:spLocks noChangeArrowheads="1"/>
          </p:cNvSpPr>
          <p:nvPr/>
        </p:nvSpPr>
        <p:spPr bwMode="auto">
          <a:xfrm rot="20160000">
            <a:off x="1960563" y="2489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6871" name="Text Box 71">
            <a:extLst>
              <a:ext uri="{FF2B5EF4-FFF2-40B4-BE49-F238E27FC236}">
                <a16:creationId xmlns:a16="http://schemas.microsoft.com/office/drawing/2014/main" id="{DE640F94-A3DD-F345-94CD-C5F6DB9B4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3813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출 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2:10</a:t>
            </a:r>
            <a:endParaRPr lang="en-US" altLang="ko-KR" sz="14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76872" name="Text Box 72">
            <a:extLst>
              <a:ext uri="{FF2B5EF4-FFF2-40B4-BE49-F238E27FC236}">
                <a16:creationId xmlns:a16="http://schemas.microsoft.com/office/drawing/2014/main" id="{A1E2A317-7B8E-5249-A9B8-CC99D1193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76875" name="Rectangle 75">
            <a:extLst>
              <a:ext uri="{FF2B5EF4-FFF2-40B4-BE49-F238E27FC236}">
                <a16:creationId xmlns:a16="http://schemas.microsoft.com/office/drawing/2014/main" id="{C37BBFA8-3EFE-604E-9298-A64A7CE1B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76876" name="Line 76">
            <a:extLst>
              <a:ext uri="{FF2B5EF4-FFF2-40B4-BE49-F238E27FC236}">
                <a16:creationId xmlns:a16="http://schemas.microsoft.com/office/drawing/2014/main" id="{7B68F865-092A-3045-BE91-ECE396A7CE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6881" name="Rectangle 81">
            <a:extLst>
              <a:ext uri="{FF2B5EF4-FFF2-40B4-BE49-F238E27FC236}">
                <a16:creationId xmlns:a16="http://schemas.microsoft.com/office/drawing/2014/main" id="{CBD4CE80-E487-CB43-BFBD-DD341AD9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02</a:t>
            </a:r>
          </a:p>
        </p:txBody>
      </p:sp>
      <p:sp>
        <p:nvSpPr>
          <p:cNvPr id="76883" name="Text Box 83">
            <a:extLst>
              <a:ext uri="{FF2B5EF4-FFF2-40B4-BE49-F238E27FC236}">
                <a16:creationId xmlns:a16="http://schemas.microsoft.com/office/drawing/2014/main" id="{0FB78403-4848-7941-AD05-3DB833E90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grpSp>
        <p:nvGrpSpPr>
          <p:cNvPr id="76889" name="Group 89">
            <a:extLst>
              <a:ext uri="{FF2B5EF4-FFF2-40B4-BE49-F238E27FC236}">
                <a16:creationId xmlns:a16="http://schemas.microsoft.com/office/drawing/2014/main" id="{010FD9E2-65E2-3F4B-9512-B492CB2292C7}"/>
              </a:ext>
            </a:extLst>
          </p:cNvPr>
          <p:cNvGrpSpPr>
            <a:grpSpLocks/>
          </p:cNvGrpSpPr>
          <p:nvPr/>
        </p:nvGrpSpPr>
        <p:grpSpPr bwMode="auto">
          <a:xfrm>
            <a:off x="4603750" y="1195388"/>
            <a:ext cx="3556000" cy="1563687"/>
            <a:chOff x="2900" y="753"/>
            <a:chExt cx="2240" cy="985"/>
          </a:xfrm>
        </p:grpSpPr>
        <p:grpSp>
          <p:nvGrpSpPr>
            <p:cNvPr id="5131" name="Group 85">
              <a:extLst>
                <a:ext uri="{FF2B5EF4-FFF2-40B4-BE49-F238E27FC236}">
                  <a16:creationId xmlns:a16="http://schemas.microsoft.com/office/drawing/2014/main" id="{7960BF5F-D643-1949-8E9A-FAE6326AB4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2" y="753"/>
              <a:ext cx="808" cy="985"/>
              <a:chOff x="4491" y="1861"/>
              <a:chExt cx="808" cy="985"/>
            </a:xfrm>
          </p:grpSpPr>
          <p:sp>
            <p:nvSpPr>
              <p:cNvPr id="76886" name="AutoShape 86">
                <a:extLst>
                  <a:ext uri="{FF2B5EF4-FFF2-40B4-BE49-F238E27FC236}">
                    <a16:creationId xmlns:a16="http://schemas.microsoft.com/office/drawing/2014/main" id="{B2562AC4-F7FF-634C-971C-E837D0033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2278E">
                      <a:gamma/>
                      <a:shade val="0"/>
                      <a:invGamma/>
                    </a:srgbClr>
                  </a:gs>
                  <a:gs pos="50000">
                    <a:srgbClr val="02278E"/>
                  </a:gs>
                  <a:gs pos="100000">
                    <a:srgbClr val="02278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6887" name="Rectangle 87">
                <a:extLst>
                  <a:ext uri="{FF2B5EF4-FFF2-40B4-BE49-F238E27FC236}">
                    <a16:creationId xmlns:a16="http://schemas.microsoft.com/office/drawing/2014/main" id="{B5D63A13-40FA-0B4E-9402-8BC6E106C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8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ko-KR" altLang="en-US" sz="2000">
                    <a:solidFill>
                      <a:srgbClr val="62D6AC"/>
                    </a:solidFill>
                    <a:latin typeface="Arial" panose="020B0604020202020204" pitchFamily="34" charset="0"/>
                    <a:ea typeface="굴림" panose="020B0600000101010101" pitchFamily="34" charset="-127"/>
                  </a:rPr>
                  <a:t>“</a:t>
                </a:r>
                <a:r>
                  <a:rPr lang="ko-KR" altLang="en-US" sz="2000">
                    <a:solidFill>
                      <a:srgbClr val="FAFD00"/>
                    </a:solidFill>
                    <a:latin typeface="Arial" panose="020B0604020202020204" pitchFamily="34" charset="0"/>
                    <a:ea typeface="굴림" panose="020B0600000101010101" pitchFamily="34" charset="-127"/>
                  </a:rPr>
                  <a:t>아              요</a:t>
                </a:r>
                <a:r>
                  <a:rPr lang="ko-KR" altLang="en-US" sz="2000">
                    <a:solidFill>
                      <a:srgbClr val="62D6AC"/>
                    </a:solidFill>
                    <a:latin typeface="Arial" panose="020B0604020202020204" pitchFamily="34" charset="0"/>
                    <a:ea typeface="굴림" panose="020B0600000101010101" pitchFamily="34" charset="-127"/>
                  </a:rPr>
                  <a:t>기</a:t>
                </a:r>
                <a:r>
                  <a:rPr lang="en-US" altLang="ko-KR" sz="2000">
                    <a:solidFill>
                      <a:srgbClr val="62D6AC"/>
                    </a:solidFill>
                    <a:latin typeface="Arial" panose="020B0604020202020204" pitchFamily="34" charset="0"/>
                    <a:ea typeface="굴림" panose="020B0600000101010101" pitchFamily="34" charset="-127"/>
                  </a:rPr>
                  <a:t>  </a:t>
                </a:r>
                <a:r>
                  <a:rPr lang="ko-KR" altLang="en-US" sz="2000">
                    <a:solidFill>
                      <a:srgbClr val="FAFD00"/>
                    </a:solidFill>
                    <a:latin typeface="Arial" panose="020B0604020202020204" pitchFamily="34" charset="0"/>
                    <a:ea typeface="굴림" panose="020B0600000101010101" pitchFamily="34" charset="-127"/>
                  </a:rPr>
                  <a:t>모</a:t>
                </a:r>
              </a:p>
              <a:p>
                <a:r>
                  <a:rPr lang="ko-KR" altLang="en-US" sz="2000">
                    <a:solidFill>
                      <a:srgbClr val="FAFD00"/>
                    </a:solidFill>
                    <a:latin typeface="Arial" panose="020B0604020202020204" pitchFamily="34" charset="0"/>
                    <a:ea typeface="굴림" panose="020B0600000101010101" pitchFamily="34" charset="-127"/>
                  </a:rPr>
                  <a:t>여</a:t>
                </a:r>
                <a:r>
                  <a:rPr lang="en-US" altLang="ko-KR" sz="2000">
                    <a:solidFill>
                      <a:srgbClr val="62D6AC"/>
                    </a:solidFill>
                    <a:latin typeface="Arial" panose="020B0604020202020204" pitchFamily="34" charset="0"/>
                    <a:ea typeface="굴림" panose="020B0600000101010101" pitchFamily="34" charset="-127"/>
                  </a:rPr>
                  <a:t>”</a:t>
                </a:r>
                <a:endParaRPr lang="en-US" altLang="ko-KR" sz="2000">
                  <a:solidFill>
                    <a:srgbClr val="FAFD00"/>
                  </a:solidFill>
                  <a:latin typeface="Arial" panose="020B0604020202020204" pitchFamily="34" charset="0"/>
                  <a:ea typeface="굴림" panose="020B0600000101010101" pitchFamily="34" charset="-127"/>
                </a:endParaRPr>
              </a:p>
            </p:txBody>
          </p:sp>
        </p:grpSp>
        <p:sp>
          <p:nvSpPr>
            <p:cNvPr id="76888" name="Line 88">
              <a:extLst>
                <a:ext uri="{FF2B5EF4-FFF2-40B4-BE49-F238E27FC236}">
                  <a16:creationId xmlns:a16="http://schemas.microsoft.com/office/drawing/2014/main" id="{757A46A2-0DB2-5F44-B441-083B0F5B4F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00" y="1335"/>
              <a:ext cx="1605" cy="235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6890" name="Oval 90">
            <a:extLst>
              <a:ext uri="{FF2B5EF4-FFF2-40B4-BE49-F238E27FC236}">
                <a16:creationId xmlns:a16="http://schemas.microsoft.com/office/drawing/2014/main" id="{61E0207C-AAF2-9148-B637-40E82C333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0550" y="1985963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9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33" name="Text Box 53">
            <a:extLst>
              <a:ext uri="{FF2B5EF4-FFF2-40B4-BE49-F238E27FC236}">
                <a16:creationId xmlns:a16="http://schemas.microsoft.com/office/drawing/2014/main" id="{ABCB834D-9C2E-744F-A16F-2A85E0ACF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5568950"/>
            <a:ext cx="5376863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200">
                <a:solidFill>
                  <a:schemeClr val="tx1"/>
                </a:solidFill>
                <a:latin typeface="MD솔체" charset="0"/>
                <a:ea typeface="MD솔체" charset="0"/>
                <a:cs typeface="Times" charset="0"/>
              </a:rPr>
              <a:t>그들의 하나님은 누구인가</a:t>
            </a:r>
            <a:r>
              <a:rPr lang="en-US" altLang="ko-KR" sz="3200">
                <a:solidFill>
                  <a:schemeClr val="tx1"/>
                </a:solidFill>
                <a:latin typeface="MD솔체" charset="0"/>
                <a:ea typeface="MD솔체" charset="0"/>
                <a:cs typeface="Times" charset="0"/>
              </a:rPr>
              <a:t>?</a:t>
            </a:r>
          </a:p>
        </p:txBody>
      </p:sp>
      <p:sp>
        <p:nvSpPr>
          <p:cNvPr id="97334" name="Text Box 54">
            <a:extLst>
              <a:ext uri="{FF2B5EF4-FFF2-40B4-BE49-F238E27FC236}">
                <a16:creationId xmlns:a16="http://schemas.microsoft.com/office/drawing/2014/main" id="{975A8A3E-F5EB-304E-AF66-E82876721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75" y="5581650"/>
            <a:ext cx="3967163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>
                <a:solidFill>
                  <a:schemeClr val="tx1"/>
                </a:solidFill>
                <a:latin typeface="MD솔체" charset="0"/>
                <a:ea typeface="MD솔체" charset="0"/>
                <a:cs typeface="Times" charset="0"/>
              </a:rPr>
              <a:t>그들은 누구인가</a:t>
            </a:r>
            <a:r>
              <a:rPr lang="en-US" altLang="ko-KR" sz="3200">
                <a:solidFill>
                  <a:schemeClr val="tx1"/>
                </a:solidFill>
                <a:latin typeface="MD솔체" charset="0"/>
                <a:ea typeface="MD솔체" charset="0"/>
                <a:cs typeface="Times" charset="0"/>
              </a:rPr>
              <a:t>!</a:t>
            </a:r>
            <a:r>
              <a:rPr lang="en-US" altLang="ko-KR" sz="3200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</a:p>
        </p:txBody>
      </p:sp>
      <p:sp>
        <p:nvSpPr>
          <p:cNvPr id="97338" name="Text Box 58">
            <a:extLst>
              <a:ext uri="{FF2B5EF4-FFF2-40B4-BE49-F238E27FC236}">
                <a16:creationId xmlns:a16="http://schemas.microsoft.com/office/drawing/2014/main" id="{0FCD9678-7080-854D-A34E-331BA5D0A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68950"/>
            <a:ext cx="8393113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>
                <a:solidFill>
                  <a:srgbClr val="FFFF00"/>
                </a:solidFill>
                <a:latin typeface="MD솔체" charset="0"/>
                <a:ea typeface="MD솔체" charset="0"/>
                <a:cs typeface="Times" charset="0"/>
              </a:rPr>
              <a:t>약속의 땅</a:t>
            </a:r>
            <a:r>
              <a:rPr lang="ko-KR" altLang="en-US" sz="3200">
                <a:solidFill>
                  <a:schemeClr val="tx2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</a:p>
        </p:txBody>
      </p:sp>
      <p:sp>
        <p:nvSpPr>
          <p:cNvPr id="97335" name="Text Box 55">
            <a:extLst>
              <a:ext uri="{FF2B5EF4-FFF2-40B4-BE49-F238E27FC236}">
                <a16:creationId xmlns:a16="http://schemas.microsoft.com/office/drawing/2014/main" id="{B72D93EC-AADF-4E40-A3BE-22CC14C2B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570538"/>
            <a:ext cx="643890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>
                <a:solidFill>
                  <a:schemeClr val="tx1"/>
                </a:solidFill>
                <a:latin typeface="MD솔체" charset="0"/>
                <a:ea typeface="MD솔체" charset="0"/>
                <a:cs typeface="Times" charset="0"/>
              </a:rPr>
              <a:t>어떻게 그들이 살아야 했는가</a:t>
            </a:r>
            <a:r>
              <a:rPr lang="en-US" altLang="ko-KR" sz="3200">
                <a:solidFill>
                  <a:schemeClr val="tx1"/>
                </a:solidFill>
                <a:latin typeface="MD솔체" charset="0"/>
                <a:ea typeface="MD솔체" charset="0"/>
                <a:cs typeface="Times" charset="0"/>
              </a:rPr>
              <a:t>!</a:t>
            </a:r>
            <a:r>
              <a:rPr lang="en-US" altLang="ko-KR" sz="3200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</a:p>
        </p:txBody>
      </p:sp>
      <p:sp>
        <p:nvSpPr>
          <p:cNvPr id="97336" name="Text Box 56">
            <a:extLst>
              <a:ext uri="{FF2B5EF4-FFF2-40B4-BE49-F238E27FC236}">
                <a16:creationId xmlns:a16="http://schemas.microsoft.com/office/drawing/2014/main" id="{35D6E65B-4747-9E4C-84AD-D514BC834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5588000"/>
            <a:ext cx="8775700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>
                <a:solidFill>
                  <a:schemeClr val="tx1"/>
                </a:solidFill>
                <a:latin typeface="MD솔체" charset="0"/>
                <a:ea typeface="MD솔체" charset="0"/>
                <a:cs typeface="Times" charset="0"/>
              </a:rPr>
              <a:t>그들의 독특한 국민적인 유산</a:t>
            </a:r>
            <a:r>
              <a:rPr lang="en-US" altLang="ko-KR" sz="3200">
                <a:solidFill>
                  <a:schemeClr val="tx1"/>
                </a:solidFill>
                <a:latin typeface="MD솔체" charset="0"/>
                <a:ea typeface="MD솔체" charset="0"/>
                <a:cs typeface="Times" charset="0"/>
              </a:rPr>
              <a:t>! </a:t>
            </a:r>
          </a:p>
        </p:txBody>
      </p:sp>
      <p:sp>
        <p:nvSpPr>
          <p:cNvPr id="97337" name="Text Box 57">
            <a:extLst>
              <a:ext uri="{FF2B5EF4-FFF2-40B4-BE49-F238E27FC236}">
                <a16:creationId xmlns:a16="http://schemas.microsoft.com/office/drawing/2014/main" id="{9AC8C562-4BCC-6E49-AFF5-C1D4067F5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5534025"/>
            <a:ext cx="8694738" cy="7016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000">
                <a:solidFill>
                  <a:srgbClr val="FFFF00"/>
                </a:solidFill>
                <a:latin typeface="MD솔체" charset="0"/>
                <a:ea typeface="MD솔체" charset="0"/>
                <a:cs typeface="Times" charset="0"/>
              </a:rPr>
              <a:t>신명기</a:t>
            </a:r>
            <a:r>
              <a:rPr lang="en-US" altLang="ko-KR" sz="4000">
                <a:solidFill>
                  <a:srgbClr val="FFFF00"/>
                </a:solidFill>
                <a:latin typeface="MD솔체" charset="0"/>
                <a:ea typeface="MD솔체" charset="0"/>
                <a:cs typeface="Times" charset="0"/>
              </a:rPr>
              <a:t>: </a:t>
            </a:r>
            <a:r>
              <a:rPr lang="ko-KR" altLang="en-US" sz="4000">
                <a:solidFill>
                  <a:srgbClr val="FFFF00"/>
                </a:solidFill>
                <a:latin typeface="MD솔체" charset="0"/>
                <a:ea typeface="MD솔체" charset="0"/>
                <a:cs typeface="Times" charset="0"/>
              </a:rPr>
              <a:t>두번째 계명</a:t>
            </a:r>
            <a:r>
              <a:rPr lang="en-US" altLang="ko-KR" sz="4000">
                <a:solidFill>
                  <a:srgbClr val="FFFF00"/>
                </a:solidFill>
                <a:latin typeface="MD솔체" charset="0"/>
                <a:ea typeface="MD솔체" charset="0"/>
                <a:cs typeface="Times" charset="0"/>
              </a:rPr>
              <a:t>!</a:t>
            </a:r>
            <a:r>
              <a:rPr lang="en-US" altLang="ko-KR" sz="4000">
                <a:solidFill>
                  <a:srgbClr val="FFFF00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</a:p>
        </p:txBody>
      </p:sp>
      <p:sp>
        <p:nvSpPr>
          <p:cNvPr id="97329" name="Text Box 49">
            <a:extLst>
              <a:ext uri="{FF2B5EF4-FFF2-40B4-BE49-F238E27FC236}">
                <a16:creationId xmlns:a16="http://schemas.microsoft.com/office/drawing/2014/main" id="{2D12BE1C-B5E1-1042-8DC5-3052272C4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5570538"/>
            <a:ext cx="8772525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>
                <a:solidFill>
                  <a:schemeClr val="tx1"/>
                </a:solidFill>
                <a:latin typeface="MD솔체" charset="0"/>
                <a:ea typeface="MD솔체" charset="0"/>
                <a:cs typeface="Times" charset="0"/>
              </a:rPr>
              <a:t>새롭고 젊은 세대에게</a:t>
            </a:r>
            <a:r>
              <a:rPr lang="ko-KR" altLang="en-US" sz="3200">
                <a:solidFill>
                  <a:schemeClr val="tx1"/>
                </a:solidFill>
                <a:latin typeface="Comic Sans MS" charset="0"/>
                <a:ea typeface="굴림" charset="0"/>
                <a:cs typeface="Times" charset="0"/>
              </a:rPr>
              <a:t> </a:t>
            </a:r>
          </a:p>
        </p:txBody>
      </p:sp>
      <p:grpSp>
        <p:nvGrpSpPr>
          <p:cNvPr id="32776" name="Group 85">
            <a:extLst>
              <a:ext uri="{FF2B5EF4-FFF2-40B4-BE49-F238E27FC236}">
                <a16:creationId xmlns:a16="http://schemas.microsoft.com/office/drawing/2014/main" id="{F3C66B38-06BF-EA4B-B2B9-6DC35C4CC31B}"/>
              </a:ext>
            </a:extLst>
          </p:cNvPr>
          <p:cNvGrpSpPr>
            <a:grpSpLocks/>
          </p:cNvGrpSpPr>
          <p:nvPr/>
        </p:nvGrpSpPr>
        <p:grpSpPr bwMode="auto">
          <a:xfrm>
            <a:off x="6153896" y="3681026"/>
            <a:ext cx="900556" cy="948660"/>
            <a:chOff x="1557" y="1007"/>
            <a:chExt cx="2105" cy="1949"/>
          </a:xfrm>
        </p:grpSpPr>
        <p:grpSp>
          <p:nvGrpSpPr>
            <p:cNvPr id="32834" name="Group 87">
              <a:extLst>
                <a:ext uri="{FF2B5EF4-FFF2-40B4-BE49-F238E27FC236}">
                  <a16:creationId xmlns:a16="http://schemas.microsoft.com/office/drawing/2014/main" id="{09C01DD9-81D9-CF41-8396-D247F5023B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7368" name="Freeform 88" descr="Cork">
                <a:extLst>
                  <a:ext uri="{FF2B5EF4-FFF2-40B4-BE49-F238E27FC236}">
                    <a16:creationId xmlns:a16="http://schemas.microsoft.com/office/drawing/2014/main" id="{059CA4E3-3945-6245-8371-27765A9E3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69" name="Freeform 89" descr="Cork">
                <a:extLst>
                  <a:ext uri="{FF2B5EF4-FFF2-40B4-BE49-F238E27FC236}">
                    <a16:creationId xmlns:a16="http://schemas.microsoft.com/office/drawing/2014/main" id="{998FAE3F-2B9C-564E-A0DE-94E2A2FF0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7371" name="Freeform 91">
              <a:extLst>
                <a:ext uri="{FF2B5EF4-FFF2-40B4-BE49-F238E27FC236}">
                  <a16:creationId xmlns:a16="http://schemas.microsoft.com/office/drawing/2014/main" id="{F2297996-3727-F644-983C-550C52ED0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2" name="Freeform 92">
              <a:extLst>
                <a:ext uri="{FF2B5EF4-FFF2-40B4-BE49-F238E27FC236}">
                  <a16:creationId xmlns:a16="http://schemas.microsoft.com/office/drawing/2014/main" id="{FC5F8CE9-7303-4846-B684-23069BE2A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3" name="Freeform 93">
              <a:extLst>
                <a:ext uri="{FF2B5EF4-FFF2-40B4-BE49-F238E27FC236}">
                  <a16:creationId xmlns:a16="http://schemas.microsoft.com/office/drawing/2014/main" id="{8264B236-CAF0-994A-B1AF-331389AAA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4" name="Freeform 94">
              <a:extLst>
                <a:ext uri="{FF2B5EF4-FFF2-40B4-BE49-F238E27FC236}">
                  <a16:creationId xmlns:a16="http://schemas.microsoft.com/office/drawing/2014/main" id="{1F1404CD-BEF7-8148-A713-9723684D6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5" name="Freeform 95">
              <a:extLst>
                <a:ext uri="{FF2B5EF4-FFF2-40B4-BE49-F238E27FC236}">
                  <a16:creationId xmlns:a16="http://schemas.microsoft.com/office/drawing/2014/main" id="{F5D42743-724D-C84B-A105-849CAB7CD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282" name="Rectangle 2">
            <a:extLst>
              <a:ext uri="{FF2B5EF4-FFF2-40B4-BE49-F238E27FC236}">
                <a16:creationId xmlns:a16="http://schemas.microsoft.com/office/drawing/2014/main" id="{C7B59B68-F50F-3B4A-BEAF-9ED5C4F57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84" name="AutoShape 4">
            <a:extLst>
              <a:ext uri="{FF2B5EF4-FFF2-40B4-BE49-F238E27FC236}">
                <a16:creationId xmlns:a16="http://schemas.microsoft.com/office/drawing/2014/main" id="{46C1D85B-A493-2540-92D1-2BF74BDEA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85" name="Rectangle 5">
            <a:extLst>
              <a:ext uri="{FF2B5EF4-FFF2-40B4-BE49-F238E27FC236}">
                <a16:creationId xmlns:a16="http://schemas.microsoft.com/office/drawing/2014/main" id="{F25D7B54-49B5-7B47-8D2E-BC6DA5BB8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87" name="Line 7">
            <a:extLst>
              <a:ext uri="{FF2B5EF4-FFF2-40B4-BE49-F238E27FC236}">
                <a16:creationId xmlns:a16="http://schemas.microsoft.com/office/drawing/2014/main" id="{B96D714D-3F89-104F-8A4C-398A7A10B4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88" name="Line 8">
            <a:extLst>
              <a:ext uri="{FF2B5EF4-FFF2-40B4-BE49-F238E27FC236}">
                <a16:creationId xmlns:a16="http://schemas.microsoft.com/office/drawing/2014/main" id="{02A52991-61F1-8E4A-9B35-02C735AB48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89" name="Line 9">
            <a:extLst>
              <a:ext uri="{FF2B5EF4-FFF2-40B4-BE49-F238E27FC236}">
                <a16:creationId xmlns:a16="http://schemas.microsoft.com/office/drawing/2014/main" id="{0EACE343-3C95-6D4B-8CA8-893511D3BB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90" name="Line 10">
            <a:extLst>
              <a:ext uri="{FF2B5EF4-FFF2-40B4-BE49-F238E27FC236}">
                <a16:creationId xmlns:a16="http://schemas.microsoft.com/office/drawing/2014/main" id="{34675934-348A-B542-837A-7FA9F1F2CE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91" name="Line 11">
            <a:extLst>
              <a:ext uri="{FF2B5EF4-FFF2-40B4-BE49-F238E27FC236}">
                <a16:creationId xmlns:a16="http://schemas.microsoft.com/office/drawing/2014/main" id="{4BD32B96-9B38-1A4A-A853-765607AF56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92" name="Line 12">
            <a:extLst>
              <a:ext uri="{FF2B5EF4-FFF2-40B4-BE49-F238E27FC236}">
                <a16:creationId xmlns:a16="http://schemas.microsoft.com/office/drawing/2014/main" id="{D566A897-6026-CA49-9ED3-FC759CA35F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296" name="Rectangle 16">
            <a:extLst>
              <a:ext uri="{FF2B5EF4-FFF2-40B4-BE49-F238E27FC236}">
                <a16:creationId xmlns:a16="http://schemas.microsoft.com/office/drawing/2014/main" id="{02B94E29-E550-5642-AB97-AAA30E952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444875"/>
            <a:ext cx="536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2800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97297" name="Rectangle 17">
            <a:extLst>
              <a:ext uri="{FF2B5EF4-FFF2-40B4-BE49-F238E27FC236}">
                <a16:creationId xmlns:a16="http://schemas.microsoft.com/office/drawing/2014/main" id="{227121D0-9BB0-4340-9BBA-E04669AFC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3851275"/>
            <a:ext cx="13303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2800">
                <a:solidFill>
                  <a:schemeClr val="accent2"/>
                </a:solidFill>
                <a:latin typeface="HY크리스탈M" charset="0"/>
                <a:ea typeface="HY크리스탈M" charset="0"/>
                <a:cs typeface="HY크리스탈M" charset="0"/>
              </a:rPr>
              <a:t>5  </a:t>
            </a:r>
            <a:r>
              <a:rPr lang="ko-KR" altLang="en-US" sz="2800">
                <a:solidFill>
                  <a:schemeClr val="accent2"/>
                </a:solidFill>
                <a:latin typeface="HY크리스탈M" charset="0"/>
                <a:ea typeface="HY크리스탈M" charset="0"/>
                <a:cs typeface="HY크리스탈M" charset="0"/>
              </a:rPr>
              <a:t>설교</a:t>
            </a:r>
          </a:p>
        </p:txBody>
      </p:sp>
      <p:sp>
        <p:nvSpPr>
          <p:cNvPr id="97298" name="Rectangle 18">
            <a:extLst>
              <a:ext uri="{FF2B5EF4-FFF2-40B4-BE49-F238E27FC236}">
                <a16:creationId xmlns:a16="http://schemas.microsoft.com/office/drawing/2014/main" id="{3C89E16C-9ED4-074B-BA01-06D0BDE4B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65262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약</a:t>
            </a:r>
            <a:r>
              <a:rPr lang="en-US" altLang="ko-KR" sz="1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. 1500 B.C.</a:t>
            </a:r>
          </a:p>
        </p:txBody>
      </p:sp>
      <p:sp>
        <p:nvSpPr>
          <p:cNvPr id="97300" name="Rectangle 20">
            <a:extLst>
              <a:ext uri="{FF2B5EF4-FFF2-40B4-BE49-F238E27FC236}">
                <a16:creationId xmlns:a16="http://schemas.microsoft.com/office/drawing/2014/main" id="{E6F1F551-D880-E54F-B01A-49C776BB2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02" name="Oval 22">
            <a:extLst>
              <a:ext uri="{FF2B5EF4-FFF2-40B4-BE49-F238E27FC236}">
                <a16:creationId xmlns:a16="http://schemas.microsoft.com/office/drawing/2014/main" id="{1E7189BD-9531-894A-A560-79BEB515A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1850" y="3570288"/>
            <a:ext cx="1257300" cy="10795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04" name="Rectangle 24">
            <a:extLst>
              <a:ext uri="{FF2B5EF4-FFF2-40B4-BE49-F238E27FC236}">
                <a16:creationId xmlns:a16="http://schemas.microsoft.com/office/drawing/2014/main" id="{A2B6A4A5-F2D4-0C4C-8F1A-5C52FAAEA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8" y="2482850"/>
            <a:ext cx="272097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4000" b="0">
                <a:solidFill>
                  <a:schemeClr val="tx2"/>
                </a:solidFill>
                <a:latin typeface="Times" charset="0"/>
                <a:ea typeface="HY크리스탈M" charset="0"/>
                <a:cs typeface="HY크리스탈M" charset="0"/>
              </a:rPr>
              <a:t>아요</a:t>
            </a:r>
            <a:r>
              <a:rPr lang="ko-KR" altLang="en-US" sz="8000" b="0">
                <a:solidFill>
                  <a:srgbClr val="00FF00"/>
                </a:solidFill>
                <a:latin typeface="Times" charset="0"/>
                <a:ea typeface="HY크리스탈M" charset="0"/>
                <a:cs typeface="HY크리스탈M" charset="0"/>
              </a:rPr>
              <a:t>모</a:t>
            </a:r>
            <a:r>
              <a:rPr lang="ko-KR" altLang="en-US" sz="4000" b="0">
                <a:solidFill>
                  <a:schemeClr val="tx2"/>
                </a:solidFill>
                <a:latin typeface="Times" charset="0"/>
                <a:ea typeface="HY크리스탈M" charset="0"/>
                <a:cs typeface="HY크리스탈M" charset="0"/>
              </a:rPr>
              <a:t>여</a:t>
            </a:r>
          </a:p>
        </p:txBody>
      </p:sp>
      <p:sp>
        <p:nvSpPr>
          <p:cNvPr id="97305" name="Rectangle 25">
            <a:extLst>
              <a:ext uri="{FF2B5EF4-FFF2-40B4-BE49-F238E27FC236}">
                <a16:creationId xmlns:a16="http://schemas.microsoft.com/office/drawing/2014/main" id="{88F84A4C-CE4D-A543-AA86-BB51421E6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06" name="Rectangle 26">
            <a:extLst>
              <a:ext uri="{FF2B5EF4-FFF2-40B4-BE49-F238E27FC236}">
                <a16:creationId xmlns:a16="http://schemas.microsoft.com/office/drawing/2014/main" id="{FF1C367B-D3FD-254A-AABD-8A8D328A0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97307" name="Line 27">
            <a:extLst>
              <a:ext uri="{FF2B5EF4-FFF2-40B4-BE49-F238E27FC236}">
                <a16:creationId xmlns:a16="http://schemas.microsoft.com/office/drawing/2014/main" id="{8EE8E749-5A09-8348-A2D0-D6F345BBBB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39" name="Rectangle 59">
            <a:extLst>
              <a:ext uri="{FF2B5EF4-FFF2-40B4-BE49-F238E27FC236}">
                <a16:creationId xmlns:a16="http://schemas.microsoft.com/office/drawing/2014/main" id="{6A7C2556-E7B9-EC4F-9D32-BC09162B3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320198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ko-KR" altLang="en-US" b="0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97340" name="Rectangle 60">
            <a:extLst>
              <a:ext uri="{FF2B5EF4-FFF2-40B4-BE49-F238E27FC236}">
                <a16:creationId xmlns:a16="http://schemas.microsoft.com/office/drawing/2014/main" id="{BC1AE314-5188-CA48-A281-810E7BDA3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1" name="Rectangle 61">
            <a:extLst>
              <a:ext uri="{FF2B5EF4-FFF2-40B4-BE49-F238E27FC236}">
                <a16:creationId xmlns:a16="http://schemas.microsoft.com/office/drawing/2014/main" id="{D9562643-CF50-EA4C-B03D-0621FB7DB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97342" name="AutoShape 62">
            <a:extLst>
              <a:ext uri="{FF2B5EF4-FFF2-40B4-BE49-F238E27FC236}">
                <a16:creationId xmlns:a16="http://schemas.microsoft.com/office/drawing/2014/main" id="{1649DCC0-7935-5B46-A1D8-01515BB3A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3" name="Rectangle 63">
            <a:extLst>
              <a:ext uri="{FF2B5EF4-FFF2-40B4-BE49-F238E27FC236}">
                <a16:creationId xmlns:a16="http://schemas.microsoft.com/office/drawing/2014/main" id="{30A96BA4-4AC9-3846-912C-F6FC13F6A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4" name="AutoShape 64">
            <a:extLst>
              <a:ext uri="{FF2B5EF4-FFF2-40B4-BE49-F238E27FC236}">
                <a16:creationId xmlns:a16="http://schemas.microsoft.com/office/drawing/2014/main" id="{AF6EA0B1-CB42-934C-9A64-696DCBC61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5" name="Line 65">
            <a:extLst>
              <a:ext uri="{FF2B5EF4-FFF2-40B4-BE49-F238E27FC236}">
                <a16:creationId xmlns:a16="http://schemas.microsoft.com/office/drawing/2014/main" id="{886834D3-AC4E-A14F-8366-4E9347E622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6" name="Line 66">
            <a:extLst>
              <a:ext uri="{FF2B5EF4-FFF2-40B4-BE49-F238E27FC236}">
                <a16:creationId xmlns:a16="http://schemas.microsoft.com/office/drawing/2014/main" id="{0378C11F-0DE5-884C-B82F-3FA80015F2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7" name="Line 67">
            <a:extLst>
              <a:ext uri="{FF2B5EF4-FFF2-40B4-BE49-F238E27FC236}">
                <a16:creationId xmlns:a16="http://schemas.microsoft.com/office/drawing/2014/main" id="{F486099E-D519-004B-9DF5-192988E0771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8" name="Line 68">
            <a:extLst>
              <a:ext uri="{FF2B5EF4-FFF2-40B4-BE49-F238E27FC236}">
                <a16:creationId xmlns:a16="http://schemas.microsoft.com/office/drawing/2014/main" id="{CBFA3E49-E3D8-6445-9A9C-AB5BE09B39F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49" name="Line 69">
            <a:extLst>
              <a:ext uri="{FF2B5EF4-FFF2-40B4-BE49-F238E27FC236}">
                <a16:creationId xmlns:a16="http://schemas.microsoft.com/office/drawing/2014/main" id="{64FA1A8C-3053-B241-90EC-CB2948CEB0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50" name="Rectangle 70">
            <a:extLst>
              <a:ext uri="{FF2B5EF4-FFF2-40B4-BE49-F238E27FC236}">
                <a16:creationId xmlns:a16="http://schemas.microsoft.com/office/drawing/2014/main" id="{B783E4E4-C731-C746-9E4E-9F0072FAF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97351" name="Rectangle 71">
            <a:extLst>
              <a:ext uri="{FF2B5EF4-FFF2-40B4-BE49-F238E27FC236}">
                <a16:creationId xmlns:a16="http://schemas.microsoft.com/office/drawing/2014/main" id="{4840607B-461B-6349-9F03-6312B0FA6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97352" name="Rectangle 72">
            <a:extLst>
              <a:ext uri="{FF2B5EF4-FFF2-40B4-BE49-F238E27FC236}">
                <a16:creationId xmlns:a16="http://schemas.microsoft.com/office/drawing/2014/main" id="{8AFEDFFA-71B3-434F-8CAF-48E690BA8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7223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 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 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</a:p>
        </p:txBody>
      </p:sp>
      <p:sp>
        <p:nvSpPr>
          <p:cNvPr id="97353" name="Rectangle 73">
            <a:extLst>
              <a:ext uri="{FF2B5EF4-FFF2-40B4-BE49-F238E27FC236}">
                <a16:creationId xmlns:a16="http://schemas.microsoft.com/office/drawing/2014/main" id="{ECD1478C-A8C4-674F-BE9F-A091499A4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가데스 바네아</a:t>
            </a:r>
          </a:p>
        </p:txBody>
      </p:sp>
      <p:sp>
        <p:nvSpPr>
          <p:cNvPr id="97354" name="Rectangle 74">
            <a:extLst>
              <a:ext uri="{FF2B5EF4-FFF2-40B4-BE49-F238E27FC236}">
                <a16:creationId xmlns:a16="http://schemas.microsoft.com/office/drawing/2014/main" id="{8B2445FF-3568-C847-BE87-49317105E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97355" name="Rectangle 75">
            <a:extLst>
              <a:ext uri="{FF2B5EF4-FFF2-40B4-BE49-F238E27FC236}">
                <a16:creationId xmlns:a16="http://schemas.microsoft.com/office/drawing/2014/main" id="{F47DA447-6EB5-4448-AC24-8F187C19E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4552950"/>
            <a:ext cx="501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5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설교</a:t>
            </a:r>
          </a:p>
        </p:txBody>
      </p:sp>
      <p:sp>
        <p:nvSpPr>
          <p:cNvPr id="97356" name="Line 76">
            <a:extLst>
              <a:ext uri="{FF2B5EF4-FFF2-40B4-BE49-F238E27FC236}">
                <a16:creationId xmlns:a16="http://schemas.microsoft.com/office/drawing/2014/main" id="{00522D70-14F8-3E45-9F1E-4BDBF723B4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7357" name="Rectangle 77">
            <a:extLst>
              <a:ext uri="{FF2B5EF4-FFF2-40B4-BE49-F238E27FC236}">
                <a16:creationId xmlns:a16="http://schemas.microsoft.com/office/drawing/2014/main" id="{9BF45824-728D-994F-8DA3-E6375A654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97358" name="Text Box 78">
            <a:extLst>
              <a:ext uri="{FF2B5EF4-FFF2-40B4-BE49-F238E27FC236}">
                <a16:creationId xmlns:a16="http://schemas.microsoft.com/office/drawing/2014/main" id="{5C07AF8B-A7B2-6545-A8B2-046581C7A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97361" name="Text Box 81">
            <a:extLst>
              <a:ext uri="{FF2B5EF4-FFF2-40B4-BE49-F238E27FC236}">
                <a16:creationId xmlns:a16="http://schemas.microsoft.com/office/drawing/2014/main" id="{A690F331-C30B-1947-B7C7-0EABC5122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8</a:t>
            </a:r>
          </a:p>
        </p:txBody>
      </p:sp>
      <p:sp>
        <p:nvSpPr>
          <p:cNvPr id="97363" name="Rectangle 83">
            <a:extLst>
              <a:ext uri="{FF2B5EF4-FFF2-40B4-BE49-F238E27FC236}">
                <a16:creationId xmlns:a16="http://schemas.microsoft.com/office/drawing/2014/main" id="{AD03C14B-A4EB-3E4D-BCDD-751015652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28</a:t>
            </a:r>
          </a:p>
        </p:txBody>
      </p:sp>
      <p:sp>
        <p:nvSpPr>
          <p:cNvPr id="97364" name="Text Box 84">
            <a:extLst>
              <a:ext uri="{FF2B5EF4-FFF2-40B4-BE49-F238E27FC236}">
                <a16:creationId xmlns:a16="http://schemas.microsoft.com/office/drawing/2014/main" id="{119DFEA3-F4AB-F24F-AD5B-854306DC8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grpSp>
        <p:nvGrpSpPr>
          <p:cNvPr id="97379" name="Group 99">
            <a:extLst>
              <a:ext uri="{FF2B5EF4-FFF2-40B4-BE49-F238E27FC236}">
                <a16:creationId xmlns:a16="http://schemas.microsoft.com/office/drawing/2014/main" id="{9FB6AE9D-C14F-3B40-9226-F04A6BA818B9}"/>
              </a:ext>
            </a:extLst>
          </p:cNvPr>
          <p:cNvGrpSpPr>
            <a:grpSpLocks/>
          </p:cNvGrpSpPr>
          <p:nvPr/>
        </p:nvGrpSpPr>
        <p:grpSpPr bwMode="auto">
          <a:xfrm>
            <a:off x="5476875" y="2908300"/>
            <a:ext cx="2586038" cy="2695575"/>
            <a:chOff x="3450" y="1832"/>
            <a:chExt cx="1629" cy="1698"/>
          </a:xfrm>
        </p:grpSpPr>
        <p:sp>
          <p:nvSpPr>
            <p:cNvPr id="97303" name="Rectangle 23">
              <a:extLst>
                <a:ext uri="{FF2B5EF4-FFF2-40B4-BE49-F238E27FC236}">
                  <a16:creationId xmlns:a16="http://schemas.microsoft.com/office/drawing/2014/main" id="{B93954B2-ADD6-CD4E-B02E-B8C45C947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0" y="3128"/>
              <a:ext cx="1629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3600" i="1">
                  <a:solidFill>
                    <a:schemeClr val="tx1"/>
                  </a:solidFill>
                  <a:latin typeface="Arial" charset="0"/>
                  <a:ea typeface="굴림" charset="0"/>
                  <a:cs typeface="굴림" charset="0"/>
                </a:rPr>
                <a:t>신</a:t>
              </a:r>
              <a:r>
                <a:rPr lang="en-US" altLang="ko-KR" sz="3600" i="1">
                  <a:solidFill>
                    <a:schemeClr val="tx1"/>
                  </a:solidFill>
                  <a:latin typeface="Arial" charset="0"/>
                  <a:ea typeface="굴림" charset="0"/>
                  <a:cs typeface="굴림" charset="0"/>
                </a:rPr>
                <a:t>. 30: 1-10</a:t>
              </a:r>
            </a:p>
          </p:txBody>
        </p:sp>
        <p:grpSp>
          <p:nvGrpSpPr>
            <p:cNvPr id="32825" name="Group 98">
              <a:extLst>
                <a:ext uri="{FF2B5EF4-FFF2-40B4-BE49-F238E27FC236}">
                  <a16:creationId xmlns:a16="http://schemas.microsoft.com/office/drawing/2014/main" id="{3A5B4631-F988-1C49-BDEB-C7D72C395E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5" y="1832"/>
              <a:ext cx="118" cy="787"/>
              <a:chOff x="3925" y="1840"/>
              <a:chExt cx="118" cy="787"/>
            </a:xfrm>
          </p:grpSpPr>
          <p:sp>
            <p:nvSpPr>
              <p:cNvPr id="97376" name="Rectangle 96">
                <a:extLst>
                  <a:ext uri="{FF2B5EF4-FFF2-40B4-BE49-F238E27FC236}">
                    <a16:creationId xmlns:a16="http://schemas.microsoft.com/office/drawing/2014/main" id="{4684E23F-9AAC-0447-A742-57D3CCE22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9" y="1840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46662" dir="2115817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ko-KR" altLang="en-US" sz="2400" b="0" i="1">
                  <a:solidFill>
                    <a:srgbClr val="FFFFFF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97377" name="Rectangle 97">
                <a:extLst>
                  <a:ext uri="{FF2B5EF4-FFF2-40B4-BE49-F238E27FC236}">
                    <a16:creationId xmlns:a16="http://schemas.microsoft.com/office/drawing/2014/main" id="{6561F23A-E283-AA42-A327-9368A2D2F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2341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46662" dir="2115817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ko-KR" altLang="en-US" sz="2400" b="0" i="1">
                  <a:solidFill>
                    <a:srgbClr val="FFFFFF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</p:grpSp>
      <p:sp>
        <p:nvSpPr>
          <p:cNvPr id="97381" name="Rectangle 101">
            <a:extLst>
              <a:ext uri="{FF2B5EF4-FFF2-40B4-BE49-F238E27FC236}">
                <a16:creationId xmlns:a16="http://schemas.microsoft.com/office/drawing/2014/main" id="{D3E3C72B-B2F5-D242-AA47-DA86F23D3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8" y="2943225"/>
            <a:ext cx="23923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가데스 바네아</a:t>
            </a:r>
          </a:p>
        </p:txBody>
      </p:sp>
      <p:sp>
        <p:nvSpPr>
          <p:cNvPr id="97382" name="Rectangle 102">
            <a:extLst>
              <a:ext uri="{FF2B5EF4-FFF2-40B4-BE49-F238E27FC236}">
                <a16:creationId xmlns:a16="http://schemas.microsoft.com/office/drawing/2014/main" id="{9DBF3F99-1FD2-C44D-951C-19992DC29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1461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ko-KR" altLang="en-US" sz="2800">
                <a:solidFill>
                  <a:schemeClr val="accent2"/>
                </a:solidFill>
                <a:latin typeface="Times" charset="0"/>
                <a:ea typeface="HY크리스탈M" charset="0"/>
                <a:cs typeface="HY크리스탈M" charset="0"/>
              </a:rPr>
              <a:t>모세</a:t>
            </a:r>
          </a:p>
        </p:txBody>
      </p:sp>
      <p:sp>
        <p:nvSpPr>
          <p:cNvPr id="97383" name="Rectangle 103">
            <a:extLst>
              <a:ext uri="{FF2B5EF4-FFF2-40B4-BE49-F238E27FC236}">
                <a16:creationId xmlns:a16="http://schemas.microsoft.com/office/drawing/2014/main" id="{02830A01-C50C-F94F-B45B-8ADE96973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15652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HY크리스탈M" charset="0"/>
                <a:cs typeface="HY크리스탈M" charset="0"/>
              </a:rPr>
              <a:t>출애굽</a:t>
            </a:r>
          </a:p>
        </p:txBody>
      </p:sp>
      <p:sp>
        <p:nvSpPr>
          <p:cNvPr id="97384" name="Rectangle 104">
            <a:extLst>
              <a:ext uri="{FF2B5EF4-FFF2-40B4-BE49-F238E27FC236}">
                <a16:creationId xmlns:a16="http://schemas.microsoft.com/office/drawing/2014/main" id="{76D9972B-9A8C-4045-A0D7-4628CEE2E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413" y="20224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HY크리스탈M" charset="0"/>
                <a:cs typeface="HY크리스탈M" charset="0"/>
              </a:rPr>
              <a:t>시내산</a:t>
            </a:r>
          </a:p>
        </p:txBody>
      </p:sp>
      <p:sp>
        <p:nvSpPr>
          <p:cNvPr id="97385" name="Rectangle 105">
            <a:extLst>
              <a:ext uri="{FF2B5EF4-FFF2-40B4-BE49-F238E27FC236}">
                <a16:creationId xmlns:a16="http://schemas.microsoft.com/office/drawing/2014/main" id="{E91CE309-12FE-B343-8316-F69B28385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2505075"/>
            <a:ext cx="21717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도 </a:t>
            </a:r>
            <a:r>
              <a:rPr lang="en-US" altLang="ko-KR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- </a:t>
            </a:r>
            <a:r>
              <a:rPr lang="ko-KR" altLang="en-US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사 </a:t>
            </a:r>
            <a:r>
              <a:rPr lang="en-US" altLang="ko-KR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- </a:t>
            </a:r>
            <a:r>
              <a:rPr lang="ko-KR" altLang="en-US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의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7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7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7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7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33" grpId="0" autoUpdateAnimBg="0"/>
      <p:bldP spid="97334" grpId="0" autoUpdateAnimBg="0"/>
      <p:bldP spid="97338" grpId="0" autoUpdateAnimBg="0"/>
      <p:bldP spid="97335" grpId="0" autoUpdateAnimBg="0"/>
      <p:bldP spid="97336" grpId="0" autoUpdateAnimBg="0"/>
      <p:bldP spid="97337" grpId="0" autoUpdateAnimBg="0"/>
      <p:bldP spid="97329" grpId="0" autoUpdateAnimBg="0"/>
      <p:bldP spid="97297" grpId="0" autoUpdateAnimBg="0"/>
      <p:bldP spid="97302" grpId="0" animBg="1"/>
      <p:bldP spid="97381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9" name="Rectangle 3">
            <a:extLst>
              <a:ext uri="{FF2B5EF4-FFF2-40B4-BE49-F238E27FC236}">
                <a16:creationId xmlns:a16="http://schemas.microsoft.com/office/drawing/2014/main" id="{1C3DA3CD-014B-9541-ADD0-7737820BB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63" y="1754188"/>
            <a:ext cx="7593012" cy="4359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ko-KR" altLang="en-US" sz="2800">
                <a:solidFill>
                  <a:schemeClr val="tx1"/>
                </a:solidFill>
                <a:latin typeface="Times" pitchFamily="2" charset="0"/>
                <a:ea typeface="굴림" panose="020B0600000101010101" pitchFamily="34" charset="-127"/>
              </a:rPr>
              <a:t>                 </a:t>
            </a:r>
            <a:endParaRPr lang="ko-KR" altLang="en-US" sz="2400">
              <a:solidFill>
                <a:schemeClr val="tx1"/>
              </a:solidFill>
              <a:latin typeface="Times" pitchFamily="2" charset="0"/>
              <a:ea typeface="굴림" panose="020B0600000101010101" pitchFamily="34" charset="-127"/>
            </a:endParaRPr>
          </a:p>
          <a:p>
            <a:pPr algn="l"/>
            <a:r>
              <a:rPr lang="ko-KR" altLang="en-US" sz="2400">
                <a:solidFill>
                  <a:schemeClr val="tx1"/>
                </a:solidFill>
                <a:latin typeface="Times" pitchFamily="2" charset="0"/>
                <a:ea typeface="굴림" panose="020B0600000101010101" pitchFamily="34" charset="-127"/>
              </a:rPr>
              <a:t>	</a:t>
            </a:r>
            <a:r>
              <a:rPr lang="en-US" altLang="ko-KR" sz="3200" baseline="30000">
                <a:solidFill>
                  <a:schemeClr val="tx1"/>
                </a:solidFill>
                <a:latin typeface="MD솔체" pitchFamily="18" charset="-127"/>
                <a:ea typeface="MD솔체" pitchFamily="18" charset="-127"/>
              </a:rPr>
              <a:t>5</a:t>
            </a:r>
            <a:r>
              <a:rPr lang="en-US" altLang="ko-KR" sz="2800">
                <a:solidFill>
                  <a:schemeClr val="tx1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tx1"/>
                </a:solidFill>
                <a:latin typeface="MD솔체" pitchFamily="18" charset="-127"/>
                <a:ea typeface="MD솔체" pitchFamily="18" charset="-127"/>
              </a:rPr>
              <a:t>네 하나님 여호와께서 너를 </a:t>
            </a:r>
            <a:r>
              <a:rPr lang="ko-KR" altLang="en-US" sz="2800">
                <a:solidFill>
                  <a:srgbClr val="66FF66"/>
                </a:solidFill>
                <a:latin typeface="MD솔체" pitchFamily="18" charset="-127"/>
                <a:ea typeface="MD솔체" pitchFamily="18" charset="-127"/>
              </a:rPr>
              <a:t>네 열조가 얻은</a:t>
            </a:r>
            <a:r>
              <a:rPr lang="ko-KR" altLang="en-US" sz="2800">
                <a:solidFill>
                  <a:schemeClr val="tx1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땅</a:t>
            </a:r>
            <a:r>
              <a:rPr lang="ko-KR" altLang="en-US" sz="2800">
                <a:solidFill>
                  <a:schemeClr val="tx1"/>
                </a:solidFill>
                <a:latin typeface="MD솔체" pitchFamily="18" charset="-127"/>
                <a:ea typeface="MD솔체" pitchFamily="18" charset="-127"/>
              </a:rPr>
              <a:t>으로 돌아오게 하사</a:t>
            </a:r>
            <a:r>
              <a:rPr lang="en-US" altLang="ko-KR" sz="2800">
                <a:solidFill>
                  <a:srgbClr val="66FF66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66FF66"/>
                </a:solidFill>
                <a:latin typeface="MD솔체" pitchFamily="18" charset="-127"/>
                <a:ea typeface="MD솔체" pitchFamily="18" charset="-127"/>
              </a:rPr>
              <a:t>너로 다시 그것을 얻게 하실 것이며 </a:t>
            </a:r>
            <a:r>
              <a:rPr lang="ko-KR" altLang="en-US" sz="2800">
                <a:solidFill>
                  <a:schemeClr val="tx1"/>
                </a:solidFill>
                <a:latin typeface="MD솔체" pitchFamily="18" charset="-127"/>
                <a:ea typeface="MD솔체" pitchFamily="18" charset="-127"/>
              </a:rPr>
              <a:t>여호와께서 또 네게 선을 행하사 너로 네 열조보다 더 번성케 하실 것이며</a:t>
            </a:r>
            <a:endParaRPr lang="en-US" altLang="ko-KR" sz="2800">
              <a:solidFill>
                <a:schemeClr val="tx1"/>
              </a:solidFill>
              <a:latin typeface="MD솔체" pitchFamily="18" charset="-127"/>
              <a:ea typeface="MD솔체" pitchFamily="18" charset="-127"/>
            </a:endParaRPr>
          </a:p>
          <a:p>
            <a:pPr algn="l"/>
            <a:r>
              <a:rPr lang="en-US" altLang="ko-KR" sz="3200" baseline="30000">
                <a:solidFill>
                  <a:schemeClr val="tx1"/>
                </a:solidFill>
                <a:latin typeface="MD솔체" pitchFamily="18" charset="-127"/>
                <a:ea typeface="MD솔체" pitchFamily="18" charset="-127"/>
              </a:rPr>
              <a:t>  	6 </a:t>
            </a:r>
            <a:r>
              <a:rPr lang="ko-KR" altLang="en-US" sz="2800">
                <a:solidFill>
                  <a:schemeClr val="tx1"/>
                </a:solidFill>
                <a:latin typeface="MD솔체" pitchFamily="18" charset="-127"/>
                <a:ea typeface="MD솔체" pitchFamily="18" charset="-127"/>
              </a:rPr>
              <a:t>네 하나님</a:t>
            </a:r>
            <a:r>
              <a:rPr lang="ko-KR" altLang="en-US" sz="2800">
                <a:solidFill>
                  <a:srgbClr val="66FF66"/>
                </a:solidFill>
                <a:latin typeface="MD솔체" pitchFamily="18" charset="-127"/>
                <a:ea typeface="MD솔체" pitchFamily="18" charset="-127"/>
              </a:rPr>
              <a:t> 여호와께서 네 마음과 네 자손의 마음에 할례를 베푸사 </a:t>
            </a:r>
            <a:r>
              <a:rPr lang="ko-KR" altLang="en-US" sz="2800">
                <a:solidFill>
                  <a:schemeClr val="tx1"/>
                </a:solidFill>
                <a:latin typeface="MD솔체" pitchFamily="18" charset="-127"/>
                <a:ea typeface="MD솔체" pitchFamily="18" charset="-127"/>
              </a:rPr>
              <a:t>너로 마음을 다하며 성품을 다하여 네 하나님 여호와를 사랑하게 하사 너로 생명을 얻게 하실 것이며</a:t>
            </a:r>
            <a:r>
              <a:rPr lang="en-US" altLang="ko-KR" sz="2800">
                <a:solidFill>
                  <a:schemeClr val="tx1"/>
                </a:solidFill>
                <a:latin typeface="Times" pitchFamily="2" charset="0"/>
                <a:ea typeface="굴림" panose="020B0600000101010101" pitchFamily="34" charset="-127"/>
              </a:rPr>
              <a:t>           </a:t>
            </a:r>
            <a:endParaRPr lang="en-US" altLang="ko-KR" sz="1800">
              <a:solidFill>
                <a:schemeClr val="tx1"/>
              </a:solidFill>
              <a:latin typeface="Times" pitchFamily="2" charset="0"/>
              <a:ea typeface="굴림" panose="020B0600000101010101" pitchFamily="34" charset="-127"/>
            </a:endParaRPr>
          </a:p>
        </p:txBody>
      </p:sp>
      <p:sp>
        <p:nvSpPr>
          <p:cNvPr id="357380" name="Rectangle 4">
            <a:extLst>
              <a:ext uri="{FF2B5EF4-FFF2-40B4-BE49-F238E27FC236}">
                <a16:creationId xmlns:a16="http://schemas.microsoft.com/office/drawing/2014/main" id="{22B64A37-8835-9942-8AE5-FE3F36E3D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813" y="798513"/>
            <a:ext cx="7089775" cy="974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ko-KR" altLang="en-US" sz="3200">
                <a:solidFill>
                  <a:schemeClr val="tx1"/>
                </a:solidFill>
                <a:latin typeface="HY크리스탈M" charset="0"/>
                <a:ea typeface="HY크리스탈M" charset="0"/>
                <a:cs typeface="HY크리스탈M" charset="0"/>
              </a:rPr>
              <a:t>신명기 </a:t>
            </a:r>
            <a:r>
              <a:rPr lang="en-US" altLang="ko-KR" sz="3200">
                <a:solidFill>
                  <a:schemeClr val="tx1"/>
                </a:solidFill>
                <a:latin typeface="HY크리스탈M" charset="0"/>
                <a:ea typeface="HY크리스탈M" charset="0"/>
                <a:cs typeface="HY크리스탈M" charset="0"/>
              </a:rPr>
              <a:t>30</a:t>
            </a:r>
            <a:r>
              <a:rPr lang="en-US" altLang="ko-KR" sz="2800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ko-KR" altLang="en-US" sz="2800">
                <a:solidFill>
                  <a:srgbClr val="00FFCC"/>
                </a:solidFill>
                <a:latin typeface="Times" charset="0"/>
                <a:ea typeface="굴림" charset="0"/>
                <a:cs typeface="굴림" charset="0"/>
              </a:rPr>
              <a:t>약속의 땅 </a:t>
            </a:r>
            <a:r>
              <a:rPr lang="en-US" altLang="ko-KR" sz="2800">
                <a:solidFill>
                  <a:srgbClr val="00FFCC"/>
                </a:solidFill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800">
                <a:solidFill>
                  <a:srgbClr val="00FFCC"/>
                </a:solidFill>
                <a:latin typeface="Times" charset="0"/>
                <a:ea typeface="굴림" charset="0"/>
                <a:cs typeface="굴림" charset="0"/>
              </a:rPr>
              <a:t>팔레스타인</a:t>
            </a:r>
            <a:r>
              <a:rPr lang="en-US" altLang="ko-KR" sz="2800">
                <a:solidFill>
                  <a:srgbClr val="00FFCC"/>
                </a:solidFill>
                <a:latin typeface="Times" charset="0"/>
                <a:ea typeface="굴림" charset="0"/>
                <a:cs typeface="굴림" charset="0"/>
              </a:rPr>
              <a:t>)</a:t>
            </a:r>
            <a:endParaRPr lang="en-US" altLang="ko-KR" sz="2800">
              <a:solidFill>
                <a:schemeClr val="tx2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57381" name="Rectangle 5">
            <a:extLst>
              <a:ext uri="{FF2B5EF4-FFF2-40B4-BE49-F238E27FC236}">
                <a16:creationId xmlns:a16="http://schemas.microsoft.com/office/drawing/2014/main" id="{4FA023DE-75B9-314F-A93A-1B717E279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357382" name="Line 6">
            <a:extLst>
              <a:ext uri="{FF2B5EF4-FFF2-40B4-BE49-F238E27FC236}">
                <a16:creationId xmlns:a16="http://schemas.microsoft.com/office/drawing/2014/main" id="{2187D317-1F63-7341-A6E4-D057F36D8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57383" name="Oval 7">
            <a:extLst>
              <a:ext uri="{FF2B5EF4-FFF2-40B4-BE49-F238E27FC236}">
                <a16:creationId xmlns:a16="http://schemas.microsoft.com/office/drawing/2014/main" id="{D0E6171C-A87B-9943-9B5C-8E07534AD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2565400"/>
            <a:ext cx="1651000" cy="5715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57404" name="Rectangle 28">
            <a:extLst>
              <a:ext uri="{FF2B5EF4-FFF2-40B4-BE49-F238E27FC236}">
                <a16:creationId xmlns:a16="http://schemas.microsoft.com/office/drawing/2014/main" id="{25DB45E1-F519-5F47-8DB6-B452C4B86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57405" name="Rectangle 29">
            <a:extLst>
              <a:ext uri="{FF2B5EF4-FFF2-40B4-BE49-F238E27FC236}">
                <a16:creationId xmlns:a16="http://schemas.microsoft.com/office/drawing/2014/main" id="{E6052C68-1586-C047-87CE-F4AF41623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357406" name="AutoShape 30">
            <a:extLst>
              <a:ext uri="{FF2B5EF4-FFF2-40B4-BE49-F238E27FC236}">
                <a16:creationId xmlns:a16="http://schemas.microsoft.com/office/drawing/2014/main" id="{E7FD55F5-D3E9-504C-959A-2C4A5144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57407" name="Rectangle 31">
            <a:extLst>
              <a:ext uri="{FF2B5EF4-FFF2-40B4-BE49-F238E27FC236}">
                <a16:creationId xmlns:a16="http://schemas.microsoft.com/office/drawing/2014/main" id="{C10F2AD8-2766-8B48-AD24-5174E2370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57408" name="AutoShape 32">
            <a:extLst>
              <a:ext uri="{FF2B5EF4-FFF2-40B4-BE49-F238E27FC236}">
                <a16:creationId xmlns:a16="http://schemas.microsoft.com/office/drawing/2014/main" id="{0CC9BCD4-D28A-9E4D-BF3C-6D74053BE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57409" name="Line 33">
            <a:extLst>
              <a:ext uri="{FF2B5EF4-FFF2-40B4-BE49-F238E27FC236}">
                <a16:creationId xmlns:a16="http://schemas.microsoft.com/office/drawing/2014/main" id="{3FB30AF4-BE57-D34E-BE37-4A9978DBAC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57410" name="Line 34">
            <a:extLst>
              <a:ext uri="{FF2B5EF4-FFF2-40B4-BE49-F238E27FC236}">
                <a16:creationId xmlns:a16="http://schemas.microsoft.com/office/drawing/2014/main" id="{FA2719BF-F32D-3C47-8212-F1646157AB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57411" name="Line 35">
            <a:extLst>
              <a:ext uri="{FF2B5EF4-FFF2-40B4-BE49-F238E27FC236}">
                <a16:creationId xmlns:a16="http://schemas.microsoft.com/office/drawing/2014/main" id="{5B40D058-D84D-8143-92C4-0CF1A35D158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57412" name="Line 36">
            <a:extLst>
              <a:ext uri="{FF2B5EF4-FFF2-40B4-BE49-F238E27FC236}">
                <a16:creationId xmlns:a16="http://schemas.microsoft.com/office/drawing/2014/main" id="{D6C17A3F-A4EF-8A41-9BC1-A5BD0BB825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57413" name="Line 37">
            <a:extLst>
              <a:ext uri="{FF2B5EF4-FFF2-40B4-BE49-F238E27FC236}">
                <a16:creationId xmlns:a16="http://schemas.microsoft.com/office/drawing/2014/main" id="{82EEAC60-B1C7-2F4F-9B80-0906701AD5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57414" name="Rectangle 38">
            <a:extLst>
              <a:ext uri="{FF2B5EF4-FFF2-40B4-BE49-F238E27FC236}">
                <a16:creationId xmlns:a16="http://schemas.microsoft.com/office/drawing/2014/main" id="{42DD2E66-FC26-CA42-B176-144389555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357415" name="Rectangle 39">
            <a:extLst>
              <a:ext uri="{FF2B5EF4-FFF2-40B4-BE49-F238E27FC236}">
                <a16:creationId xmlns:a16="http://schemas.microsoft.com/office/drawing/2014/main" id="{0F6A0BC8-B94A-0243-88DE-4580E8A59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시내산</a:t>
            </a:r>
            <a:endParaRPr lang="en-US" altLang="ko-KR" sz="900">
              <a:solidFill>
                <a:srgbClr val="000000"/>
              </a:solidFill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357416" name="Rectangle 40">
            <a:extLst>
              <a:ext uri="{FF2B5EF4-FFF2-40B4-BE49-F238E27FC236}">
                <a16:creationId xmlns:a16="http://schemas.microsoft.com/office/drawing/2014/main" id="{D17C7DB7-38FF-5E40-93D3-8B3AA4F5F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4025900"/>
            <a:ext cx="7223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 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 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</a:p>
        </p:txBody>
      </p:sp>
      <p:sp>
        <p:nvSpPr>
          <p:cNvPr id="357417" name="Rectangle 41">
            <a:extLst>
              <a:ext uri="{FF2B5EF4-FFF2-40B4-BE49-F238E27FC236}">
                <a16:creationId xmlns:a16="http://schemas.microsoft.com/office/drawing/2014/main" id="{626B529A-ED76-5E4B-9457-497BFA6D3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4197350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가데스 바네아</a:t>
            </a:r>
          </a:p>
        </p:txBody>
      </p:sp>
      <p:sp>
        <p:nvSpPr>
          <p:cNvPr id="357418" name="Rectangle 42">
            <a:extLst>
              <a:ext uri="{FF2B5EF4-FFF2-40B4-BE49-F238E27FC236}">
                <a16:creationId xmlns:a16="http://schemas.microsoft.com/office/drawing/2014/main" id="{91A9E789-FB85-D649-97DF-E5A3C79B1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357419" name="Rectangle 43">
            <a:extLst>
              <a:ext uri="{FF2B5EF4-FFF2-40B4-BE49-F238E27FC236}">
                <a16:creationId xmlns:a16="http://schemas.microsoft.com/office/drawing/2014/main" id="{41E21A4B-8506-1E42-BD25-5939BC5FA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4552950"/>
            <a:ext cx="501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5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설교</a:t>
            </a:r>
          </a:p>
        </p:txBody>
      </p:sp>
      <p:sp>
        <p:nvSpPr>
          <p:cNvPr id="357420" name="Line 44">
            <a:extLst>
              <a:ext uri="{FF2B5EF4-FFF2-40B4-BE49-F238E27FC236}">
                <a16:creationId xmlns:a16="http://schemas.microsoft.com/office/drawing/2014/main" id="{F4E431A4-05BC-4140-8875-B22494967A9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57421" name="Rectangle 45">
            <a:extLst>
              <a:ext uri="{FF2B5EF4-FFF2-40B4-BE49-F238E27FC236}">
                <a16:creationId xmlns:a16="http://schemas.microsoft.com/office/drawing/2014/main" id="{380E96A7-3FE8-AC40-91AE-D5D6E9C68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357422" name="Text Box 46">
            <a:extLst>
              <a:ext uri="{FF2B5EF4-FFF2-40B4-BE49-F238E27FC236}">
                <a16:creationId xmlns:a16="http://schemas.microsoft.com/office/drawing/2014/main" id="{9D70AA2E-EA53-8945-9AA1-66484FF41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357426" name="Rectangle 50">
            <a:extLst>
              <a:ext uri="{FF2B5EF4-FFF2-40B4-BE49-F238E27FC236}">
                <a16:creationId xmlns:a16="http://schemas.microsoft.com/office/drawing/2014/main" id="{1A40BA8C-1F32-8144-9EA6-CE6B8A419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29</a:t>
            </a:r>
          </a:p>
        </p:txBody>
      </p:sp>
      <p:sp>
        <p:nvSpPr>
          <p:cNvPr id="357427" name="Text Box 51">
            <a:extLst>
              <a:ext uri="{FF2B5EF4-FFF2-40B4-BE49-F238E27FC236}">
                <a16:creationId xmlns:a16="http://schemas.microsoft.com/office/drawing/2014/main" id="{CD378422-5B04-194B-A108-33091BF36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sp>
        <p:nvSpPr>
          <p:cNvPr id="357428" name="Text Box 52">
            <a:extLst>
              <a:ext uri="{FF2B5EF4-FFF2-40B4-BE49-F238E27FC236}">
                <a16:creationId xmlns:a16="http://schemas.microsoft.com/office/drawing/2014/main" id="{B9556285-5425-C242-B6BF-8C74B2052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4DFDE600-8FD9-B04F-9964-E4A47DDE3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954088"/>
            <a:ext cx="8942388" cy="31988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3600" b="0">
                <a:solidFill>
                  <a:srgbClr val="FAFD00"/>
                </a:solidFill>
                <a:latin typeface="MD솔체" pitchFamily="18" charset="-127"/>
                <a:ea typeface="MD솔체" pitchFamily="18" charset="-127"/>
              </a:rPr>
              <a:t>아브라함의 언약</a:t>
            </a:r>
          </a:p>
          <a:p>
            <a:r>
              <a:rPr lang="ko-KR" altLang="en-US" sz="3200" b="0" i="1">
                <a:solidFill>
                  <a:srgbClr val="00FF00"/>
                </a:solidFill>
                <a:latin typeface="Times" pitchFamily="2" charset="0"/>
                <a:ea typeface="굴림" panose="020B0600000101010101" pitchFamily="34" charset="-127"/>
              </a:rPr>
              <a:t>창세기</a:t>
            </a:r>
            <a:r>
              <a:rPr lang="en-US" altLang="ko-KR" sz="3200" b="0" i="1">
                <a:solidFill>
                  <a:srgbClr val="00FF00"/>
                </a:solidFill>
                <a:latin typeface="Times" pitchFamily="2" charset="0"/>
                <a:ea typeface="굴림" panose="020B0600000101010101" pitchFamily="34" charset="-127"/>
              </a:rPr>
              <a:t> 12: 1-3</a:t>
            </a:r>
          </a:p>
          <a:p>
            <a:endParaRPr lang="en-US" altLang="ko-KR" sz="3200" b="0" i="1">
              <a:solidFill>
                <a:srgbClr val="00FF00"/>
              </a:solidFill>
              <a:latin typeface="Times" pitchFamily="2" charset="0"/>
              <a:ea typeface="굴림" panose="020B0600000101010101" pitchFamily="34" charset="-127"/>
            </a:endParaRPr>
          </a:p>
          <a:p>
            <a:endParaRPr lang="en-US" altLang="ko-KR" sz="3200" b="0" i="1">
              <a:solidFill>
                <a:srgbClr val="00FF00"/>
              </a:solidFill>
              <a:latin typeface="Times" pitchFamily="2" charset="0"/>
              <a:ea typeface="굴림" panose="020B0600000101010101" pitchFamily="34" charset="-127"/>
            </a:endParaRPr>
          </a:p>
          <a:p>
            <a:endParaRPr lang="en-US" altLang="ko-KR" sz="3600" b="0">
              <a:latin typeface="Times" pitchFamily="2" charset="0"/>
              <a:ea typeface="굴림" panose="020B0600000101010101" pitchFamily="34" charset="-127"/>
            </a:endParaRPr>
          </a:p>
          <a:p>
            <a:pPr algn="l"/>
            <a:r>
              <a:rPr lang="en-US" altLang="ko-KR" sz="3600" b="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            </a:t>
            </a:r>
            <a:r>
              <a:rPr lang="ko-KR" altLang="en-US" sz="3600" b="0">
                <a:solidFill>
                  <a:srgbClr val="00FF00"/>
                </a:solidFill>
                <a:latin typeface="MD솔체" pitchFamily="18" charset="-127"/>
                <a:ea typeface="MD솔체" pitchFamily="18" charset="-127"/>
              </a:rPr>
              <a:t>땅         민족        축복</a:t>
            </a:r>
          </a:p>
        </p:txBody>
      </p:sp>
      <p:sp>
        <p:nvSpPr>
          <p:cNvPr id="99331" name="Line 3">
            <a:extLst>
              <a:ext uri="{FF2B5EF4-FFF2-40B4-BE49-F238E27FC236}">
                <a16:creationId xmlns:a16="http://schemas.microsoft.com/office/drawing/2014/main" id="{C328456D-0B56-B847-8ED7-D97D1884C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9332" name="Line 4">
            <a:extLst>
              <a:ext uri="{FF2B5EF4-FFF2-40B4-BE49-F238E27FC236}">
                <a16:creationId xmlns:a16="http://schemas.microsoft.com/office/drawing/2014/main" id="{F4534FE7-DD40-4D42-B137-0B09876436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9333" name="Line 5">
            <a:extLst>
              <a:ext uri="{FF2B5EF4-FFF2-40B4-BE49-F238E27FC236}">
                <a16:creationId xmlns:a16="http://schemas.microsoft.com/office/drawing/2014/main" id="{1BDC448B-D55F-184D-B9DE-4523499D5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9334" name="Line 6">
            <a:extLst>
              <a:ext uri="{FF2B5EF4-FFF2-40B4-BE49-F238E27FC236}">
                <a16:creationId xmlns:a16="http://schemas.microsoft.com/office/drawing/2014/main" id="{133C019A-86FA-184F-B79D-54DE663FD1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9335" name="Line 7">
            <a:extLst>
              <a:ext uri="{FF2B5EF4-FFF2-40B4-BE49-F238E27FC236}">
                <a16:creationId xmlns:a16="http://schemas.microsoft.com/office/drawing/2014/main" id="{60DE9F1B-1F7D-DB4F-A705-8B7105F3E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9336" name="Rectangle 8">
            <a:extLst>
              <a:ext uri="{FF2B5EF4-FFF2-40B4-BE49-F238E27FC236}">
                <a16:creationId xmlns:a16="http://schemas.microsoft.com/office/drawing/2014/main" id="{57F405C6-570F-F947-BCB2-177F7FE51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4879975"/>
            <a:ext cx="2663825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9337" name="Rectangle 9">
            <a:extLst>
              <a:ext uri="{FF2B5EF4-FFF2-40B4-BE49-F238E27FC236}">
                <a16:creationId xmlns:a16="http://schemas.microsoft.com/office/drawing/2014/main" id="{40D7FC17-979A-C547-9C1F-87ECAD60B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4914900"/>
            <a:ext cx="2119313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9341" name="Rectangle 13">
            <a:extLst>
              <a:ext uri="{FF2B5EF4-FFF2-40B4-BE49-F238E27FC236}">
                <a16:creationId xmlns:a16="http://schemas.microsoft.com/office/drawing/2014/main" id="{302E624C-A712-984C-85E3-0FBE23A1B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99342" name="Line 14">
            <a:extLst>
              <a:ext uri="{FF2B5EF4-FFF2-40B4-BE49-F238E27FC236}">
                <a16:creationId xmlns:a16="http://schemas.microsoft.com/office/drawing/2014/main" id="{9045698D-5C32-8548-B41F-82C4CC06DB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9338" name="Rectangle 10">
            <a:extLst>
              <a:ext uri="{FF2B5EF4-FFF2-40B4-BE49-F238E27FC236}">
                <a16:creationId xmlns:a16="http://schemas.microsoft.com/office/drawing/2014/main" id="{9672EC4F-2465-BA46-B28D-16EC14B8E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" y="4899025"/>
            <a:ext cx="1841500" cy="5159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 b="0" i="1">
                <a:solidFill>
                  <a:srgbClr val="00FF00"/>
                </a:solidFill>
                <a:latin typeface="Times" charset="0"/>
                <a:ea typeface="굴림" charset="0"/>
                <a:cs typeface="굴림" charset="0"/>
              </a:rPr>
              <a:t>신 </a:t>
            </a:r>
            <a:r>
              <a:rPr lang="en-US" altLang="ko-KR" sz="2800" b="0" i="1">
                <a:solidFill>
                  <a:srgbClr val="00FF00"/>
                </a:solidFill>
                <a:latin typeface="Times" charset="0"/>
                <a:ea typeface="굴림" charset="0"/>
                <a:cs typeface="굴림" charset="0"/>
              </a:rPr>
              <a:t>30: 1-10</a:t>
            </a:r>
          </a:p>
        </p:txBody>
      </p:sp>
      <p:sp>
        <p:nvSpPr>
          <p:cNvPr id="99339" name="Rectangle 11">
            <a:extLst>
              <a:ext uri="{FF2B5EF4-FFF2-40B4-BE49-F238E27FC236}">
                <a16:creationId xmlns:a16="http://schemas.microsoft.com/office/drawing/2014/main" id="{8DBCA0EC-A00B-0747-9FFD-4AE9757B1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0" y="4113213"/>
            <a:ext cx="1538288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4000" b="0">
                <a:solidFill>
                  <a:srgbClr val="FAFD00"/>
                </a:solidFill>
                <a:latin typeface="Arial" charset="0"/>
                <a:ea typeface="MD솔체" charset="0"/>
                <a:cs typeface="MD솔체" charset="0"/>
              </a:rPr>
              <a:t>  땅</a:t>
            </a:r>
          </a:p>
        </p:txBody>
      </p:sp>
      <p:sp>
        <p:nvSpPr>
          <p:cNvPr id="99340" name="Rectangle 12">
            <a:extLst>
              <a:ext uri="{FF2B5EF4-FFF2-40B4-BE49-F238E27FC236}">
                <a16:creationId xmlns:a16="http://schemas.microsoft.com/office/drawing/2014/main" id="{7C267822-FDDF-2E4C-ACCA-295D25507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68688"/>
            <a:ext cx="2489200" cy="208280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9343" name="Oval 15">
            <a:extLst>
              <a:ext uri="{FF2B5EF4-FFF2-40B4-BE49-F238E27FC236}">
                <a16:creationId xmlns:a16="http://schemas.microsoft.com/office/drawing/2014/main" id="{C568A73A-79DE-4141-A961-827C787BE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4090988"/>
            <a:ext cx="2887663" cy="746125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34831" name="Group 36">
            <a:extLst>
              <a:ext uri="{FF2B5EF4-FFF2-40B4-BE49-F238E27FC236}">
                <a16:creationId xmlns:a16="http://schemas.microsoft.com/office/drawing/2014/main" id="{FB3ECA12-CF80-0140-B3E2-CFD278F98A85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989013" cy="1349375"/>
            <a:chOff x="4984" y="2160"/>
            <a:chExt cx="623" cy="850"/>
          </a:xfrm>
        </p:grpSpPr>
        <p:sp>
          <p:nvSpPr>
            <p:cNvPr id="99345" name="Rectangle 17">
              <a:extLst>
                <a:ext uri="{FF2B5EF4-FFF2-40B4-BE49-F238E27FC236}">
                  <a16:creationId xmlns:a16="http://schemas.microsoft.com/office/drawing/2014/main" id="{3C993ED2-6143-614D-ACE7-702374EF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99346" name="Rectangle 18">
              <a:extLst>
                <a:ext uri="{FF2B5EF4-FFF2-40B4-BE49-F238E27FC236}">
                  <a16:creationId xmlns:a16="http://schemas.microsoft.com/office/drawing/2014/main" id="{B4C37D22-5CD9-0240-9446-D5CFBA272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40</a:t>
              </a:r>
            </a:p>
          </p:txBody>
        </p:sp>
        <p:sp>
          <p:nvSpPr>
            <p:cNvPr id="99347" name="AutoShape 19">
              <a:extLst>
                <a:ext uri="{FF2B5EF4-FFF2-40B4-BE49-F238E27FC236}">
                  <a16:creationId xmlns:a16="http://schemas.microsoft.com/office/drawing/2014/main" id="{50073C36-7E77-0D4B-AEDB-A859EEA5C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99348" name="Rectangle 20">
              <a:extLst>
                <a:ext uri="{FF2B5EF4-FFF2-40B4-BE49-F238E27FC236}">
                  <a16:creationId xmlns:a16="http://schemas.microsoft.com/office/drawing/2014/main" id="{E2EC28B6-C224-C449-996D-1308A47B5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99349" name="AutoShape 21">
              <a:extLst>
                <a:ext uri="{FF2B5EF4-FFF2-40B4-BE49-F238E27FC236}">
                  <a16:creationId xmlns:a16="http://schemas.microsoft.com/office/drawing/2014/main" id="{E7BFCE3F-AA55-E048-9DF0-C73B84004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99350" name="Line 22">
              <a:extLst>
                <a:ext uri="{FF2B5EF4-FFF2-40B4-BE49-F238E27FC236}">
                  <a16:creationId xmlns:a16="http://schemas.microsoft.com/office/drawing/2014/main" id="{5FF4771E-62DA-C34F-A9D4-BD3BD5FFE8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99351" name="Line 23">
              <a:extLst>
                <a:ext uri="{FF2B5EF4-FFF2-40B4-BE49-F238E27FC236}">
                  <a16:creationId xmlns:a16="http://schemas.microsoft.com/office/drawing/2014/main" id="{06ADD2D4-B56D-8748-97C8-4F10127CD2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99352" name="Line 24">
              <a:extLst>
                <a:ext uri="{FF2B5EF4-FFF2-40B4-BE49-F238E27FC236}">
                  <a16:creationId xmlns:a16="http://schemas.microsoft.com/office/drawing/2014/main" id="{2B506742-FE69-9F4E-877E-DB0563153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99353" name="Line 25">
              <a:extLst>
                <a:ext uri="{FF2B5EF4-FFF2-40B4-BE49-F238E27FC236}">
                  <a16:creationId xmlns:a16="http://schemas.microsoft.com/office/drawing/2014/main" id="{DB1A65B8-2E68-864D-89B8-03B2AC8F2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99354" name="Line 26">
              <a:extLst>
                <a:ext uri="{FF2B5EF4-FFF2-40B4-BE49-F238E27FC236}">
                  <a16:creationId xmlns:a16="http://schemas.microsoft.com/office/drawing/2014/main" id="{3E062D03-CB49-8241-860C-708A6D09ED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99355" name="Rectangle 27">
              <a:extLst>
                <a:ext uri="{FF2B5EF4-FFF2-40B4-BE49-F238E27FC236}">
                  <a16:creationId xmlns:a16="http://schemas.microsoft.com/office/drawing/2014/main" id="{4E5FD9E0-B03A-734B-9AE9-971832873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  <a:cs typeface="굴림" charset="0"/>
                </a:rPr>
                <a:t>모세</a:t>
              </a:r>
            </a:p>
          </p:txBody>
        </p:sp>
        <p:sp>
          <p:nvSpPr>
            <p:cNvPr id="99356" name="Rectangle 28">
              <a:extLst>
                <a:ext uri="{FF2B5EF4-FFF2-40B4-BE49-F238E27FC236}">
                  <a16:creationId xmlns:a16="http://schemas.microsoft.com/office/drawing/2014/main" id="{4F20DBBC-CC4A-A64D-A195-A5618E167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시내</a:t>
              </a:r>
            </a:p>
          </p:txBody>
        </p:sp>
        <p:sp>
          <p:nvSpPr>
            <p:cNvPr id="99357" name="Rectangle 29">
              <a:extLst>
                <a:ext uri="{FF2B5EF4-FFF2-40B4-BE49-F238E27FC236}">
                  <a16:creationId xmlns:a16="http://schemas.microsoft.com/office/drawing/2014/main" id="{28791C89-4C95-D740-991B-018441C90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55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도 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사 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의</a:t>
              </a:r>
            </a:p>
          </p:txBody>
        </p:sp>
        <p:sp>
          <p:nvSpPr>
            <p:cNvPr id="99358" name="Rectangle 30">
              <a:extLst>
                <a:ext uri="{FF2B5EF4-FFF2-40B4-BE49-F238E27FC236}">
                  <a16:creationId xmlns:a16="http://schemas.microsoft.com/office/drawing/2014/main" id="{E38782A2-A3B6-D84B-8E24-8D5675AC2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5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가데스 바네스</a:t>
              </a:r>
            </a:p>
          </p:txBody>
        </p:sp>
        <p:sp>
          <p:nvSpPr>
            <p:cNvPr id="99359" name="Rectangle 31">
              <a:extLst>
                <a:ext uri="{FF2B5EF4-FFF2-40B4-BE49-F238E27FC236}">
                  <a16:creationId xmlns:a16="http://schemas.microsoft.com/office/drawing/2014/main" id="{A72CE3DF-4E8C-C048-8B03-F6D3A2BF4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40</a:t>
              </a:r>
            </a:p>
          </p:txBody>
        </p:sp>
        <p:sp>
          <p:nvSpPr>
            <p:cNvPr id="99360" name="Rectangle 32">
              <a:extLst>
                <a:ext uri="{FF2B5EF4-FFF2-40B4-BE49-F238E27FC236}">
                  <a16:creationId xmlns:a16="http://schemas.microsoft.com/office/drawing/2014/main" id="{BA6FFB54-F6CA-894A-A6E8-490635607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868"/>
              <a:ext cx="31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5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설교</a:t>
              </a:r>
            </a:p>
          </p:txBody>
        </p:sp>
        <p:sp>
          <p:nvSpPr>
            <p:cNvPr id="99361" name="Line 33">
              <a:extLst>
                <a:ext uri="{FF2B5EF4-FFF2-40B4-BE49-F238E27FC236}">
                  <a16:creationId xmlns:a16="http://schemas.microsoft.com/office/drawing/2014/main" id="{00789A35-B20A-1E40-B155-CD6E70223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99362" name="Rectangle 34">
              <a:extLst>
                <a:ext uri="{FF2B5EF4-FFF2-40B4-BE49-F238E27FC236}">
                  <a16:creationId xmlns:a16="http://schemas.microsoft.com/office/drawing/2014/main" id="{7DC255BF-0044-BC40-8712-978CC9F193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출애굽</a:t>
              </a:r>
            </a:p>
          </p:txBody>
        </p:sp>
      </p:grpSp>
      <p:sp>
        <p:nvSpPr>
          <p:cNvPr id="99365" name="Text Box 37">
            <a:extLst>
              <a:ext uri="{FF2B5EF4-FFF2-40B4-BE49-F238E27FC236}">
                <a16:creationId xmlns:a16="http://schemas.microsoft.com/office/drawing/2014/main" id="{DCA3B397-1999-F248-B3AC-BDEE43022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99369" name="Rectangle 41">
            <a:extLst>
              <a:ext uri="{FF2B5EF4-FFF2-40B4-BE49-F238E27FC236}">
                <a16:creationId xmlns:a16="http://schemas.microsoft.com/office/drawing/2014/main" id="{ACD9F3CF-7036-F241-9611-FC3BFDC31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30</a:t>
            </a:r>
          </a:p>
        </p:txBody>
      </p:sp>
      <p:sp>
        <p:nvSpPr>
          <p:cNvPr id="99370" name="Text Box 42">
            <a:extLst>
              <a:ext uri="{FF2B5EF4-FFF2-40B4-BE49-F238E27FC236}">
                <a16:creationId xmlns:a16="http://schemas.microsoft.com/office/drawing/2014/main" id="{C60FCF4D-3355-F544-80F2-0EE06E1C2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8" grpId="0" autoUpdateAnimBg="0"/>
      <p:bldP spid="99339" grpId="0" autoUpdateAnimBg="0"/>
      <p:bldP spid="99340" grpId="0" animBg="1"/>
      <p:bldP spid="9934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2">
            <a:extLst>
              <a:ext uri="{FF2B5EF4-FFF2-40B4-BE49-F238E27FC236}">
                <a16:creationId xmlns:a16="http://schemas.microsoft.com/office/drawing/2014/main" id="{7E2E55D6-9CB2-D943-A267-2C361A59EBF2}"/>
              </a:ext>
            </a:extLst>
          </p:cNvPr>
          <p:cNvGrpSpPr>
            <a:grpSpLocks/>
          </p:cNvGrpSpPr>
          <p:nvPr/>
        </p:nvGrpSpPr>
        <p:grpSpPr bwMode="auto">
          <a:xfrm>
            <a:off x="4130675" y="546100"/>
            <a:ext cx="1066800" cy="5048250"/>
            <a:chOff x="2602" y="344"/>
            <a:chExt cx="672" cy="3180"/>
          </a:xfrm>
        </p:grpSpPr>
        <p:sp>
          <p:nvSpPr>
            <p:cNvPr id="585731" name="Freeform 3">
              <a:extLst>
                <a:ext uri="{FF2B5EF4-FFF2-40B4-BE49-F238E27FC236}">
                  <a16:creationId xmlns:a16="http://schemas.microsoft.com/office/drawing/2014/main" id="{4E04BCF3-3806-3340-82E6-A0251C287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2" name="AutoShape 4">
              <a:extLst>
                <a:ext uri="{FF2B5EF4-FFF2-40B4-BE49-F238E27FC236}">
                  <a16:creationId xmlns:a16="http://schemas.microsoft.com/office/drawing/2014/main" id="{555C6BD9-C083-C944-AEA4-764230968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33" name="Rectangle 5">
              <a:extLst>
                <a:ext uri="{FF2B5EF4-FFF2-40B4-BE49-F238E27FC236}">
                  <a16:creationId xmlns:a16="http://schemas.microsoft.com/office/drawing/2014/main" id="{B72AAF1E-D03E-DB41-97B0-4297F2B21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34" name="Freeform 6">
              <a:extLst>
                <a:ext uri="{FF2B5EF4-FFF2-40B4-BE49-F238E27FC236}">
                  <a16:creationId xmlns:a16="http://schemas.microsoft.com/office/drawing/2014/main" id="{218BF296-E862-F448-A2BC-D744CE4C7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5" name="Rectangle 7">
              <a:extLst>
                <a:ext uri="{FF2B5EF4-FFF2-40B4-BE49-F238E27FC236}">
                  <a16:creationId xmlns:a16="http://schemas.microsoft.com/office/drawing/2014/main" id="{01903AF3-F0A0-B246-AA98-350ED7AFA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36" name="Freeform 8">
              <a:extLst>
                <a:ext uri="{FF2B5EF4-FFF2-40B4-BE49-F238E27FC236}">
                  <a16:creationId xmlns:a16="http://schemas.microsoft.com/office/drawing/2014/main" id="{02607745-C313-2D40-B534-67AAAC438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47 w 129"/>
                <a:gd name="T1" fmla="*/ 74 h 49"/>
                <a:gd name="T2" fmla="*/ 0 w 129"/>
                <a:gd name="T3" fmla="*/ 74 h 49"/>
                <a:gd name="T4" fmla="*/ 0 w 129"/>
                <a:gd name="T5" fmla="*/ 0 h 49"/>
                <a:gd name="T6" fmla="*/ 147 w 129"/>
                <a:gd name="T7" fmla="*/ 74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7" name="AutoShape 9">
              <a:extLst>
                <a:ext uri="{FF2B5EF4-FFF2-40B4-BE49-F238E27FC236}">
                  <a16:creationId xmlns:a16="http://schemas.microsoft.com/office/drawing/2014/main" id="{2B1912FC-A041-BB4C-99F7-7A51B5F22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38" name="Rectangle 10">
              <a:extLst>
                <a:ext uri="{FF2B5EF4-FFF2-40B4-BE49-F238E27FC236}">
                  <a16:creationId xmlns:a16="http://schemas.microsoft.com/office/drawing/2014/main" id="{470A69D5-A308-CA46-9182-F624359AE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39" name="Rectangle 11">
              <a:extLst>
                <a:ext uri="{FF2B5EF4-FFF2-40B4-BE49-F238E27FC236}">
                  <a16:creationId xmlns:a16="http://schemas.microsoft.com/office/drawing/2014/main" id="{93793F4B-E846-5B4E-BE2D-861B318CF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40" name="AutoShape 12">
              <a:extLst>
                <a:ext uri="{FF2B5EF4-FFF2-40B4-BE49-F238E27FC236}">
                  <a16:creationId xmlns:a16="http://schemas.microsoft.com/office/drawing/2014/main" id="{AF58ACB1-1427-5441-8714-5046E3D90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41" name="Rectangle 13">
              <a:extLst>
                <a:ext uri="{FF2B5EF4-FFF2-40B4-BE49-F238E27FC236}">
                  <a16:creationId xmlns:a16="http://schemas.microsoft.com/office/drawing/2014/main" id="{8F7995F1-7A23-6F4A-8E76-83BE12B20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42" name="AutoShape 14">
              <a:extLst>
                <a:ext uri="{FF2B5EF4-FFF2-40B4-BE49-F238E27FC236}">
                  <a16:creationId xmlns:a16="http://schemas.microsoft.com/office/drawing/2014/main" id="{6647515B-E93D-7844-9120-4E0BCE0DE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43" name="AutoShape 15">
              <a:extLst>
                <a:ext uri="{FF2B5EF4-FFF2-40B4-BE49-F238E27FC236}">
                  <a16:creationId xmlns:a16="http://schemas.microsoft.com/office/drawing/2014/main" id="{4121F1EE-4491-084F-BAC1-7049C89EA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44" name="AutoShape 16">
              <a:extLst>
                <a:ext uri="{FF2B5EF4-FFF2-40B4-BE49-F238E27FC236}">
                  <a16:creationId xmlns:a16="http://schemas.microsoft.com/office/drawing/2014/main" id="{37535C3B-04EE-E948-82A8-B90223A04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45" name="Rectangle 17">
              <a:extLst>
                <a:ext uri="{FF2B5EF4-FFF2-40B4-BE49-F238E27FC236}">
                  <a16:creationId xmlns:a16="http://schemas.microsoft.com/office/drawing/2014/main" id="{8888126B-D4A1-A149-8983-C7061BB9A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46" name="Rectangle 18">
              <a:extLst>
                <a:ext uri="{FF2B5EF4-FFF2-40B4-BE49-F238E27FC236}">
                  <a16:creationId xmlns:a16="http://schemas.microsoft.com/office/drawing/2014/main" id="{92B2EE76-0039-D548-906A-18B6FB9CF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40</a:t>
              </a:r>
            </a:p>
          </p:txBody>
        </p:sp>
        <p:sp>
          <p:nvSpPr>
            <p:cNvPr id="585747" name="AutoShape 19">
              <a:extLst>
                <a:ext uri="{FF2B5EF4-FFF2-40B4-BE49-F238E27FC236}">
                  <a16:creationId xmlns:a16="http://schemas.microsoft.com/office/drawing/2014/main" id="{105DF72F-8CDB-4F40-B360-E24AA19E7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48" name="Rectangle 20">
              <a:extLst>
                <a:ext uri="{FF2B5EF4-FFF2-40B4-BE49-F238E27FC236}">
                  <a16:creationId xmlns:a16="http://schemas.microsoft.com/office/drawing/2014/main" id="{58C03071-7424-BE4E-AA2A-3B8B97EEB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49" name="AutoShape 21">
              <a:extLst>
                <a:ext uri="{FF2B5EF4-FFF2-40B4-BE49-F238E27FC236}">
                  <a16:creationId xmlns:a16="http://schemas.microsoft.com/office/drawing/2014/main" id="{3F305E53-06AE-EA42-949F-6EF579764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50" name="Line 22">
              <a:extLst>
                <a:ext uri="{FF2B5EF4-FFF2-40B4-BE49-F238E27FC236}">
                  <a16:creationId xmlns:a16="http://schemas.microsoft.com/office/drawing/2014/main" id="{F8CDDD12-9568-3D48-B419-D68FE1CE5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51" name="Line 23">
              <a:extLst>
                <a:ext uri="{FF2B5EF4-FFF2-40B4-BE49-F238E27FC236}">
                  <a16:creationId xmlns:a16="http://schemas.microsoft.com/office/drawing/2014/main" id="{FB131937-93EB-ED41-8D3D-E920DE508D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52" name="Line 24">
              <a:extLst>
                <a:ext uri="{FF2B5EF4-FFF2-40B4-BE49-F238E27FC236}">
                  <a16:creationId xmlns:a16="http://schemas.microsoft.com/office/drawing/2014/main" id="{6A4520B2-1173-CE47-AFCA-911FC30CFF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53" name="Line 25">
              <a:extLst>
                <a:ext uri="{FF2B5EF4-FFF2-40B4-BE49-F238E27FC236}">
                  <a16:creationId xmlns:a16="http://schemas.microsoft.com/office/drawing/2014/main" id="{E9442DE9-E90A-5643-ADF6-1764B9175B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54" name="Line 26">
              <a:extLst>
                <a:ext uri="{FF2B5EF4-FFF2-40B4-BE49-F238E27FC236}">
                  <a16:creationId xmlns:a16="http://schemas.microsoft.com/office/drawing/2014/main" id="{B0A350E8-CBDB-E740-A52D-F222A9A7C6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55" name="Line 27">
              <a:extLst>
                <a:ext uri="{FF2B5EF4-FFF2-40B4-BE49-F238E27FC236}">
                  <a16:creationId xmlns:a16="http://schemas.microsoft.com/office/drawing/2014/main" id="{3DDD1D94-A020-724F-9A01-7EF9D0B27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56" name="Rectangle 28">
              <a:extLst>
                <a:ext uri="{FF2B5EF4-FFF2-40B4-BE49-F238E27FC236}">
                  <a16:creationId xmlns:a16="http://schemas.microsoft.com/office/drawing/2014/main" id="{F270382B-0096-4D42-9401-8260DAE47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" y="538"/>
              <a:ext cx="185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죄</a:t>
              </a:r>
            </a:p>
          </p:txBody>
        </p:sp>
        <p:sp>
          <p:nvSpPr>
            <p:cNvPr id="585757" name="Rectangle 29">
              <a:extLst>
                <a:ext uri="{FF2B5EF4-FFF2-40B4-BE49-F238E27FC236}">
                  <a16:creationId xmlns:a16="http://schemas.microsoft.com/office/drawing/2014/main" id="{5E0B869C-42B4-AF44-A02A-5F8388586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634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복음</a:t>
              </a:r>
            </a:p>
          </p:txBody>
        </p:sp>
        <p:sp>
          <p:nvSpPr>
            <p:cNvPr id="585758" name="Rectangle 30">
              <a:extLst>
                <a:ext uri="{FF2B5EF4-FFF2-40B4-BE49-F238E27FC236}">
                  <a16:creationId xmlns:a16="http://schemas.microsoft.com/office/drawing/2014/main" id="{B3789F9F-A9AF-6945-A421-0F9127818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" y="738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가족</a:t>
              </a:r>
            </a:p>
          </p:txBody>
        </p:sp>
        <p:sp>
          <p:nvSpPr>
            <p:cNvPr id="585759" name="Rectangle 31">
              <a:extLst>
                <a:ext uri="{FF2B5EF4-FFF2-40B4-BE49-F238E27FC236}">
                  <a16:creationId xmlns:a16="http://schemas.microsoft.com/office/drawing/2014/main" id="{B19CF292-CBE2-7A48-9B55-4C27FD24E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842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살인자</a:t>
              </a:r>
            </a:p>
          </p:txBody>
        </p:sp>
        <p:sp>
          <p:nvSpPr>
            <p:cNvPr id="585760" name="Rectangle 32">
              <a:extLst>
                <a:ext uri="{FF2B5EF4-FFF2-40B4-BE49-F238E27FC236}">
                  <a16:creationId xmlns:a16="http://schemas.microsoft.com/office/drawing/2014/main" id="{7A599218-B20B-D14F-9004-FD6F67862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938"/>
              <a:ext cx="52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홋수 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/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무지개</a:t>
              </a:r>
            </a:p>
          </p:txBody>
        </p:sp>
        <p:sp>
          <p:nvSpPr>
            <p:cNvPr id="585761" name="Rectangle 33">
              <a:extLst>
                <a:ext uri="{FF2B5EF4-FFF2-40B4-BE49-F238E27FC236}">
                  <a16:creationId xmlns:a16="http://schemas.microsoft.com/office/drawing/2014/main" id="{9EB98555-428E-A74F-AD72-901C47987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1042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바벨탑</a:t>
              </a:r>
            </a:p>
          </p:txBody>
        </p:sp>
        <p:sp>
          <p:nvSpPr>
            <p:cNvPr id="585762" name="Rectangle 34">
              <a:extLst>
                <a:ext uri="{FF2B5EF4-FFF2-40B4-BE49-F238E27FC236}">
                  <a16:creationId xmlns:a16="http://schemas.microsoft.com/office/drawing/2014/main" id="{5432470A-0BD9-0149-BC91-14752E216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344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  <a:cs typeface="굴림" charset="0"/>
                </a:rPr>
                <a:t>창조</a:t>
              </a:r>
            </a:p>
          </p:txBody>
        </p:sp>
        <p:sp>
          <p:nvSpPr>
            <p:cNvPr id="585763" name="Rectangle 35">
              <a:extLst>
                <a:ext uri="{FF2B5EF4-FFF2-40B4-BE49-F238E27FC236}">
                  <a16:creationId xmlns:a16="http://schemas.microsoft.com/office/drawing/2014/main" id="{099794BC-65DF-7E4B-8B5F-60DCD6DA6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458"/>
              <a:ext cx="67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8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첫번째 남자 와 여자</a:t>
              </a:r>
              <a:endPara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85764" name="Line 36">
              <a:extLst>
                <a:ext uri="{FF2B5EF4-FFF2-40B4-BE49-F238E27FC236}">
                  <a16:creationId xmlns:a16="http://schemas.microsoft.com/office/drawing/2014/main" id="{5248CA6B-63A9-C641-8676-C8666DA5AD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65" name="Line 37">
              <a:extLst>
                <a:ext uri="{FF2B5EF4-FFF2-40B4-BE49-F238E27FC236}">
                  <a16:creationId xmlns:a16="http://schemas.microsoft.com/office/drawing/2014/main" id="{F9CEF001-C2E9-F848-AF9E-9C4FA84B3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66" name="Rectangle 38">
              <a:extLst>
                <a:ext uri="{FF2B5EF4-FFF2-40B4-BE49-F238E27FC236}">
                  <a16:creationId xmlns:a16="http://schemas.microsoft.com/office/drawing/2014/main" id="{B7D4F70B-33C2-8747-BB6A-435B6020F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67" name="Rectangle 39">
              <a:extLst>
                <a:ext uri="{FF2B5EF4-FFF2-40B4-BE49-F238E27FC236}">
                  <a16:creationId xmlns:a16="http://schemas.microsoft.com/office/drawing/2014/main" id="{EA50C15A-1413-5348-9297-0B2FE1455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" y="1531"/>
              <a:ext cx="49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땅 </a:t>
              </a: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민 </a:t>
              </a: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복</a:t>
              </a:r>
            </a:p>
          </p:txBody>
        </p:sp>
        <p:sp>
          <p:nvSpPr>
            <p:cNvPr id="585768" name="Rectangle 40">
              <a:extLst>
                <a:ext uri="{FF2B5EF4-FFF2-40B4-BE49-F238E27FC236}">
                  <a16:creationId xmlns:a16="http://schemas.microsoft.com/office/drawing/2014/main" id="{D7355AEA-7179-F64A-93BA-3B5E4E022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771"/>
              <a:ext cx="34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야 </a:t>
              </a: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에</a:t>
              </a:r>
            </a:p>
          </p:txBody>
        </p:sp>
        <p:sp>
          <p:nvSpPr>
            <p:cNvPr id="585769" name="Rectangle 41">
              <a:extLst>
                <a:ext uri="{FF2B5EF4-FFF2-40B4-BE49-F238E27FC236}">
                  <a16:creationId xmlns:a16="http://schemas.microsoft.com/office/drawing/2014/main" id="{FBF6D40A-5118-AE44-9F3C-A2D0F92E0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12</a:t>
              </a:r>
            </a:p>
          </p:txBody>
        </p:sp>
        <p:sp>
          <p:nvSpPr>
            <p:cNvPr id="585770" name="Rectangle 42">
              <a:extLst>
                <a:ext uri="{FF2B5EF4-FFF2-40B4-BE49-F238E27FC236}">
                  <a16:creationId xmlns:a16="http://schemas.microsoft.com/office/drawing/2014/main" id="{58C4417E-A3E9-434C-A0C2-D99F5B02E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" y="1414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부르심</a:t>
              </a:r>
            </a:p>
          </p:txBody>
        </p:sp>
        <p:sp>
          <p:nvSpPr>
            <p:cNvPr id="585771" name="Rectangle 43">
              <a:extLst>
                <a:ext uri="{FF2B5EF4-FFF2-40B4-BE49-F238E27FC236}">
                  <a16:creationId xmlns:a16="http://schemas.microsoft.com/office/drawing/2014/main" id="{D23F5BE7-55AC-1749-899A-8C714A6B4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1274"/>
              <a:ext cx="39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  <a:cs typeface="굴림" charset="0"/>
                </a:rPr>
                <a:t>아브라함</a:t>
              </a:r>
            </a:p>
          </p:txBody>
        </p:sp>
        <p:sp>
          <p:nvSpPr>
            <p:cNvPr id="585772" name="Rectangle 44">
              <a:extLst>
                <a:ext uri="{FF2B5EF4-FFF2-40B4-BE49-F238E27FC236}">
                  <a16:creationId xmlns:a16="http://schemas.microsoft.com/office/drawing/2014/main" id="{4660A433-B99E-7045-BE35-5F72575C5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" y="1653"/>
              <a:ext cx="34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이 </a:t>
              </a: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이</a:t>
              </a:r>
            </a:p>
          </p:txBody>
        </p:sp>
        <p:sp>
          <p:nvSpPr>
            <p:cNvPr id="585773" name="Line 45">
              <a:extLst>
                <a:ext uri="{FF2B5EF4-FFF2-40B4-BE49-F238E27FC236}">
                  <a16:creationId xmlns:a16="http://schemas.microsoft.com/office/drawing/2014/main" id="{BC50839B-0BE7-5B4D-A5F5-5CAB79FF01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74" name="Line 46">
              <a:extLst>
                <a:ext uri="{FF2B5EF4-FFF2-40B4-BE49-F238E27FC236}">
                  <a16:creationId xmlns:a16="http://schemas.microsoft.com/office/drawing/2014/main" id="{19D39F97-807A-DE46-A113-877D7F1476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75" name="Rectangle 47">
              <a:extLst>
                <a:ext uri="{FF2B5EF4-FFF2-40B4-BE49-F238E27FC236}">
                  <a16:creationId xmlns:a16="http://schemas.microsoft.com/office/drawing/2014/main" id="{FC55C5B8-2223-124B-AE90-9ADC76169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2152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  <a:cs typeface="굴림" charset="0"/>
                </a:rPr>
                <a:t>요셉</a:t>
              </a:r>
            </a:p>
          </p:txBody>
        </p:sp>
        <p:sp>
          <p:nvSpPr>
            <p:cNvPr id="585776" name="Rectangle 48">
              <a:extLst>
                <a:ext uri="{FF2B5EF4-FFF2-40B4-BE49-F238E27FC236}">
                  <a16:creationId xmlns:a16="http://schemas.microsoft.com/office/drawing/2014/main" id="{C4849010-A393-AE4D-BB9D-10FEC2282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301"/>
              <a:ext cx="31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   노예</a:t>
              </a:r>
            </a:p>
          </p:txBody>
        </p:sp>
        <p:sp>
          <p:nvSpPr>
            <p:cNvPr id="585777" name="Rectangle 49">
              <a:extLst>
                <a:ext uri="{FF2B5EF4-FFF2-40B4-BE49-F238E27FC236}">
                  <a16:creationId xmlns:a16="http://schemas.microsoft.com/office/drawing/2014/main" id="{DAE2E5D2-F4A5-A14A-A8F1-5B37F4BCD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430</a:t>
              </a:r>
            </a:p>
          </p:txBody>
        </p:sp>
        <p:sp>
          <p:nvSpPr>
            <p:cNvPr id="585778" name="Line 50">
              <a:extLst>
                <a:ext uri="{FF2B5EF4-FFF2-40B4-BE49-F238E27FC236}">
                  <a16:creationId xmlns:a16="http://schemas.microsoft.com/office/drawing/2014/main" id="{5DE55A71-D40E-CF41-B407-20533D211E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79" name="Line 51">
              <a:extLst>
                <a:ext uri="{FF2B5EF4-FFF2-40B4-BE49-F238E27FC236}">
                  <a16:creationId xmlns:a16="http://schemas.microsoft.com/office/drawing/2014/main" id="{486E3219-CC6D-A045-A2D0-F81ADC9181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80" name="Line 52">
              <a:extLst>
                <a:ext uri="{FF2B5EF4-FFF2-40B4-BE49-F238E27FC236}">
                  <a16:creationId xmlns:a16="http://schemas.microsoft.com/office/drawing/2014/main" id="{85132AE8-A3DE-7D49-97C3-F14C3D692C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81" name="Line 53">
              <a:extLst>
                <a:ext uri="{FF2B5EF4-FFF2-40B4-BE49-F238E27FC236}">
                  <a16:creationId xmlns:a16="http://schemas.microsoft.com/office/drawing/2014/main" id="{59BB8658-06AB-1B48-ABAC-51CBE8842A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82" name="Line 54">
              <a:extLst>
                <a:ext uri="{FF2B5EF4-FFF2-40B4-BE49-F238E27FC236}">
                  <a16:creationId xmlns:a16="http://schemas.microsoft.com/office/drawing/2014/main" id="{E3D439BF-A66F-AE41-A7AC-BFC7C5CF00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83" name="Line 55">
              <a:extLst>
                <a:ext uri="{FF2B5EF4-FFF2-40B4-BE49-F238E27FC236}">
                  <a16:creationId xmlns:a16="http://schemas.microsoft.com/office/drawing/2014/main" id="{8621F754-438E-3F4C-85B3-A43249769B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84" name="Line 56">
              <a:extLst>
                <a:ext uri="{FF2B5EF4-FFF2-40B4-BE49-F238E27FC236}">
                  <a16:creationId xmlns:a16="http://schemas.microsoft.com/office/drawing/2014/main" id="{B7FE2B8A-93AA-B34A-A583-178DC5DD80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85" name="Line 57">
              <a:extLst>
                <a:ext uri="{FF2B5EF4-FFF2-40B4-BE49-F238E27FC236}">
                  <a16:creationId xmlns:a16="http://schemas.microsoft.com/office/drawing/2014/main" id="{2A56C76D-4476-0946-A30C-63E691328F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86" name="Rectangle 58">
              <a:extLst>
                <a:ext uri="{FF2B5EF4-FFF2-40B4-BE49-F238E27FC236}">
                  <a16:creationId xmlns:a16="http://schemas.microsoft.com/office/drawing/2014/main" id="{C41FB6F8-F48C-A846-958E-3CC08FE43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" y="2674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  <a:cs typeface="굴림" charset="0"/>
                </a:rPr>
                <a:t>모세</a:t>
              </a:r>
            </a:p>
          </p:txBody>
        </p:sp>
        <p:sp>
          <p:nvSpPr>
            <p:cNvPr id="585787" name="Rectangle 59">
              <a:extLst>
                <a:ext uri="{FF2B5EF4-FFF2-40B4-BE49-F238E27FC236}">
                  <a16:creationId xmlns:a16="http://schemas.microsoft.com/office/drawing/2014/main" id="{C4350115-2AD3-8E46-ADBB-7920F7111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2934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시내</a:t>
              </a:r>
            </a:p>
          </p:txBody>
        </p:sp>
        <p:sp>
          <p:nvSpPr>
            <p:cNvPr id="585788" name="Rectangle 60">
              <a:extLst>
                <a:ext uri="{FF2B5EF4-FFF2-40B4-BE49-F238E27FC236}">
                  <a16:creationId xmlns:a16="http://schemas.microsoft.com/office/drawing/2014/main" id="{00CE7FBE-7FB6-2349-B459-F6DEB80B1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" y="3050"/>
              <a:ext cx="455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모 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사 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의</a:t>
              </a:r>
            </a:p>
          </p:txBody>
        </p:sp>
        <p:sp>
          <p:nvSpPr>
            <p:cNvPr id="585789" name="Rectangle 61">
              <a:extLst>
                <a:ext uri="{FF2B5EF4-FFF2-40B4-BE49-F238E27FC236}">
                  <a16:creationId xmlns:a16="http://schemas.microsoft.com/office/drawing/2014/main" id="{25E603A9-3C9E-F94F-B59A-8F3291C91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3158"/>
              <a:ext cx="5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가데스 바네스</a:t>
              </a:r>
            </a:p>
          </p:txBody>
        </p:sp>
        <p:sp>
          <p:nvSpPr>
            <p:cNvPr id="585790" name="Rectangle 62">
              <a:extLst>
                <a:ext uri="{FF2B5EF4-FFF2-40B4-BE49-F238E27FC236}">
                  <a16:creationId xmlns:a16="http://schemas.microsoft.com/office/drawing/2014/main" id="{3FB7AD1E-58DC-2C4C-8AF7-6A291FECA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40</a:t>
              </a:r>
            </a:p>
          </p:txBody>
        </p:sp>
        <p:sp>
          <p:nvSpPr>
            <p:cNvPr id="585791" name="Rectangle 63">
              <a:extLst>
                <a:ext uri="{FF2B5EF4-FFF2-40B4-BE49-F238E27FC236}">
                  <a16:creationId xmlns:a16="http://schemas.microsoft.com/office/drawing/2014/main" id="{EF7CDA8B-AF55-2B47-A92B-E97CD4EA3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3382"/>
              <a:ext cx="31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5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설교</a:t>
              </a:r>
            </a:p>
          </p:txBody>
        </p:sp>
        <p:sp>
          <p:nvSpPr>
            <p:cNvPr id="585792" name="Line 64">
              <a:extLst>
                <a:ext uri="{FF2B5EF4-FFF2-40B4-BE49-F238E27FC236}">
                  <a16:creationId xmlns:a16="http://schemas.microsoft.com/office/drawing/2014/main" id="{88B8AE32-392C-104F-A75E-18DEC6C02C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793" name="Rectangle 65">
              <a:extLst>
                <a:ext uri="{FF2B5EF4-FFF2-40B4-BE49-F238E27FC236}">
                  <a16:creationId xmlns:a16="http://schemas.microsoft.com/office/drawing/2014/main" id="{3AF5E3EF-BA04-1D49-8A4E-F239F49B4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9" y="2826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애굽</a:t>
              </a:r>
            </a:p>
          </p:txBody>
        </p:sp>
        <p:sp>
          <p:nvSpPr>
            <p:cNvPr id="585794" name="Line 66">
              <a:extLst>
                <a:ext uri="{FF2B5EF4-FFF2-40B4-BE49-F238E27FC236}">
                  <a16:creationId xmlns:a16="http://schemas.microsoft.com/office/drawing/2014/main" id="{B01C39CD-44DA-734E-A7D8-57D6F09A67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85795" name="AutoShape 67">
            <a:extLst>
              <a:ext uri="{FF2B5EF4-FFF2-40B4-BE49-F238E27FC236}">
                <a16:creationId xmlns:a16="http://schemas.microsoft.com/office/drawing/2014/main" id="{39C14B7E-9E76-3B4A-B1CB-E5B131565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796" name="Freeform 68">
            <a:extLst>
              <a:ext uri="{FF2B5EF4-FFF2-40B4-BE49-F238E27FC236}">
                <a16:creationId xmlns:a16="http://schemas.microsoft.com/office/drawing/2014/main" id="{54426063-40DF-4D4B-90A6-5E87417FFC03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97" name="Freeform 69">
            <a:extLst>
              <a:ext uri="{FF2B5EF4-FFF2-40B4-BE49-F238E27FC236}">
                <a16:creationId xmlns:a16="http://schemas.microsoft.com/office/drawing/2014/main" id="{5724339F-F14D-8C4B-9B6A-29580B7D296B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98" name="Freeform 70">
            <a:extLst>
              <a:ext uri="{FF2B5EF4-FFF2-40B4-BE49-F238E27FC236}">
                <a16:creationId xmlns:a16="http://schemas.microsoft.com/office/drawing/2014/main" id="{8ACFFF3F-90D1-4447-BE7F-D35E939CAFEC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99" name="Freeform 71">
            <a:extLst>
              <a:ext uri="{FF2B5EF4-FFF2-40B4-BE49-F238E27FC236}">
                <a16:creationId xmlns:a16="http://schemas.microsoft.com/office/drawing/2014/main" id="{C866A56E-2D89-EF47-A3B9-3C9F844A14EA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0" name="Freeform 72">
            <a:extLst>
              <a:ext uri="{FF2B5EF4-FFF2-40B4-BE49-F238E27FC236}">
                <a16:creationId xmlns:a16="http://schemas.microsoft.com/office/drawing/2014/main" id="{86C6CEDF-E413-BE43-9D3A-2F2CF055CB6D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1" name="Freeform 73">
            <a:extLst>
              <a:ext uri="{FF2B5EF4-FFF2-40B4-BE49-F238E27FC236}">
                <a16:creationId xmlns:a16="http://schemas.microsoft.com/office/drawing/2014/main" id="{22427AC5-C46E-2340-9420-86B281FBCD10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2" name="Freeform 74">
            <a:extLst>
              <a:ext uri="{FF2B5EF4-FFF2-40B4-BE49-F238E27FC236}">
                <a16:creationId xmlns:a16="http://schemas.microsoft.com/office/drawing/2014/main" id="{48096B4D-497C-BF4F-A9A7-60D0921F1F35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3" name="Freeform 75">
            <a:extLst>
              <a:ext uri="{FF2B5EF4-FFF2-40B4-BE49-F238E27FC236}">
                <a16:creationId xmlns:a16="http://schemas.microsoft.com/office/drawing/2014/main" id="{A7C1D1F8-46DB-A74C-826F-9325DE504710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4" name="Freeform 76">
            <a:extLst>
              <a:ext uri="{FF2B5EF4-FFF2-40B4-BE49-F238E27FC236}">
                <a16:creationId xmlns:a16="http://schemas.microsoft.com/office/drawing/2014/main" id="{F16E6302-0070-6842-ADA4-BDE344551BA5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5" name="Freeform 77">
            <a:extLst>
              <a:ext uri="{FF2B5EF4-FFF2-40B4-BE49-F238E27FC236}">
                <a16:creationId xmlns:a16="http://schemas.microsoft.com/office/drawing/2014/main" id="{4E7FAFED-0438-DC44-AA7E-C17BD87D2757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6" name="Freeform 78">
            <a:extLst>
              <a:ext uri="{FF2B5EF4-FFF2-40B4-BE49-F238E27FC236}">
                <a16:creationId xmlns:a16="http://schemas.microsoft.com/office/drawing/2014/main" id="{3A95A797-C0DD-2443-ADF4-EEFC1EF675D5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7" name="Freeform 79">
            <a:extLst>
              <a:ext uri="{FF2B5EF4-FFF2-40B4-BE49-F238E27FC236}">
                <a16:creationId xmlns:a16="http://schemas.microsoft.com/office/drawing/2014/main" id="{7A9A285E-3042-8041-8102-0E83282509B2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8" name="Freeform 80">
            <a:extLst>
              <a:ext uri="{FF2B5EF4-FFF2-40B4-BE49-F238E27FC236}">
                <a16:creationId xmlns:a16="http://schemas.microsoft.com/office/drawing/2014/main" id="{9457F003-3204-4643-B141-E22043E41F76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9" name="Freeform 81">
            <a:extLst>
              <a:ext uri="{FF2B5EF4-FFF2-40B4-BE49-F238E27FC236}">
                <a16:creationId xmlns:a16="http://schemas.microsoft.com/office/drawing/2014/main" id="{7A9297CC-63B1-C34E-8423-C6407F3B014D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0" name="Freeform 82">
            <a:extLst>
              <a:ext uri="{FF2B5EF4-FFF2-40B4-BE49-F238E27FC236}">
                <a16:creationId xmlns:a16="http://schemas.microsoft.com/office/drawing/2014/main" id="{7CC84797-2F6B-2A44-8BD5-8E4FFBD9FC55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1" name="Freeform 83">
            <a:extLst>
              <a:ext uri="{FF2B5EF4-FFF2-40B4-BE49-F238E27FC236}">
                <a16:creationId xmlns:a16="http://schemas.microsoft.com/office/drawing/2014/main" id="{A66A5400-77F9-7948-8EAB-62DBC86841D0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2" name="Freeform 84">
            <a:extLst>
              <a:ext uri="{FF2B5EF4-FFF2-40B4-BE49-F238E27FC236}">
                <a16:creationId xmlns:a16="http://schemas.microsoft.com/office/drawing/2014/main" id="{C047B9DD-42D8-9645-A0FD-66ACC3D724C5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3" name="Freeform 85">
            <a:extLst>
              <a:ext uri="{FF2B5EF4-FFF2-40B4-BE49-F238E27FC236}">
                <a16:creationId xmlns:a16="http://schemas.microsoft.com/office/drawing/2014/main" id="{6CDF658B-DEAA-CA4E-900E-45E4B04C318A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4" name="Freeform 86">
            <a:extLst>
              <a:ext uri="{FF2B5EF4-FFF2-40B4-BE49-F238E27FC236}">
                <a16:creationId xmlns:a16="http://schemas.microsoft.com/office/drawing/2014/main" id="{52FC503C-E4AA-E847-8926-E725A7D8D508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5" name="Freeform 87">
            <a:extLst>
              <a:ext uri="{FF2B5EF4-FFF2-40B4-BE49-F238E27FC236}">
                <a16:creationId xmlns:a16="http://schemas.microsoft.com/office/drawing/2014/main" id="{22CFCD6A-6920-3147-B45F-3C10EDD26B50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6" name="Freeform 88">
            <a:extLst>
              <a:ext uri="{FF2B5EF4-FFF2-40B4-BE49-F238E27FC236}">
                <a16:creationId xmlns:a16="http://schemas.microsoft.com/office/drawing/2014/main" id="{FAF4E761-7FBD-7E48-A7E0-29595250F2E0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7" name="Freeform 89">
            <a:extLst>
              <a:ext uri="{FF2B5EF4-FFF2-40B4-BE49-F238E27FC236}">
                <a16:creationId xmlns:a16="http://schemas.microsoft.com/office/drawing/2014/main" id="{915605C6-D5B1-D24A-8BF7-4986D9E09873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8" name="Freeform 90">
            <a:extLst>
              <a:ext uri="{FF2B5EF4-FFF2-40B4-BE49-F238E27FC236}">
                <a16:creationId xmlns:a16="http://schemas.microsoft.com/office/drawing/2014/main" id="{2E1A9312-B48B-8449-AB89-7310CEEF83C6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9" name="Freeform 91">
            <a:extLst>
              <a:ext uri="{FF2B5EF4-FFF2-40B4-BE49-F238E27FC236}">
                <a16:creationId xmlns:a16="http://schemas.microsoft.com/office/drawing/2014/main" id="{00147579-BC2E-CE4E-ACA5-D022CB08146B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0" name="Freeform 92">
            <a:extLst>
              <a:ext uri="{FF2B5EF4-FFF2-40B4-BE49-F238E27FC236}">
                <a16:creationId xmlns:a16="http://schemas.microsoft.com/office/drawing/2014/main" id="{F0C518F0-30F6-2A44-9706-1C9270ED1EF1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1" name="Freeform 93">
            <a:extLst>
              <a:ext uri="{FF2B5EF4-FFF2-40B4-BE49-F238E27FC236}">
                <a16:creationId xmlns:a16="http://schemas.microsoft.com/office/drawing/2014/main" id="{A7395180-BFD3-5846-BEC6-541D9D8DD1B5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2" name="Freeform 94">
            <a:extLst>
              <a:ext uri="{FF2B5EF4-FFF2-40B4-BE49-F238E27FC236}">
                <a16:creationId xmlns:a16="http://schemas.microsoft.com/office/drawing/2014/main" id="{E53CA68D-7B66-1F4A-BC04-23D5E1DFA268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3" name="Freeform 95">
            <a:extLst>
              <a:ext uri="{FF2B5EF4-FFF2-40B4-BE49-F238E27FC236}">
                <a16:creationId xmlns:a16="http://schemas.microsoft.com/office/drawing/2014/main" id="{B15AE39C-C265-6D47-953C-1B55B6097BE9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4" name="Freeform 96">
            <a:extLst>
              <a:ext uri="{FF2B5EF4-FFF2-40B4-BE49-F238E27FC236}">
                <a16:creationId xmlns:a16="http://schemas.microsoft.com/office/drawing/2014/main" id="{4CADCBE5-4E85-A44D-ADE2-1250A0FB01A5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2" name="Freeform 114">
            <a:extLst>
              <a:ext uri="{FF2B5EF4-FFF2-40B4-BE49-F238E27FC236}">
                <a16:creationId xmlns:a16="http://schemas.microsoft.com/office/drawing/2014/main" id="{FEADAB3B-365A-264F-97AE-6FEAEC90C8FF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4" name="Freeform 116">
            <a:extLst>
              <a:ext uri="{FF2B5EF4-FFF2-40B4-BE49-F238E27FC236}">
                <a16:creationId xmlns:a16="http://schemas.microsoft.com/office/drawing/2014/main" id="{2A6C11B5-D243-9C48-843A-B981AC61F5BE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5" name="Freeform 117">
            <a:extLst>
              <a:ext uri="{FF2B5EF4-FFF2-40B4-BE49-F238E27FC236}">
                <a16:creationId xmlns:a16="http://schemas.microsoft.com/office/drawing/2014/main" id="{06DE7763-39F5-B048-AB31-181DF62A7A45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6" name="Freeform 118">
            <a:extLst>
              <a:ext uri="{FF2B5EF4-FFF2-40B4-BE49-F238E27FC236}">
                <a16:creationId xmlns:a16="http://schemas.microsoft.com/office/drawing/2014/main" id="{888CDD41-5BCD-D948-9FBF-65BD3D6FDBCE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7" name="Freeform 119">
            <a:extLst>
              <a:ext uri="{FF2B5EF4-FFF2-40B4-BE49-F238E27FC236}">
                <a16:creationId xmlns:a16="http://schemas.microsoft.com/office/drawing/2014/main" id="{C3211A90-1802-D640-9CB5-B8BE91EB6CC5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8" name="Freeform 120">
            <a:extLst>
              <a:ext uri="{FF2B5EF4-FFF2-40B4-BE49-F238E27FC236}">
                <a16:creationId xmlns:a16="http://schemas.microsoft.com/office/drawing/2014/main" id="{2FCDFA70-CC6C-E44D-9662-15183FE3F46F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9" name="Freeform 121">
            <a:extLst>
              <a:ext uri="{FF2B5EF4-FFF2-40B4-BE49-F238E27FC236}">
                <a16:creationId xmlns:a16="http://schemas.microsoft.com/office/drawing/2014/main" id="{D7D6349E-176F-A34B-974E-4D88EECD438A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0" name="Freeform 122">
            <a:extLst>
              <a:ext uri="{FF2B5EF4-FFF2-40B4-BE49-F238E27FC236}">
                <a16:creationId xmlns:a16="http://schemas.microsoft.com/office/drawing/2014/main" id="{2E741DDB-062C-F14F-B4D0-1ECA409AA79E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1" name="Freeform 123">
            <a:extLst>
              <a:ext uri="{FF2B5EF4-FFF2-40B4-BE49-F238E27FC236}">
                <a16:creationId xmlns:a16="http://schemas.microsoft.com/office/drawing/2014/main" id="{9CD4C7E1-8DF9-7E48-B561-D0CEC82ABC13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2" name="Freeform 124">
            <a:extLst>
              <a:ext uri="{FF2B5EF4-FFF2-40B4-BE49-F238E27FC236}">
                <a16:creationId xmlns:a16="http://schemas.microsoft.com/office/drawing/2014/main" id="{7E655E4E-B0B8-CD47-88F8-0BCE9039201E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3" name="Freeform 125">
            <a:extLst>
              <a:ext uri="{FF2B5EF4-FFF2-40B4-BE49-F238E27FC236}">
                <a16:creationId xmlns:a16="http://schemas.microsoft.com/office/drawing/2014/main" id="{60E45C99-107A-6744-9041-9444FD2FAD55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4" name="Freeform 126">
            <a:extLst>
              <a:ext uri="{FF2B5EF4-FFF2-40B4-BE49-F238E27FC236}">
                <a16:creationId xmlns:a16="http://schemas.microsoft.com/office/drawing/2014/main" id="{4BDD47E1-7B72-8242-BE88-69974E58ABBC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5" name="Freeform 127">
            <a:extLst>
              <a:ext uri="{FF2B5EF4-FFF2-40B4-BE49-F238E27FC236}">
                <a16:creationId xmlns:a16="http://schemas.microsoft.com/office/drawing/2014/main" id="{010B48E9-298F-4240-B115-469D7625118C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6" name="Freeform 128">
            <a:extLst>
              <a:ext uri="{FF2B5EF4-FFF2-40B4-BE49-F238E27FC236}">
                <a16:creationId xmlns:a16="http://schemas.microsoft.com/office/drawing/2014/main" id="{AE9FBA2A-C11A-B84F-942A-AED6EB08A47F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7" name="Freeform 129">
            <a:extLst>
              <a:ext uri="{FF2B5EF4-FFF2-40B4-BE49-F238E27FC236}">
                <a16:creationId xmlns:a16="http://schemas.microsoft.com/office/drawing/2014/main" id="{6117A88E-36CD-3D4C-852C-3905DD530468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8" name="Freeform 130">
            <a:extLst>
              <a:ext uri="{FF2B5EF4-FFF2-40B4-BE49-F238E27FC236}">
                <a16:creationId xmlns:a16="http://schemas.microsoft.com/office/drawing/2014/main" id="{DA7B6125-97B7-2C41-BDCE-0C582E2B6AC1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9" name="Freeform 131">
            <a:extLst>
              <a:ext uri="{FF2B5EF4-FFF2-40B4-BE49-F238E27FC236}">
                <a16:creationId xmlns:a16="http://schemas.microsoft.com/office/drawing/2014/main" id="{CEB69FF8-EC4C-6C4C-A039-70939DB0B1D5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0" name="Freeform 132">
            <a:extLst>
              <a:ext uri="{FF2B5EF4-FFF2-40B4-BE49-F238E27FC236}">
                <a16:creationId xmlns:a16="http://schemas.microsoft.com/office/drawing/2014/main" id="{79FA970B-CEB3-3C49-967C-ACAA08503CD1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1" name="Freeform 133">
            <a:extLst>
              <a:ext uri="{FF2B5EF4-FFF2-40B4-BE49-F238E27FC236}">
                <a16:creationId xmlns:a16="http://schemas.microsoft.com/office/drawing/2014/main" id="{C615BA83-F6D7-0F42-AC60-62D95A00F585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2" name="Freeform 134">
            <a:extLst>
              <a:ext uri="{FF2B5EF4-FFF2-40B4-BE49-F238E27FC236}">
                <a16:creationId xmlns:a16="http://schemas.microsoft.com/office/drawing/2014/main" id="{64A05C17-6414-114F-ACFB-639915A7ED2D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3" name="Freeform 135">
            <a:extLst>
              <a:ext uri="{FF2B5EF4-FFF2-40B4-BE49-F238E27FC236}">
                <a16:creationId xmlns:a16="http://schemas.microsoft.com/office/drawing/2014/main" id="{1ED6785D-89AA-D34C-B5BF-8F50E1358362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4" name="Freeform 136">
            <a:extLst>
              <a:ext uri="{FF2B5EF4-FFF2-40B4-BE49-F238E27FC236}">
                <a16:creationId xmlns:a16="http://schemas.microsoft.com/office/drawing/2014/main" id="{9CBA79BE-1548-B44C-82BB-52F47C7A55CC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5" name="Freeform 137">
            <a:extLst>
              <a:ext uri="{FF2B5EF4-FFF2-40B4-BE49-F238E27FC236}">
                <a16:creationId xmlns:a16="http://schemas.microsoft.com/office/drawing/2014/main" id="{9DB80A6A-E9BF-C848-953D-6A1C7ADD932E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6" name="Freeform 138">
            <a:extLst>
              <a:ext uri="{FF2B5EF4-FFF2-40B4-BE49-F238E27FC236}">
                <a16:creationId xmlns:a16="http://schemas.microsoft.com/office/drawing/2014/main" id="{1D662A9E-166D-F64E-B195-2133AC7148E8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7" name="Freeform 139">
            <a:extLst>
              <a:ext uri="{FF2B5EF4-FFF2-40B4-BE49-F238E27FC236}">
                <a16:creationId xmlns:a16="http://schemas.microsoft.com/office/drawing/2014/main" id="{94A0B8CF-FBAD-454A-9D76-BB3290D62E7D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8" name="Freeform 140">
            <a:extLst>
              <a:ext uri="{FF2B5EF4-FFF2-40B4-BE49-F238E27FC236}">
                <a16:creationId xmlns:a16="http://schemas.microsoft.com/office/drawing/2014/main" id="{07879E9A-DCC3-094C-921E-2A05226830EB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9" name="Freeform 141">
            <a:extLst>
              <a:ext uri="{FF2B5EF4-FFF2-40B4-BE49-F238E27FC236}">
                <a16:creationId xmlns:a16="http://schemas.microsoft.com/office/drawing/2014/main" id="{1C2F91C0-3CEE-3F48-AA72-B4EB4756180E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0" name="Freeform 142">
            <a:extLst>
              <a:ext uri="{FF2B5EF4-FFF2-40B4-BE49-F238E27FC236}">
                <a16:creationId xmlns:a16="http://schemas.microsoft.com/office/drawing/2014/main" id="{D1BEF0AB-FDD4-6042-8789-7783F13B8A5C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1" name="Freeform 143">
            <a:extLst>
              <a:ext uri="{FF2B5EF4-FFF2-40B4-BE49-F238E27FC236}">
                <a16:creationId xmlns:a16="http://schemas.microsoft.com/office/drawing/2014/main" id="{C2B68174-A813-FB48-ABBC-A9223E6451AA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2" name="Freeform 144">
            <a:extLst>
              <a:ext uri="{FF2B5EF4-FFF2-40B4-BE49-F238E27FC236}">
                <a16:creationId xmlns:a16="http://schemas.microsoft.com/office/drawing/2014/main" id="{1FBC49FD-18D1-4545-92AE-82267FB464D0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3" name="Freeform 145">
            <a:extLst>
              <a:ext uri="{FF2B5EF4-FFF2-40B4-BE49-F238E27FC236}">
                <a16:creationId xmlns:a16="http://schemas.microsoft.com/office/drawing/2014/main" id="{B9DF9AA7-FDAD-374B-BA54-21C1B3B7ED94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4" name="Freeform 146">
            <a:extLst>
              <a:ext uri="{FF2B5EF4-FFF2-40B4-BE49-F238E27FC236}">
                <a16:creationId xmlns:a16="http://schemas.microsoft.com/office/drawing/2014/main" id="{23A08E3B-C35C-1D49-A9A7-330EFE7443A3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5" name="Freeform 147">
            <a:extLst>
              <a:ext uri="{FF2B5EF4-FFF2-40B4-BE49-F238E27FC236}">
                <a16:creationId xmlns:a16="http://schemas.microsoft.com/office/drawing/2014/main" id="{AAA6100B-8C9E-2240-8DE0-75932EA27E3A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6" name="Freeform 148">
            <a:extLst>
              <a:ext uri="{FF2B5EF4-FFF2-40B4-BE49-F238E27FC236}">
                <a16:creationId xmlns:a16="http://schemas.microsoft.com/office/drawing/2014/main" id="{66CA66B6-95EB-864C-865F-49784FD18A26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7" name="Freeform 149">
            <a:extLst>
              <a:ext uri="{FF2B5EF4-FFF2-40B4-BE49-F238E27FC236}">
                <a16:creationId xmlns:a16="http://schemas.microsoft.com/office/drawing/2014/main" id="{E58BAAF2-3293-1047-AA1C-868C302FCB7A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8" name="Freeform 150">
            <a:extLst>
              <a:ext uri="{FF2B5EF4-FFF2-40B4-BE49-F238E27FC236}">
                <a16:creationId xmlns:a16="http://schemas.microsoft.com/office/drawing/2014/main" id="{4F80ED77-BCF0-C64F-98C3-C7E40A5A7142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9" name="Freeform 151">
            <a:extLst>
              <a:ext uri="{FF2B5EF4-FFF2-40B4-BE49-F238E27FC236}">
                <a16:creationId xmlns:a16="http://schemas.microsoft.com/office/drawing/2014/main" id="{9BD7807C-2BF2-8341-821E-F64FBA748C38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0" name="Freeform 152">
            <a:extLst>
              <a:ext uri="{FF2B5EF4-FFF2-40B4-BE49-F238E27FC236}">
                <a16:creationId xmlns:a16="http://schemas.microsoft.com/office/drawing/2014/main" id="{32696121-2359-EB4D-AA13-6260EA867A5B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1" name="Freeform 153">
            <a:extLst>
              <a:ext uri="{FF2B5EF4-FFF2-40B4-BE49-F238E27FC236}">
                <a16:creationId xmlns:a16="http://schemas.microsoft.com/office/drawing/2014/main" id="{79CFB1E6-B5CA-AB47-8F7D-1783593F05DB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2" name="Freeform 154">
            <a:extLst>
              <a:ext uri="{FF2B5EF4-FFF2-40B4-BE49-F238E27FC236}">
                <a16:creationId xmlns:a16="http://schemas.microsoft.com/office/drawing/2014/main" id="{19E8EAB0-14D1-A947-912F-DE86B4B891F1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3" name="Freeform 155">
            <a:extLst>
              <a:ext uri="{FF2B5EF4-FFF2-40B4-BE49-F238E27FC236}">
                <a16:creationId xmlns:a16="http://schemas.microsoft.com/office/drawing/2014/main" id="{B64820B1-308F-A04A-91B7-E09690F25D56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4" name="Freeform 156">
            <a:extLst>
              <a:ext uri="{FF2B5EF4-FFF2-40B4-BE49-F238E27FC236}">
                <a16:creationId xmlns:a16="http://schemas.microsoft.com/office/drawing/2014/main" id="{D1B320A7-DD40-4F4F-A25F-98A6B505FC1C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5" name="Freeform 157">
            <a:extLst>
              <a:ext uri="{FF2B5EF4-FFF2-40B4-BE49-F238E27FC236}">
                <a16:creationId xmlns:a16="http://schemas.microsoft.com/office/drawing/2014/main" id="{5F3AAAF2-8E52-7045-A53D-B581AA967A1D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6" name="Freeform 158">
            <a:extLst>
              <a:ext uri="{FF2B5EF4-FFF2-40B4-BE49-F238E27FC236}">
                <a16:creationId xmlns:a16="http://schemas.microsoft.com/office/drawing/2014/main" id="{1B478A61-2073-1040-A7B3-618445C93961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7" name="Freeform 159">
            <a:extLst>
              <a:ext uri="{FF2B5EF4-FFF2-40B4-BE49-F238E27FC236}">
                <a16:creationId xmlns:a16="http://schemas.microsoft.com/office/drawing/2014/main" id="{50B1EB9F-DA03-5847-A50B-7ECA4CA3B5F9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8" name="Freeform 160">
            <a:extLst>
              <a:ext uri="{FF2B5EF4-FFF2-40B4-BE49-F238E27FC236}">
                <a16:creationId xmlns:a16="http://schemas.microsoft.com/office/drawing/2014/main" id="{71DED256-7AA8-0147-9CEB-19FEC4BFB7AD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9" name="Freeform 161">
            <a:extLst>
              <a:ext uri="{FF2B5EF4-FFF2-40B4-BE49-F238E27FC236}">
                <a16:creationId xmlns:a16="http://schemas.microsoft.com/office/drawing/2014/main" id="{DC392FE0-E518-E24F-AA2D-5CD7400AAB24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90" name="Freeform 162">
            <a:extLst>
              <a:ext uri="{FF2B5EF4-FFF2-40B4-BE49-F238E27FC236}">
                <a16:creationId xmlns:a16="http://schemas.microsoft.com/office/drawing/2014/main" id="{715512FE-C8C6-034A-A67F-BC6D5EB3857B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91" name="Freeform 163">
            <a:extLst>
              <a:ext uri="{FF2B5EF4-FFF2-40B4-BE49-F238E27FC236}">
                <a16:creationId xmlns:a16="http://schemas.microsoft.com/office/drawing/2014/main" id="{DA7B9B43-9402-0B44-B7DC-F155F9B46A30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5892" name="Picture 164">
            <a:extLst>
              <a:ext uri="{FF2B5EF4-FFF2-40B4-BE49-F238E27FC236}">
                <a16:creationId xmlns:a16="http://schemas.microsoft.com/office/drawing/2014/main" id="{2B198183-7463-5F4C-9A3A-3A34AD1548D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5893" name="Line 165">
            <a:extLst>
              <a:ext uri="{FF2B5EF4-FFF2-40B4-BE49-F238E27FC236}">
                <a16:creationId xmlns:a16="http://schemas.microsoft.com/office/drawing/2014/main" id="{9E338A43-D5FB-5344-B4A4-70A7FB35A4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894" name="Freeform 166">
            <a:extLst>
              <a:ext uri="{FF2B5EF4-FFF2-40B4-BE49-F238E27FC236}">
                <a16:creationId xmlns:a16="http://schemas.microsoft.com/office/drawing/2014/main" id="{06FEF8AA-B8E6-9945-8B0F-94E578259F9E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95" name="Rectangle 167">
            <a:extLst>
              <a:ext uri="{FF2B5EF4-FFF2-40B4-BE49-F238E27FC236}">
                <a16:creationId xmlns:a16="http://schemas.microsoft.com/office/drawing/2014/main" id="{1A389DBD-2454-5843-A7DB-486D16E52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200">
                <a:solidFill>
                  <a:srgbClr val="0000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585896" name="Rectangle 168">
            <a:extLst>
              <a:ext uri="{FF2B5EF4-FFF2-40B4-BE49-F238E27FC236}">
                <a16:creationId xmlns:a16="http://schemas.microsoft.com/office/drawing/2014/main" id="{D22AD369-EBD4-294C-B4DB-E94BDBEDD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897" name="Rectangle 169">
            <a:extLst>
              <a:ext uri="{FF2B5EF4-FFF2-40B4-BE49-F238E27FC236}">
                <a16:creationId xmlns:a16="http://schemas.microsoft.com/office/drawing/2014/main" id="{8A6592D0-0253-244E-B9F1-A27586AB1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898" name="Rectangle 170">
            <a:extLst>
              <a:ext uri="{FF2B5EF4-FFF2-40B4-BE49-F238E27FC236}">
                <a16:creationId xmlns:a16="http://schemas.microsoft.com/office/drawing/2014/main" id="{89664DC2-3FD1-E04A-A3EE-8975BD30B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899" name="Rectangle 171">
            <a:extLst>
              <a:ext uri="{FF2B5EF4-FFF2-40B4-BE49-F238E27FC236}">
                <a16:creationId xmlns:a16="http://schemas.microsoft.com/office/drawing/2014/main" id="{18295702-0C78-664C-AAED-DF550BA26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00" name="Rectangle 172">
            <a:extLst>
              <a:ext uri="{FF2B5EF4-FFF2-40B4-BE49-F238E27FC236}">
                <a16:creationId xmlns:a16="http://schemas.microsoft.com/office/drawing/2014/main" id="{29681F73-B2B5-A441-8358-21E2395F3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01" name="Rectangle 173">
            <a:extLst>
              <a:ext uri="{FF2B5EF4-FFF2-40B4-BE49-F238E27FC236}">
                <a16:creationId xmlns:a16="http://schemas.microsoft.com/office/drawing/2014/main" id="{1F9B9475-FB4C-4D4F-B838-2152BEF55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2400">
                <a:solidFill>
                  <a:srgbClr val="000000"/>
                </a:solidFill>
                <a:latin typeface="Times" charset="0"/>
                <a:ea typeface="굴림" charset="0"/>
                <a:cs typeface="굴림" charset="0"/>
              </a:rPr>
              <a:t>S</a:t>
            </a:r>
          </a:p>
        </p:txBody>
      </p:sp>
      <p:sp>
        <p:nvSpPr>
          <p:cNvPr id="585902" name="Rectangle 174">
            <a:extLst>
              <a:ext uri="{FF2B5EF4-FFF2-40B4-BE49-F238E27FC236}">
                <a16:creationId xmlns:a16="http://schemas.microsoft.com/office/drawing/2014/main" id="{F2BC071B-B605-7A40-AFE2-770C569D0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2355850"/>
            <a:ext cx="30448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54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ko-KR" altLang="en-US" sz="48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창 </a:t>
            </a:r>
            <a:r>
              <a:rPr lang="en-US" altLang="ko-KR" sz="48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7 </a:t>
            </a:r>
            <a:r>
              <a:rPr lang="ko-KR" altLang="en-US" sz="48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중예</a:t>
            </a:r>
            <a:r>
              <a:rPr lang="ko-KR" altLang="en-US" sz="54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585903" name="Rectangle 175">
            <a:extLst>
              <a:ext uri="{FF2B5EF4-FFF2-40B4-BE49-F238E27FC236}">
                <a16:creationId xmlns:a16="http://schemas.microsoft.com/office/drawing/2014/main" id="{E3A4A11D-9C52-8C47-B189-118E2031F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85904" name="Rectangle 176">
            <a:extLst>
              <a:ext uri="{FF2B5EF4-FFF2-40B4-BE49-F238E27FC236}">
                <a16:creationId xmlns:a16="http://schemas.microsoft.com/office/drawing/2014/main" id="{956ACB8E-1B12-4B4D-BD87-C9A84CBFF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5400" b="0">
                <a:solidFill>
                  <a:srgbClr val="00FF00"/>
                </a:solidFill>
                <a:latin typeface="Times" charset="0"/>
                <a:ea typeface="굴림" charset="0"/>
                <a:cs typeface="굴림" charset="0"/>
              </a:rPr>
              <a:t>7 = 4 + 3 </a:t>
            </a:r>
          </a:p>
        </p:txBody>
      </p:sp>
      <p:sp>
        <p:nvSpPr>
          <p:cNvPr id="585905" name="Line 177">
            <a:extLst>
              <a:ext uri="{FF2B5EF4-FFF2-40B4-BE49-F238E27FC236}">
                <a16:creationId xmlns:a16="http://schemas.microsoft.com/office/drawing/2014/main" id="{8D68BED5-4544-4040-BBE3-26A5260ED7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06" name="Rectangle 178">
            <a:extLst>
              <a:ext uri="{FF2B5EF4-FFF2-40B4-BE49-F238E27FC236}">
                <a16:creationId xmlns:a16="http://schemas.microsoft.com/office/drawing/2014/main" id="{DA0E66F3-F489-154D-ACC1-3510AA203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07" name="Line 179">
            <a:extLst>
              <a:ext uri="{FF2B5EF4-FFF2-40B4-BE49-F238E27FC236}">
                <a16:creationId xmlns:a16="http://schemas.microsoft.com/office/drawing/2014/main" id="{DE25EA56-9508-2048-990D-075E63FA7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08" name="Rectangle 180">
            <a:extLst>
              <a:ext uri="{FF2B5EF4-FFF2-40B4-BE49-F238E27FC236}">
                <a16:creationId xmlns:a16="http://schemas.microsoft.com/office/drawing/2014/main" id="{C41E274A-31CD-5F4D-B897-1BABD5162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628649"/>
            <a:ext cx="511175" cy="3670301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09" name="Text Box 181">
            <a:extLst>
              <a:ext uri="{FF2B5EF4-FFF2-40B4-BE49-F238E27FC236}">
                <a16:creationId xmlns:a16="http://schemas.microsoft.com/office/drawing/2014/main" id="{66840A65-6730-5544-AA91-2F75AA888D3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800" dirty="0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3 </a:t>
            </a:r>
            <a:r>
              <a:rPr lang="ko-KR" altLang="en-US" sz="2800" dirty="0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시대</a:t>
            </a:r>
          </a:p>
        </p:txBody>
      </p:sp>
      <p:sp>
        <p:nvSpPr>
          <p:cNvPr id="585910" name="Rectangle 182">
            <a:extLst>
              <a:ext uri="{FF2B5EF4-FFF2-40B4-BE49-F238E27FC236}">
                <a16:creationId xmlns:a16="http://schemas.microsoft.com/office/drawing/2014/main" id="{83C9AF5B-39C5-2048-BB66-07F94410B6E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 sz="2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585911" name="Rectangle 183">
            <a:extLst>
              <a:ext uri="{FF2B5EF4-FFF2-40B4-BE49-F238E27FC236}">
                <a16:creationId xmlns:a16="http://schemas.microsoft.com/office/drawing/2014/main" id="{3D909D2A-06BE-CA4D-BA5B-F19772A7E91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 sz="2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중</a:t>
            </a:r>
          </a:p>
        </p:txBody>
      </p:sp>
      <p:sp>
        <p:nvSpPr>
          <p:cNvPr id="585914" name="Rectangle 186">
            <a:extLst>
              <a:ext uri="{FF2B5EF4-FFF2-40B4-BE49-F238E27FC236}">
                <a16:creationId xmlns:a16="http://schemas.microsoft.com/office/drawing/2014/main" id="{1E98DB95-A345-9744-B1DD-8C4934211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15" name="Text Box 187">
            <a:extLst>
              <a:ext uri="{FF2B5EF4-FFF2-40B4-BE49-F238E27FC236}">
                <a16:creationId xmlns:a16="http://schemas.microsoft.com/office/drawing/2014/main" id="{B4B96BCA-EC04-774B-8EA0-6370EF8AB324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16226" y="3871912"/>
            <a:ext cx="19669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800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4 </a:t>
            </a:r>
            <a:r>
              <a:rPr lang="ko-KR" altLang="en-US" sz="2800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사람</a:t>
            </a:r>
          </a:p>
        </p:txBody>
      </p:sp>
      <p:sp>
        <p:nvSpPr>
          <p:cNvPr id="585916" name="Rectangle 188">
            <a:extLst>
              <a:ext uri="{FF2B5EF4-FFF2-40B4-BE49-F238E27FC236}">
                <a16:creationId xmlns:a16="http://schemas.microsoft.com/office/drawing/2014/main" id="{5E305537-BA29-FB41-8BC4-4A8681D46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17" name="Rectangle 189">
            <a:extLst>
              <a:ext uri="{FF2B5EF4-FFF2-40B4-BE49-F238E27FC236}">
                <a16:creationId xmlns:a16="http://schemas.microsoft.com/office/drawing/2014/main" id="{A165EC53-B682-3E40-B278-C6C53F507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18" name="Rectangle 190">
            <a:extLst>
              <a:ext uri="{FF2B5EF4-FFF2-40B4-BE49-F238E27FC236}">
                <a16:creationId xmlns:a16="http://schemas.microsoft.com/office/drawing/2014/main" id="{C33666D5-ED3F-4346-9F57-584FDFBED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19" name="Rectangle 191">
            <a:extLst>
              <a:ext uri="{FF2B5EF4-FFF2-40B4-BE49-F238E27FC236}">
                <a16:creationId xmlns:a16="http://schemas.microsoft.com/office/drawing/2014/main" id="{795415D5-6E08-E04C-A316-BF868FDC1F6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 sz="2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창</a:t>
            </a:r>
          </a:p>
        </p:txBody>
      </p:sp>
      <p:sp>
        <p:nvSpPr>
          <p:cNvPr id="585921" name="Freeform 193">
            <a:extLst>
              <a:ext uri="{FF2B5EF4-FFF2-40B4-BE49-F238E27FC236}">
                <a16:creationId xmlns:a16="http://schemas.microsoft.com/office/drawing/2014/main" id="{27F0A090-B7AD-4E41-B5EF-DBC265315A0B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22" name="Freeform 194">
            <a:extLst>
              <a:ext uri="{FF2B5EF4-FFF2-40B4-BE49-F238E27FC236}">
                <a16:creationId xmlns:a16="http://schemas.microsoft.com/office/drawing/2014/main" id="{55E4479E-E0D9-A64A-90AB-903DD36CFE99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24" name="AutoShape 196">
            <a:extLst>
              <a:ext uri="{FF2B5EF4-FFF2-40B4-BE49-F238E27FC236}">
                <a16:creationId xmlns:a16="http://schemas.microsoft.com/office/drawing/2014/main" id="{C3F79B11-D0D2-2E43-A4B7-4115A955A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25" name="Freeform 197">
            <a:extLst>
              <a:ext uri="{FF2B5EF4-FFF2-40B4-BE49-F238E27FC236}">
                <a16:creationId xmlns:a16="http://schemas.microsoft.com/office/drawing/2014/main" id="{86912B87-7B50-CA45-88B1-1EA6A128A335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26" name="AutoShape 198">
            <a:extLst>
              <a:ext uri="{FF2B5EF4-FFF2-40B4-BE49-F238E27FC236}">
                <a16:creationId xmlns:a16="http://schemas.microsoft.com/office/drawing/2014/main" id="{9ECFBC62-9CB9-624B-A018-7D3CAE9F7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27" name="Rectangle 199">
            <a:extLst>
              <a:ext uri="{FF2B5EF4-FFF2-40B4-BE49-F238E27FC236}">
                <a16:creationId xmlns:a16="http://schemas.microsoft.com/office/drawing/2014/main" id="{D0C1E128-4626-E34D-BEB9-D05705A57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28" name="AutoShape 200">
            <a:extLst>
              <a:ext uri="{FF2B5EF4-FFF2-40B4-BE49-F238E27FC236}">
                <a16:creationId xmlns:a16="http://schemas.microsoft.com/office/drawing/2014/main" id="{3053EA7F-175C-1344-8BD3-166ABB694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29" name="Rectangle 201">
            <a:extLst>
              <a:ext uri="{FF2B5EF4-FFF2-40B4-BE49-F238E27FC236}">
                <a16:creationId xmlns:a16="http://schemas.microsoft.com/office/drawing/2014/main" id="{2296B13C-F224-2A4A-A808-88A6146ED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30" name="AutoShape 202">
            <a:extLst>
              <a:ext uri="{FF2B5EF4-FFF2-40B4-BE49-F238E27FC236}">
                <a16:creationId xmlns:a16="http://schemas.microsoft.com/office/drawing/2014/main" id="{C3637CA8-9ADC-B148-B306-F5B862ADA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35972" name="Group 203">
            <a:extLst>
              <a:ext uri="{FF2B5EF4-FFF2-40B4-BE49-F238E27FC236}">
                <a16:creationId xmlns:a16="http://schemas.microsoft.com/office/drawing/2014/main" id="{8E189F55-306D-E148-9CAC-D35E391526E3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85932" name="AutoShape 204">
              <a:extLst>
                <a:ext uri="{FF2B5EF4-FFF2-40B4-BE49-F238E27FC236}">
                  <a16:creationId xmlns:a16="http://schemas.microsoft.com/office/drawing/2014/main" id="{26BB8E81-AE60-3340-A34C-6A0B609B5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933" name="Rectangle 205">
              <a:extLst>
                <a:ext uri="{FF2B5EF4-FFF2-40B4-BE49-F238E27FC236}">
                  <a16:creationId xmlns:a16="http://schemas.microsoft.com/office/drawing/2014/main" id="{60051D00-9F34-0349-AAFA-DBFEA438D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934" name="AutoShape 206">
              <a:extLst>
                <a:ext uri="{FF2B5EF4-FFF2-40B4-BE49-F238E27FC236}">
                  <a16:creationId xmlns:a16="http://schemas.microsoft.com/office/drawing/2014/main" id="{121032CA-83F5-3741-A5EC-66BBBC641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85935" name="Freeform 207">
            <a:extLst>
              <a:ext uri="{FF2B5EF4-FFF2-40B4-BE49-F238E27FC236}">
                <a16:creationId xmlns:a16="http://schemas.microsoft.com/office/drawing/2014/main" id="{8168C96E-2BCC-AD44-AE9B-E1FC5E2F3EDB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36" name="AutoShape 208">
            <a:extLst>
              <a:ext uri="{FF2B5EF4-FFF2-40B4-BE49-F238E27FC236}">
                <a16:creationId xmlns:a16="http://schemas.microsoft.com/office/drawing/2014/main" id="{8B087E07-5A5E-1A43-9D84-ACD7D79F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37" name="Rectangle 209">
            <a:extLst>
              <a:ext uri="{FF2B5EF4-FFF2-40B4-BE49-F238E27FC236}">
                <a16:creationId xmlns:a16="http://schemas.microsoft.com/office/drawing/2014/main" id="{DA7BCD54-BCD8-7C41-A14C-5BD3D93E7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(500 B.C.)</a:t>
            </a:r>
          </a:p>
        </p:txBody>
      </p:sp>
      <p:sp>
        <p:nvSpPr>
          <p:cNvPr id="585938" name="Rectangle 210">
            <a:extLst>
              <a:ext uri="{FF2B5EF4-FFF2-40B4-BE49-F238E27FC236}">
                <a16:creationId xmlns:a16="http://schemas.microsoft.com/office/drawing/2014/main" id="{8D09B5BE-9C5F-1B41-9E49-94922A70F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(1000 B.C.)</a:t>
            </a:r>
          </a:p>
        </p:txBody>
      </p:sp>
      <p:sp>
        <p:nvSpPr>
          <p:cNvPr id="585939" name="Line 211">
            <a:extLst>
              <a:ext uri="{FF2B5EF4-FFF2-40B4-BE49-F238E27FC236}">
                <a16:creationId xmlns:a16="http://schemas.microsoft.com/office/drawing/2014/main" id="{55BC3776-E35A-D543-8817-5F58EAB1F1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0" name="Line 212">
            <a:extLst>
              <a:ext uri="{FF2B5EF4-FFF2-40B4-BE49-F238E27FC236}">
                <a16:creationId xmlns:a16="http://schemas.microsoft.com/office/drawing/2014/main" id="{A0DA202B-505F-2046-8D48-07448B1D810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1" name="Line 213">
            <a:extLst>
              <a:ext uri="{FF2B5EF4-FFF2-40B4-BE49-F238E27FC236}">
                <a16:creationId xmlns:a16="http://schemas.microsoft.com/office/drawing/2014/main" id="{B82A3E1B-F832-0542-A39E-C416751E2D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2" name="Line 214">
            <a:extLst>
              <a:ext uri="{FF2B5EF4-FFF2-40B4-BE49-F238E27FC236}">
                <a16:creationId xmlns:a16="http://schemas.microsoft.com/office/drawing/2014/main" id="{06B5055C-C013-4F46-918A-4D0EC562EE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3" name="Line 215">
            <a:extLst>
              <a:ext uri="{FF2B5EF4-FFF2-40B4-BE49-F238E27FC236}">
                <a16:creationId xmlns:a16="http://schemas.microsoft.com/office/drawing/2014/main" id="{4927B12A-8D7E-3342-BCC8-A433A3906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4" name="Line 216">
            <a:extLst>
              <a:ext uri="{FF2B5EF4-FFF2-40B4-BE49-F238E27FC236}">
                <a16:creationId xmlns:a16="http://schemas.microsoft.com/office/drawing/2014/main" id="{C02410B9-AFA3-9547-A96D-856D9FA6EFBD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5" name="Line 217">
            <a:extLst>
              <a:ext uri="{FF2B5EF4-FFF2-40B4-BE49-F238E27FC236}">
                <a16:creationId xmlns:a16="http://schemas.microsoft.com/office/drawing/2014/main" id="{B6024C26-310F-BB49-9259-22EB8A3F1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6" name="Line 218">
            <a:extLst>
              <a:ext uri="{FF2B5EF4-FFF2-40B4-BE49-F238E27FC236}">
                <a16:creationId xmlns:a16="http://schemas.microsoft.com/office/drawing/2014/main" id="{D2E68B5A-22BB-AA49-8A6F-9D45B4DB8E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7" name="Line 219">
            <a:extLst>
              <a:ext uri="{FF2B5EF4-FFF2-40B4-BE49-F238E27FC236}">
                <a16:creationId xmlns:a16="http://schemas.microsoft.com/office/drawing/2014/main" id="{61021A05-C3BC-9A4D-85E1-106DE48E62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8" name="Line 220">
            <a:extLst>
              <a:ext uri="{FF2B5EF4-FFF2-40B4-BE49-F238E27FC236}">
                <a16:creationId xmlns:a16="http://schemas.microsoft.com/office/drawing/2014/main" id="{06273293-B003-594D-B992-EC3A38C7B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49" name="Line 221">
            <a:extLst>
              <a:ext uri="{FF2B5EF4-FFF2-40B4-BE49-F238E27FC236}">
                <a16:creationId xmlns:a16="http://schemas.microsoft.com/office/drawing/2014/main" id="{74358874-5FD4-4748-8B56-621F97FE56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0" name="Line 222">
            <a:extLst>
              <a:ext uri="{FF2B5EF4-FFF2-40B4-BE49-F238E27FC236}">
                <a16:creationId xmlns:a16="http://schemas.microsoft.com/office/drawing/2014/main" id="{8F188D7C-2555-414A-9504-936A7A2AB0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1" name="Rectangle 223">
            <a:extLst>
              <a:ext uri="{FF2B5EF4-FFF2-40B4-BE49-F238E27FC236}">
                <a16:creationId xmlns:a16="http://schemas.microsoft.com/office/drawing/2014/main" id="{048B229D-5FE0-9145-B385-AE325028D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포로시대</a:t>
            </a:r>
          </a:p>
        </p:txBody>
      </p:sp>
      <p:sp>
        <p:nvSpPr>
          <p:cNvPr id="585952" name="Line 224">
            <a:extLst>
              <a:ext uri="{FF2B5EF4-FFF2-40B4-BE49-F238E27FC236}">
                <a16:creationId xmlns:a16="http://schemas.microsoft.com/office/drawing/2014/main" id="{1EAB02C6-A783-ED4D-9C45-68E2F6045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3" name="Line 225">
            <a:extLst>
              <a:ext uri="{FF2B5EF4-FFF2-40B4-BE49-F238E27FC236}">
                <a16:creationId xmlns:a16="http://schemas.microsoft.com/office/drawing/2014/main" id="{1AF3512F-391E-3F49-A7B8-84BF127D7F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4" name="Line 226">
            <a:extLst>
              <a:ext uri="{FF2B5EF4-FFF2-40B4-BE49-F238E27FC236}">
                <a16:creationId xmlns:a16="http://schemas.microsoft.com/office/drawing/2014/main" id="{6FF62BEB-C80A-4740-98D0-39B7AD35C6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5" name="Rectangle 227">
            <a:extLst>
              <a:ext uri="{FF2B5EF4-FFF2-40B4-BE49-F238E27FC236}">
                <a16:creationId xmlns:a16="http://schemas.microsoft.com/office/drawing/2014/main" id="{C30B5677-1895-714F-A163-274EC613F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중간기</a:t>
            </a:r>
          </a:p>
        </p:txBody>
      </p:sp>
      <p:sp>
        <p:nvSpPr>
          <p:cNvPr id="585956" name="Line 228">
            <a:extLst>
              <a:ext uri="{FF2B5EF4-FFF2-40B4-BE49-F238E27FC236}">
                <a16:creationId xmlns:a16="http://schemas.microsoft.com/office/drawing/2014/main" id="{634B9953-513D-564B-95BD-82D3FFB48E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7" name="Line 229">
            <a:extLst>
              <a:ext uri="{FF2B5EF4-FFF2-40B4-BE49-F238E27FC236}">
                <a16:creationId xmlns:a16="http://schemas.microsoft.com/office/drawing/2014/main" id="{0C9D3808-48FA-7844-A932-8F783E8A47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8" name="Rectangle 230">
            <a:extLst>
              <a:ext uri="{FF2B5EF4-FFF2-40B4-BE49-F238E27FC236}">
                <a16:creationId xmlns:a16="http://schemas.microsoft.com/office/drawing/2014/main" id="{171574F4-924D-8C44-8F92-51A4C7E01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59" name="AutoShape 231">
            <a:extLst>
              <a:ext uri="{FF2B5EF4-FFF2-40B4-BE49-F238E27FC236}">
                <a16:creationId xmlns:a16="http://schemas.microsoft.com/office/drawing/2014/main" id="{B72354FE-59E7-AC4C-8142-8751F129C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0" name="Rectangle 232">
            <a:extLst>
              <a:ext uri="{FF2B5EF4-FFF2-40B4-BE49-F238E27FC236}">
                <a16:creationId xmlns:a16="http://schemas.microsoft.com/office/drawing/2014/main" id="{0EFAEA3E-17DD-474B-B1D9-1AB2D993D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예수</a:t>
            </a:r>
          </a:p>
        </p:txBody>
      </p:sp>
      <p:sp>
        <p:nvSpPr>
          <p:cNvPr id="585961" name="Line 233">
            <a:extLst>
              <a:ext uri="{FF2B5EF4-FFF2-40B4-BE49-F238E27FC236}">
                <a16:creationId xmlns:a16="http://schemas.microsoft.com/office/drawing/2014/main" id="{3C3F15E4-A19A-EA4B-A17F-199F524D2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2" name="Line 234">
            <a:extLst>
              <a:ext uri="{FF2B5EF4-FFF2-40B4-BE49-F238E27FC236}">
                <a16:creationId xmlns:a16="http://schemas.microsoft.com/office/drawing/2014/main" id="{A584BFEC-C3FA-B14B-9A8A-A782F1EE89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3" name="Line 235">
            <a:extLst>
              <a:ext uri="{FF2B5EF4-FFF2-40B4-BE49-F238E27FC236}">
                <a16:creationId xmlns:a16="http://schemas.microsoft.com/office/drawing/2014/main" id="{67897B5E-4135-5347-B35B-A04E7240B0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4" name="Line 236">
            <a:extLst>
              <a:ext uri="{FF2B5EF4-FFF2-40B4-BE49-F238E27FC236}">
                <a16:creationId xmlns:a16="http://schemas.microsoft.com/office/drawing/2014/main" id="{10904E4F-2642-CF47-B80C-E45752E4D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5" name="Line 237">
            <a:extLst>
              <a:ext uri="{FF2B5EF4-FFF2-40B4-BE49-F238E27FC236}">
                <a16:creationId xmlns:a16="http://schemas.microsoft.com/office/drawing/2014/main" id="{890769CC-BE67-884F-80C3-87896A22C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6" name="Line 238">
            <a:extLst>
              <a:ext uri="{FF2B5EF4-FFF2-40B4-BE49-F238E27FC236}">
                <a16:creationId xmlns:a16="http://schemas.microsoft.com/office/drawing/2014/main" id="{1A4552AD-2988-D045-B4F5-0D758D7731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7" name="AutoShape 239">
            <a:extLst>
              <a:ext uri="{FF2B5EF4-FFF2-40B4-BE49-F238E27FC236}">
                <a16:creationId xmlns:a16="http://schemas.microsoft.com/office/drawing/2014/main" id="{F6C40843-1F40-2448-8097-D3D5C1FEE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8" name="Rectangle 240">
            <a:extLst>
              <a:ext uri="{FF2B5EF4-FFF2-40B4-BE49-F238E27FC236}">
                <a16:creationId xmlns:a16="http://schemas.microsoft.com/office/drawing/2014/main" id="{38028018-6DF2-734F-8164-B3746940E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69" name="AutoShape 241">
            <a:extLst>
              <a:ext uri="{FF2B5EF4-FFF2-40B4-BE49-F238E27FC236}">
                <a16:creationId xmlns:a16="http://schemas.microsoft.com/office/drawing/2014/main" id="{2A16D965-323F-D44B-93BB-FF67D0781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70" name="Rectangle 242">
            <a:extLst>
              <a:ext uri="{FF2B5EF4-FFF2-40B4-BE49-F238E27FC236}">
                <a16:creationId xmlns:a16="http://schemas.microsoft.com/office/drawing/2014/main" id="{2FE40D05-CD00-6644-BF80-CD4A1C00E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619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사사시대</a:t>
            </a:r>
          </a:p>
        </p:txBody>
      </p:sp>
      <p:sp>
        <p:nvSpPr>
          <p:cNvPr id="585971" name="Line 243">
            <a:extLst>
              <a:ext uri="{FF2B5EF4-FFF2-40B4-BE49-F238E27FC236}">
                <a16:creationId xmlns:a16="http://schemas.microsoft.com/office/drawing/2014/main" id="{12345D21-77B5-6A4B-A454-A2112A052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72" name="Line 244">
            <a:extLst>
              <a:ext uri="{FF2B5EF4-FFF2-40B4-BE49-F238E27FC236}">
                <a16:creationId xmlns:a16="http://schemas.microsoft.com/office/drawing/2014/main" id="{DCCBF65A-1AE8-1C44-9871-A612D9831B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73" name="Rectangle 245">
            <a:extLst>
              <a:ext uri="{FF2B5EF4-FFF2-40B4-BE49-F238E27FC236}">
                <a16:creationId xmlns:a16="http://schemas.microsoft.com/office/drawing/2014/main" id="{08C24A58-6C12-1548-B2CB-6A8FE18FD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왕정시대</a:t>
            </a:r>
          </a:p>
        </p:txBody>
      </p:sp>
      <p:sp>
        <p:nvSpPr>
          <p:cNvPr id="585974" name="Rectangle 246">
            <a:extLst>
              <a:ext uri="{FF2B5EF4-FFF2-40B4-BE49-F238E27FC236}">
                <a16:creationId xmlns:a16="http://schemas.microsoft.com/office/drawing/2014/main" id="{89290142-5DC7-464E-A7AA-29958F976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75" name="AutoShape 247">
            <a:extLst>
              <a:ext uri="{FF2B5EF4-FFF2-40B4-BE49-F238E27FC236}">
                <a16:creationId xmlns:a16="http://schemas.microsoft.com/office/drawing/2014/main" id="{650B2842-4BDE-634B-AC48-EDD85D83D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76" name="Rectangle 248">
            <a:extLst>
              <a:ext uri="{FF2B5EF4-FFF2-40B4-BE49-F238E27FC236}">
                <a16:creationId xmlns:a16="http://schemas.microsoft.com/office/drawing/2014/main" id="{806CE0FA-5FBB-6C48-8238-7FA0C5C27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585977" name="Line 249">
            <a:extLst>
              <a:ext uri="{FF2B5EF4-FFF2-40B4-BE49-F238E27FC236}">
                <a16:creationId xmlns:a16="http://schemas.microsoft.com/office/drawing/2014/main" id="{AFF1D61E-B15D-8D47-A675-D0CA977428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78" name="Line 250">
            <a:extLst>
              <a:ext uri="{FF2B5EF4-FFF2-40B4-BE49-F238E27FC236}">
                <a16:creationId xmlns:a16="http://schemas.microsoft.com/office/drawing/2014/main" id="{8BBDD4E0-BB77-2D48-9730-08D77CB607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79" name="Line 251">
            <a:extLst>
              <a:ext uri="{FF2B5EF4-FFF2-40B4-BE49-F238E27FC236}">
                <a16:creationId xmlns:a16="http://schemas.microsoft.com/office/drawing/2014/main" id="{B3D7EB80-3D00-DF4C-9B49-566975850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80" name="Rectangle 252">
            <a:extLst>
              <a:ext uri="{FF2B5EF4-FFF2-40B4-BE49-F238E27FC236}">
                <a16:creationId xmlns:a16="http://schemas.microsoft.com/office/drawing/2014/main" id="{B6FB095A-D101-1844-80DA-639F6797F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81" name="Rectangle 253">
            <a:extLst>
              <a:ext uri="{FF2B5EF4-FFF2-40B4-BE49-F238E27FC236}">
                <a16:creationId xmlns:a16="http://schemas.microsoft.com/office/drawing/2014/main" id="{3AF32404-CC3A-C242-938D-2932A99A6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5984" name="Text Box 256">
            <a:extLst>
              <a:ext uri="{FF2B5EF4-FFF2-40B4-BE49-F238E27FC236}">
                <a16:creationId xmlns:a16="http://schemas.microsoft.com/office/drawing/2014/main" id="{ED1B1231-0FF5-3248-A124-F88458518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46038"/>
            <a:ext cx="2382838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1- </a:t>
            </a: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신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34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grpSp>
        <p:nvGrpSpPr>
          <p:cNvPr id="36021" name="Group 257">
            <a:extLst>
              <a:ext uri="{FF2B5EF4-FFF2-40B4-BE49-F238E27FC236}">
                <a16:creationId xmlns:a16="http://schemas.microsoft.com/office/drawing/2014/main" id="{73538EF6-3AB0-E44F-BF6F-3826B75C703D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989013" cy="1349375"/>
            <a:chOff x="4984" y="2160"/>
            <a:chExt cx="623" cy="850"/>
          </a:xfrm>
        </p:grpSpPr>
        <p:sp>
          <p:nvSpPr>
            <p:cNvPr id="585986" name="Rectangle 258">
              <a:extLst>
                <a:ext uri="{FF2B5EF4-FFF2-40B4-BE49-F238E27FC236}">
                  <a16:creationId xmlns:a16="http://schemas.microsoft.com/office/drawing/2014/main" id="{93FD1DAB-A589-874C-8F0A-FA8748542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987" name="Rectangle 259">
              <a:extLst>
                <a:ext uri="{FF2B5EF4-FFF2-40B4-BE49-F238E27FC236}">
                  <a16:creationId xmlns:a16="http://schemas.microsoft.com/office/drawing/2014/main" id="{76AAEBD6-106A-CA4A-A496-6DBB8E1FA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40</a:t>
              </a:r>
            </a:p>
          </p:txBody>
        </p:sp>
        <p:sp>
          <p:nvSpPr>
            <p:cNvPr id="585988" name="AutoShape 260">
              <a:extLst>
                <a:ext uri="{FF2B5EF4-FFF2-40B4-BE49-F238E27FC236}">
                  <a16:creationId xmlns:a16="http://schemas.microsoft.com/office/drawing/2014/main" id="{663B86EC-6273-284D-B8DE-E0889B47A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989" name="Rectangle 261">
              <a:extLst>
                <a:ext uri="{FF2B5EF4-FFF2-40B4-BE49-F238E27FC236}">
                  <a16:creationId xmlns:a16="http://schemas.microsoft.com/office/drawing/2014/main" id="{BD987924-AA12-2949-9E73-2A4685EC7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990" name="AutoShape 262">
              <a:extLst>
                <a:ext uri="{FF2B5EF4-FFF2-40B4-BE49-F238E27FC236}">
                  <a16:creationId xmlns:a16="http://schemas.microsoft.com/office/drawing/2014/main" id="{A8E348D8-45D1-E44C-9B0C-863C2EDB1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991" name="Line 263">
              <a:extLst>
                <a:ext uri="{FF2B5EF4-FFF2-40B4-BE49-F238E27FC236}">
                  <a16:creationId xmlns:a16="http://schemas.microsoft.com/office/drawing/2014/main" id="{2DE2FE57-1C52-BA4C-8531-DC1BB2A683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992" name="Line 264">
              <a:extLst>
                <a:ext uri="{FF2B5EF4-FFF2-40B4-BE49-F238E27FC236}">
                  <a16:creationId xmlns:a16="http://schemas.microsoft.com/office/drawing/2014/main" id="{6E8413E4-88EA-814A-91B5-E50F52F6A8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993" name="Line 265">
              <a:extLst>
                <a:ext uri="{FF2B5EF4-FFF2-40B4-BE49-F238E27FC236}">
                  <a16:creationId xmlns:a16="http://schemas.microsoft.com/office/drawing/2014/main" id="{0A888C8E-1FB5-3042-AED5-166A6E2FE0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994" name="Line 266">
              <a:extLst>
                <a:ext uri="{FF2B5EF4-FFF2-40B4-BE49-F238E27FC236}">
                  <a16:creationId xmlns:a16="http://schemas.microsoft.com/office/drawing/2014/main" id="{BB2761FF-FF4D-7B44-B0A0-04C87B4E0A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995" name="Line 267">
              <a:extLst>
                <a:ext uri="{FF2B5EF4-FFF2-40B4-BE49-F238E27FC236}">
                  <a16:creationId xmlns:a16="http://schemas.microsoft.com/office/drawing/2014/main" id="{B001834E-BFF2-904C-8898-5143B450A4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5996" name="Rectangle 268">
              <a:extLst>
                <a:ext uri="{FF2B5EF4-FFF2-40B4-BE49-F238E27FC236}">
                  <a16:creationId xmlns:a16="http://schemas.microsoft.com/office/drawing/2014/main" id="{BAB3856C-03AD-5E4A-8A29-D239E0982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  <a:cs typeface="굴림" charset="0"/>
                </a:rPr>
                <a:t>모세</a:t>
              </a:r>
            </a:p>
          </p:txBody>
        </p:sp>
        <p:sp>
          <p:nvSpPr>
            <p:cNvPr id="585997" name="Rectangle 269">
              <a:extLst>
                <a:ext uri="{FF2B5EF4-FFF2-40B4-BE49-F238E27FC236}">
                  <a16:creationId xmlns:a16="http://schemas.microsoft.com/office/drawing/2014/main" id="{AE431182-94F1-7A4F-B648-6A836B7A1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시내</a:t>
              </a:r>
            </a:p>
          </p:txBody>
        </p:sp>
        <p:sp>
          <p:nvSpPr>
            <p:cNvPr id="585998" name="Rectangle 270">
              <a:extLst>
                <a:ext uri="{FF2B5EF4-FFF2-40B4-BE49-F238E27FC236}">
                  <a16:creationId xmlns:a16="http://schemas.microsoft.com/office/drawing/2014/main" id="{0E81F7E8-0707-F347-A9C1-4C2FBFFFB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55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도 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사 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의</a:t>
              </a:r>
            </a:p>
          </p:txBody>
        </p:sp>
        <p:sp>
          <p:nvSpPr>
            <p:cNvPr id="585999" name="Rectangle 271">
              <a:extLst>
                <a:ext uri="{FF2B5EF4-FFF2-40B4-BE49-F238E27FC236}">
                  <a16:creationId xmlns:a16="http://schemas.microsoft.com/office/drawing/2014/main" id="{38B86690-60C0-B54F-8FAC-005C1CA0A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5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가데스 바네스</a:t>
              </a:r>
            </a:p>
          </p:txBody>
        </p:sp>
        <p:sp>
          <p:nvSpPr>
            <p:cNvPr id="586000" name="Rectangle 272">
              <a:extLst>
                <a:ext uri="{FF2B5EF4-FFF2-40B4-BE49-F238E27FC236}">
                  <a16:creationId xmlns:a16="http://schemas.microsoft.com/office/drawing/2014/main" id="{7BE74122-C163-0A40-9B69-FE6D22B13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40</a:t>
              </a:r>
            </a:p>
          </p:txBody>
        </p:sp>
        <p:sp>
          <p:nvSpPr>
            <p:cNvPr id="586001" name="Rectangle 273">
              <a:extLst>
                <a:ext uri="{FF2B5EF4-FFF2-40B4-BE49-F238E27FC236}">
                  <a16:creationId xmlns:a16="http://schemas.microsoft.com/office/drawing/2014/main" id="{2477591F-ED90-8545-896E-CAF047EB9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868"/>
              <a:ext cx="31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5 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설교</a:t>
              </a:r>
            </a:p>
          </p:txBody>
        </p:sp>
        <p:sp>
          <p:nvSpPr>
            <p:cNvPr id="586002" name="Line 274">
              <a:extLst>
                <a:ext uri="{FF2B5EF4-FFF2-40B4-BE49-F238E27FC236}">
                  <a16:creationId xmlns:a16="http://schemas.microsoft.com/office/drawing/2014/main" id="{51020F4A-7490-F348-99C8-80E99BD858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6003" name="Rectangle 275">
              <a:extLst>
                <a:ext uri="{FF2B5EF4-FFF2-40B4-BE49-F238E27FC236}">
                  <a16:creationId xmlns:a16="http://schemas.microsoft.com/office/drawing/2014/main" id="{629B2458-5B4A-514E-A9AB-960AC5993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출애굽</a:t>
              </a:r>
            </a:p>
          </p:txBody>
        </p:sp>
      </p:grpSp>
      <p:sp>
        <p:nvSpPr>
          <p:cNvPr id="586005" name="Text Box 277">
            <a:extLst>
              <a:ext uri="{FF2B5EF4-FFF2-40B4-BE49-F238E27FC236}">
                <a16:creationId xmlns:a16="http://schemas.microsoft.com/office/drawing/2014/main" id="{4FB5BB1B-CE8A-C349-901A-D1F95BDE5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586009" name="Rectangle 281">
            <a:extLst>
              <a:ext uri="{FF2B5EF4-FFF2-40B4-BE49-F238E27FC236}">
                <a16:creationId xmlns:a16="http://schemas.microsoft.com/office/drawing/2014/main" id="{8AAF71DA-CEC4-7949-822E-9FF755C72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31</a:t>
            </a:r>
          </a:p>
        </p:txBody>
      </p:sp>
      <p:grpSp>
        <p:nvGrpSpPr>
          <p:cNvPr id="36024" name="Group 335">
            <a:extLst>
              <a:ext uri="{FF2B5EF4-FFF2-40B4-BE49-F238E27FC236}">
                <a16:creationId xmlns:a16="http://schemas.microsoft.com/office/drawing/2014/main" id="{4F4D9673-3935-0940-B9C9-74D53732212D}"/>
              </a:ext>
            </a:extLst>
          </p:cNvPr>
          <p:cNvGrpSpPr>
            <a:grpSpLocks/>
          </p:cNvGrpSpPr>
          <p:nvPr/>
        </p:nvGrpSpPr>
        <p:grpSpPr bwMode="auto">
          <a:xfrm>
            <a:off x="5221289" y="1395413"/>
            <a:ext cx="2760663" cy="4311650"/>
            <a:chOff x="3289" y="879"/>
            <a:chExt cx="1739" cy="2716"/>
          </a:xfrm>
        </p:grpSpPr>
        <p:grpSp>
          <p:nvGrpSpPr>
            <p:cNvPr id="36027" name="Group 283">
              <a:extLst>
                <a:ext uri="{FF2B5EF4-FFF2-40B4-BE49-F238E27FC236}">
                  <a16:creationId xmlns:a16="http://schemas.microsoft.com/office/drawing/2014/main" id="{8C347B3C-FCBB-B045-AB34-B6ADD10535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9" y="1430"/>
              <a:ext cx="247" cy="260"/>
              <a:chOff x="1609" y="1232"/>
              <a:chExt cx="247" cy="260"/>
            </a:xfrm>
          </p:grpSpPr>
          <p:grpSp>
            <p:nvGrpSpPr>
              <p:cNvPr id="36067" name="Group 284">
                <a:extLst>
                  <a:ext uri="{FF2B5EF4-FFF2-40B4-BE49-F238E27FC236}">
                    <a16:creationId xmlns:a16="http://schemas.microsoft.com/office/drawing/2014/main" id="{86FA9644-6397-7348-937E-402C5E73C5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36075" name="Group 286">
                  <a:extLst>
                    <a:ext uri="{FF2B5EF4-FFF2-40B4-BE49-F238E27FC236}">
                      <a16:creationId xmlns:a16="http://schemas.microsoft.com/office/drawing/2014/main" id="{5CADD0C1-20B3-F24D-9A1F-19DA24D6014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15" name="Freeform 287" descr="Cork">
                    <a:extLst>
                      <a:ext uri="{FF2B5EF4-FFF2-40B4-BE49-F238E27FC236}">
                        <a16:creationId xmlns:a16="http://schemas.microsoft.com/office/drawing/2014/main" id="{341A7661-EB05-4642-8CFB-A764729CDE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016" name="Freeform 288" descr="Cork">
                    <a:extLst>
                      <a:ext uri="{FF2B5EF4-FFF2-40B4-BE49-F238E27FC236}">
                        <a16:creationId xmlns:a16="http://schemas.microsoft.com/office/drawing/2014/main" id="{19A8050D-68F5-DE44-BBA9-94AF3BFB9A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6018" name="Freeform 290">
                  <a:extLst>
                    <a:ext uri="{FF2B5EF4-FFF2-40B4-BE49-F238E27FC236}">
                      <a16:creationId xmlns:a16="http://schemas.microsoft.com/office/drawing/2014/main" id="{56BAE69D-E621-9D4E-870C-E05A7441EA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19" name="Freeform 291">
                  <a:extLst>
                    <a:ext uri="{FF2B5EF4-FFF2-40B4-BE49-F238E27FC236}">
                      <a16:creationId xmlns:a16="http://schemas.microsoft.com/office/drawing/2014/main" id="{8C2C4414-8BC8-EF41-8624-E9ED4FEC17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20" name="Freeform 292">
                  <a:extLst>
                    <a:ext uri="{FF2B5EF4-FFF2-40B4-BE49-F238E27FC236}">
                      <a16:creationId xmlns:a16="http://schemas.microsoft.com/office/drawing/2014/main" id="{BF5F417B-FFC1-6248-A649-8D710E0508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21" name="Freeform 293">
                  <a:extLst>
                    <a:ext uri="{FF2B5EF4-FFF2-40B4-BE49-F238E27FC236}">
                      <a16:creationId xmlns:a16="http://schemas.microsoft.com/office/drawing/2014/main" id="{B59E98E6-A482-7A4A-95D6-20642F73DE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22" name="Freeform 294">
                  <a:extLst>
                    <a:ext uri="{FF2B5EF4-FFF2-40B4-BE49-F238E27FC236}">
                      <a16:creationId xmlns:a16="http://schemas.microsoft.com/office/drawing/2014/main" id="{427F97A4-4826-F541-83A1-1A00F2D51C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23" name="Rectangle 295">
                <a:extLst>
                  <a:ext uri="{FF2B5EF4-FFF2-40B4-BE49-F238E27FC236}">
                    <a16:creationId xmlns:a16="http://schemas.microsoft.com/office/drawing/2014/main" id="{5D691C51-3BA9-F84B-B028-47D1822B1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altLang="ko-KR" i="1">
                    <a:solidFill>
                      <a:schemeClr val="bg2"/>
                    </a:solidFill>
                    <a:latin typeface="Kosher-Normal" charset="0"/>
                    <a:ea typeface="굴림" charset="0"/>
                    <a:cs typeface="굴림" charset="0"/>
                  </a:rPr>
                  <a:t>AC</a:t>
                </a:r>
                <a:endParaRPr lang="en-US" altLang="ko-KR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36028" name="Group 296">
              <a:extLst>
                <a:ext uri="{FF2B5EF4-FFF2-40B4-BE49-F238E27FC236}">
                  <a16:creationId xmlns:a16="http://schemas.microsoft.com/office/drawing/2014/main" id="{C6217BC9-13E5-1B4B-8473-7508227710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2" y="3335"/>
              <a:ext cx="247" cy="260"/>
              <a:chOff x="1609" y="1232"/>
              <a:chExt cx="247" cy="260"/>
            </a:xfrm>
          </p:grpSpPr>
          <p:grpSp>
            <p:nvGrpSpPr>
              <p:cNvPr id="36055" name="Group 297">
                <a:extLst>
                  <a:ext uri="{FF2B5EF4-FFF2-40B4-BE49-F238E27FC236}">
                    <a16:creationId xmlns:a16="http://schemas.microsoft.com/office/drawing/2014/main" id="{580D544E-940B-3941-871E-125663DECE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36063" name="Group 299">
                  <a:extLst>
                    <a:ext uri="{FF2B5EF4-FFF2-40B4-BE49-F238E27FC236}">
                      <a16:creationId xmlns:a16="http://schemas.microsoft.com/office/drawing/2014/main" id="{4D0132DD-CBA0-5B49-83E0-FB946BD8A5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28" name="Freeform 300" descr="Cork">
                    <a:extLst>
                      <a:ext uri="{FF2B5EF4-FFF2-40B4-BE49-F238E27FC236}">
                        <a16:creationId xmlns:a16="http://schemas.microsoft.com/office/drawing/2014/main" id="{9D77B25C-CD68-A74A-8F10-0664E6872C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029" name="Freeform 301" descr="Cork">
                    <a:extLst>
                      <a:ext uri="{FF2B5EF4-FFF2-40B4-BE49-F238E27FC236}">
                        <a16:creationId xmlns:a16="http://schemas.microsoft.com/office/drawing/2014/main" id="{5C6620DB-FC80-CA4D-A042-B1FF27D235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6031" name="Freeform 303">
                  <a:extLst>
                    <a:ext uri="{FF2B5EF4-FFF2-40B4-BE49-F238E27FC236}">
                      <a16:creationId xmlns:a16="http://schemas.microsoft.com/office/drawing/2014/main" id="{A2E7D0E7-A0D9-5B43-92B2-F170B2B512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2" name="Freeform 304">
                  <a:extLst>
                    <a:ext uri="{FF2B5EF4-FFF2-40B4-BE49-F238E27FC236}">
                      <a16:creationId xmlns:a16="http://schemas.microsoft.com/office/drawing/2014/main" id="{120F2245-214C-DD42-8BFD-E569F08340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3" name="Freeform 305">
                  <a:extLst>
                    <a:ext uri="{FF2B5EF4-FFF2-40B4-BE49-F238E27FC236}">
                      <a16:creationId xmlns:a16="http://schemas.microsoft.com/office/drawing/2014/main" id="{117EE0F6-242A-0744-939E-502709D414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4" name="Freeform 306">
                  <a:extLst>
                    <a:ext uri="{FF2B5EF4-FFF2-40B4-BE49-F238E27FC236}">
                      <a16:creationId xmlns:a16="http://schemas.microsoft.com/office/drawing/2014/main" id="{EE236EB3-B9BA-EF47-9287-BF6B9BA184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5" name="Freeform 307">
                  <a:extLst>
                    <a:ext uri="{FF2B5EF4-FFF2-40B4-BE49-F238E27FC236}">
                      <a16:creationId xmlns:a16="http://schemas.microsoft.com/office/drawing/2014/main" id="{5CEE30E5-107B-D24C-81DF-372F3AA674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36" name="Rectangle 308">
                <a:extLst>
                  <a:ext uri="{FF2B5EF4-FFF2-40B4-BE49-F238E27FC236}">
                    <a16:creationId xmlns:a16="http://schemas.microsoft.com/office/drawing/2014/main" id="{17B0D58C-294F-D743-9542-C0134662A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altLang="ko-KR" i="1">
                    <a:solidFill>
                      <a:schemeClr val="bg2"/>
                    </a:solidFill>
                    <a:latin typeface="Kosher-Normal" charset="0"/>
                    <a:ea typeface="굴림" charset="0"/>
                    <a:cs typeface="굴림" charset="0"/>
                  </a:rPr>
                  <a:t>LC</a:t>
                </a:r>
                <a:endParaRPr lang="en-US" altLang="ko-KR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36029" name="Group 309">
              <a:extLst>
                <a:ext uri="{FF2B5EF4-FFF2-40B4-BE49-F238E27FC236}">
                  <a16:creationId xmlns:a16="http://schemas.microsoft.com/office/drawing/2014/main" id="{CF314972-2D8E-F647-AA99-BF0620AB4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879"/>
              <a:ext cx="247" cy="260"/>
              <a:chOff x="1609" y="1232"/>
              <a:chExt cx="247" cy="260"/>
            </a:xfrm>
          </p:grpSpPr>
          <p:grpSp>
            <p:nvGrpSpPr>
              <p:cNvPr id="36043" name="Group 310">
                <a:extLst>
                  <a:ext uri="{FF2B5EF4-FFF2-40B4-BE49-F238E27FC236}">
                    <a16:creationId xmlns:a16="http://schemas.microsoft.com/office/drawing/2014/main" id="{5F139CD1-6834-1143-8639-9699F5F6FA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36051" name="Group 312">
                  <a:extLst>
                    <a:ext uri="{FF2B5EF4-FFF2-40B4-BE49-F238E27FC236}">
                      <a16:creationId xmlns:a16="http://schemas.microsoft.com/office/drawing/2014/main" id="{9EB6F70E-DF45-8F42-8E05-2A05891E52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41" name="Freeform 313" descr="Cork">
                    <a:extLst>
                      <a:ext uri="{FF2B5EF4-FFF2-40B4-BE49-F238E27FC236}">
                        <a16:creationId xmlns:a16="http://schemas.microsoft.com/office/drawing/2014/main" id="{8D0B76FC-7C62-D242-BB6C-5B521ABB42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042" name="Freeform 314" descr="Cork">
                    <a:extLst>
                      <a:ext uri="{FF2B5EF4-FFF2-40B4-BE49-F238E27FC236}">
                        <a16:creationId xmlns:a16="http://schemas.microsoft.com/office/drawing/2014/main" id="{D4F98A67-22C3-2745-8536-FF1E47B2B1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6044" name="Freeform 316">
                  <a:extLst>
                    <a:ext uri="{FF2B5EF4-FFF2-40B4-BE49-F238E27FC236}">
                      <a16:creationId xmlns:a16="http://schemas.microsoft.com/office/drawing/2014/main" id="{49B1638A-DE87-E742-9254-A69AC13EF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5" name="Freeform 317">
                  <a:extLst>
                    <a:ext uri="{FF2B5EF4-FFF2-40B4-BE49-F238E27FC236}">
                      <a16:creationId xmlns:a16="http://schemas.microsoft.com/office/drawing/2014/main" id="{CB39F920-0989-F345-A386-B953B22235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6" name="Freeform 318">
                  <a:extLst>
                    <a:ext uri="{FF2B5EF4-FFF2-40B4-BE49-F238E27FC236}">
                      <a16:creationId xmlns:a16="http://schemas.microsoft.com/office/drawing/2014/main" id="{C3ABEAB4-AFC6-EA4A-8699-78F4349C5F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7" name="Freeform 319">
                  <a:extLst>
                    <a:ext uri="{FF2B5EF4-FFF2-40B4-BE49-F238E27FC236}">
                      <a16:creationId xmlns:a16="http://schemas.microsoft.com/office/drawing/2014/main" id="{CA0B25AE-449D-AC47-9053-FC1F3E69EF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8" name="Freeform 320">
                  <a:extLst>
                    <a:ext uri="{FF2B5EF4-FFF2-40B4-BE49-F238E27FC236}">
                      <a16:creationId xmlns:a16="http://schemas.microsoft.com/office/drawing/2014/main" id="{0BEEE1DF-B636-274D-B6F7-CC19B5E334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49" name="Rectangle 321">
                <a:extLst>
                  <a:ext uri="{FF2B5EF4-FFF2-40B4-BE49-F238E27FC236}">
                    <a16:creationId xmlns:a16="http://schemas.microsoft.com/office/drawing/2014/main" id="{417AEC6D-31A0-F945-BA5F-16E0F08CE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ko-KR" altLang="en-US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36030" name="Group 322">
              <a:extLst>
                <a:ext uri="{FF2B5EF4-FFF2-40B4-BE49-F238E27FC236}">
                  <a16:creationId xmlns:a16="http://schemas.microsoft.com/office/drawing/2014/main" id="{EBFA49FE-87B6-134D-BF1B-FBC037FCA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36031" name="Group 323">
                <a:extLst>
                  <a:ext uri="{FF2B5EF4-FFF2-40B4-BE49-F238E27FC236}">
                    <a16:creationId xmlns:a16="http://schemas.microsoft.com/office/drawing/2014/main" id="{0D76BA11-7FFA-FD45-9E1A-7DB9EB8A2E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36039" name="Group 325">
                  <a:extLst>
                    <a:ext uri="{FF2B5EF4-FFF2-40B4-BE49-F238E27FC236}">
                      <a16:creationId xmlns:a16="http://schemas.microsoft.com/office/drawing/2014/main" id="{E9805D00-607B-D241-98C4-788442596EF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54" name="Freeform 326" descr="Cork">
                    <a:extLst>
                      <a:ext uri="{FF2B5EF4-FFF2-40B4-BE49-F238E27FC236}">
                        <a16:creationId xmlns:a16="http://schemas.microsoft.com/office/drawing/2014/main" id="{73B5B3AA-C458-544F-841E-558EAAE178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055" name="Freeform 327" descr="Cork">
                    <a:extLst>
                      <a:ext uri="{FF2B5EF4-FFF2-40B4-BE49-F238E27FC236}">
                        <a16:creationId xmlns:a16="http://schemas.microsoft.com/office/drawing/2014/main" id="{92D4514C-A034-FA47-823B-074C765F49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6057" name="Freeform 329">
                  <a:extLst>
                    <a:ext uri="{FF2B5EF4-FFF2-40B4-BE49-F238E27FC236}">
                      <a16:creationId xmlns:a16="http://schemas.microsoft.com/office/drawing/2014/main" id="{A71B1952-2050-D745-ABD2-F0D918E580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58" name="Freeform 330">
                  <a:extLst>
                    <a:ext uri="{FF2B5EF4-FFF2-40B4-BE49-F238E27FC236}">
                      <a16:creationId xmlns:a16="http://schemas.microsoft.com/office/drawing/2014/main" id="{9520DD06-FF2F-0D41-B31F-AE284437E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59" name="Freeform 331">
                  <a:extLst>
                    <a:ext uri="{FF2B5EF4-FFF2-40B4-BE49-F238E27FC236}">
                      <a16:creationId xmlns:a16="http://schemas.microsoft.com/office/drawing/2014/main" id="{F0E9E449-86C1-994F-8C28-58124E08B2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0" name="Freeform 332">
                  <a:extLst>
                    <a:ext uri="{FF2B5EF4-FFF2-40B4-BE49-F238E27FC236}">
                      <a16:creationId xmlns:a16="http://schemas.microsoft.com/office/drawing/2014/main" id="{75BE8E37-92E9-044B-BD36-2E1D3E4946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1" name="Freeform 333">
                  <a:extLst>
                    <a:ext uri="{FF2B5EF4-FFF2-40B4-BE49-F238E27FC236}">
                      <a16:creationId xmlns:a16="http://schemas.microsoft.com/office/drawing/2014/main" id="{F8C31A42-27BD-2944-9CE8-6298F3B38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62" name="Rectangle 334">
                <a:extLst>
                  <a:ext uri="{FF2B5EF4-FFF2-40B4-BE49-F238E27FC236}">
                    <a16:creationId xmlns:a16="http://schemas.microsoft.com/office/drawing/2014/main" id="{77BDBB4B-C4CF-C148-A5A3-C6DF2389C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ko-KR" altLang="en-US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</p:grpSp>
      <p:sp>
        <p:nvSpPr>
          <p:cNvPr id="585982" name="Rectangle 254">
            <a:extLst>
              <a:ext uri="{FF2B5EF4-FFF2-40B4-BE49-F238E27FC236}">
                <a16:creationId xmlns:a16="http://schemas.microsoft.com/office/drawing/2014/main" id="{FC720278-C1A8-DE42-B4D1-871373D97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7813" y="2001838"/>
            <a:ext cx="1625600" cy="36671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004" name="AutoShape 276">
            <a:extLst>
              <a:ext uri="{FF2B5EF4-FFF2-40B4-BE49-F238E27FC236}">
                <a16:creationId xmlns:a16="http://schemas.microsoft.com/office/drawing/2014/main" id="{3F70D99C-94F3-E249-A9A7-5AB85EB5ABDF}"/>
              </a:ext>
            </a:extLst>
          </p:cNvPr>
          <p:cNvSpPr>
            <a:spLocks noChangeArrowheads="1"/>
          </p:cNvSpPr>
          <p:nvPr/>
        </p:nvSpPr>
        <p:spPr bwMode="auto">
          <a:xfrm rot="-1050159">
            <a:off x="5316538" y="3784600"/>
            <a:ext cx="2732087" cy="463550"/>
          </a:xfrm>
          <a:prstGeom prst="leftArrow">
            <a:avLst>
              <a:gd name="adj1" fmla="val 50000"/>
              <a:gd name="adj2" fmla="val 147346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8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981" grpId="0" animBg="1"/>
      <p:bldP spid="585982" grpId="0" animBg="1"/>
      <p:bldP spid="58600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2063147F-55BB-6C4B-BDDB-970F88C6E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2771775"/>
            <a:ext cx="2382838" cy="2525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3200" b="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4 </a:t>
            </a:r>
            <a:r>
              <a:rPr lang="ko-KR" altLang="en-US" sz="3200" b="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사람</a:t>
            </a:r>
          </a:p>
          <a:p>
            <a:r>
              <a:rPr lang="en-US" altLang="ko-KR" sz="3200" b="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3200" b="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중 </a:t>
            </a:r>
            <a:endParaRPr lang="en-US" altLang="ko-KR" sz="3200" b="0">
              <a:solidFill>
                <a:srgbClr val="FAFD00"/>
              </a:solidFill>
              <a:latin typeface="Times" pitchFamily="2" charset="0"/>
              <a:ea typeface="굴림" panose="020B0600000101010101" pitchFamily="34" charset="-127"/>
            </a:endParaRPr>
          </a:p>
          <a:p>
            <a:r>
              <a:rPr lang="en-US" altLang="ko-KR" sz="3200">
                <a:solidFill>
                  <a:srgbClr val="00FF00"/>
                </a:solidFill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3200">
                <a:solidFill>
                  <a:schemeClr val="tx1"/>
                </a:solidFill>
                <a:latin typeface="Times" pitchFamily="2" charset="0"/>
                <a:ea typeface="굴림" panose="020B0600000101010101" pitchFamily="34" charset="-127"/>
              </a:rPr>
              <a:t>네 번째 사람은</a:t>
            </a:r>
            <a:r>
              <a:rPr lang="en-US" altLang="ko-KR" sz="3200" b="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:</a:t>
            </a:r>
          </a:p>
          <a:p>
            <a:endParaRPr lang="ko-KR" altLang="en-US" sz="3200" b="0">
              <a:solidFill>
                <a:srgbClr val="FAFD00"/>
              </a:solidFill>
              <a:latin typeface="Times" pitchFamily="2" charset="0"/>
              <a:ea typeface="굴림" panose="020B0600000101010101" pitchFamily="34" charset="-127"/>
            </a:endParaRPr>
          </a:p>
        </p:txBody>
      </p:sp>
      <p:grpSp>
        <p:nvGrpSpPr>
          <p:cNvPr id="101383" name="Group 7">
            <a:extLst>
              <a:ext uri="{FF2B5EF4-FFF2-40B4-BE49-F238E27FC236}">
                <a16:creationId xmlns:a16="http://schemas.microsoft.com/office/drawing/2014/main" id="{EE611E98-8981-264B-B6F0-9C30158A56EE}"/>
              </a:ext>
            </a:extLst>
          </p:cNvPr>
          <p:cNvGrpSpPr>
            <a:grpSpLocks/>
          </p:cNvGrpSpPr>
          <p:nvPr/>
        </p:nvGrpSpPr>
        <p:grpSpPr bwMode="auto">
          <a:xfrm>
            <a:off x="1204913" y="1330325"/>
            <a:ext cx="7835900" cy="5362575"/>
            <a:chOff x="759" y="838"/>
            <a:chExt cx="4936" cy="3378"/>
          </a:xfrm>
        </p:grpSpPr>
        <p:sp>
          <p:nvSpPr>
            <p:cNvPr id="101379" name="Rectangle 3">
              <a:extLst>
                <a:ext uri="{FF2B5EF4-FFF2-40B4-BE49-F238E27FC236}">
                  <a16:creationId xmlns:a16="http://schemas.microsoft.com/office/drawing/2014/main" id="{009687B8-4E16-E749-8910-8EAA2EDC9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" y="838"/>
              <a:ext cx="4018" cy="19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600" b="0">
                  <a:solidFill>
                    <a:srgbClr val="FAFD00"/>
                  </a:solidFill>
                  <a:latin typeface="Times" charset="0"/>
                  <a:ea typeface="굴림" charset="0"/>
                  <a:cs typeface="굴림" charset="0"/>
                </a:rPr>
                <a:t>아요모</a:t>
              </a:r>
              <a:r>
                <a:rPr lang="ko-KR" altLang="en-US" sz="20000" b="0">
                  <a:solidFill>
                    <a:srgbClr val="00FF00"/>
                  </a:solidFill>
                  <a:latin typeface="Times" charset="0"/>
                  <a:ea typeface="굴림" charset="0"/>
                  <a:cs typeface="굴림" charset="0"/>
                </a:rPr>
                <a:t>여</a:t>
              </a:r>
            </a:p>
          </p:txBody>
        </p:sp>
        <p:sp>
          <p:nvSpPr>
            <p:cNvPr id="101380" name="Rectangle 4">
              <a:extLst>
                <a:ext uri="{FF2B5EF4-FFF2-40B4-BE49-F238E27FC236}">
                  <a16:creationId xmlns:a16="http://schemas.microsoft.com/office/drawing/2014/main" id="{91210861-638E-F74B-94A7-6EA9BBCEF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2662"/>
              <a:ext cx="668" cy="1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15600" b="0">
                  <a:solidFill>
                    <a:srgbClr val="D83104"/>
                  </a:solidFill>
                  <a:latin typeface="Times" charset="0"/>
                  <a:ea typeface="굴림" charset="0"/>
                  <a:cs typeface="굴림" charset="0"/>
                </a:rPr>
                <a:t>?</a:t>
              </a:r>
              <a:endParaRPr lang="en-US" altLang="ko-KR" sz="15600" b="0">
                <a:solidFill>
                  <a:srgbClr val="51DC00"/>
                </a:solidFill>
                <a:latin typeface="Time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C3354408-E753-1744-BA83-250EADF3F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101382" name="Line 6">
            <a:extLst>
              <a:ext uri="{FF2B5EF4-FFF2-40B4-BE49-F238E27FC236}">
                <a16:creationId xmlns:a16="http://schemas.microsoft.com/office/drawing/2014/main" id="{473500CE-1E6B-314C-9478-08FDB0517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1385" name="Text Box 9">
            <a:extLst>
              <a:ext uri="{FF2B5EF4-FFF2-40B4-BE49-F238E27FC236}">
                <a16:creationId xmlns:a16="http://schemas.microsoft.com/office/drawing/2014/main" id="{E7C54816-062F-8E4E-A137-5AC3D3EAE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01389" name="Rectangle 13">
            <a:extLst>
              <a:ext uri="{FF2B5EF4-FFF2-40B4-BE49-F238E27FC236}">
                <a16:creationId xmlns:a16="http://schemas.microsoft.com/office/drawing/2014/main" id="{58E56DFD-0187-5E4B-8C7B-9611A24AC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>
            <a:extLst>
              <a:ext uri="{FF2B5EF4-FFF2-40B4-BE49-F238E27FC236}">
                <a16:creationId xmlns:a16="http://schemas.microsoft.com/office/drawing/2014/main" id="{20F5E01C-3AC2-9245-82E5-6B90BDE2F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238" y="1330325"/>
            <a:ext cx="6378575" cy="3136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600" b="0">
                <a:solidFill>
                  <a:srgbClr val="FAFD00"/>
                </a:solidFill>
                <a:latin typeface="Times" charset="0"/>
                <a:ea typeface="HY크리스탈M" charset="0"/>
                <a:cs typeface="HY크리스탈M" charset="0"/>
              </a:rPr>
              <a:t>아요모</a:t>
            </a:r>
            <a:r>
              <a:rPr lang="ko-KR" altLang="en-US" sz="20000" b="0">
                <a:solidFill>
                  <a:srgbClr val="00FF00"/>
                </a:solidFill>
                <a:latin typeface="Times" charset="0"/>
                <a:ea typeface="HY크리스탈M" charset="0"/>
                <a:cs typeface="HY크리스탈M" charset="0"/>
              </a:rPr>
              <a:t>여</a:t>
            </a:r>
          </a:p>
        </p:txBody>
      </p:sp>
      <p:sp>
        <p:nvSpPr>
          <p:cNvPr id="102404" name="Rectangle 4">
            <a:extLst>
              <a:ext uri="{FF2B5EF4-FFF2-40B4-BE49-F238E27FC236}">
                <a16:creationId xmlns:a16="http://schemas.microsoft.com/office/drawing/2014/main" id="{210540FB-0811-D04F-85C8-89D54D0FC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050" y="4756150"/>
            <a:ext cx="537527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8000" b="0" i="1">
                <a:solidFill>
                  <a:srgbClr val="00FF00"/>
                </a:solidFill>
                <a:latin typeface="Times" pitchFamily="2" charset="0"/>
                <a:ea typeface="HY크리스탈M" pitchFamily="18" charset="-127"/>
              </a:rPr>
              <a:t>“여호수아”</a:t>
            </a:r>
          </a:p>
        </p:txBody>
      </p:sp>
      <p:sp>
        <p:nvSpPr>
          <p:cNvPr id="102405" name="Rectangle 5">
            <a:extLst>
              <a:ext uri="{FF2B5EF4-FFF2-40B4-BE49-F238E27FC236}">
                <a16:creationId xmlns:a16="http://schemas.microsoft.com/office/drawing/2014/main" id="{7998466D-B4B6-CC41-8411-24D9033EB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102406" name="Line 6">
            <a:extLst>
              <a:ext uri="{FF2B5EF4-FFF2-40B4-BE49-F238E27FC236}">
                <a16:creationId xmlns:a16="http://schemas.microsoft.com/office/drawing/2014/main" id="{29058D30-D627-3941-80F9-A4E38A114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2407" name="Rectangle 7">
            <a:extLst>
              <a:ext uri="{FF2B5EF4-FFF2-40B4-BE49-F238E27FC236}">
                <a16:creationId xmlns:a16="http://schemas.microsoft.com/office/drawing/2014/main" id="{3234F72B-18D6-FC4E-B169-990E35B50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75" y="2708275"/>
            <a:ext cx="2382838" cy="2525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3200" b="0" i="1">
                <a:solidFill>
                  <a:srgbClr val="FFEA18"/>
                </a:solidFill>
                <a:latin typeface="Times" pitchFamily="2" charset="0"/>
                <a:ea typeface="굴림" panose="020B0600000101010101" pitchFamily="34" charset="-127"/>
              </a:rPr>
              <a:t>4 </a:t>
            </a:r>
            <a:r>
              <a:rPr lang="ko-KR" altLang="en-US" sz="3200" b="0" i="1">
                <a:solidFill>
                  <a:srgbClr val="FFEA18"/>
                </a:solidFill>
                <a:latin typeface="Times" pitchFamily="2" charset="0"/>
                <a:ea typeface="굴림" panose="020B0600000101010101" pitchFamily="34" charset="-127"/>
              </a:rPr>
              <a:t>사람</a:t>
            </a:r>
            <a:r>
              <a:rPr lang="en-US" altLang="ko-KR" sz="3200" b="0" i="1">
                <a:solidFill>
                  <a:srgbClr val="FFEA18"/>
                </a:solidFill>
                <a:latin typeface="Times" pitchFamily="2" charset="0"/>
                <a:ea typeface="굴림" panose="020B0600000101010101" pitchFamily="34" charset="-127"/>
              </a:rPr>
              <a:t> </a:t>
            </a:r>
          </a:p>
          <a:p>
            <a:r>
              <a:rPr lang="ko-KR" altLang="en-US" sz="3200" b="0" i="1">
                <a:solidFill>
                  <a:srgbClr val="FFEA18"/>
                </a:solidFill>
                <a:latin typeface="Times" pitchFamily="2" charset="0"/>
                <a:ea typeface="굴림" panose="020B0600000101010101" pitchFamily="34" charset="-127"/>
              </a:rPr>
              <a:t>중</a:t>
            </a:r>
            <a:endParaRPr lang="en-US" altLang="ko-KR" sz="3200" b="0">
              <a:solidFill>
                <a:srgbClr val="FFEA18"/>
              </a:solidFill>
              <a:latin typeface="Times" pitchFamily="2" charset="0"/>
              <a:ea typeface="굴림" panose="020B0600000101010101" pitchFamily="34" charset="-127"/>
            </a:endParaRPr>
          </a:p>
          <a:p>
            <a:r>
              <a:rPr lang="ko-KR" altLang="en-US" sz="3200">
                <a:solidFill>
                  <a:schemeClr val="tx1"/>
                </a:solidFill>
                <a:latin typeface="Times" pitchFamily="2" charset="0"/>
                <a:ea typeface="굴림" panose="020B0600000101010101" pitchFamily="34" charset="-127"/>
              </a:rPr>
              <a:t>네 번째 사람은</a:t>
            </a:r>
            <a:r>
              <a:rPr lang="en-US" altLang="ko-KR" sz="3200" b="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:</a:t>
            </a:r>
          </a:p>
          <a:p>
            <a:endParaRPr lang="ko-KR" altLang="en-US" sz="3200" b="0">
              <a:solidFill>
                <a:srgbClr val="FAFD00"/>
              </a:solidFill>
              <a:latin typeface="Times" pitchFamily="2" charset="0"/>
              <a:ea typeface="굴림" panose="020B0600000101010101" pitchFamily="34" charset="-127"/>
            </a:endParaRPr>
          </a:p>
        </p:txBody>
      </p:sp>
      <p:sp>
        <p:nvSpPr>
          <p:cNvPr id="102409" name="Text Box 9">
            <a:extLst>
              <a:ext uri="{FF2B5EF4-FFF2-40B4-BE49-F238E27FC236}">
                <a16:creationId xmlns:a16="http://schemas.microsoft.com/office/drawing/2014/main" id="{97DCC028-A19E-BE41-BE9B-E05F3DC52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02413" name="Rectangle 13">
            <a:extLst>
              <a:ext uri="{FF2B5EF4-FFF2-40B4-BE49-F238E27FC236}">
                <a16:creationId xmlns:a16="http://schemas.microsoft.com/office/drawing/2014/main" id="{512DD262-D818-E644-949D-45F456A31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33</a:t>
            </a:r>
          </a:p>
        </p:txBody>
      </p:sp>
    </p:spTree>
  </p:cSld>
  <p:clrMapOvr>
    <a:masterClrMapping/>
  </p:clrMapOvr>
  <p:transition>
    <p:wheel spokes="0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Line 2">
            <a:extLst>
              <a:ext uri="{FF2B5EF4-FFF2-40B4-BE49-F238E27FC236}">
                <a16:creationId xmlns:a16="http://schemas.microsoft.com/office/drawing/2014/main" id="{5B7FB5DF-55EF-214A-B21D-A5A620725C52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E664853A-1EC3-6046-B8FA-B536ABC9D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4452" name="Rectangle 4">
            <a:extLst>
              <a:ext uri="{FF2B5EF4-FFF2-40B4-BE49-F238E27FC236}">
                <a16:creationId xmlns:a16="http://schemas.microsoft.com/office/drawing/2014/main" id="{AB46D7AE-B1FA-504E-BE73-CC9964182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대략적 연대</a:t>
            </a:r>
            <a:r>
              <a:rPr lang="en-US" altLang="ko-KR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:</a:t>
            </a:r>
          </a:p>
          <a:p>
            <a:pPr>
              <a:defRPr/>
            </a:pPr>
            <a:endParaRPr lang="en-US" altLang="ko-KR" sz="3600">
              <a:solidFill>
                <a:srgbClr val="FAFD00"/>
              </a:solidFill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r>
              <a:rPr lang="ko-KR" altLang="en-US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아브라함 </a:t>
            </a:r>
            <a:r>
              <a:rPr lang="en-US" altLang="ko-KR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- </a:t>
            </a:r>
            <a:r>
              <a:rPr lang="ko-KR" altLang="en-US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요셉	    	 	</a:t>
            </a:r>
            <a:r>
              <a:rPr lang="en-US" altLang="ko-KR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2000 B.C.</a:t>
            </a:r>
          </a:p>
          <a:p>
            <a:pPr algn="l">
              <a:defRPr/>
            </a:pPr>
            <a:endParaRPr lang="en-US" altLang="ko-KR" sz="3600">
              <a:solidFill>
                <a:srgbClr val="FAFD00"/>
              </a:solidFill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r>
              <a:rPr lang="ko-KR" altLang="en-US" sz="3600">
                <a:solidFill>
                  <a:schemeClr val="hlink"/>
                </a:solidFill>
                <a:latin typeface="MD개성체" charset="0"/>
                <a:ea typeface="MD개성체" charset="0"/>
                <a:cs typeface="MD개성체" charset="0"/>
              </a:rPr>
              <a:t>모세 </a:t>
            </a:r>
            <a:r>
              <a:rPr lang="en-US" altLang="ko-KR" sz="3600">
                <a:solidFill>
                  <a:schemeClr val="hlink"/>
                </a:solidFill>
                <a:latin typeface="MD개성체" charset="0"/>
                <a:ea typeface="MD개성체" charset="0"/>
                <a:cs typeface="MD개성체" charset="0"/>
              </a:rPr>
              <a:t>- </a:t>
            </a:r>
            <a:r>
              <a:rPr lang="ko-KR" altLang="en-US" sz="3600">
                <a:solidFill>
                  <a:schemeClr val="hlink"/>
                </a:solidFill>
                <a:latin typeface="MD개성체" charset="0"/>
                <a:ea typeface="MD개성체" charset="0"/>
                <a:cs typeface="MD개성체" charset="0"/>
              </a:rPr>
              <a:t>여호수아	  		</a:t>
            </a:r>
            <a:r>
              <a:rPr lang="en-US" altLang="ko-KR" sz="3600">
                <a:solidFill>
                  <a:schemeClr val="hlink"/>
                </a:solidFill>
                <a:latin typeface="MD개성체" charset="0"/>
                <a:ea typeface="MD개성체" charset="0"/>
                <a:cs typeface="MD개성체" charset="0"/>
              </a:rPr>
              <a:t>1500 B.C.</a:t>
            </a:r>
            <a:endParaRPr lang="en-US" altLang="ko-KR" sz="3600">
              <a:solidFill>
                <a:srgbClr val="FAFD00"/>
              </a:solidFill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endParaRPr lang="en-US" altLang="ko-KR" sz="3600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  <a:p>
            <a:pPr algn="l">
              <a:defRPr/>
            </a:pPr>
            <a:endParaRPr lang="en-US" altLang="ko-KR" sz="3600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  <a:p>
            <a:pPr>
              <a:defRPr/>
            </a:pPr>
            <a:endParaRPr lang="ko-KR" altLang="en-US" sz="3600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104453" name="Rectangle 5">
            <a:extLst>
              <a:ext uri="{FF2B5EF4-FFF2-40B4-BE49-F238E27FC236}">
                <a16:creationId xmlns:a16="http://schemas.microsoft.com/office/drawing/2014/main" id="{80538C84-9528-0543-B14D-4FF3F0B79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4455" name="Text Box 7">
            <a:extLst>
              <a:ext uri="{FF2B5EF4-FFF2-40B4-BE49-F238E27FC236}">
                <a16:creationId xmlns:a16="http://schemas.microsoft.com/office/drawing/2014/main" id="{8A24B693-C580-0A48-8D79-54C58A0C8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04459" name="Rectangle 11">
            <a:extLst>
              <a:ext uri="{FF2B5EF4-FFF2-40B4-BE49-F238E27FC236}">
                <a16:creationId xmlns:a16="http://schemas.microsoft.com/office/drawing/2014/main" id="{538258F8-F70D-A949-B0A8-BF19D40BD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34</a:t>
            </a:r>
          </a:p>
        </p:txBody>
      </p:sp>
    </p:spTree>
  </p:cSld>
  <p:clrMapOvr>
    <a:masterClrMapping/>
  </p:clrMapOvr>
  <p:transition>
    <p:wheel spokes="0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oup 4">
            <a:extLst>
              <a:ext uri="{FF2B5EF4-FFF2-40B4-BE49-F238E27FC236}">
                <a16:creationId xmlns:a16="http://schemas.microsoft.com/office/drawing/2014/main" id="{0121C11E-338E-BF4B-9450-3C25371FDCA9}"/>
              </a:ext>
            </a:extLst>
          </p:cNvPr>
          <p:cNvGrpSpPr>
            <a:grpSpLocks/>
          </p:cNvGrpSpPr>
          <p:nvPr/>
        </p:nvGrpSpPr>
        <p:grpSpPr bwMode="auto">
          <a:xfrm>
            <a:off x="2425700" y="1531938"/>
            <a:ext cx="4362450" cy="3598862"/>
            <a:chOff x="1512" y="1397"/>
            <a:chExt cx="2748" cy="2267"/>
          </a:xfrm>
        </p:grpSpPr>
        <p:sp>
          <p:nvSpPr>
            <p:cNvPr id="39950" name="Rectangle 5">
              <a:extLst>
                <a:ext uri="{FF2B5EF4-FFF2-40B4-BE49-F238E27FC236}">
                  <a16:creationId xmlns:a16="http://schemas.microsoft.com/office/drawing/2014/main" id="{579CE93B-B16C-7F41-B581-4B8D875F6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30" name="Rectangle 6">
              <a:extLst>
                <a:ext uri="{FF2B5EF4-FFF2-40B4-BE49-F238E27FC236}">
                  <a16:creationId xmlns:a16="http://schemas.microsoft.com/office/drawing/2014/main" id="{A2D4B5EC-8E9D-A040-AD68-8F70CB138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39952" name="Rectangle 7">
              <a:extLst>
                <a:ext uri="{FF2B5EF4-FFF2-40B4-BE49-F238E27FC236}">
                  <a16:creationId xmlns:a16="http://schemas.microsoft.com/office/drawing/2014/main" id="{AE7F27B1-0CF2-4E4A-93C9-3DF235CEA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53" name="AutoShape 8">
              <a:extLst>
                <a:ext uri="{FF2B5EF4-FFF2-40B4-BE49-F238E27FC236}">
                  <a16:creationId xmlns:a16="http://schemas.microsoft.com/office/drawing/2014/main" id="{6448F316-4EFB-2543-941A-5B14389AD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54" name="Rectangle 9">
              <a:extLst>
                <a:ext uri="{FF2B5EF4-FFF2-40B4-BE49-F238E27FC236}">
                  <a16:creationId xmlns:a16="http://schemas.microsoft.com/office/drawing/2014/main" id="{2E28C841-5B9A-4947-AAAF-C06247DD1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34" name="Rectangle 10">
              <a:extLst>
                <a:ext uri="{FF2B5EF4-FFF2-40B4-BE49-F238E27FC236}">
                  <a16:creationId xmlns:a16="http://schemas.microsoft.com/office/drawing/2014/main" id="{C14F1675-0C64-624E-9331-71559C889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3" y="1399"/>
              <a:ext cx="36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창조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39956" name="Line 11">
              <a:extLst>
                <a:ext uri="{FF2B5EF4-FFF2-40B4-BE49-F238E27FC236}">
                  <a16:creationId xmlns:a16="http://schemas.microsoft.com/office/drawing/2014/main" id="{75775439-A490-AB49-B58C-3F607E5C9B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7" name="Line 12">
              <a:extLst>
                <a:ext uri="{FF2B5EF4-FFF2-40B4-BE49-F238E27FC236}">
                  <a16:creationId xmlns:a16="http://schemas.microsoft.com/office/drawing/2014/main" id="{2E5098E1-F599-DE48-BECA-0E6ACBE44A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8" name="Rectangle 13">
              <a:extLst>
                <a:ext uri="{FF2B5EF4-FFF2-40B4-BE49-F238E27FC236}">
                  <a16:creationId xmlns:a16="http://schemas.microsoft.com/office/drawing/2014/main" id="{6BE85436-6F5C-024C-9B31-757486776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38" name="Rectangle 14">
              <a:extLst>
                <a:ext uri="{FF2B5EF4-FFF2-40B4-BE49-F238E27FC236}">
                  <a16:creationId xmlns:a16="http://schemas.microsoft.com/office/drawing/2014/main" id="{0B3A602A-58A4-0044-9263-D53A64A89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39960" name="Rectangle 15">
              <a:extLst>
                <a:ext uri="{FF2B5EF4-FFF2-40B4-BE49-F238E27FC236}">
                  <a16:creationId xmlns:a16="http://schemas.microsoft.com/office/drawing/2014/main" id="{B3077C53-3711-F142-98E7-DA3756676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61" name="AutoShape 16">
              <a:extLst>
                <a:ext uri="{FF2B5EF4-FFF2-40B4-BE49-F238E27FC236}">
                  <a16:creationId xmlns:a16="http://schemas.microsoft.com/office/drawing/2014/main" id="{5B85D76F-71FF-284C-B39D-639B02737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62" name="Rectangle 17">
              <a:extLst>
                <a:ext uri="{FF2B5EF4-FFF2-40B4-BE49-F238E27FC236}">
                  <a16:creationId xmlns:a16="http://schemas.microsoft.com/office/drawing/2014/main" id="{0ED8DE33-A5D6-B544-8DE2-FCE27DED0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42" name="Rectangle 18">
              <a:extLst>
                <a:ext uri="{FF2B5EF4-FFF2-40B4-BE49-F238E27FC236}">
                  <a16:creationId xmlns:a16="http://schemas.microsoft.com/office/drawing/2014/main" id="{37D09A11-1F24-0642-9276-7F5500548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" y="1566"/>
              <a:ext cx="6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아브라함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39964" name="Line 19">
              <a:extLst>
                <a:ext uri="{FF2B5EF4-FFF2-40B4-BE49-F238E27FC236}">
                  <a16:creationId xmlns:a16="http://schemas.microsoft.com/office/drawing/2014/main" id="{74D9A589-9CBC-6349-8B26-48BEDD5C5C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Line 20">
              <a:extLst>
                <a:ext uri="{FF2B5EF4-FFF2-40B4-BE49-F238E27FC236}">
                  <a16:creationId xmlns:a16="http://schemas.microsoft.com/office/drawing/2014/main" id="{CDCF189E-1783-C04B-8DEF-5AA743CEF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Rectangle 21">
              <a:extLst>
                <a:ext uri="{FF2B5EF4-FFF2-40B4-BE49-F238E27FC236}">
                  <a16:creationId xmlns:a16="http://schemas.microsoft.com/office/drawing/2014/main" id="{8B75333F-6CA2-4749-9E2C-8A1D6C50E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46" name="Rectangle 22">
              <a:extLst>
                <a:ext uri="{FF2B5EF4-FFF2-40B4-BE49-F238E27FC236}">
                  <a16:creationId xmlns:a16="http://schemas.microsoft.com/office/drawing/2014/main" id="{1B9D07E7-DDF5-A74D-82EC-D9AC35108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39968" name="Rectangle 23">
              <a:extLst>
                <a:ext uri="{FF2B5EF4-FFF2-40B4-BE49-F238E27FC236}">
                  <a16:creationId xmlns:a16="http://schemas.microsoft.com/office/drawing/2014/main" id="{C422D0A5-2B53-2048-A1E5-E568F1192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69" name="AutoShape 24">
              <a:extLst>
                <a:ext uri="{FF2B5EF4-FFF2-40B4-BE49-F238E27FC236}">
                  <a16:creationId xmlns:a16="http://schemas.microsoft.com/office/drawing/2014/main" id="{06110379-C90F-384D-BC09-5EB00D819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70" name="Rectangle 25">
              <a:extLst>
                <a:ext uri="{FF2B5EF4-FFF2-40B4-BE49-F238E27FC236}">
                  <a16:creationId xmlns:a16="http://schemas.microsoft.com/office/drawing/2014/main" id="{ADF5815A-6AFC-264E-A6E5-7BF970ADE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50" name="Rectangle 26">
              <a:extLst>
                <a:ext uri="{FF2B5EF4-FFF2-40B4-BE49-F238E27FC236}">
                  <a16:creationId xmlns:a16="http://schemas.microsoft.com/office/drawing/2014/main" id="{93FD6365-1DD0-F845-8C61-2EB906C35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" y="1735"/>
              <a:ext cx="4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39972" name="Line 27">
              <a:extLst>
                <a:ext uri="{FF2B5EF4-FFF2-40B4-BE49-F238E27FC236}">
                  <a16:creationId xmlns:a16="http://schemas.microsoft.com/office/drawing/2014/main" id="{C435023A-649C-C249-82E3-503A0324C1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" name="Line 28">
              <a:extLst>
                <a:ext uri="{FF2B5EF4-FFF2-40B4-BE49-F238E27FC236}">
                  <a16:creationId xmlns:a16="http://schemas.microsoft.com/office/drawing/2014/main" id="{56ED74DC-9615-7347-AE8C-CB36CE89AA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Rectangle 29">
              <a:extLst>
                <a:ext uri="{FF2B5EF4-FFF2-40B4-BE49-F238E27FC236}">
                  <a16:creationId xmlns:a16="http://schemas.microsoft.com/office/drawing/2014/main" id="{80953833-F456-D245-B56C-2524D37D0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75" name="AutoShape 30">
              <a:extLst>
                <a:ext uri="{FF2B5EF4-FFF2-40B4-BE49-F238E27FC236}">
                  <a16:creationId xmlns:a16="http://schemas.microsoft.com/office/drawing/2014/main" id="{21273F07-11FE-9F40-8E91-EFEEE898A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76" name="Rectangle 31">
              <a:extLst>
                <a:ext uri="{FF2B5EF4-FFF2-40B4-BE49-F238E27FC236}">
                  <a16:creationId xmlns:a16="http://schemas.microsoft.com/office/drawing/2014/main" id="{0F793161-1B65-FE46-A247-9568BB0B7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56" name="Rectangle 32">
              <a:extLst>
                <a:ext uri="{FF2B5EF4-FFF2-40B4-BE49-F238E27FC236}">
                  <a16:creationId xmlns:a16="http://schemas.microsoft.com/office/drawing/2014/main" id="{64C2CC07-7A37-F54C-AE8B-6D3B687CE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9" y="1896"/>
              <a:ext cx="4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39978" name="Line 33">
              <a:extLst>
                <a:ext uri="{FF2B5EF4-FFF2-40B4-BE49-F238E27FC236}">
                  <a16:creationId xmlns:a16="http://schemas.microsoft.com/office/drawing/2014/main" id="{1A699763-2D75-FB4B-AD1A-D1792176B7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" name="Line 34">
              <a:extLst>
                <a:ext uri="{FF2B5EF4-FFF2-40B4-BE49-F238E27FC236}">
                  <a16:creationId xmlns:a16="http://schemas.microsoft.com/office/drawing/2014/main" id="{2AB3152F-B570-3740-9283-1793E39DD3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0" name="Rectangle 35">
              <a:extLst>
                <a:ext uri="{FF2B5EF4-FFF2-40B4-BE49-F238E27FC236}">
                  <a16:creationId xmlns:a16="http://schemas.microsoft.com/office/drawing/2014/main" id="{9A9DC9A8-C3D1-CB41-9CE8-9C4E7B334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81" name="AutoShape 36">
              <a:extLst>
                <a:ext uri="{FF2B5EF4-FFF2-40B4-BE49-F238E27FC236}">
                  <a16:creationId xmlns:a16="http://schemas.microsoft.com/office/drawing/2014/main" id="{D323A068-D77F-4142-8691-F384FB287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82" name="Rectangle 37">
              <a:extLst>
                <a:ext uri="{FF2B5EF4-FFF2-40B4-BE49-F238E27FC236}">
                  <a16:creationId xmlns:a16="http://schemas.microsoft.com/office/drawing/2014/main" id="{AF0D7987-332E-474C-8EDC-DC93B34E2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62" name="Rectangle 38">
              <a:extLst>
                <a:ext uri="{FF2B5EF4-FFF2-40B4-BE49-F238E27FC236}">
                  <a16:creationId xmlns:a16="http://schemas.microsoft.com/office/drawing/2014/main" id="{6E432897-AECC-8B45-A7C0-81A4C0AF5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9" y="2071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39984" name="Line 39">
              <a:extLst>
                <a:ext uri="{FF2B5EF4-FFF2-40B4-BE49-F238E27FC236}">
                  <a16:creationId xmlns:a16="http://schemas.microsoft.com/office/drawing/2014/main" id="{CAF0116A-7DE9-AF4A-959A-347FCEAAC5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5" name="Rectangle 40">
              <a:extLst>
                <a:ext uri="{FF2B5EF4-FFF2-40B4-BE49-F238E27FC236}">
                  <a16:creationId xmlns:a16="http://schemas.microsoft.com/office/drawing/2014/main" id="{3AF85417-E326-614D-B873-82870C178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86" name="AutoShape 41">
              <a:extLst>
                <a:ext uri="{FF2B5EF4-FFF2-40B4-BE49-F238E27FC236}">
                  <a16:creationId xmlns:a16="http://schemas.microsoft.com/office/drawing/2014/main" id="{2276D41C-44AC-4244-BE71-BB3831ED4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87" name="Rectangle 42">
              <a:extLst>
                <a:ext uri="{FF2B5EF4-FFF2-40B4-BE49-F238E27FC236}">
                  <a16:creationId xmlns:a16="http://schemas.microsoft.com/office/drawing/2014/main" id="{0CDBCFC8-98AF-E74C-A0EC-42516AE58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67" name="Rectangle 43">
              <a:extLst>
                <a:ext uri="{FF2B5EF4-FFF2-40B4-BE49-F238E27FC236}">
                  <a16:creationId xmlns:a16="http://schemas.microsoft.com/office/drawing/2014/main" id="{73835171-A8F3-104A-9CAA-2D9681F75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2233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사사시대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39989" name="Line 44">
              <a:extLst>
                <a:ext uri="{FF2B5EF4-FFF2-40B4-BE49-F238E27FC236}">
                  <a16:creationId xmlns:a16="http://schemas.microsoft.com/office/drawing/2014/main" id="{DCA3F9C6-E28D-8A43-83D4-356E379BDF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0" name="Rectangle 45">
              <a:extLst>
                <a:ext uri="{FF2B5EF4-FFF2-40B4-BE49-F238E27FC236}">
                  <a16:creationId xmlns:a16="http://schemas.microsoft.com/office/drawing/2014/main" id="{40C5644F-AEA0-714B-8F79-9C354D1F5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91" name="AutoShape 46">
              <a:extLst>
                <a:ext uri="{FF2B5EF4-FFF2-40B4-BE49-F238E27FC236}">
                  <a16:creationId xmlns:a16="http://schemas.microsoft.com/office/drawing/2014/main" id="{213F6F31-1766-5947-94BB-866BC5F79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92" name="Rectangle 47">
              <a:extLst>
                <a:ext uri="{FF2B5EF4-FFF2-40B4-BE49-F238E27FC236}">
                  <a16:creationId xmlns:a16="http://schemas.microsoft.com/office/drawing/2014/main" id="{BFE39F20-3068-D04C-B612-24A4981F1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72" name="Rectangle 48">
              <a:extLst>
                <a:ext uri="{FF2B5EF4-FFF2-40B4-BE49-F238E27FC236}">
                  <a16:creationId xmlns:a16="http://schemas.microsoft.com/office/drawing/2014/main" id="{92EA0105-8945-F44B-AB24-D7FF1A836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" y="2416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왕정시대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39994" name="Line 49">
              <a:extLst>
                <a:ext uri="{FF2B5EF4-FFF2-40B4-BE49-F238E27FC236}">
                  <a16:creationId xmlns:a16="http://schemas.microsoft.com/office/drawing/2014/main" id="{5BCDB739-3D9C-2846-A098-BD8C77A47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5" name="Rectangle 50">
              <a:extLst>
                <a:ext uri="{FF2B5EF4-FFF2-40B4-BE49-F238E27FC236}">
                  <a16:creationId xmlns:a16="http://schemas.microsoft.com/office/drawing/2014/main" id="{F291476F-9994-D84C-BD1B-5AC9E304A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96" name="AutoShape 51">
              <a:extLst>
                <a:ext uri="{FF2B5EF4-FFF2-40B4-BE49-F238E27FC236}">
                  <a16:creationId xmlns:a16="http://schemas.microsoft.com/office/drawing/2014/main" id="{311E23AD-C915-9F46-82A7-2D83513E1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97" name="Rectangle 52">
              <a:extLst>
                <a:ext uri="{FF2B5EF4-FFF2-40B4-BE49-F238E27FC236}">
                  <a16:creationId xmlns:a16="http://schemas.microsoft.com/office/drawing/2014/main" id="{6D751E3B-C45D-F64C-8456-48DFAFFF3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77" name="Rectangle 53">
              <a:extLst>
                <a:ext uri="{FF2B5EF4-FFF2-40B4-BE49-F238E27FC236}">
                  <a16:creationId xmlns:a16="http://schemas.microsoft.com/office/drawing/2014/main" id="{2EEF525B-E1DE-5E49-8C49-4DD4A93AA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" y="2591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포로시대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39999" name="Line 54">
              <a:extLst>
                <a:ext uri="{FF2B5EF4-FFF2-40B4-BE49-F238E27FC236}">
                  <a16:creationId xmlns:a16="http://schemas.microsoft.com/office/drawing/2014/main" id="{228B3B69-2834-0C4D-B245-1D3CB63156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0" name="Line 55">
              <a:extLst>
                <a:ext uri="{FF2B5EF4-FFF2-40B4-BE49-F238E27FC236}">
                  <a16:creationId xmlns:a16="http://schemas.microsoft.com/office/drawing/2014/main" id="{A4BEF87E-FDEB-9B49-8596-AD752C4B23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1" name="Rectangle 56">
              <a:extLst>
                <a:ext uri="{FF2B5EF4-FFF2-40B4-BE49-F238E27FC236}">
                  <a16:creationId xmlns:a16="http://schemas.microsoft.com/office/drawing/2014/main" id="{3830FB08-5A50-B041-BE49-9F8F3F467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002" name="AutoShape 57">
              <a:extLst>
                <a:ext uri="{FF2B5EF4-FFF2-40B4-BE49-F238E27FC236}">
                  <a16:creationId xmlns:a16="http://schemas.microsoft.com/office/drawing/2014/main" id="{DB2C5F96-D54B-C148-A176-7C48156E1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003" name="Rectangle 58">
              <a:extLst>
                <a:ext uri="{FF2B5EF4-FFF2-40B4-BE49-F238E27FC236}">
                  <a16:creationId xmlns:a16="http://schemas.microsoft.com/office/drawing/2014/main" id="{1C3BBF68-DB76-6F41-9B38-E220FC726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83" name="Rectangle 59">
              <a:extLst>
                <a:ext uri="{FF2B5EF4-FFF2-40B4-BE49-F238E27FC236}">
                  <a16:creationId xmlns:a16="http://schemas.microsoft.com/office/drawing/2014/main" id="{B145A6A8-EF01-834D-8541-B2811E827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3" y="2777"/>
              <a:ext cx="5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중간기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40005" name="Line 60">
              <a:extLst>
                <a:ext uri="{FF2B5EF4-FFF2-40B4-BE49-F238E27FC236}">
                  <a16:creationId xmlns:a16="http://schemas.microsoft.com/office/drawing/2014/main" id="{91237C70-6C2B-5A4B-A2A4-4BDB4C98E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6" name="Line 61">
              <a:extLst>
                <a:ext uri="{FF2B5EF4-FFF2-40B4-BE49-F238E27FC236}">
                  <a16:creationId xmlns:a16="http://schemas.microsoft.com/office/drawing/2014/main" id="{CD34A646-A625-7646-A272-2AD281C2D8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07" name="Rectangle 62">
              <a:extLst>
                <a:ext uri="{FF2B5EF4-FFF2-40B4-BE49-F238E27FC236}">
                  <a16:creationId xmlns:a16="http://schemas.microsoft.com/office/drawing/2014/main" id="{52962FEF-A8BA-F442-B8B2-DC909D65C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008" name="AutoShape 63">
              <a:extLst>
                <a:ext uri="{FF2B5EF4-FFF2-40B4-BE49-F238E27FC236}">
                  <a16:creationId xmlns:a16="http://schemas.microsoft.com/office/drawing/2014/main" id="{6DD5C190-32DC-DC40-8401-72D38B540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009" name="Rectangle 64">
              <a:extLst>
                <a:ext uri="{FF2B5EF4-FFF2-40B4-BE49-F238E27FC236}">
                  <a16:creationId xmlns:a16="http://schemas.microsoft.com/office/drawing/2014/main" id="{2C82A613-0689-FF4C-9BE7-BA3482A7C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0010" name="Group 65">
              <a:extLst>
                <a:ext uri="{FF2B5EF4-FFF2-40B4-BE49-F238E27FC236}">
                  <a16:creationId xmlns:a16="http://schemas.microsoft.com/office/drawing/2014/main" id="{3A179922-7899-5446-830E-FAD8780CDE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4" y="2965"/>
              <a:ext cx="543" cy="280"/>
              <a:chOff x="3062" y="3101"/>
              <a:chExt cx="543" cy="280"/>
            </a:xfrm>
          </p:grpSpPr>
          <p:sp>
            <p:nvSpPr>
              <p:cNvPr id="103490" name="Rectangle 66">
                <a:extLst>
                  <a:ext uri="{FF2B5EF4-FFF2-40B4-BE49-F238E27FC236}">
                    <a16:creationId xmlns:a16="http://schemas.microsoft.com/office/drawing/2014/main" id="{45CACA9E-8BD9-6441-A904-EAC75E9A7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sz="2800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   </a:t>
                </a:r>
                <a:endParaRPr lang="ko-KR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03491" name="Rectangle 67">
                <a:extLst>
                  <a:ext uri="{FF2B5EF4-FFF2-40B4-BE49-F238E27FC236}">
                    <a16:creationId xmlns:a16="http://schemas.microsoft.com/office/drawing/2014/main" id="{434253DA-9BF9-C849-9F86-57D3EC5A1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9" y="3101"/>
                <a:ext cx="45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sz="2900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예수</a:t>
                </a:r>
                <a:endParaRPr lang="ko-KR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40011" name="Line 68">
              <a:extLst>
                <a:ext uri="{FF2B5EF4-FFF2-40B4-BE49-F238E27FC236}">
                  <a16:creationId xmlns:a16="http://schemas.microsoft.com/office/drawing/2014/main" id="{E3A8486B-CF5F-7244-BE46-530686DC39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12" name="Line 69">
              <a:extLst>
                <a:ext uri="{FF2B5EF4-FFF2-40B4-BE49-F238E27FC236}">
                  <a16:creationId xmlns:a16="http://schemas.microsoft.com/office/drawing/2014/main" id="{E61A8C52-3EDE-4B4B-9807-8C83610025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427" name="AutoShape 3">
            <a:extLst>
              <a:ext uri="{FF2B5EF4-FFF2-40B4-BE49-F238E27FC236}">
                <a16:creationId xmlns:a16="http://schemas.microsoft.com/office/drawing/2014/main" id="{392CAE35-AEC8-F245-97CC-BE5C6574027E}"/>
              </a:ext>
            </a:extLst>
          </p:cNvPr>
          <p:cNvSpPr>
            <a:spLocks noChangeArrowheads="1"/>
          </p:cNvSpPr>
          <p:nvPr/>
        </p:nvSpPr>
        <p:spPr bwMode="auto">
          <a:xfrm rot="20160000">
            <a:off x="2044700" y="2743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3495" name="Text Box 71">
            <a:extLst>
              <a:ext uri="{FF2B5EF4-FFF2-40B4-BE49-F238E27FC236}">
                <a16:creationId xmlns:a16="http://schemas.microsoft.com/office/drawing/2014/main" id="{FA0F68EC-9592-2647-824A-F5FBDA032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>
              <a:solidFill>
                <a:schemeClr val="tx1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03496" name="Text Box 72">
            <a:extLst>
              <a:ext uri="{FF2B5EF4-FFF2-40B4-BE49-F238E27FC236}">
                <a16:creationId xmlns:a16="http://schemas.microsoft.com/office/drawing/2014/main" id="{6C2EDCF5-AB03-B443-ADA0-4FF7771F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5080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수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1:1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103497" name="Text Box 73">
            <a:extLst>
              <a:ext uri="{FF2B5EF4-FFF2-40B4-BE49-F238E27FC236}">
                <a16:creationId xmlns:a16="http://schemas.microsoft.com/office/drawing/2014/main" id="{0250C03B-C529-FE4C-9620-0BC201217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03501" name="Rectangle 77">
            <a:extLst>
              <a:ext uri="{FF2B5EF4-FFF2-40B4-BE49-F238E27FC236}">
                <a16:creationId xmlns:a16="http://schemas.microsoft.com/office/drawing/2014/main" id="{CBF03561-7ACD-BF4A-842F-854CFEA76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35</a:t>
            </a:r>
          </a:p>
        </p:txBody>
      </p:sp>
      <p:sp>
        <p:nvSpPr>
          <p:cNvPr id="103502" name="Text Box 78">
            <a:extLst>
              <a:ext uri="{FF2B5EF4-FFF2-40B4-BE49-F238E27FC236}">
                <a16:creationId xmlns:a16="http://schemas.microsoft.com/office/drawing/2014/main" id="{113A0B02-C5A9-7349-B83F-CE703F6A6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  <p:grpSp>
        <p:nvGrpSpPr>
          <p:cNvPr id="103503" name="Group 79">
            <a:extLst>
              <a:ext uri="{FF2B5EF4-FFF2-40B4-BE49-F238E27FC236}">
                <a16:creationId xmlns:a16="http://schemas.microsoft.com/office/drawing/2014/main" id="{4CB6BAFC-6AD0-1C41-859E-8AA06A14BE7A}"/>
              </a:ext>
            </a:extLst>
          </p:cNvPr>
          <p:cNvGrpSpPr>
            <a:grpSpLocks/>
          </p:cNvGrpSpPr>
          <p:nvPr/>
        </p:nvGrpSpPr>
        <p:grpSpPr bwMode="auto">
          <a:xfrm>
            <a:off x="4740275" y="1479550"/>
            <a:ext cx="3556000" cy="1563688"/>
            <a:chOff x="2815" y="598"/>
            <a:chExt cx="2240" cy="985"/>
          </a:xfrm>
        </p:grpSpPr>
        <p:grpSp>
          <p:nvGrpSpPr>
            <p:cNvPr id="39946" name="Group 80">
              <a:extLst>
                <a:ext uri="{FF2B5EF4-FFF2-40B4-BE49-F238E27FC236}">
                  <a16:creationId xmlns:a16="http://schemas.microsoft.com/office/drawing/2014/main" id="{3CDC1DEF-4A0B-B442-857C-67F3BFCEC5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7" y="598"/>
              <a:ext cx="808" cy="985"/>
              <a:chOff x="4491" y="1861"/>
              <a:chExt cx="808" cy="985"/>
            </a:xfrm>
          </p:grpSpPr>
          <p:sp>
            <p:nvSpPr>
              <p:cNvPr id="103505" name="AutoShape 81">
                <a:extLst>
                  <a:ext uri="{FF2B5EF4-FFF2-40B4-BE49-F238E27FC236}">
                    <a16:creationId xmlns:a16="http://schemas.microsoft.com/office/drawing/2014/main" id="{CFC3BBA5-7D75-614E-9F26-3B18AF2ABB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2278E">
                      <a:gamma/>
                      <a:shade val="0"/>
                      <a:invGamma/>
                    </a:srgbClr>
                  </a:gs>
                  <a:gs pos="50000">
                    <a:srgbClr val="02278E"/>
                  </a:gs>
                  <a:gs pos="100000">
                    <a:srgbClr val="02278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103506" name="Rectangle 82">
                <a:extLst>
                  <a:ext uri="{FF2B5EF4-FFF2-40B4-BE49-F238E27FC236}">
                    <a16:creationId xmlns:a16="http://schemas.microsoft.com/office/drawing/2014/main" id="{D8537265-6A44-A942-9A9E-3ACDD59A6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8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ko-KR" altLang="en-US" sz="2000">
                    <a:solidFill>
                      <a:srgbClr val="62D6AC"/>
                    </a:solidFill>
                    <a:latin typeface="Arial" panose="020B0604020202020204" pitchFamily="34" charset="0"/>
                    <a:ea typeface="굴림" panose="020B0600000101010101" pitchFamily="34" charset="-127"/>
                  </a:rPr>
                  <a:t>“</a:t>
                </a:r>
                <a:r>
                  <a:rPr lang="ko-KR" altLang="en-US" sz="2000">
                    <a:solidFill>
                      <a:srgbClr val="FAFD00"/>
                    </a:solidFill>
                    <a:latin typeface="Arial" panose="020B0604020202020204" pitchFamily="34" charset="0"/>
                    <a:ea typeface="굴림" panose="020B0600000101010101" pitchFamily="34" charset="-127"/>
                  </a:rPr>
                  <a:t>아               요</a:t>
                </a:r>
                <a:r>
                  <a:rPr lang="ko-KR" altLang="en-US" sz="2000">
                    <a:solidFill>
                      <a:srgbClr val="62D6AC"/>
                    </a:solidFill>
                    <a:latin typeface="Arial" panose="020B0604020202020204" pitchFamily="34" charset="0"/>
                    <a:ea typeface="굴림" panose="020B0600000101010101" pitchFamily="34" charset="-127"/>
                  </a:rPr>
                  <a:t>기</a:t>
                </a:r>
                <a:r>
                  <a:rPr lang="en-US" altLang="ko-KR" sz="2000">
                    <a:solidFill>
                      <a:srgbClr val="62D6AC"/>
                    </a:solidFill>
                    <a:latin typeface="Arial" panose="020B0604020202020204" pitchFamily="34" charset="0"/>
                    <a:ea typeface="굴림" panose="020B0600000101010101" pitchFamily="34" charset="-127"/>
                  </a:rPr>
                  <a:t>  </a:t>
                </a:r>
                <a:r>
                  <a:rPr lang="ko-KR" altLang="en-US" sz="2000">
                    <a:solidFill>
                      <a:srgbClr val="FAFD00"/>
                    </a:solidFill>
                    <a:latin typeface="Arial" panose="020B0604020202020204" pitchFamily="34" charset="0"/>
                    <a:ea typeface="굴림" panose="020B0600000101010101" pitchFamily="34" charset="-127"/>
                  </a:rPr>
                  <a:t>모</a:t>
                </a:r>
                <a:endParaRPr lang="en-US" altLang="ko-KR" sz="2000">
                  <a:solidFill>
                    <a:srgbClr val="62D6AC"/>
                  </a:solidFill>
                  <a:latin typeface="Arial" panose="020B0604020202020204" pitchFamily="34" charset="0"/>
                  <a:ea typeface="굴림" panose="020B0600000101010101" pitchFamily="34" charset="-127"/>
                </a:endParaRPr>
              </a:p>
              <a:p>
                <a:r>
                  <a:rPr lang="ko-KR" altLang="en-US" sz="2000">
                    <a:solidFill>
                      <a:srgbClr val="FAFD00"/>
                    </a:solidFill>
                    <a:latin typeface="Arial" panose="020B0604020202020204" pitchFamily="34" charset="0"/>
                    <a:ea typeface="굴림" panose="020B0600000101010101" pitchFamily="34" charset="-127"/>
                  </a:rPr>
                  <a:t>  여</a:t>
                </a:r>
                <a:r>
                  <a:rPr lang="en-US" altLang="ko-KR" sz="2000">
                    <a:solidFill>
                      <a:srgbClr val="62D6AC"/>
                    </a:solidFill>
                    <a:latin typeface="Arial" panose="020B0604020202020204" pitchFamily="34" charset="0"/>
                    <a:ea typeface="굴림" panose="020B0600000101010101" pitchFamily="34" charset="-127"/>
                  </a:rPr>
                  <a:t>”</a:t>
                </a:r>
                <a:endParaRPr lang="en-US" altLang="ko-KR" sz="2000">
                  <a:solidFill>
                    <a:srgbClr val="FAFD00"/>
                  </a:solidFill>
                  <a:latin typeface="Arial" panose="020B0604020202020204" pitchFamily="34" charset="0"/>
                  <a:ea typeface="굴림" panose="020B0600000101010101" pitchFamily="34" charset="-127"/>
                </a:endParaRPr>
              </a:p>
            </p:txBody>
          </p:sp>
        </p:grpSp>
        <p:sp>
          <p:nvSpPr>
            <p:cNvPr id="103507" name="Line 83">
              <a:extLst>
                <a:ext uri="{FF2B5EF4-FFF2-40B4-BE49-F238E27FC236}">
                  <a16:creationId xmlns:a16="http://schemas.microsoft.com/office/drawing/2014/main" id="{89C05716-13DF-C741-B07E-41E2FE45A7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5" y="1009"/>
              <a:ext cx="1504" cy="406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103508" name="Oval 84">
            <a:extLst>
              <a:ext uri="{FF2B5EF4-FFF2-40B4-BE49-F238E27FC236}">
                <a16:creationId xmlns:a16="http://schemas.microsoft.com/office/drawing/2014/main" id="{C4797922-A8A2-EA4F-8ED8-EF1C632E3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450" y="2570163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animBg="1"/>
      <p:bldP spid="10350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0C72F62F-E3A6-0F4D-86DB-4A9D6E5D5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475" name="AutoShape 3">
            <a:extLst>
              <a:ext uri="{FF2B5EF4-FFF2-40B4-BE49-F238E27FC236}">
                <a16:creationId xmlns:a16="http://schemas.microsoft.com/office/drawing/2014/main" id="{8CA16881-E341-9F40-924D-A2F6C8672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476" name="Rectangle 4">
            <a:extLst>
              <a:ext uri="{FF2B5EF4-FFF2-40B4-BE49-F238E27FC236}">
                <a16:creationId xmlns:a16="http://schemas.microsoft.com/office/drawing/2014/main" id="{D3D7AF5D-689B-7B48-9050-AA1513D3A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931863"/>
            <a:ext cx="18446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ko-KR" altLang="en-US" sz="2800">
                <a:solidFill>
                  <a:schemeClr val="bg2"/>
                </a:solidFill>
                <a:latin typeface="Times" charset="0"/>
                <a:ea typeface="HY크리스탈M" charset="0"/>
                <a:cs typeface="HY크리스탈M" charset="0"/>
              </a:rPr>
              <a:t>여호수아</a:t>
            </a:r>
          </a:p>
        </p:txBody>
      </p:sp>
      <p:sp>
        <p:nvSpPr>
          <p:cNvPr id="105477" name="Rectangle 5">
            <a:extLst>
              <a:ext uri="{FF2B5EF4-FFF2-40B4-BE49-F238E27FC236}">
                <a16:creationId xmlns:a16="http://schemas.microsoft.com/office/drawing/2014/main" id="{2ED7D94A-2A1D-094D-AFB5-B3FC25CA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" y="2482850"/>
            <a:ext cx="272097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4000" b="0">
                <a:solidFill>
                  <a:schemeClr val="tx2"/>
                </a:solidFill>
                <a:latin typeface="Times" charset="0"/>
                <a:ea typeface="HY크리스탈M" charset="0"/>
                <a:cs typeface="HY크리스탈M" charset="0"/>
              </a:rPr>
              <a:t>아요모</a:t>
            </a:r>
            <a:r>
              <a:rPr lang="ko-KR" altLang="en-US" sz="8000" b="0">
                <a:solidFill>
                  <a:srgbClr val="00FF00"/>
                </a:solidFill>
                <a:latin typeface="Times" charset="0"/>
                <a:ea typeface="HY크리스탈M" charset="0"/>
                <a:cs typeface="HY크리스탈M" charset="0"/>
              </a:rPr>
              <a:t>여</a:t>
            </a:r>
          </a:p>
        </p:txBody>
      </p:sp>
      <p:sp>
        <p:nvSpPr>
          <p:cNvPr id="105478" name="Rectangle 6">
            <a:extLst>
              <a:ext uri="{FF2B5EF4-FFF2-40B4-BE49-F238E27FC236}">
                <a16:creationId xmlns:a16="http://schemas.microsoft.com/office/drawing/2014/main" id="{E25ADC8C-9B56-4C4F-AED6-B2DD84193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479" name="Line 7">
            <a:extLst>
              <a:ext uri="{FF2B5EF4-FFF2-40B4-BE49-F238E27FC236}">
                <a16:creationId xmlns:a16="http://schemas.microsoft.com/office/drawing/2014/main" id="{FB3BB9AB-4336-7A48-8398-B4D3BC7B35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480" name="Rectangle 8">
            <a:extLst>
              <a:ext uri="{FF2B5EF4-FFF2-40B4-BE49-F238E27FC236}">
                <a16:creationId xmlns:a16="http://schemas.microsoft.com/office/drawing/2014/main" id="{199049D3-B9DC-C643-8F15-DF2849BC7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481" name="Line 9">
            <a:extLst>
              <a:ext uri="{FF2B5EF4-FFF2-40B4-BE49-F238E27FC236}">
                <a16:creationId xmlns:a16="http://schemas.microsoft.com/office/drawing/2014/main" id="{791F1B3C-AC20-B04D-82CD-B0536E2DB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482" name="Rectangle 10">
            <a:extLst>
              <a:ext uri="{FF2B5EF4-FFF2-40B4-BE49-F238E27FC236}">
                <a16:creationId xmlns:a16="http://schemas.microsoft.com/office/drawing/2014/main" id="{428091A7-8DAD-9141-95A0-25CAFE0B9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105483" name="Line 11">
            <a:extLst>
              <a:ext uri="{FF2B5EF4-FFF2-40B4-BE49-F238E27FC236}">
                <a16:creationId xmlns:a16="http://schemas.microsoft.com/office/drawing/2014/main" id="{9B12F85F-813B-6141-9811-62002CFB0E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00" name="Text Box 28">
            <a:extLst>
              <a:ext uri="{FF2B5EF4-FFF2-40B4-BE49-F238E27FC236}">
                <a16:creationId xmlns:a16="http://schemas.microsoft.com/office/drawing/2014/main" id="{307EA1D4-A115-FD45-B615-329DE072C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수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1:1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105501" name="Freeform 29">
            <a:extLst>
              <a:ext uri="{FF2B5EF4-FFF2-40B4-BE49-F238E27FC236}">
                <a16:creationId xmlns:a16="http://schemas.microsoft.com/office/drawing/2014/main" id="{46BFA7FC-1071-0048-93B1-07224CA42869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2" name="Rectangle 30">
            <a:extLst>
              <a:ext uri="{FF2B5EF4-FFF2-40B4-BE49-F238E27FC236}">
                <a16:creationId xmlns:a16="http://schemas.microsoft.com/office/drawing/2014/main" id="{C29A03A9-71C7-8B4D-8F98-71E65B0BB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03" name="Freeform 31">
            <a:extLst>
              <a:ext uri="{FF2B5EF4-FFF2-40B4-BE49-F238E27FC236}">
                <a16:creationId xmlns:a16="http://schemas.microsoft.com/office/drawing/2014/main" id="{23985468-DF1A-564B-9232-1518241173E1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4" name="AutoShape 32">
            <a:extLst>
              <a:ext uri="{FF2B5EF4-FFF2-40B4-BE49-F238E27FC236}">
                <a16:creationId xmlns:a16="http://schemas.microsoft.com/office/drawing/2014/main" id="{2EA0FD3D-B170-C543-955E-1E67DA866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05" name="Rectangle 33">
            <a:extLst>
              <a:ext uri="{FF2B5EF4-FFF2-40B4-BE49-F238E27FC236}">
                <a16:creationId xmlns:a16="http://schemas.microsoft.com/office/drawing/2014/main" id="{8B8D7919-93EB-D34D-B5DC-65DA2F429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06" name="Rectangle 34">
            <a:extLst>
              <a:ext uri="{FF2B5EF4-FFF2-40B4-BE49-F238E27FC236}">
                <a16:creationId xmlns:a16="http://schemas.microsoft.com/office/drawing/2014/main" id="{6C52E3D8-E1C7-1B49-A5E7-A844A69E4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07" name="AutoShape 35">
            <a:extLst>
              <a:ext uri="{FF2B5EF4-FFF2-40B4-BE49-F238E27FC236}">
                <a16:creationId xmlns:a16="http://schemas.microsoft.com/office/drawing/2014/main" id="{6A64477C-248B-C044-87CB-8998B5944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08" name="Line 36">
            <a:extLst>
              <a:ext uri="{FF2B5EF4-FFF2-40B4-BE49-F238E27FC236}">
                <a16:creationId xmlns:a16="http://schemas.microsoft.com/office/drawing/2014/main" id="{9E17CD1A-9666-7D4B-8CDD-4A24A19037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09" name="Line 37">
            <a:extLst>
              <a:ext uri="{FF2B5EF4-FFF2-40B4-BE49-F238E27FC236}">
                <a16:creationId xmlns:a16="http://schemas.microsoft.com/office/drawing/2014/main" id="{0CF7857E-3211-8845-9236-3910EFAD21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5510" name="Rectangle 38">
            <a:extLst>
              <a:ext uri="{FF2B5EF4-FFF2-40B4-BE49-F238E27FC236}">
                <a16:creationId xmlns:a16="http://schemas.microsoft.com/office/drawing/2014/main" id="{FAD18D7A-7B63-E743-A841-A1D3C1EEB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105511" name="Text Box 39">
            <a:extLst>
              <a:ext uri="{FF2B5EF4-FFF2-40B4-BE49-F238E27FC236}">
                <a16:creationId xmlns:a16="http://schemas.microsoft.com/office/drawing/2014/main" id="{3BD74024-EDC4-174A-B70E-068119E31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05517" name="Rectangle 45">
            <a:extLst>
              <a:ext uri="{FF2B5EF4-FFF2-40B4-BE49-F238E27FC236}">
                <a16:creationId xmlns:a16="http://schemas.microsoft.com/office/drawing/2014/main" id="{97EF439F-9BE4-9240-9715-C0A62FF6F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36</a:t>
            </a:r>
          </a:p>
        </p:txBody>
      </p:sp>
      <p:sp>
        <p:nvSpPr>
          <p:cNvPr id="105518" name="Text Box 46">
            <a:extLst>
              <a:ext uri="{FF2B5EF4-FFF2-40B4-BE49-F238E27FC236}">
                <a16:creationId xmlns:a16="http://schemas.microsoft.com/office/drawing/2014/main" id="{5053D6F5-AD48-624C-88F1-849DE76BB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78" name="Rectangle 94">
            <a:extLst>
              <a:ext uri="{FF2B5EF4-FFF2-40B4-BE49-F238E27FC236}">
                <a16:creationId xmlns:a16="http://schemas.microsoft.com/office/drawing/2014/main" id="{B016EE10-4497-E249-8489-8C241191D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387" name="Freeform 3">
            <a:extLst>
              <a:ext uri="{FF2B5EF4-FFF2-40B4-BE49-F238E27FC236}">
                <a16:creationId xmlns:a16="http://schemas.microsoft.com/office/drawing/2014/main" id="{AD4AF108-4A8B-884C-B7D9-51A7038DFD0C}"/>
              </a:ext>
            </a:extLst>
          </p:cNvPr>
          <p:cNvSpPr>
            <a:spLocks/>
          </p:cNvSpPr>
          <p:nvPr/>
        </p:nvSpPr>
        <p:spPr bwMode="auto">
          <a:xfrm>
            <a:off x="16033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88" name="Rectangle 4">
            <a:extLst>
              <a:ext uri="{FF2B5EF4-FFF2-40B4-BE49-F238E27FC236}">
                <a16:creationId xmlns:a16="http://schemas.microsoft.com/office/drawing/2014/main" id="{072FC5B8-0B90-EA49-A322-1D76768B6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389" name="Rectangle 5">
            <a:extLst>
              <a:ext uri="{FF2B5EF4-FFF2-40B4-BE49-F238E27FC236}">
                <a16:creationId xmlns:a16="http://schemas.microsoft.com/office/drawing/2014/main" id="{141B6CDF-1E37-4645-8DBF-F7E9F5B59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390" name="Freeform 6">
            <a:extLst>
              <a:ext uri="{FF2B5EF4-FFF2-40B4-BE49-F238E27FC236}">
                <a16:creationId xmlns:a16="http://schemas.microsoft.com/office/drawing/2014/main" id="{A03BAE3A-65B4-3A45-9E91-B0F56D750033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1" name="Freeform 7">
            <a:extLst>
              <a:ext uri="{FF2B5EF4-FFF2-40B4-BE49-F238E27FC236}">
                <a16:creationId xmlns:a16="http://schemas.microsoft.com/office/drawing/2014/main" id="{A1546488-C737-2D41-909A-F2C39884AC12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2" name="Rectangle 8">
            <a:extLst>
              <a:ext uri="{FF2B5EF4-FFF2-40B4-BE49-F238E27FC236}">
                <a16:creationId xmlns:a16="http://schemas.microsoft.com/office/drawing/2014/main" id="{FA3E7C53-F34F-8842-AB0C-299FBAC99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06600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272393" name="Freeform 9">
            <a:extLst>
              <a:ext uri="{FF2B5EF4-FFF2-40B4-BE49-F238E27FC236}">
                <a16:creationId xmlns:a16="http://schemas.microsoft.com/office/drawing/2014/main" id="{C99F37F9-7365-F647-80C4-AF797EB97E08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4" name="Rectangle 10">
            <a:extLst>
              <a:ext uri="{FF2B5EF4-FFF2-40B4-BE49-F238E27FC236}">
                <a16:creationId xmlns:a16="http://schemas.microsoft.com/office/drawing/2014/main" id="{32556D14-CA30-0644-B3DE-75FFA36B5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06600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72395" name="Freeform 11">
            <a:extLst>
              <a:ext uri="{FF2B5EF4-FFF2-40B4-BE49-F238E27FC236}">
                <a16:creationId xmlns:a16="http://schemas.microsoft.com/office/drawing/2014/main" id="{E0039EA3-2796-0A46-A5A7-14771C63270D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6" name="Freeform 12">
            <a:extLst>
              <a:ext uri="{FF2B5EF4-FFF2-40B4-BE49-F238E27FC236}">
                <a16:creationId xmlns:a16="http://schemas.microsoft.com/office/drawing/2014/main" id="{B57D9080-CA5F-2C47-9423-24A70E27C294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7" name="Freeform 13">
            <a:extLst>
              <a:ext uri="{FF2B5EF4-FFF2-40B4-BE49-F238E27FC236}">
                <a16:creationId xmlns:a16="http://schemas.microsoft.com/office/drawing/2014/main" id="{BDE85DB8-923C-B646-8506-3EA2E62EF513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8" name="Rectangle 14">
            <a:extLst>
              <a:ext uri="{FF2B5EF4-FFF2-40B4-BE49-F238E27FC236}">
                <a16:creationId xmlns:a16="http://schemas.microsoft.com/office/drawing/2014/main" id="{D3C10486-2584-8D41-AD1C-6A695253D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06600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272399" name="Rectangle 15">
            <a:extLst>
              <a:ext uri="{FF2B5EF4-FFF2-40B4-BE49-F238E27FC236}">
                <a16:creationId xmlns:a16="http://schemas.microsoft.com/office/drawing/2014/main" id="{1741C8E0-DA67-684A-BA62-1B2BA2DE1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819150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06600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272400" name="Rectangle 16">
            <a:extLst>
              <a:ext uri="{FF2B5EF4-FFF2-40B4-BE49-F238E27FC236}">
                <a16:creationId xmlns:a16="http://schemas.microsoft.com/office/drawing/2014/main" id="{0B84EAAF-2364-D14B-8CAE-8C074A962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</a:t>
            </a:r>
          </a:p>
        </p:txBody>
      </p:sp>
      <p:sp>
        <p:nvSpPr>
          <p:cNvPr id="272401" name="Rectangle 17">
            <a:extLst>
              <a:ext uri="{FF2B5EF4-FFF2-40B4-BE49-F238E27FC236}">
                <a16:creationId xmlns:a16="http://schemas.microsoft.com/office/drawing/2014/main" id="{68BF597A-3073-0B40-8F93-935CC094B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02" name="Line 18">
            <a:extLst>
              <a:ext uri="{FF2B5EF4-FFF2-40B4-BE49-F238E27FC236}">
                <a16:creationId xmlns:a16="http://schemas.microsoft.com/office/drawing/2014/main" id="{BF37D50E-E0B4-6846-82F0-8B583C56DA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03" name="Line 19">
            <a:extLst>
              <a:ext uri="{FF2B5EF4-FFF2-40B4-BE49-F238E27FC236}">
                <a16:creationId xmlns:a16="http://schemas.microsoft.com/office/drawing/2014/main" id="{6A121D3D-86C4-3B43-BE10-BA5760086C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04" name="Rectangle 20">
            <a:extLst>
              <a:ext uri="{FF2B5EF4-FFF2-40B4-BE49-F238E27FC236}">
                <a16:creationId xmlns:a16="http://schemas.microsoft.com/office/drawing/2014/main" id="{2F27D060-1243-0A4F-93B6-BB14D4E18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각 위치</a:t>
            </a:r>
          </a:p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</a:t>
            </a: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그리기</a:t>
            </a:r>
          </a:p>
        </p:txBody>
      </p:sp>
      <p:sp>
        <p:nvSpPr>
          <p:cNvPr id="272405" name="Rectangle 21">
            <a:extLst>
              <a:ext uri="{FF2B5EF4-FFF2-40B4-BE49-F238E27FC236}">
                <a16:creationId xmlns:a16="http://schemas.microsoft.com/office/drawing/2014/main" id="{11926C83-00F7-EE43-AA57-2DBECD6B8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06600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272406" name="Line 22">
            <a:extLst>
              <a:ext uri="{FF2B5EF4-FFF2-40B4-BE49-F238E27FC236}">
                <a16:creationId xmlns:a16="http://schemas.microsoft.com/office/drawing/2014/main" id="{18A8E725-F6A6-E84D-9E76-4ED61C32E3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07" name="Rectangle 23">
            <a:extLst>
              <a:ext uri="{FF2B5EF4-FFF2-40B4-BE49-F238E27FC236}">
                <a16:creationId xmlns:a16="http://schemas.microsoft.com/office/drawing/2014/main" id="{0CF3B3DB-C2D6-454A-A0DC-25A98D8A4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08" name="Rectangle 24">
            <a:extLst>
              <a:ext uri="{FF2B5EF4-FFF2-40B4-BE49-F238E27FC236}">
                <a16:creationId xmlns:a16="http://schemas.microsoft.com/office/drawing/2014/main" id="{EFBDBC67-B3E2-EF40-8369-22CF91531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272409" name="Rectangle 25">
            <a:extLst>
              <a:ext uri="{FF2B5EF4-FFF2-40B4-BE49-F238E27FC236}">
                <a16:creationId xmlns:a16="http://schemas.microsoft.com/office/drawing/2014/main" id="{70AAC630-012D-784B-996D-9F5FB2987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272410" name="Rectangle 26">
            <a:extLst>
              <a:ext uri="{FF2B5EF4-FFF2-40B4-BE49-F238E27FC236}">
                <a16:creationId xmlns:a16="http://schemas.microsoft.com/office/drawing/2014/main" id="{52F36076-172B-E943-950E-491AF31DC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06600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272411" name="Rectangle 27">
            <a:extLst>
              <a:ext uri="{FF2B5EF4-FFF2-40B4-BE49-F238E27FC236}">
                <a16:creationId xmlns:a16="http://schemas.microsoft.com/office/drawing/2014/main" id="{6CB56FBD-A07F-E546-9BDC-1A8FCB5C0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72412" name="Oval 28">
            <a:extLst>
              <a:ext uri="{FF2B5EF4-FFF2-40B4-BE49-F238E27FC236}">
                <a16:creationId xmlns:a16="http://schemas.microsoft.com/office/drawing/2014/main" id="{5982D2B9-2DD8-E845-9AF2-2396D5C2A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13" name="Rectangle 29">
            <a:extLst>
              <a:ext uri="{FF2B5EF4-FFF2-40B4-BE49-F238E27FC236}">
                <a16:creationId xmlns:a16="http://schemas.microsoft.com/office/drawing/2014/main" id="{E84CBC66-9571-7245-B6CE-37C691837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06600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72414" name="Rectangle 30">
            <a:extLst>
              <a:ext uri="{FF2B5EF4-FFF2-40B4-BE49-F238E27FC236}">
                <a16:creationId xmlns:a16="http://schemas.microsoft.com/office/drawing/2014/main" id="{C6B4B0E9-B6B6-5343-B9EE-934391171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06600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272415" name="Rectangle 31">
            <a:extLst>
              <a:ext uri="{FF2B5EF4-FFF2-40B4-BE49-F238E27FC236}">
                <a16:creationId xmlns:a16="http://schemas.microsoft.com/office/drawing/2014/main" id="{2CB84695-D561-1047-BC6B-FE78DC7CD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06600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72416" name="Rectangle 32">
            <a:extLst>
              <a:ext uri="{FF2B5EF4-FFF2-40B4-BE49-F238E27FC236}">
                <a16:creationId xmlns:a16="http://schemas.microsoft.com/office/drawing/2014/main" id="{8D1F6A36-6DA9-EB44-B6A6-E60252785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51641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06600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272417" name="Rectangle 33">
            <a:extLst>
              <a:ext uri="{FF2B5EF4-FFF2-40B4-BE49-F238E27FC236}">
                <a16:creationId xmlns:a16="http://schemas.microsoft.com/office/drawing/2014/main" id="{A3BB22BA-FA45-3B41-B7E7-2F44C1309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06600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272418" name="Rectangle 34">
            <a:extLst>
              <a:ext uri="{FF2B5EF4-FFF2-40B4-BE49-F238E27FC236}">
                <a16:creationId xmlns:a16="http://schemas.microsoft.com/office/drawing/2014/main" id="{02BDEB42-0884-5044-8837-E3A508CA5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006600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272419" name="Freeform 35">
            <a:extLst>
              <a:ext uri="{FF2B5EF4-FFF2-40B4-BE49-F238E27FC236}">
                <a16:creationId xmlns:a16="http://schemas.microsoft.com/office/drawing/2014/main" id="{7234E551-865D-4347-9701-309B3A2F3700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0" name="Freeform 36">
            <a:extLst>
              <a:ext uri="{FF2B5EF4-FFF2-40B4-BE49-F238E27FC236}">
                <a16:creationId xmlns:a16="http://schemas.microsoft.com/office/drawing/2014/main" id="{65D6606E-6887-E441-AFDC-7A7A76193C85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1" name="Freeform 37">
            <a:extLst>
              <a:ext uri="{FF2B5EF4-FFF2-40B4-BE49-F238E27FC236}">
                <a16:creationId xmlns:a16="http://schemas.microsoft.com/office/drawing/2014/main" id="{497AFD8D-C172-BB4C-B5B3-F8FB583A562C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2" name="Freeform 38">
            <a:extLst>
              <a:ext uri="{FF2B5EF4-FFF2-40B4-BE49-F238E27FC236}">
                <a16:creationId xmlns:a16="http://schemas.microsoft.com/office/drawing/2014/main" id="{FFF07D71-0514-AC43-98A2-75EBD76C12CF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3" name="Freeform 39">
            <a:extLst>
              <a:ext uri="{FF2B5EF4-FFF2-40B4-BE49-F238E27FC236}">
                <a16:creationId xmlns:a16="http://schemas.microsoft.com/office/drawing/2014/main" id="{81B58B33-5D13-5A4D-9438-1FC2A9696414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69850 w 172"/>
              <a:gd name="T1" fmla="*/ 754063 h 476"/>
              <a:gd name="T2" fmla="*/ 184150 w 172"/>
              <a:gd name="T3" fmla="*/ 703263 h 476"/>
              <a:gd name="T4" fmla="*/ 234950 w 172"/>
              <a:gd name="T5" fmla="*/ 627063 h 476"/>
              <a:gd name="T6" fmla="*/ 120650 w 172"/>
              <a:gd name="T7" fmla="*/ 144463 h 476"/>
              <a:gd name="T8" fmla="*/ 69850 w 172"/>
              <a:gd name="T9" fmla="*/ 80963 h 476"/>
              <a:gd name="T10" fmla="*/ 6350 w 172"/>
              <a:gd name="T11" fmla="*/ 47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4" name="Freeform 40">
            <a:extLst>
              <a:ext uri="{FF2B5EF4-FFF2-40B4-BE49-F238E27FC236}">
                <a16:creationId xmlns:a16="http://schemas.microsoft.com/office/drawing/2014/main" id="{4E31D419-6B45-5645-B637-DC2833216E1B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5" name="Oval 41">
            <a:extLst>
              <a:ext uri="{FF2B5EF4-FFF2-40B4-BE49-F238E27FC236}">
                <a16:creationId xmlns:a16="http://schemas.microsoft.com/office/drawing/2014/main" id="{24A76452-669E-B84B-8B7C-D0BE1461B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26" name="Oval 42">
            <a:extLst>
              <a:ext uri="{FF2B5EF4-FFF2-40B4-BE49-F238E27FC236}">
                <a16:creationId xmlns:a16="http://schemas.microsoft.com/office/drawing/2014/main" id="{0F96B4E6-884E-3744-8377-079148BCA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27" name="Oval 43">
            <a:extLst>
              <a:ext uri="{FF2B5EF4-FFF2-40B4-BE49-F238E27FC236}">
                <a16:creationId xmlns:a16="http://schemas.microsoft.com/office/drawing/2014/main" id="{3C2B6B52-C92B-6F4D-B6A0-804E34440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28" name="Oval 44">
            <a:extLst>
              <a:ext uri="{FF2B5EF4-FFF2-40B4-BE49-F238E27FC236}">
                <a16:creationId xmlns:a16="http://schemas.microsoft.com/office/drawing/2014/main" id="{C14B0EB1-CA78-DF4C-98CB-20DEF17A8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29" name="Oval 45">
            <a:extLst>
              <a:ext uri="{FF2B5EF4-FFF2-40B4-BE49-F238E27FC236}">
                <a16:creationId xmlns:a16="http://schemas.microsoft.com/office/drawing/2014/main" id="{6A989367-96CB-1548-BDEA-5F39C85D1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30" name="Oval 46">
            <a:extLst>
              <a:ext uri="{FF2B5EF4-FFF2-40B4-BE49-F238E27FC236}">
                <a16:creationId xmlns:a16="http://schemas.microsoft.com/office/drawing/2014/main" id="{F3B147B5-334C-7E4C-B2A6-6B0A3241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31" name="Oval 47">
            <a:extLst>
              <a:ext uri="{FF2B5EF4-FFF2-40B4-BE49-F238E27FC236}">
                <a16:creationId xmlns:a16="http://schemas.microsoft.com/office/drawing/2014/main" id="{47D10C82-5C0F-5040-BC38-F53690402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32" name="Oval 48">
            <a:extLst>
              <a:ext uri="{FF2B5EF4-FFF2-40B4-BE49-F238E27FC236}">
                <a16:creationId xmlns:a16="http://schemas.microsoft.com/office/drawing/2014/main" id="{F76EBBD0-D0C3-B74F-BC8D-16CD95304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33" name="Oval 49">
            <a:extLst>
              <a:ext uri="{FF2B5EF4-FFF2-40B4-BE49-F238E27FC236}">
                <a16:creationId xmlns:a16="http://schemas.microsoft.com/office/drawing/2014/main" id="{349127E4-7B68-434E-944A-22485F80A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42" name="Line 58">
            <a:extLst>
              <a:ext uri="{FF2B5EF4-FFF2-40B4-BE49-F238E27FC236}">
                <a16:creationId xmlns:a16="http://schemas.microsoft.com/office/drawing/2014/main" id="{3324E7D8-7D0C-2D46-9A24-20F392F928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1562100"/>
            <a:ext cx="10795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43" name="Line 59">
            <a:extLst>
              <a:ext uri="{FF2B5EF4-FFF2-40B4-BE49-F238E27FC236}">
                <a16:creationId xmlns:a16="http://schemas.microsoft.com/office/drawing/2014/main" id="{1CB7DCB8-2549-2746-87C9-F0B8047C8B8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3022600"/>
            <a:ext cx="3092450" cy="158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44" name="Text Box 60">
            <a:extLst>
              <a:ext uri="{FF2B5EF4-FFF2-40B4-BE49-F238E27FC236}">
                <a16:creationId xmlns:a16="http://schemas.microsoft.com/office/drawing/2014/main" id="{EB7F336B-3327-9349-BB9E-ECE0864A5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563" y="1190625"/>
            <a:ext cx="2959100" cy="9461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80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여호수아에게 한 하나님의 약속</a:t>
            </a:r>
            <a:r>
              <a:rPr lang="en-US" altLang="ko-KR" sz="280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:</a:t>
            </a:r>
          </a:p>
        </p:txBody>
      </p:sp>
      <p:sp>
        <p:nvSpPr>
          <p:cNvPr id="272445" name="Text Box 61">
            <a:extLst>
              <a:ext uri="{FF2B5EF4-FFF2-40B4-BE49-F238E27FC236}">
                <a16:creationId xmlns:a16="http://schemas.microsoft.com/office/drawing/2014/main" id="{12A5E475-A3DA-FB47-B75D-6C6EF20DD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2259013"/>
            <a:ext cx="2997200" cy="9461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ko-KR" altLang="en-US" sz="2800">
                <a:solidFill>
                  <a:srgbClr val="EEFF4B"/>
                </a:solidFill>
                <a:latin typeface="MD솔체" pitchFamily="18" charset="-127"/>
                <a:ea typeface="MD솔체" pitchFamily="18" charset="-127"/>
              </a:rPr>
              <a:t>사막에서 레바논까지</a:t>
            </a:r>
            <a:r>
              <a:rPr lang="en-US" altLang="ko-KR" sz="2800">
                <a:solidFill>
                  <a:srgbClr val="EEFF4B"/>
                </a:solidFill>
                <a:ea typeface="MD솔체" pitchFamily="18" charset="-127"/>
              </a:rPr>
              <a:t>…</a:t>
            </a:r>
            <a:endParaRPr lang="en-US" altLang="ko-KR" sz="2800">
              <a:solidFill>
                <a:srgbClr val="EEFF4B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272446" name="Text Box 62">
            <a:extLst>
              <a:ext uri="{FF2B5EF4-FFF2-40B4-BE49-F238E27FC236}">
                <a16:creationId xmlns:a16="http://schemas.microsoft.com/office/drawing/2014/main" id="{77962330-738D-EE4B-8085-E4F072AF2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8" y="4926013"/>
            <a:ext cx="5553075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800">
                <a:solidFill>
                  <a:srgbClr val="EEFF4B"/>
                </a:solidFill>
                <a:latin typeface="MD솔체" pitchFamily="18" charset="-127"/>
                <a:ea typeface="MD솔체" pitchFamily="18" charset="-127"/>
              </a:rPr>
              <a:t>...</a:t>
            </a:r>
            <a:r>
              <a:rPr lang="ko-KR" altLang="en-US" sz="2800">
                <a:solidFill>
                  <a:srgbClr val="EEFF4B"/>
                </a:solidFill>
                <a:latin typeface="MD솔체" pitchFamily="18" charset="-127"/>
                <a:ea typeface="MD솔체" pitchFamily="18" charset="-127"/>
              </a:rPr>
              <a:t>유브라데스부터 대해까지</a:t>
            </a:r>
            <a:r>
              <a:rPr lang="ko-KR" altLang="en-US" sz="2800">
                <a:solidFill>
                  <a:srgbClr val="EEFF4B"/>
                </a:solidFill>
                <a:ea typeface="MD솔체" pitchFamily="18" charset="-127"/>
              </a:rPr>
              <a:t>”</a:t>
            </a:r>
            <a:endParaRPr lang="ko-KR" altLang="en-US" sz="2800">
              <a:solidFill>
                <a:srgbClr val="EEFF4B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272462" name="Text Box 78">
            <a:extLst>
              <a:ext uri="{FF2B5EF4-FFF2-40B4-BE49-F238E27FC236}">
                <a16:creationId xmlns:a16="http://schemas.microsoft.com/office/drawing/2014/main" id="{4A61CB6D-253A-7F42-9B1E-F481C427E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수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1:4</a:t>
            </a:r>
          </a:p>
        </p:txBody>
      </p:sp>
      <p:sp>
        <p:nvSpPr>
          <p:cNvPr id="272463" name="Freeform 79">
            <a:extLst>
              <a:ext uri="{FF2B5EF4-FFF2-40B4-BE49-F238E27FC236}">
                <a16:creationId xmlns:a16="http://schemas.microsoft.com/office/drawing/2014/main" id="{305EE93A-BF1B-1E40-8F4C-FE1AA3E87437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464" name="Rectangle 80">
            <a:extLst>
              <a:ext uri="{FF2B5EF4-FFF2-40B4-BE49-F238E27FC236}">
                <a16:creationId xmlns:a16="http://schemas.microsoft.com/office/drawing/2014/main" id="{F64C8DE0-F530-4146-9A5F-FB3A6113D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65" name="Freeform 81">
            <a:extLst>
              <a:ext uri="{FF2B5EF4-FFF2-40B4-BE49-F238E27FC236}">
                <a16:creationId xmlns:a16="http://schemas.microsoft.com/office/drawing/2014/main" id="{38574A40-FA6F-CF46-9C2E-AD320D6E0089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466" name="AutoShape 82">
            <a:extLst>
              <a:ext uri="{FF2B5EF4-FFF2-40B4-BE49-F238E27FC236}">
                <a16:creationId xmlns:a16="http://schemas.microsoft.com/office/drawing/2014/main" id="{E45B30FE-C6E0-7D48-A29E-5FF0391DD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67" name="Rectangle 83">
            <a:extLst>
              <a:ext uri="{FF2B5EF4-FFF2-40B4-BE49-F238E27FC236}">
                <a16:creationId xmlns:a16="http://schemas.microsoft.com/office/drawing/2014/main" id="{4D349442-3695-B24E-88CD-77012A47D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68" name="Rectangle 84">
            <a:extLst>
              <a:ext uri="{FF2B5EF4-FFF2-40B4-BE49-F238E27FC236}">
                <a16:creationId xmlns:a16="http://schemas.microsoft.com/office/drawing/2014/main" id="{AFED3EF0-C232-BE4E-9814-FC42A2F50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69" name="AutoShape 85">
            <a:extLst>
              <a:ext uri="{FF2B5EF4-FFF2-40B4-BE49-F238E27FC236}">
                <a16:creationId xmlns:a16="http://schemas.microsoft.com/office/drawing/2014/main" id="{26BDEACB-5AEA-BE44-BF8B-C68B8DC1E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70" name="Line 86">
            <a:extLst>
              <a:ext uri="{FF2B5EF4-FFF2-40B4-BE49-F238E27FC236}">
                <a16:creationId xmlns:a16="http://schemas.microsoft.com/office/drawing/2014/main" id="{76C1C5FC-FDC8-0A4B-A261-5DFFD1CE03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71" name="Line 87">
            <a:extLst>
              <a:ext uri="{FF2B5EF4-FFF2-40B4-BE49-F238E27FC236}">
                <a16:creationId xmlns:a16="http://schemas.microsoft.com/office/drawing/2014/main" id="{425160E5-84C2-B04B-8C6D-0C13B41CE9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2472" name="Rectangle 88">
            <a:extLst>
              <a:ext uri="{FF2B5EF4-FFF2-40B4-BE49-F238E27FC236}">
                <a16:creationId xmlns:a16="http://schemas.microsoft.com/office/drawing/2014/main" id="{67F3A3D5-7BC2-E24A-9CB7-2F55E67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318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  <a:p>
            <a:pPr algn="l">
              <a:defRPr/>
            </a:pPr>
            <a:endParaRPr lang="ko-KR" altLang="en-US" sz="900">
              <a:solidFill>
                <a:srgbClr val="000000"/>
              </a:solidFill>
              <a:latin typeface="Chicago" charset="0"/>
              <a:ea typeface="굴림" charset="0"/>
              <a:cs typeface="굴림" charset="0"/>
            </a:endParaRPr>
          </a:p>
        </p:txBody>
      </p:sp>
      <p:sp>
        <p:nvSpPr>
          <p:cNvPr id="272473" name="Text Box 89">
            <a:extLst>
              <a:ext uri="{FF2B5EF4-FFF2-40B4-BE49-F238E27FC236}">
                <a16:creationId xmlns:a16="http://schemas.microsoft.com/office/drawing/2014/main" id="{60CEE818-A229-F942-BE47-9142B3439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272476" name="Text Box 92">
            <a:extLst>
              <a:ext uri="{FF2B5EF4-FFF2-40B4-BE49-F238E27FC236}">
                <a16:creationId xmlns:a16="http://schemas.microsoft.com/office/drawing/2014/main" id="{3E02753D-C77A-B14C-B0D5-4F283C31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  <p:sp>
        <p:nvSpPr>
          <p:cNvPr id="272477" name="Rectangle 93">
            <a:extLst>
              <a:ext uri="{FF2B5EF4-FFF2-40B4-BE49-F238E27FC236}">
                <a16:creationId xmlns:a16="http://schemas.microsoft.com/office/drawing/2014/main" id="{8E081015-F789-2F49-B55E-DCD19B928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37</a:t>
            </a:r>
          </a:p>
        </p:txBody>
      </p:sp>
      <p:sp>
        <p:nvSpPr>
          <p:cNvPr id="272479" name="Text Box 95">
            <a:extLst>
              <a:ext uri="{FF2B5EF4-FFF2-40B4-BE49-F238E27FC236}">
                <a16:creationId xmlns:a16="http://schemas.microsoft.com/office/drawing/2014/main" id="{ABD32B10-244A-774A-88DA-FBFE524C9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44" grpId="0" autoUpdateAnimBg="0"/>
      <p:bldP spid="272445" grpId="0" autoUpdateAnimBg="0"/>
      <p:bldP spid="27244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>
            <a:extLst>
              <a:ext uri="{FF2B5EF4-FFF2-40B4-BE49-F238E27FC236}">
                <a16:creationId xmlns:a16="http://schemas.microsoft.com/office/drawing/2014/main" id="{FDAEBAE1-8C53-1442-BFC3-ABFB930D3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55" name="AutoShape 3">
            <a:extLst>
              <a:ext uri="{FF2B5EF4-FFF2-40B4-BE49-F238E27FC236}">
                <a16:creationId xmlns:a16="http://schemas.microsoft.com/office/drawing/2014/main" id="{94378428-857E-0648-B8EF-1E7B769A2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56" name="Rectangle 4">
            <a:extLst>
              <a:ext uri="{FF2B5EF4-FFF2-40B4-BE49-F238E27FC236}">
                <a16:creationId xmlns:a16="http://schemas.microsoft.com/office/drawing/2014/main" id="{F374DB3F-C07D-9C42-9536-AF34272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57" name="Rectangle 5">
            <a:extLst>
              <a:ext uri="{FF2B5EF4-FFF2-40B4-BE49-F238E27FC236}">
                <a16:creationId xmlns:a16="http://schemas.microsoft.com/office/drawing/2014/main" id="{9955BAA5-9419-4543-8869-C8B05C0F7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1461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ko-KR" altLang="en-US" sz="2800">
                <a:solidFill>
                  <a:schemeClr val="accent2"/>
                </a:solidFill>
                <a:latin typeface="Times" charset="0"/>
                <a:ea typeface="HY크리스탈M" charset="0"/>
                <a:cs typeface="HY크리스탈M" charset="0"/>
              </a:rPr>
              <a:t>모세</a:t>
            </a:r>
          </a:p>
        </p:txBody>
      </p:sp>
      <p:sp>
        <p:nvSpPr>
          <p:cNvPr id="561158" name="Line 6">
            <a:extLst>
              <a:ext uri="{FF2B5EF4-FFF2-40B4-BE49-F238E27FC236}">
                <a16:creationId xmlns:a16="http://schemas.microsoft.com/office/drawing/2014/main" id="{6B0CF188-DA78-7642-BE0A-3C5094DBA2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59" name="Line 7">
            <a:extLst>
              <a:ext uri="{FF2B5EF4-FFF2-40B4-BE49-F238E27FC236}">
                <a16:creationId xmlns:a16="http://schemas.microsoft.com/office/drawing/2014/main" id="{A27CCB67-DBEB-B748-90FD-8C34E839C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60" name="Line 8">
            <a:extLst>
              <a:ext uri="{FF2B5EF4-FFF2-40B4-BE49-F238E27FC236}">
                <a16:creationId xmlns:a16="http://schemas.microsoft.com/office/drawing/2014/main" id="{422BCD0D-4F6B-5444-AD64-466701D7F4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61" name="Line 9">
            <a:extLst>
              <a:ext uri="{FF2B5EF4-FFF2-40B4-BE49-F238E27FC236}">
                <a16:creationId xmlns:a16="http://schemas.microsoft.com/office/drawing/2014/main" id="{C638CAAD-3967-FE4B-A089-7BF6952110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62" name="Line 10">
            <a:extLst>
              <a:ext uri="{FF2B5EF4-FFF2-40B4-BE49-F238E27FC236}">
                <a16:creationId xmlns:a16="http://schemas.microsoft.com/office/drawing/2014/main" id="{595854A5-E4A8-184C-BA62-F6A4CDB39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63" name="Line 11">
            <a:extLst>
              <a:ext uri="{FF2B5EF4-FFF2-40B4-BE49-F238E27FC236}">
                <a16:creationId xmlns:a16="http://schemas.microsoft.com/office/drawing/2014/main" id="{80189E9D-A455-DD4F-9963-A196187AC8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66" name="Rectangle 14">
            <a:extLst>
              <a:ext uri="{FF2B5EF4-FFF2-40B4-BE49-F238E27FC236}">
                <a16:creationId xmlns:a16="http://schemas.microsoft.com/office/drawing/2014/main" id="{11668BDD-E5D3-7943-A4E4-D2F382C9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68" name="Rectangle 16">
            <a:extLst>
              <a:ext uri="{FF2B5EF4-FFF2-40B4-BE49-F238E27FC236}">
                <a16:creationId xmlns:a16="http://schemas.microsoft.com/office/drawing/2014/main" id="{63BB258C-00CE-2640-A5C0-76EB5354B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61169" name="Line 17">
            <a:extLst>
              <a:ext uri="{FF2B5EF4-FFF2-40B4-BE49-F238E27FC236}">
                <a16:creationId xmlns:a16="http://schemas.microsoft.com/office/drawing/2014/main" id="{74169522-8B1F-6F49-B182-031FFAB2FB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71" name="Rectangle 19">
            <a:extLst>
              <a:ext uri="{FF2B5EF4-FFF2-40B4-BE49-F238E27FC236}">
                <a16:creationId xmlns:a16="http://schemas.microsoft.com/office/drawing/2014/main" id="{5AB91F90-4B26-D141-AB1D-3AA8913CF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312988"/>
            <a:ext cx="2673350" cy="37449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ko-KR" altLang="en-US" sz="3200">
              <a:solidFill>
                <a:schemeClr val="tx2"/>
              </a:solidFill>
              <a:latin typeface="Times" pitchFamily="2" charset="0"/>
              <a:ea typeface="굴림" panose="020B0600000101010101" pitchFamily="34" charset="-127"/>
            </a:endParaRPr>
          </a:p>
          <a:p>
            <a:endParaRPr lang="ko-KR" altLang="en-US" sz="3200">
              <a:solidFill>
                <a:srgbClr val="FAFD00"/>
              </a:solidFill>
              <a:latin typeface="Times" pitchFamily="2" charset="0"/>
              <a:ea typeface="굴림" panose="020B0600000101010101" pitchFamily="34" charset="-127"/>
            </a:endParaRPr>
          </a:p>
          <a:p>
            <a:r>
              <a:rPr lang="en-US" altLang="ko-KR" sz="3200">
                <a:solidFill>
                  <a:schemeClr val="tx1"/>
                </a:solidFill>
                <a:latin typeface="Times" pitchFamily="2" charset="0"/>
                <a:ea typeface="굴림" panose="020B0600000101010101" pitchFamily="34" charset="-127"/>
              </a:rPr>
              <a:t>4 </a:t>
            </a:r>
            <a:r>
              <a:rPr lang="ko-KR" altLang="en-US" sz="3200">
                <a:solidFill>
                  <a:schemeClr val="tx1"/>
                </a:solidFill>
                <a:latin typeface="Times" pitchFamily="2" charset="0"/>
                <a:ea typeface="굴림" panose="020B0600000101010101" pitchFamily="34" charset="-127"/>
              </a:rPr>
              <a:t>사람</a:t>
            </a:r>
            <a:r>
              <a:rPr lang="ko-KR" altLang="en-US" sz="3200">
                <a:solidFill>
                  <a:schemeClr val="tx2"/>
                </a:solidFill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32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중 </a:t>
            </a:r>
          </a:p>
          <a:p>
            <a:r>
              <a:rPr lang="ko-KR" altLang="en-US" sz="3200" i="1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세 번째</a:t>
            </a:r>
            <a:r>
              <a:rPr lang="ko-KR" altLang="en-US" sz="32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 </a:t>
            </a:r>
          </a:p>
          <a:p>
            <a:r>
              <a:rPr lang="ko-KR" altLang="en-US" sz="32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사람은</a:t>
            </a:r>
            <a:r>
              <a:rPr lang="en-US" altLang="ko-KR" sz="3200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:</a:t>
            </a:r>
          </a:p>
          <a:p>
            <a:r>
              <a:rPr lang="ko-KR" altLang="en-US" sz="4000">
                <a:solidFill>
                  <a:srgbClr val="FAFD00"/>
                </a:solidFill>
                <a:latin typeface="Times" pitchFamily="2" charset="0"/>
                <a:ea typeface="HY크리스탈M" pitchFamily="18" charset="-127"/>
              </a:rPr>
              <a:t>아요</a:t>
            </a:r>
            <a:r>
              <a:rPr lang="ko-KR" altLang="en-US" sz="8000">
                <a:solidFill>
                  <a:srgbClr val="00FF00"/>
                </a:solidFill>
                <a:latin typeface="Times" pitchFamily="2" charset="0"/>
                <a:ea typeface="HY크리스탈M" pitchFamily="18" charset="-127"/>
              </a:rPr>
              <a:t>모</a:t>
            </a:r>
            <a:r>
              <a:rPr lang="ko-KR" altLang="en-US" sz="4000">
                <a:solidFill>
                  <a:srgbClr val="FAFD00"/>
                </a:solidFill>
                <a:latin typeface="Times" pitchFamily="2" charset="0"/>
                <a:ea typeface="HY크리스탈M" pitchFamily="18" charset="-127"/>
              </a:rPr>
              <a:t>여</a:t>
            </a:r>
          </a:p>
        </p:txBody>
      </p:sp>
      <p:sp>
        <p:nvSpPr>
          <p:cNvPr id="561172" name="Rectangle 20">
            <a:extLst>
              <a:ext uri="{FF2B5EF4-FFF2-40B4-BE49-F238E27FC236}">
                <a16:creationId xmlns:a16="http://schemas.microsoft.com/office/drawing/2014/main" id="{AA1053AB-82FF-4142-83F8-C3E5024BC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823913"/>
            <a:ext cx="20907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8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약 </a:t>
            </a:r>
            <a:r>
              <a:rPr lang="en-US" altLang="ko-KR" sz="28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B.C. 1500</a:t>
            </a:r>
          </a:p>
        </p:txBody>
      </p:sp>
      <p:grpSp>
        <p:nvGrpSpPr>
          <p:cNvPr id="561187" name="Group 35">
            <a:extLst>
              <a:ext uri="{FF2B5EF4-FFF2-40B4-BE49-F238E27FC236}">
                <a16:creationId xmlns:a16="http://schemas.microsoft.com/office/drawing/2014/main" id="{FC0A225B-7CE0-0E4A-8269-0B016DC5BAE6}"/>
              </a:ext>
            </a:extLst>
          </p:cNvPr>
          <p:cNvGrpSpPr>
            <a:grpSpLocks/>
          </p:cNvGrpSpPr>
          <p:nvPr/>
        </p:nvGrpSpPr>
        <p:grpSpPr bwMode="auto">
          <a:xfrm>
            <a:off x="2857500" y="2273300"/>
            <a:ext cx="4864100" cy="1003300"/>
            <a:chOff x="1976" y="2328"/>
            <a:chExt cx="3064" cy="632"/>
          </a:xfrm>
        </p:grpSpPr>
        <p:sp>
          <p:nvSpPr>
            <p:cNvPr id="561188" name="Rectangle 36">
              <a:extLst>
                <a:ext uri="{FF2B5EF4-FFF2-40B4-BE49-F238E27FC236}">
                  <a16:creationId xmlns:a16="http://schemas.microsoft.com/office/drawing/2014/main" id="{A9E907F7-26C5-674C-B0E0-5DDEA30B3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1189" name="Text Box 37">
              <a:extLst>
                <a:ext uri="{FF2B5EF4-FFF2-40B4-BE49-F238E27FC236}">
                  <a16:creationId xmlns:a16="http://schemas.microsoft.com/office/drawing/2014/main" id="{349EA09B-A2B6-494A-9E51-35BF5F129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800">
                  <a:solidFill>
                    <a:srgbClr val="EEFF4B"/>
                  </a:solidFill>
                  <a:latin typeface="MD솔체" charset="0"/>
                  <a:ea typeface="MD솔체" charset="0"/>
                  <a:cs typeface="MD솔체" charset="0"/>
                </a:rPr>
                <a:t>내 백성을 보내라</a:t>
              </a:r>
              <a:r>
                <a:rPr lang="en-US" altLang="ko-KR" sz="2800">
                  <a:solidFill>
                    <a:srgbClr val="EEFF4B"/>
                  </a:solidFill>
                  <a:latin typeface="MD솔체" charset="0"/>
                  <a:ea typeface="MD솔체" charset="0"/>
                  <a:cs typeface="MD솔체" charset="0"/>
                </a:rPr>
                <a:t>!</a:t>
              </a:r>
            </a:p>
          </p:txBody>
        </p:sp>
      </p:grpSp>
      <p:sp>
        <p:nvSpPr>
          <p:cNvPr id="561192" name="Text Box 40">
            <a:extLst>
              <a:ext uri="{FF2B5EF4-FFF2-40B4-BE49-F238E27FC236}">
                <a16:creationId xmlns:a16="http://schemas.microsoft.com/office/drawing/2014/main" id="{2B3C6227-3FAF-504F-8963-0308DCDB7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출 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7-8</a:t>
            </a:r>
            <a:endParaRPr lang="en-US" altLang="ko-KR" sz="12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561194" name="Rectangle 42">
            <a:extLst>
              <a:ext uri="{FF2B5EF4-FFF2-40B4-BE49-F238E27FC236}">
                <a16:creationId xmlns:a16="http://schemas.microsoft.com/office/drawing/2014/main" id="{94DC2057-7349-1D4E-B21C-09328A023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95" name="Rectangle 43">
            <a:extLst>
              <a:ext uri="{FF2B5EF4-FFF2-40B4-BE49-F238E27FC236}">
                <a16:creationId xmlns:a16="http://schemas.microsoft.com/office/drawing/2014/main" id="{F0A73D4D-98DC-5B44-9784-4D9D1A9C3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561196" name="AutoShape 44">
            <a:extLst>
              <a:ext uri="{FF2B5EF4-FFF2-40B4-BE49-F238E27FC236}">
                <a16:creationId xmlns:a16="http://schemas.microsoft.com/office/drawing/2014/main" id="{2A694654-494E-9542-9029-D06EB099B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97" name="Rectangle 45">
            <a:extLst>
              <a:ext uri="{FF2B5EF4-FFF2-40B4-BE49-F238E27FC236}">
                <a16:creationId xmlns:a16="http://schemas.microsoft.com/office/drawing/2014/main" id="{271A2483-6A0D-B24C-B4A8-78CD2AC43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98" name="AutoShape 46">
            <a:extLst>
              <a:ext uri="{FF2B5EF4-FFF2-40B4-BE49-F238E27FC236}">
                <a16:creationId xmlns:a16="http://schemas.microsoft.com/office/drawing/2014/main" id="{93204B59-F1BE-1C4C-A018-25B8C5376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199" name="Line 47">
            <a:extLst>
              <a:ext uri="{FF2B5EF4-FFF2-40B4-BE49-F238E27FC236}">
                <a16:creationId xmlns:a16="http://schemas.microsoft.com/office/drawing/2014/main" id="{1704A1C5-E908-374A-888A-C4B66DC09F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200" name="Line 48">
            <a:extLst>
              <a:ext uri="{FF2B5EF4-FFF2-40B4-BE49-F238E27FC236}">
                <a16:creationId xmlns:a16="http://schemas.microsoft.com/office/drawing/2014/main" id="{700A78D2-F6D7-1948-88B5-59CD6AE0505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201" name="Line 49">
            <a:extLst>
              <a:ext uri="{FF2B5EF4-FFF2-40B4-BE49-F238E27FC236}">
                <a16:creationId xmlns:a16="http://schemas.microsoft.com/office/drawing/2014/main" id="{FF4D9AA8-EC75-4241-B704-63F6F254B2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202" name="Line 50">
            <a:extLst>
              <a:ext uri="{FF2B5EF4-FFF2-40B4-BE49-F238E27FC236}">
                <a16:creationId xmlns:a16="http://schemas.microsoft.com/office/drawing/2014/main" id="{1686FE46-CA11-E14C-AA7F-FE936A938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203" name="Line 51">
            <a:extLst>
              <a:ext uri="{FF2B5EF4-FFF2-40B4-BE49-F238E27FC236}">
                <a16:creationId xmlns:a16="http://schemas.microsoft.com/office/drawing/2014/main" id="{5897564F-E601-9B4A-9CFF-B5E4623F7A8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204" name="Rectangle 52">
            <a:extLst>
              <a:ext uri="{FF2B5EF4-FFF2-40B4-BE49-F238E27FC236}">
                <a16:creationId xmlns:a16="http://schemas.microsoft.com/office/drawing/2014/main" id="{218CAE1E-B9BA-1148-BDBC-860612348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561205" name="Line 53">
            <a:extLst>
              <a:ext uri="{FF2B5EF4-FFF2-40B4-BE49-F238E27FC236}">
                <a16:creationId xmlns:a16="http://schemas.microsoft.com/office/drawing/2014/main" id="{5C651828-0039-D34A-8B02-436E55EB5F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61207" name="Text Box 55">
            <a:extLst>
              <a:ext uri="{FF2B5EF4-FFF2-40B4-BE49-F238E27FC236}">
                <a16:creationId xmlns:a16="http://schemas.microsoft.com/office/drawing/2014/main" id="{FAC41527-AA2A-CE43-98AF-D1CA629A2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561213" name="Rectangle 61">
            <a:extLst>
              <a:ext uri="{FF2B5EF4-FFF2-40B4-BE49-F238E27FC236}">
                <a16:creationId xmlns:a16="http://schemas.microsoft.com/office/drawing/2014/main" id="{89B8E15A-BF3C-F648-9D96-05DFE9E5C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03</a:t>
            </a:r>
          </a:p>
        </p:txBody>
      </p:sp>
      <p:sp>
        <p:nvSpPr>
          <p:cNvPr id="561214" name="Text Box 62">
            <a:extLst>
              <a:ext uri="{FF2B5EF4-FFF2-40B4-BE49-F238E27FC236}">
                <a16:creationId xmlns:a16="http://schemas.microsoft.com/office/drawing/2014/main" id="{9B3635F5-4461-9740-9BE3-D33C7CEB6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grpSp>
        <p:nvGrpSpPr>
          <p:cNvPr id="6177" name="Group 100">
            <a:extLst>
              <a:ext uri="{FF2B5EF4-FFF2-40B4-BE49-F238E27FC236}">
                <a16:creationId xmlns:a16="http://schemas.microsoft.com/office/drawing/2014/main" id="{D31389B3-A4FE-D941-8F0E-EA1ED636F797}"/>
              </a:ext>
            </a:extLst>
          </p:cNvPr>
          <p:cNvGrpSpPr>
            <a:grpSpLocks/>
          </p:cNvGrpSpPr>
          <p:nvPr/>
        </p:nvGrpSpPr>
        <p:grpSpPr bwMode="auto">
          <a:xfrm>
            <a:off x="6153896" y="3696901"/>
            <a:ext cx="900556" cy="948660"/>
            <a:chOff x="1557" y="1007"/>
            <a:chExt cx="2105" cy="1949"/>
          </a:xfrm>
        </p:grpSpPr>
        <p:grpSp>
          <p:nvGrpSpPr>
            <p:cNvPr id="6185" name="Group 102">
              <a:extLst>
                <a:ext uri="{FF2B5EF4-FFF2-40B4-BE49-F238E27FC236}">
                  <a16:creationId xmlns:a16="http://schemas.microsoft.com/office/drawing/2014/main" id="{04E889D9-3E1E-DD4C-80C6-54AA9D3363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61255" name="Freeform 103" descr="Cork">
                <a:extLst>
                  <a:ext uri="{FF2B5EF4-FFF2-40B4-BE49-F238E27FC236}">
                    <a16:creationId xmlns:a16="http://schemas.microsoft.com/office/drawing/2014/main" id="{376622F1-6614-D844-BCBC-1D8EA6334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1256" name="Freeform 104" descr="Cork">
                <a:extLst>
                  <a:ext uri="{FF2B5EF4-FFF2-40B4-BE49-F238E27FC236}">
                    <a16:creationId xmlns:a16="http://schemas.microsoft.com/office/drawing/2014/main" id="{EE37FC76-8B97-864A-920F-6CB530D7D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1258" name="Freeform 106">
              <a:extLst>
                <a:ext uri="{FF2B5EF4-FFF2-40B4-BE49-F238E27FC236}">
                  <a16:creationId xmlns:a16="http://schemas.microsoft.com/office/drawing/2014/main" id="{041862A7-BF75-8B45-BBAF-E7E524C58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59" name="Freeform 107">
              <a:extLst>
                <a:ext uri="{FF2B5EF4-FFF2-40B4-BE49-F238E27FC236}">
                  <a16:creationId xmlns:a16="http://schemas.microsoft.com/office/drawing/2014/main" id="{697A31F1-87CE-434B-B66F-F06B07461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60" name="Freeform 108">
              <a:extLst>
                <a:ext uri="{FF2B5EF4-FFF2-40B4-BE49-F238E27FC236}">
                  <a16:creationId xmlns:a16="http://schemas.microsoft.com/office/drawing/2014/main" id="{3CD41A0F-B355-7A4E-8516-EBBC1B1AC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61" name="Freeform 109">
              <a:extLst>
                <a:ext uri="{FF2B5EF4-FFF2-40B4-BE49-F238E27FC236}">
                  <a16:creationId xmlns:a16="http://schemas.microsoft.com/office/drawing/2014/main" id="{98B83192-E943-944C-BACA-F2D65A623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62" name="Freeform 110">
              <a:extLst>
                <a:ext uri="{FF2B5EF4-FFF2-40B4-BE49-F238E27FC236}">
                  <a16:creationId xmlns:a16="http://schemas.microsoft.com/office/drawing/2014/main" id="{E76BB3E5-D102-1C4F-9FB5-0080D65A9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1265" name="Text Box 113">
            <a:extLst>
              <a:ext uri="{FF2B5EF4-FFF2-40B4-BE49-F238E27FC236}">
                <a16:creationId xmlns:a16="http://schemas.microsoft.com/office/drawing/2014/main" id="{54D821C4-2E41-3F41-A39D-FF7EE87F6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1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171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>
            <a:extLst>
              <a:ext uri="{FF2B5EF4-FFF2-40B4-BE49-F238E27FC236}">
                <a16:creationId xmlns:a16="http://schemas.microsoft.com/office/drawing/2014/main" id="{8CE21C0A-AAAF-6F4B-B04E-39E803293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39" name="Freeform 3">
            <a:extLst>
              <a:ext uri="{FF2B5EF4-FFF2-40B4-BE49-F238E27FC236}">
                <a16:creationId xmlns:a16="http://schemas.microsoft.com/office/drawing/2014/main" id="{5AC6F91E-26FC-F645-BB8D-FD8BB476EF19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0" name="Rectangle 4">
            <a:extLst>
              <a:ext uri="{FF2B5EF4-FFF2-40B4-BE49-F238E27FC236}">
                <a16:creationId xmlns:a16="http://schemas.microsoft.com/office/drawing/2014/main" id="{960E4E05-0160-0D46-B6E1-62B34796B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41" name="Rectangle 5">
            <a:extLst>
              <a:ext uri="{FF2B5EF4-FFF2-40B4-BE49-F238E27FC236}">
                <a16:creationId xmlns:a16="http://schemas.microsoft.com/office/drawing/2014/main" id="{EE0DDF8F-F36F-8347-99BB-D9A78BCD1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42" name="Freeform 6">
            <a:extLst>
              <a:ext uri="{FF2B5EF4-FFF2-40B4-BE49-F238E27FC236}">
                <a16:creationId xmlns:a16="http://schemas.microsoft.com/office/drawing/2014/main" id="{C119F4B7-E98C-9443-B4BE-0638B77D332B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3" name="Freeform 7">
            <a:extLst>
              <a:ext uri="{FF2B5EF4-FFF2-40B4-BE49-F238E27FC236}">
                <a16:creationId xmlns:a16="http://schemas.microsoft.com/office/drawing/2014/main" id="{A5DAA6ED-15DF-754F-9D5A-7EDA415AA2FC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4" name="Rectangle 8">
            <a:extLst>
              <a:ext uri="{FF2B5EF4-FFF2-40B4-BE49-F238E27FC236}">
                <a16:creationId xmlns:a16="http://schemas.microsoft.com/office/drawing/2014/main" id="{73C5EB7B-9959-4442-83CA-2892C06EB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>
                <a:solidFill>
                  <a:srgbClr val="4729B7"/>
                </a:solidFill>
                <a:latin typeface="Times" charset="0"/>
                <a:ea typeface="굴림" charset="0"/>
                <a:cs typeface="굴림" charset="0"/>
              </a:rPr>
              <a:t>ER</a:t>
            </a:r>
          </a:p>
        </p:txBody>
      </p:sp>
      <p:sp>
        <p:nvSpPr>
          <p:cNvPr id="423945" name="Freeform 9">
            <a:extLst>
              <a:ext uri="{FF2B5EF4-FFF2-40B4-BE49-F238E27FC236}">
                <a16:creationId xmlns:a16="http://schemas.microsoft.com/office/drawing/2014/main" id="{FC4E0BFC-9C63-5743-89AD-EB21420560F7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6" name="Rectangle 10">
            <a:extLst>
              <a:ext uri="{FF2B5EF4-FFF2-40B4-BE49-F238E27FC236}">
                <a16:creationId xmlns:a16="http://schemas.microsoft.com/office/drawing/2014/main" id="{C5C0FFF8-3F65-224E-B6AA-3E735A41A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423947" name="Freeform 11">
            <a:extLst>
              <a:ext uri="{FF2B5EF4-FFF2-40B4-BE49-F238E27FC236}">
                <a16:creationId xmlns:a16="http://schemas.microsoft.com/office/drawing/2014/main" id="{6DC84CD9-B7C6-FD4B-A2CC-16A14F92E54B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8" name="Freeform 12">
            <a:extLst>
              <a:ext uri="{FF2B5EF4-FFF2-40B4-BE49-F238E27FC236}">
                <a16:creationId xmlns:a16="http://schemas.microsoft.com/office/drawing/2014/main" id="{681BF4B0-C939-9548-BF30-36B4D49846B6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9" name="Freeform 13">
            <a:extLst>
              <a:ext uri="{FF2B5EF4-FFF2-40B4-BE49-F238E27FC236}">
                <a16:creationId xmlns:a16="http://schemas.microsoft.com/office/drawing/2014/main" id="{96C53EA3-18E8-8D4E-914A-44AFF17F1F36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50" name="Rectangle 14">
            <a:extLst>
              <a:ext uri="{FF2B5EF4-FFF2-40B4-BE49-F238E27FC236}">
                <a16:creationId xmlns:a16="http://schemas.microsoft.com/office/drawing/2014/main" id="{FF28585B-D015-A742-813C-0BCE54C59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423951" name="Rectangle 15">
            <a:extLst>
              <a:ext uri="{FF2B5EF4-FFF2-40B4-BE49-F238E27FC236}">
                <a16:creationId xmlns:a16="http://schemas.microsoft.com/office/drawing/2014/main" id="{F05D5B4F-3246-4F4B-B4BC-79B8592DD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937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423952" name="Rectangle 16">
            <a:extLst>
              <a:ext uri="{FF2B5EF4-FFF2-40B4-BE49-F238E27FC236}">
                <a16:creationId xmlns:a16="http://schemas.microsoft.com/office/drawing/2014/main" id="{3DCA3F53-1205-104B-B098-5F7B09AA6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</a:t>
            </a:r>
          </a:p>
        </p:txBody>
      </p:sp>
      <p:sp>
        <p:nvSpPr>
          <p:cNvPr id="423953" name="Rectangle 17">
            <a:extLst>
              <a:ext uri="{FF2B5EF4-FFF2-40B4-BE49-F238E27FC236}">
                <a16:creationId xmlns:a16="http://schemas.microsoft.com/office/drawing/2014/main" id="{2C040E64-2965-244F-B339-BA887E5B5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54" name="Line 18">
            <a:extLst>
              <a:ext uri="{FF2B5EF4-FFF2-40B4-BE49-F238E27FC236}">
                <a16:creationId xmlns:a16="http://schemas.microsoft.com/office/drawing/2014/main" id="{1D78235D-2086-1147-925C-4408B08AB4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55" name="Line 19">
            <a:extLst>
              <a:ext uri="{FF2B5EF4-FFF2-40B4-BE49-F238E27FC236}">
                <a16:creationId xmlns:a16="http://schemas.microsoft.com/office/drawing/2014/main" id="{AFCCCD08-083A-924E-8BCD-DFCF63EA82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56" name="Rectangle 20">
            <a:extLst>
              <a:ext uri="{FF2B5EF4-FFF2-40B4-BE49-F238E27FC236}">
                <a16:creationId xmlns:a16="http://schemas.microsoft.com/office/drawing/2014/main" id="{D20B0457-D77C-BF4E-B9BE-3DD0A5074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각 위치</a:t>
            </a:r>
          </a:p>
          <a:p>
            <a:pPr algn="l">
              <a:defRPr/>
            </a:pPr>
            <a:r>
              <a:rPr lang="en-US" altLang="ko-KR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그리기</a:t>
            </a:r>
          </a:p>
        </p:txBody>
      </p:sp>
      <p:sp>
        <p:nvSpPr>
          <p:cNvPr id="423957" name="Rectangle 21">
            <a:extLst>
              <a:ext uri="{FF2B5EF4-FFF2-40B4-BE49-F238E27FC236}">
                <a16:creationId xmlns:a16="http://schemas.microsoft.com/office/drawing/2014/main" id="{1084DBD7-0F84-9E40-9EC3-02E8E0924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423958" name="Line 22">
            <a:extLst>
              <a:ext uri="{FF2B5EF4-FFF2-40B4-BE49-F238E27FC236}">
                <a16:creationId xmlns:a16="http://schemas.microsoft.com/office/drawing/2014/main" id="{C0E48D1B-9C70-4C47-9EAC-86FB6C896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59" name="Rectangle 23">
            <a:extLst>
              <a:ext uri="{FF2B5EF4-FFF2-40B4-BE49-F238E27FC236}">
                <a16:creationId xmlns:a16="http://schemas.microsoft.com/office/drawing/2014/main" id="{8F1B3AAF-CF53-4748-8502-DD73B907E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60" name="Rectangle 24">
            <a:extLst>
              <a:ext uri="{FF2B5EF4-FFF2-40B4-BE49-F238E27FC236}">
                <a16:creationId xmlns:a16="http://schemas.microsoft.com/office/drawing/2014/main" id="{05ED4265-F39C-074B-B1F7-38D39D857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accent1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423961" name="Rectangle 25">
            <a:extLst>
              <a:ext uri="{FF2B5EF4-FFF2-40B4-BE49-F238E27FC236}">
                <a16:creationId xmlns:a16="http://schemas.microsoft.com/office/drawing/2014/main" id="{4F8DCC7C-77D6-414B-916A-D2587028B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accent1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423962" name="Rectangle 26">
            <a:extLst>
              <a:ext uri="{FF2B5EF4-FFF2-40B4-BE49-F238E27FC236}">
                <a16:creationId xmlns:a16="http://schemas.microsoft.com/office/drawing/2014/main" id="{BC441B6A-D7D9-D148-A923-FEF34B46F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accent1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423963" name="Rectangle 27">
            <a:extLst>
              <a:ext uri="{FF2B5EF4-FFF2-40B4-BE49-F238E27FC236}">
                <a16:creationId xmlns:a16="http://schemas.microsoft.com/office/drawing/2014/main" id="{0342BDC6-DEF8-BA4D-A17B-145AEF9BE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423964" name="Oval 28">
            <a:extLst>
              <a:ext uri="{FF2B5EF4-FFF2-40B4-BE49-F238E27FC236}">
                <a16:creationId xmlns:a16="http://schemas.microsoft.com/office/drawing/2014/main" id="{C35B8148-ACB7-1E44-A2E6-4ECB852BF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65" name="Rectangle 29">
            <a:extLst>
              <a:ext uri="{FF2B5EF4-FFF2-40B4-BE49-F238E27FC236}">
                <a16:creationId xmlns:a16="http://schemas.microsoft.com/office/drawing/2014/main" id="{9CAA3AA6-923F-1647-B2FD-991379696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423966" name="Rectangle 30">
            <a:extLst>
              <a:ext uri="{FF2B5EF4-FFF2-40B4-BE49-F238E27FC236}">
                <a16:creationId xmlns:a16="http://schemas.microsoft.com/office/drawing/2014/main" id="{626F854B-E1C1-B741-B536-DD5C87160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423967" name="Rectangle 31">
            <a:extLst>
              <a:ext uri="{FF2B5EF4-FFF2-40B4-BE49-F238E27FC236}">
                <a16:creationId xmlns:a16="http://schemas.microsoft.com/office/drawing/2014/main" id="{16CD6EFD-A3CA-1949-8CD0-4BD53832F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423968" name="Rectangle 32">
            <a:extLst>
              <a:ext uri="{FF2B5EF4-FFF2-40B4-BE49-F238E27FC236}">
                <a16:creationId xmlns:a16="http://schemas.microsoft.com/office/drawing/2014/main" id="{4BEA905C-CEC1-A048-BE1B-17EB172A4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51641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423969" name="Rectangle 33">
            <a:extLst>
              <a:ext uri="{FF2B5EF4-FFF2-40B4-BE49-F238E27FC236}">
                <a16:creationId xmlns:a16="http://schemas.microsoft.com/office/drawing/2014/main" id="{C2339808-245F-6944-B75B-57CEB4EDA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423970" name="Rectangle 34">
            <a:extLst>
              <a:ext uri="{FF2B5EF4-FFF2-40B4-BE49-F238E27FC236}">
                <a16:creationId xmlns:a16="http://schemas.microsoft.com/office/drawing/2014/main" id="{207FC96F-9891-F84B-8189-72ED56524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038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423971" name="Freeform 35">
            <a:extLst>
              <a:ext uri="{FF2B5EF4-FFF2-40B4-BE49-F238E27FC236}">
                <a16:creationId xmlns:a16="http://schemas.microsoft.com/office/drawing/2014/main" id="{50161662-E663-154D-A023-7507ACC5ECB5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2" name="Freeform 36">
            <a:extLst>
              <a:ext uri="{FF2B5EF4-FFF2-40B4-BE49-F238E27FC236}">
                <a16:creationId xmlns:a16="http://schemas.microsoft.com/office/drawing/2014/main" id="{9DE9F8A3-5B75-4541-9FF4-A6649A40499C}"/>
              </a:ext>
            </a:extLst>
          </p:cNvPr>
          <p:cNvSpPr>
            <a:spLocks/>
          </p:cNvSpPr>
          <p:nvPr/>
        </p:nvSpPr>
        <p:spPr bwMode="auto">
          <a:xfrm>
            <a:off x="29083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3" name="Freeform 37">
            <a:extLst>
              <a:ext uri="{FF2B5EF4-FFF2-40B4-BE49-F238E27FC236}">
                <a16:creationId xmlns:a16="http://schemas.microsoft.com/office/drawing/2014/main" id="{8509FD8B-8CFC-EF4F-AE13-0B39F468328B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4" name="Freeform 38">
            <a:extLst>
              <a:ext uri="{FF2B5EF4-FFF2-40B4-BE49-F238E27FC236}">
                <a16:creationId xmlns:a16="http://schemas.microsoft.com/office/drawing/2014/main" id="{886C2EE1-2A9B-A649-8031-F0BDCC0B0173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5" name="Freeform 39">
            <a:extLst>
              <a:ext uri="{FF2B5EF4-FFF2-40B4-BE49-F238E27FC236}">
                <a16:creationId xmlns:a16="http://schemas.microsoft.com/office/drawing/2014/main" id="{6F451751-1808-BF4B-905E-A39E1F60622C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69850 w 172"/>
              <a:gd name="T1" fmla="*/ 754063 h 476"/>
              <a:gd name="T2" fmla="*/ 184150 w 172"/>
              <a:gd name="T3" fmla="*/ 703263 h 476"/>
              <a:gd name="T4" fmla="*/ 234950 w 172"/>
              <a:gd name="T5" fmla="*/ 627063 h 476"/>
              <a:gd name="T6" fmla="*/ 120650 w 172"/>
              <a:gd name="T7" fmla="*/ 144463 h 476"/>
              <a:gd name="T8" fmla="*/ 69850 w 172"/>
              <a:gd name="T9" fmla="*/ 80963 h 476"/>
              <a:gd name="T10" fmla="*/ 6350 w 172"/>
              <a:gd name="T11" fmla="*/ 47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6" name="Freeform 40">
            <a:extLst>
              <a:ext uri="{FF2B5EF4-FFF2-40B4-BE49-F238E27FC236}">
                <a16:creationId xmlns:a16="http://schemas.microsoft.com/office/drawing/2014/main" id="{C4317ED7-C4B8-E240-9AFD-E19FE54CC5B9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7" name="Oval 41">
            <a:extLst>
              <a:ext uri="{FF2B5EF4-FFF2-40B4-BE49-F238E27FC236}">
                <a16:creationId xmlns:a16="http://schemas.microsoft.com/office/drawing/2014/main" id="{18CC509D-A40C-164C-A902-E1054AA27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063" y="4495800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78" name="Oval 42">
            <a:extLst>
              <a:ext uri="{FF2B5EF4-FFF2-40B4-BE49-F238E27FC236}">
                <a16:creationId xmlns:a16="http://schemas.microsoft.com/office/drawing/2014/main" id="{A2D19D39-AE16-7440-B38C-8728CA8D8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79" name="Oval 43">
            <a:extLst>
              <a:ext uri="{FF2B5EF4-FFF2-40B4-BE49-F238E27FC236}">
                <a16:creationId xmlns:a16="http://schemas.microsoft.com/office/drawing/2014/main" id="{910C73A0-E9D2-BA47-9D4E-6B7D256D1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80" name="Oval 44">
            <a:extLst>
              <a:ext uri="{FF2B5EF4-FFF2-40B4-BE49-F238E27FC236}">
                <a16:creationId xmlns:a16="http://schemas.microsoft.com/office/drawing/2014/main" id="{01DA6534-019F-814D-9080-69A0A46C8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81" name="Oval 45">
            <a:extLst>
              <a:ext uri="{FF2B5EF4-FFF2-40B4-BE49-F238E27FC236}">
                <a16:creationId xmlns:a16="http://schemas.microsoft.com/office/drawing/2014/main" id="{8B77899A-C0A1-0D47-ADDA-B0941DE0B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82" name="Oval 46">
            <a:extLst>
              <a:ext uri="{FF2B5EF4-FFF2-40B4-BE49-F238E27FC236}">
                <a16:creationId xmlns:a16="http://schemas.microsoft.com/office/drawing/2014/main" id="{43E5E9E5-270F-5743-92A7-42AE52C08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83" name="Oval 47">
            <a:extLst>
              <a:ext uri="{FF2B5EF4-FFF2-40B4-BE49-F238E27FC236}">
                <a16:creationId xmlns:a16="http://schemas.microsoft.com/office/drawing/2014/main" id="{B6FF74BA-185B-9C44-876A-E60AC3B56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84" name="Oval 48">
            <a:extLst>
              <a:ext uri="{FF2B5EF4-FFF2-40B4-BE49-F238E27FC236}">
                <a16:creationId xmlns:a16="http://schemas.microsoft.com/office/drawing/2014/main" id="{F8E3CCFD-DCAE-1C48-B8EB-476576A19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3985" name="Oval 49">
            <a:extLst>
              <a:ext uri="{FF2B5EF4-FFF2-40B4-BE49-F238E27FC236}">
                <a16:creationId xmlns:a16="http://schemas.microsoft.com/office/drawing/2014/main" id="{0FC0C9C1-B10A-DA4F-883E-0EF3A08EA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12" name="Text Box 76">
            <a:extLst>
              <a:ext uri="{FF2B5EF4-FFF2-40B4-BE49-F238E27FC236}">
                <a16:creationId xmlns:a16="http://schemas.microsoft.com/office/drawing/2014/main" id="{F70DD946-1188-3A4D-8F33-24715BA47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2222500"/>
            <a:ext cx="3390900" cy="22367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ko-KR" altLang="en-US" sz="3600">
                <a:solidFill>
                  <a:srgbClr val="DFED5D"/>
                </a:solidFill>
                <a:ea typeface="MD솔체" pitchFamily="18" charset="-127"/>
              </a:rPr>
              <a:t>“</a:t>
            </a:r>
            <a:r>
              <a:rPr lang="ko-KR" altLang="en-US" sz="3600">
                <a:solidFill>
                  <a:srgbClr val="DFED5D"/>
                </a:solidFill>
                <a:latin typeface="MD솔체" pitchFamily="18" charset="-127"/>
                <a:ea typeface="MD솔체" pitchFamily="18" charset="-127"/>
              </a:rPr>
              <a:t>여호수아가</a:t>
            </a:r>
            <a:r>
              <a:rPr lang="en-US" altLang="ko-KR" sz="3600">
                <a:solidFill>
                  <a:srgbClr val="DFED5D"/>
                </a:solidFill>
                <a:ea typeface="MD솔체" pitchFamily="18" charset="-127"/>
              </a:rPr>
              <a:t>…</a:t>
            </a:r>
            <a:endParaRPr lang="en-US" altLang="ko-KR" sz="3600">
              <a:solidFill>
                <a:srgbClr val="DFED5D"/>
              </a:solidFill>
              <a:latin typeface="MD솔체" pitchFamily="18" charset="-127"/>
              <a:ea typeface="MD솔체" pitchFamily="18" charset="-127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ko-KR" altLang="en-US" sz="3600">
                <a:solidFill>
                  <a:srgbClr val="DFED5D"/>
                </a:solidFill>
                <a:latin typeface="MD솔체" pitchFamily="18" charset="-127"/>
                <a:ea typeface="MD솔체" pitchFamily="18" charset="-127"/>
              </a:rPr>
              <a:t>들어가서</a:t>
            </a:r>
            <a:endParaRPr lang="en-US" altLang="ko-KR" sz="3600">
              <a:solidFill>
                <a:srgbClr val="DFED5D"/>
              </a:solidFill>
              <a:latin typeface="MD솔체" pitchFamily="18" charset="-127"/>
              <a:ea typeface="MD솔체" pitchFamily="18" charset="-127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ko-KR" altLang="en-US" sz="3600">
                <a:solidFill>
                  <a:srgbClr val="DFED5D"/>
                </a:solidFill>
                <a:latin typeface="MD솔체" pitchFamily="18" charset="-127"/>
                <a:ea typeface="MD솔체" pitchFamily="18" charset="-127"/>
              </a:rPr>
              <a:t>약속의 땅을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ko-KR" altLang="en-US" sz="3600">
                <a:solidFill>
                  <a:srgbClr val="DFED5D"/>
                </a:solidFill>
                <a:latin typeface="MD솔체" pitchFamily="18" charset="-127"/>
                <a:ea typeface="MD솔체" pitchFamily="18" charset="-127"/>
              </a:rPr>
              <a:t> 얻는다</a:t>
            </a:r>
            <a:r>
              <a:rPr lang="en-US" altLang="ko-KR" sz="3600">
                <a:solidFill>
                  <a:srgbClr val="DFED5D"/>
                </a:solidFill>
                <a:latin typeface="MD솔체" pitchFamily="18" charset="-127"/>
                <a:ea typeface="MD솔체" pitchFamily="18" charset="-127"/>
              </a:rPr>
              <a:t>!</a:t>
            </a:r>
            <a:r>
              <a:rPr lang="en-US" altLang="ko-KR" sz="3600">
                <a:solidFill>
                  <a:srgbClr val="DFED5D"/>
                </a:solidFill>
                <a:ea typeface="MD솔체" pitchFamily="18" charset="-127"/>
              </a:rPr>
              <a:t>”</a:t>
            </a:r>
            <a:endParaRPr lang="en-US" altLang="ko-KR" sz="3600">
              <a:solidFill>
                <a:srgbClr val="DFED5D"/>
              </a:solidFill>
              <a:latin typeface="MD솔체" pitchFamily="18" charset="-127"/>
              <a:ea typeface="MD솔체" pitchFamily="18" charset="-127"/>
            </a:endParaRPr>
          </a:p>
        </p:txBody>
      </p:sp>
      <p:grpSp>
        <p:nvGrpSpPr>
          <p:cNvPr id="424013" name="Group 77">
            <a:extLst>
              <a:ext uri="{FF2B5EF4-FFF2-40B4-BE49-F238E27FC236}">
                <a16:creationId xmlns:a16="http://schemas.microsoft.com/office/drawing/2014/main" id="{EAE9F7A2-143A-CF42-AB06-0AEF7D973485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336550"/>
            <a:ext cx="2576512" cy="4049713"/>
            <a:chOff x="1017" y="404"/>
            <a:chExt cx="1623" cy="2551"/>
          </a:xfrm>
        </p:grpSpPr>
        <p:sp>
          <p:nvSpPr>
            <p:cNvPr id="424014" name="Oval 78">
              <a:extLst>
                <a:ext uri="{FF2B5EF4-FFF2-40B4-BE49-F238E27FC236}">
                  <a16:creationId xmlns:a16="http://schemas.microsoft.com/office/drawing/2014/main" id="{D256C13A-5FCE-544F-95AA-0EF87CB05F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24015" name="Rectangle 79">
              <a:extLst>
                <a:ext uri="{FF2B5EF4-FFF2-40B4-BE49-F238E27FC236}">
                  <a16:creationId xmlns:a16="http://schemas.microsoft.com/office/drawing/2014/main" id="{30E1BF76-D222-504C-ADB8-C3D0B09A4C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167" y="1364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굴림" charset="0"/>
                  <a:cs typeface="굴림" charset="0"/>
                </a:rPr>
                <a:t>약속의 땅</a:t>
              </a:r>
              <a:endParaRPr lang="en-US" altLang="ko-KR" sz="36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424016" name="Line 80">
              <a:extLst>
                <a:ext uri="{FF2B5EF4-FFF2-40B4-BE49-F238E27FC236}">
                  <a16:creationId xmlns:a16="http://schemas.microsoft.com/office/drawing/2014/main" id="{9F9D6E61-152A-1546-B44F-788B61DB4B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" y="1381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24017" name="Line 81">
              <a:extLst>
                <a:ext uri="{FF2B5EF4-FFF2-40B4-BE49-F238E27FC236}">
                  <a16:creationId xmlns:a16="http://schemas.microsoft.com/office/drawing/2014/main" id="{541EFD39-E951-E940-A267-80644DFDAC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7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424019" name="Text Box 83">
            <a:extLst>
              <a:ext uri="{FF2B5EF4-FFF2-40B4-BE49-F238E27FC236}">
                <a16:creationId xmlns:a16="http://schemas.microsoft.com/office/drawing/2014/main" id="{C09B745E-AEE8-FB44-9CC4-496F554CC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수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1:11</a:t>
            </a:r>
          </a:p>
        </p:txBody>
      </p:sp>
      <p:sp>
        <p:nvSpPr>
          <p:cNvPr id="424020" name="Freeform 84">
            <a:extLst>
              <a:ext uri="{FF2B5EF4-FFF2-40B4-BE49-F238E27FC236}">
                <a16:creationId xmlns:a16="http://schemas.microsoft.com/office/drawing/2014/main" id="{1A855BF7-8265-834F-A70C-BD511E8B142C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4021" name="Rectangle 85">
            <a:extLst>
              <a:ext uri="{FF2B5EF4-FFF2-40B4-BE49-F238E27FC236}">
                <a16:creationId xmlns:a16="http://schemas.microsoft.com/office/drawing/2014/main" id="{C735285C-7143-CE4E-B37F-4F80DAC36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22" name="Freeform 86">
            <a:extLst>
              <a:ext uri="{FF2B5EF4-FFF2-40B4-BE49-F238E27FC236}">
                <a16:creationId xmlns:a16="http://schemas.microsoft.com/office/drawing/2014/main" id="{6566A934-BC10-5043-901C-11FF7CB1D47E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4023" name="AutoShape 87">
            <a:extLst>
              <a:ext uri="{FF2B5EF4-FFF2-40B4-BE49-F238E27FC236}">
                <a16:creationId xmlns:a16="http://schemas.microsoft.com/office/drawing/2014/main" id="{94895197-A397-4B4B-9776-2975196F1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24" name="Rectangle 88">
            <a:extLst>
              <a:ext uri="{FF2B5EF4-FFF2-40B4-BE49-F238E27FC236}">
                <a16:creationId xmlns:a16="http://schemas.microsoft.com/office/drawing/2014/main" id="{112A49A4-8A3B-A044-B467-98D32B853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25" name="Rectangle 89">
            <a:extLst>
              <a:ext uri="{FF2B5EF4-FFF2-40B4-BE49-F238E27FC236}">
                <a16:creationId xmlns:a16="http://schemas.microsoft.com/office/drawing/2014/main" id="{A1FD6F4C-5B98-AE4A-93B8-91F661CED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26" name="AutoShape 90">
            <a:extLst>
              <a:ext uri="{FF2B5EF4-FFF2-40B4-BE49-F238E27FC236}">
                <a16:creationId xmlns:a16="http://schemas.microsoft.com/office/drawing/2014/main" id="{0F98CD95-17DE-9A45-B461-A0876946B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27" name="Line 91">
            <a:extLst>
              <a:ext uri="{FF2B5EF4-FFF2-40B4-BE49-F238E27FC236}">
                <a16:creationId xmlns:a16="http://schemas.microsoft.com/office/drawing/2014/main" id="{BEB9AF1D-E8A2-544F-ABB9-E678EC9EC3D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28" name="Line 92">
            <a:extLst>
              <a:ext uri="{FF2B5EF4-FFF2-40B4-BE49-F238E27FC236}">
                <a16:creationId xmlns:a16="http://schemas.microsoft.com/office/drawing/2014/main" id="{B4A083B2-5D89-884F-A195-64EF4D37B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24029" name="Rectangle 93">
            <a:extLst>
              <a:ext uri="{FF2B5EF4-FFF2-40B4-BE49-F238E27FC236}">
                <a16:creationId xmlns:a16="http://schemas.microsoft.com/office/drawing/2014/main" id="{668619A3-A8E7-A74E-A849-1366AACD6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424031" name="Text Box 95">
            <a:extLst>
              <a:ext uri="{FF2B5EF4-FFF2-40B4-BE49-F238E27FC236}">
                <a16:creationId xmlns:a16="http://schemas.microsoft.com/office/drawing/2014/main" id="{1C1F3EB3-BD20-2E48-96B9-D0941ACC2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24035" name="Rectangle 99">
            <a:extLst>
              <a:ext uri="{FF2B5EF4-FFF2-40B4-BE49-F238E27FC236}">
                <a16:creationId xmlns:a16="http://schemas.microsoft.com/office/drawing/2014/main" id="{7C189667-93FB-3E48-BE37-19F38FE7C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38</a:t>
            </a:r>
          </a:p>
        </p:txBody>
      </p:sp>
      <p:sp>
        <p:nvSpPr>
          <p:cNvPr id="424036" name="Text Box 100">
            <a:extLst>
              <a:ext uri="{FF2B5EF4-FFF2-40B4-BE49-F238E27FC236}">
                <a16:creationId xmlns:a16="http://schemas.microsoft.com/office/drawing/2014/main" id="{9A2E0E9A-C648-A04D-B5B2-B779DF736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ext Box 2">
            <a:extLst>
              <a:ext uri="{FF2B5EF4-FFF2-40B4-BE49-F238E27FC236}">
                <a16:creationId xmlns:a16="http://schemas.microsoft.com/office/drawing/2014/main" id="{07A8D6B1-101B-374D-BDE9-55243BFBD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50E9FB32-860A-C34C-A25E-BFAD8098B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42</a:t>
            </a:r>
          </a:p>
        </p:txBody>
      </p:sp>
      <p:sp>
        <p:nvSpPr>
          <p:cNvPr id="646148" name="Text Box 4">
            <a:extLst>
              <a:ext uri="{FF2B5EF4-FFF2-40B4-BE49-F238E27FC236}">
                <a16:creationId xmlns:a16="http://schemas.microsoft.com/office/drawing/2014/main" id="{5C44885A-3A11-5447-9A0A-2E38C7A87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pic>
        <p:nvPicPr>
          <p:cNvPr id="646149" name="Picture 5" descr="Jericho area aerial from northwest, tb q010703">
            <a:extLst>
              <a:ext uri="{FF2B5EF4-FFF2-40B4-BE49-F238E27FC236}">
                <a16:creationId xmlns:a16="http://schemas.microsoft.com/office/drawing/2014/main" id="{364A1EA0-DF39-EE41-BC4F-0E9C4E979CC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6150" name="Text Box 6">
            <a:extLst>
              <a:ext uri="{FF2B5EF4-FFF2-40B4-BE49-F238E27FC236}">
                <a16:creationId xmlns:a16="http://schemas.microsoft.com/office/drawing/2014/main" id="{8FFC4C0D-BD2B-EF4A-ACBD-884232567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850" y="4287838"/>
            <a:ext cx="368141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2"/>
                </a:solidFill>
                <a:latin typeface="Comic Sans MS" charset="0"/>
                <a:ea typeface="굴림" charset="0"/>
                <a:cs typeface="굴림" charset="0"/>
              </a:rPr>
              <a:t>옛 여리고</a:t>
            </a:r>
          </a:p>
        </p:txBody>
      </p:sp>
      <p:sp>
        <p:nvSpPr>
          <p:cNvPr id="646151" name="Text Box 7">
            <a:extLst>
              <a:ext uri="{FF2B5EF4-FFF2-40B4-BE49-F238E27FC236}">
                <a16:creationId xmlns:a16="http://schemas.microsoft.com/office/drawing/2014/main" id="{C262D478-49CE-6E46-A736-6E3BC2E0B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1074738"/>
            <a:ext cx="34210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accent1"/>
                </a:solidFill>
                <a:latin typeface="Comic Sans MS" charset="0"/>
                <a:ea typeface="굴림" charset="0"/>
                <a:cs typeface="굴림" charset="0"/>
              </a:rPr>
              <a:t>사해</a:t>
            </a:r>
          </a:p>
        </p:txBody>
      </p:sp>
      <p:sp>
        <p:nvSpPr>
          <p:cNvPr id="646152" name="Text Box 8">
            <a:extLst>
              <a:ext uri="{FF2B5EF4-FFF2-40B4-BE49-F238E27FC236}">
                <a16:creationId xmlns:a16="http://schemas.microsoft.com/office/drawing/2014/main" id="{199DDDC4-FC4D-3340-AD85-23142990E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1490663"/>
            <a:ext cx="342106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accent1"/>
                </a:solidFill>
                <a:latin typeface="Comic Sans MS" charset="0"/>
                <a:ea typeface="굴림" charset="0"/>
                <a:cs typeface="굴림" charset="0"/>
              </a:rPr>
              <a:t>요단 강</a:t>
            </a:r>
          </a:p>
        </p:txBody>
      </p:sp>
      <p:sp>
        <p:nvSpPr>
          <p:cNvPr id="646153" name="Arc 9">
            <a:extLst>
              <a:ext uri="{FF2B5EF4-FFF2-40B4-BE49-F238E27FC236}">
                <a16:creationId xmlns:a16="http://schemas.microsoft.com/office/drawing/2014/main" id="{903CE04B-80A2-A44E-9AED-8FD2DE422A58}"/>
              </a:ext>
            </a:extLst>
          </p:cNvPr>
          <p:cNvSpPr>
            <a:spLocks/>
          </p:cNvSpPr>
          <p:nvPr/>
        </p:nvSpPr>
        <p:spPr bwMode="auto">
          <a:xfrm flipH="1" flipV="1">
            <a:off x="1135063" y="1693863"/>
            <a:ext cx="2376487" cy="20589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6154" name="Arc 10">
            <a:extLst>
              <a:ext uri="{FF2B5EF4-FFF2-40B4-BE49-F238E27FC236}">
                <a16:creationId xmlns:a16="http://schemas.microsoft.com/office/drawing/2014/main" id="{441B6E60-07DC-6D4A-8632-4E668E0997AD}"/>
              </a:ext>
            </a:extLst>
          </p:cNvPr>
          <p:cNvSpPr>
            <a:spLocks/>
          </p:cNvSpPr>
          <p:nvPr/>
        </p:nvSpPr>
        <p:spPr bwMode="auto">
          <a:xfrm flipH="1" flipV="1">
            <a:off x="865188" y="1693863"/>
            <a:ext cx="2351087" cy="25114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6155" name="Arc 11">
            <a:extLst>
              <a:ext uri="{FF2B5EF4-FFF2-40B4-BE49-F238E27FC236}">
                <a16:creationId xmlns:a16="http://schemas.microsoft.com/office/drawing/2014/main" id="{E9DA8807-3CA2-F848-B7F0-5E6C8A3CC712}"/>
              </a:ext>
            </a:extLst>
          </p:cNvPr>
          <p:cNvSpPr>
            <a:spLocks/>
          </p:cNvSpPr>
          <p:nvPr/>
        </p:nvSpPr>
        <p:spPr bwMode="auto">
          <a:xfrm flipH="1" flipV="1">
            <a:off x="622300" y="1685925"/>
            <a:ext cx="1587500" cy="2824163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6156" name="Text Box 12">
            <a:extLst>
              <a:ext uri="{FF2B5EF4-FFF2-40B4-BE49-F238E27FC236}">
                <a16:creationId xmlns:a16="http://schemas.microsoft.com/office/drawing/2014/main" id="{03BABB42-C233-5E45-BDB8-2913F1658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grpSp>
        <p:nvGrpSpPr>
          <p:cNvPr id="44044" name="Group 13">
            <a:extLst>
              <a:ext uri="{FF2B5EF4-FFF2-40B4-BE49-F238E27FC236}">
                <a16:creationId xmlns:a16="http://schemas.microsoft.com/office/drawing/2014/main" id="{63D917CA-9AA6-D747-91D5-CB0FEFFE80DC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646158" name="Rectangle 14">
              <a:extLst>
                <a:ext uri="{FF2B5EF4-FFF2-40B4-BE49-F238E27FC236}">
                  <a16:creationId xmlns:a16="http://schemas.microsoft.com/office/drawing/2014/main" id="{E7E6846D-C084-AC4A-914C-2C340635A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6159" name="Rectangle 15">
              <a:extLst>
                <a:ext uri="{FF2B5EF4-FFF2-40B4-BE49-F238E27FC236}">
                  <a16:creationId xmlns:a16="http://schemas.microsoft.com/office/drawing/2014/main" id="{A34D423F-D7D9-1F40-A876-9F3D851B6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40</a:t>
              </a:r>
            </a:p>
          </p:txBody>
        </p:sp>
        <p:sp>
          <p:nvSpPr>
            <p:cNvPr id="646160" name="AutoShape 16">
              <a:extLst>
                <a:ext uri="{FF2B5EF4-FFF2-40B4-BE49-F238E27FC236}">
                  <a16:creationId xmlns:a16="http://schemas.microsoft.com/office/drawing/2014/main" id="{932A1A4F-F876-B84E-BD4C-209DE86AE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6161" name="Rectangle 17">
              <a:extLst>
                <a:ext uri="{FF2B5EF4-FFF2-40B4-BE49-F238E27FC236}">
                  <a16:creationId xmlns:a16="http://schemas.microsoft.com/office/drawing/2014/main" id="{EBDA9357-C6E7-6541-8647-F555E7568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6162" name="AutoShape 18">
              <a:extLst>
                <a:ext uri="{FF2B5EF4-FFF2-40B4-BE49-F238E27FC236}">
                  <a16:creationId xmlns:a16="http://schemas.microsoft.com/office/drawing/2014/main" id="{F5BB78D2-7865-274D-BD95-2F5552D94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6163" name="Line 19">
              <a:extLst>
                <a:ext uri="{FF2B5EF4-FFF2-40B4-BE49-F238E27FC236}">
                  <a16:creationId xmlns:a16="http://schemas.microsoft.com/office/drawing/2014/main" id="{8D1E2933-1B1E-BD47-B047-A22328F27C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6164" name="Line 20">
              <a:extLst>
                <a:ext uri="{FF2B5EF4-FFF2-40B4-BE49-F238E27FC236}">
                  <a16:creationId xmlns:a16="http://schemas.microsoft.com/office/drawing/2014/main" id="{F6AEFD9A-2269-7F43-A93B-9A086FDC62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6165" name="Line 21">
              <a:extLst>
                <a:ext uri="{FF2B5EF4-FFF2-40B4-BE49-F238E27FC236}">
                  <a16:creationId xmlns:a16="http://schemas.microsoft.com/office/drawing/2014/main" id="{8BA3C72E-9273-5143-810F-94A5471B21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6166" name="Line 22">
              <a:extLst>
                <a:ext uri="{FF2B5EF4-FFF2-40B4-BE49-F238E27FC236}">
                  <a16:creationId xmlns:a16="http://schemas.microsoft.com/office/drawing/2014/main" id="{D248A928-7AE1-F748-B086-B7708DF3B6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6167" name="Line 23">
              <a:extLst>
                <a:ext uri="{FF2B5EF4-FFF2-40B4-BE49-F238E27FC236}">
                  <a16:creationId xmlns:a16="http://schemas.microsoft.com/office/drawing/2014/main" id="{A3E83731-C063-604C-AEA2-45EE596B2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6168" name="Rectangle 24">
              <a:extLst>
                <a:ext uri="{FF2B5EF4-FFF2-40B4-BE49-F238E27FC236}">
                  <a16:creationId xmlns:a16="http://schemas.microsoft.com/office/drawing/2014/main" id="{8BBFA49D-4696-D64A-A585-439CA6887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27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  <a:cs typeface="굴림" charset="0"/>
                </a:rPr>
                <a:t>모 세</a:t>
              </a:r>
            </a:p>
          </p:txBody>
        </p:sp>
        <p:sp>
          <p:nvSpPr>
            <p:cNvPr id="646169" name="Rectangle 25">
              <a:extLst>
                <a:ext uri="{FF2B5EF4-FFF2-40B4-BE49-F238E27FC236}">
                  <a16:creationId xmlns:a16="http://schemas.microsoft.com/office/drawing/2014/main" id="{101333A6-5BA0-C646-B227-6FE768B79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27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시 내</a:t>
              </a:r>
            </a:p>
          </p:txBody>
        </p:sp>
        <p:sp>
          <p:nvSpPr>
            <p:cNvPr id="646170" name="Rectangle 26">
              <a:extLst>
                <a:ext uri="{FF2B5EF4-FFF2-40B4-BE49-F238E27FC236}">
                  <a16:creationId xmlns:a16="http://schemas.microsoft.com/office/drawing/2014/main" id="{2A893DB1-E04A-374A-AEC0-171915EA5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375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도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-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사</a:t>
              </a: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-</a:t>
              </a: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의</a:t>
              </a:r>
            </a:p>
          </p:txBody>
        </p:sp>
        <p:sp>
          <p:nvSpPr>
            <p:cNvPr id="646171" name="Rectangle 27">
              <a:extLst>
                <a:ext uri="{FF2B5EF4-FFF2-40B4-BE49-F238E27FC236}">
                  <a16:creationId xmlns:a16="http://schemas.microsoft.com/office/drawing/2014/main" id="{4F54EF95-DB5A-8A46-A66D-7EBDE6C21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5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가데스 바네아</a:t>
              </a:r>
            </a:p>
          </p:txBody>
        </p:sp>
        <p:sp>
          <p:nvSpPr>
            <p:cNvPr id="646172" name="Rectangle 28">
              <a:extLst>
                <a:ext uri="{FF2B5EF4-FFF2-40B4-BE49-F238E27FC236}">
                  <a16:creationId xmlns:a16="http://schemas.microsoft.com/office/drawing/2014/main" id="{A58896FF-1184-8644-88C2-FBBC2DA5C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40</a:t>
              </a:r>
            </a:p>
          </p:txBody>
        </p:sp>
        <p:sp>
          <p:nvSpPr>
            <p:cNvPr id="646173" name="Line 29">
              <a:extLst>
                <a:ext uri="{FF2B5EF4-FFF2-40B4-BE49-F238E27FC236}">
                  <a16:creationId xmlns:a16="http://schemas.microsoft.com/office/drawing/2014/main" id="{423D6E54-BBC9-CF4F-B806-A834AAF878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46174" name="Rectangle 30">
              <a:extLst>
                <a:ext uri="{FF2B5EF4-FFF2-40B4-BE49-F238E27FC236}">
                  <a16:creationId xmlns:a16="http://schemas.microsoft.com/office/drawing/2014/main" id="{5C484D5E-33C6-3043-8953-B4067DA09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출애굽</a:t>
              </a:r>
            </a:p>
          </p:txBody>
        </p:sp>
      </p:grpSp>
      <p:sp>
        <p:nvSpPr>
          <p:cNvPr id="646175" name="Rectangle 31">
            <a:extLst>
              <a:ext uri="{FF2B5EF4-FFF2-40B4-BE49-F238E27FC236}">
                <a16:creationId xmlns:a16="http://schemas.microsoft.com/office/drawing/2014/main" id="{B44712A1-7113-AC49-920A-1FCA29296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75" y="5167313"/>
            <a:ext cx="47228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여리고에서</a:t>
            </a:r>
            <a:r>
              <a:rPr lang="en-US" altLang="ko-KR" sz="2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...</a:t>
            </a:r>
          </a:p>
          <a:p>
            <a:pPr>
              <a:defRPr/>
            </a:pPr>
            <a:r>
              <a:rPr lang="ko-KR" altLang="en-US" sz="2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요단 강 너머의 동쪽을 바라보면 </a:t>
            </a:r>
          </a:p>
        </p:txBody>
      </p:sp>
      <p:sp>
        <p:nvSpPr>
          <p:cNvPr id="646176" name="Text Box 32">
            <a:extLst>
              <a:ext uri="{FF2B5EF4-FFF2-40B4-BE49-F238E27FC236}">
                <a16:creationId xmlns:a16="http://schemas.microsoft.com/office/drawing/2014/main" id="{1E12D395-486F-6147-9566-397491C89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979738"/>
            <a:ext cx="368141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2"/>
                </a:solidFill>
                <a:latin typeface="Comic Sans MS" charset="0"/>
                <a:ea typeface="굴림" charset="0"/>
                <a:cs typeface="굴림" charset="0"/>
              </a:rPr>
              <a:t>현재의 여리고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4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4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>
            <a:extLst>
              <a:ext uri="{FF2B5EF4-FFF2-40B4-BE49-F238E27FC236}">
                <a16:creationId xmlns:a16="http://schemas.microsoft.com/office/drawing/2014/main" id="{C455907C-D683-6546-8E07-C8BABE43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03" name="Freeform 3">
            <a:extLst>
              <a:ext uri="{FF2B5EF4-FFF2-40B4-BE49-F238E27FC236}">
                <a16:creationId xmlns:a16="http://schemas.microsoft.com/office/drawing/2014/main" id="{E78277BA-8314-B449-A15C-E813170211E7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4" name="Rectangle 4">
            <a:extLst>
              <a:ext uri="{FF2B5EF4-FFF2-40B4-BE49-F238E27FC236}">
                <a16:creationId xmlns:a16="http://schemas.microsoft.com/office/drawing/2014/main" id="{B1AE9986-2427-0345-9C96-1DFEBF18A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05" name="Rectangle 5">
            <a:extLst>
              <a:ext uri="{FF2B5EF4-FFF2-40B4-BE49-F238E27FC236}">
                <a16:creationId xmlns:a16="http://schemas.microsoft.com/office/drawing/2014/main" id="{391E9AA5-DEE1-D748-B1F8-2AE6D836B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06" name="Freeform 6">
            <a:extLst>
              <a:ext uri="{FF2B5EF4-FFF2-40B4-BE49-F238E27FC236}">
                <a16:creationId xmlns:a16="http://schemas.microsoft.com/office/drawing/2014/main" id="{4DDB3930-9863-D246-9145-DF228F9DF5BE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7" name="Freeform 7">
            <a:extLst>
              <a:ext uri="{FF2B5EF4-FFF2-40B4-BE49-F238E27FC236}">
                <a16:creationId xmlns:a16="http://schemas.microsoft.com/office/drawing/2014/main" id="{18EEDE6C-9F3C-F548-9AFF-675C6C5C64BF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8" name="Rectangle 8">
            <a:extLst>
              <a:ext uri="{FF2B5EF4-FFF2-40B4-BE49-F238E27FC236}">
                <a16:creationId xmlns:a16="http://schemas.microsoft.com/office/drawing/2014/main" id="{08EE0F15-C20B-3249-8F36-5197E1341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435209" name="Freeform 9">
            <a:extLst>
              <a:ext uri="{FF2B5EF4-FFF2-40B4-BE49-F238E27FC236}">
                <a16:creationId xmlns:a16="http://schemas.microsoft.com/office/drawing/2014/main" id="{BED13E71-687F-ED49-9AE6-30B35FAD1F76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0" name="Rectangle 10">
            <a:extLst>
              <a:ext uri="{FF2B5EF4-FFF2-40B4-BE49-F238E27FC236}">
                <a16:creationId xmlns:a16="http://schemas.microsoft.com/office/drawing/2014/main" id="{E53523C4-4583-C046-8160-AC49F1321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435211" name="Freeform 11">
            <a:extLst>
              <a:ext uri="{FF2B5EF4-FFF2-40B4-BE49-F238E27FC236}">
                <a16:creationId xmlns:a16="http://schemas.microsoft.com/office/drawing/2014/main" id="{C8CEF9CA-528C-3E4B-B1F6-543FBB7EC259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2" name="Freeform 12">
            <a:extLst>
              <a:ext uri="{FF2B5EF4-FFF2-40B4-BE49-F238E27FC236}">
                <a16:creationId xmlns:a16="http://schemas.microsoft.com/office/drawing/2014/main" id="{18175D44-695D-2849-B332-D80BDAFC1193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3" name="Freeform 13">
            <a:extLst>
              <a:ext uri="{FF2B5EF4-FFF2-40B4-BE49-F238E27FC236}">
                <a16:creationId xmlns:a16="http://schemas.microsoft.com/office/drawing/2014/main" id="{7E7272C0-E25A-3542-A61C-F77DF56C2D02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4" name="Rectangle 14">
            <a:extLst>
              <a:ext uri="{FF2B5EF4-FFF2-40B4-BE49-F238E27FC236}">
                <a16:creationId xmlns:a16="http://schemas.microsoft.com/office/drawing/2014/main" id="{05D38698-3833-A54A-B1F0-71AC90CBF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435215" name="Rectangle 15">
            <a:extLst>
              <a:ext uri="{FF2B5EF4-FFF2-40B4-BE49-F238E27FC236}">
                <a16:creationId xmlns:a16="http://schemas.microsoft.com/office/drawing/2014/main" id="{970868BE-4BA0-3C4F-8A41-1DC55F2B0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806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435216" name="Rectangle 16">
            <a:extLst>
              <a:ext uri="{FF2B5EF4-FFF2-40B4-BE49-F238E27FC236}">
                <a16:creationId xmlns:a16="http://schemas.microsoft.com/office/drawing/2014/main" id="{B6E2398F-2691-684C-B08A-8E72BE8EC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435217" name="Rectangle 17">
            <a:extLst>
              <a:ext uri="{FF2B5EF4-FFF2-40B4-BE49-F238E27FC236}">
                <a16:creationId xmlns:a16="http://schemas.microsoft.com/office/drawing/2014/main" id="{D0536228-4A43-9448-8E09-E58B4FD60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18" name="Line 18">
            <a:extLst>
              <a:ext uri="{FF2B5EF4-FFF2-40B4-BE49-F238E27FC236}">
                <a16:creationId xmlns:a16="http://schemas.microsoft.com/office/drawing/2014/main" id="{302D7735-1425-404A-8F4F-C83A8E95A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19" name="Line 19">
            <a:extLst>
              <a:ext uri="{FF2B5EF4-FFF2-40B4-BE49-F238E27FC236}">
                <a16:creationId xmlns:a16="http://schemas.microsoft.com/office/drawing/2014/main" id="{BF0DDF13-CFE8-7E4F-8D08-5390AA1845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20" name="Rectangle 20">
            <a:extLst>
              <a:ext uri="{FF2B5EF4-FFF2-40B4-BE49-F238E27FC236}">
                <a16:creationId xmlns:a16="http://schemas.microsoft.com/office/drawing/2014/main" id="{AF76DFAC-0BAB-9946-B958-9BB923684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각 위치                                     </a:t>
            </a:r>
          </a:p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그리기</a:t>
            </a:r>
          </a:p>
        </p:txBody>
      </p:sp>
      <p:sp>
        <p:nvSpPr>
          <p:cNvPr id="435221" name="Rectangle 21">
            <a:extLst>
              <a:ext uri="{FF2B5EF4-FFF2-40B4-BE49-F238E27FC236}">
                <a16:creationId xmlns:a16="http://schemas.microsoft.com/office/drawing/2014/main" id="{186645AE-0B05-0644-B552-B026D4724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435222" name="Line 22">
            <a:extLst>
              <a:ext uri="{FF2B5EF4-FFF2-40B4-BE49-F238E27FC236}">
                <a16:creationId xmlns:a16="http://schemas.microsoft.com/office/drawing/2014/main" id="{D55B2792-70F3-384D-B6BA-BCCE0F4A1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23" name="Rectangle 23">
            <a:extLst>
              <a:ext uri="{FF2B5EF4-FFF2-40B4-BE49-F238E27FC236}">
                <a16:creationId xmlns:a16="http://schemas.microsoft.com/office/drawing/2014/main" id="{089E1D05-CEEC-D045-9EB7-54F2DC39E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24" name="Rectangle 24">
            <a:extLst>
              <a:ext uri="{FF2B5EF4-FFF2-40B4-BE49-F238E27FC236}">
                <a16:creationId xmlns:a16="http://schemas.microsoft.com/office/drawing/2014/main" id="{89F29C9D-D09B-2A47-9AC5-68B869C3F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435225" name="Rectangle 25">
            <a:extLst>
              <a:ext uri="{FF2B5EF4-FFF2-40B4-BE49-F238E27FC236}">
                <a16:creationId xmlns:a16="http://schemas.microsoft.com/office/drawing/2014/main" id="{E684D0E0-919B-3A48-9110-DBF8E648D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  <a:endParaRPr lang="en-US" altLang="ko-KR" sz="2400">
              <a:solidFill>
                <a:schemeClr val="folHlink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35226" name="Rectangle 26">
            <a:extLst>
              <a:ext uri="{FF2B5EF4-FFF2-40B4-BE49-F238E27FC236}">
                <a16:creationId xmlns:a16="http://schemas.microsoft.com/office/drawing/2014/main" id="{32F833FB-08A7-594A-A608-889734329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435227" name="Rectangle 27">
            <a:extLst>
              <a:ext uri="{FF2B5EF4-FFF2-40B4-BE49-F238E27FC236}">
                <a16:creationId xmlns:a16="http://schemas.microsoft.com/office/drawing/2014/main" id="{5F67D518-41AA-FE44-8EB4-7F6BE7EC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435228" name="Oval 28">
            <a:extLst>
              <a:ext uri="{FF2B5EF4-FFF2-40B4-BE49-F238E27FC236}">
                <a16:creationId xmlns:a16="http://schemas.microsoft.com/office/drawing/2014/main" id="{DBDC052A-E085-BE44-9698-BF5127CB5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29" name="Rectangle 29">
            <a:extLst>
              <a:ext uri="{FF2B5EF4-FFF2-40B4-BE49-F238E27FC236}">
                <a16:creationId xmlns:a16="http://schemas.microsoft.com/office/drawing/2014/main" id="{86A51354-8097-2944-B31E-AB6DD97BB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435230" name="Rectangle 30">
            <a:extLst>
              <a:ext uri="{FF2B5EF4-FFF2-40B4-BE49-F238E27FC236}">
                <a16:creationId xmlns:a16="http://schemas.microsoft.com/office/drawing/2014/main" id="{454B4B4B-A0DE-754E-9D04-76219F956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435231" name="Rectangle 31">
            <a:extLst>
              <a:ext uri="{FF2B5EF4-FFF2-40B4-BE49-F238E27FC236}">
                <a16:creationId xmlns:a16="http://schemas.microsoft.com/office/drawing/2014/main" id="{6709AEAC-1587-BF4E-B76A-B11FC0D71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435232" name="Rectangle 32">
            <a:extLst>
              <a:ext uri="{FF2B5EF4-FFF2-40B4-BE49-F238E27FC236}">
                <a16:creationId xmlns:a16="http://schemas.microsoft.com/office/drawing/2014/main" id="{450E5D48-C2F5-6A49-8B3D-8BF8B5790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51641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435233" name="Rectangle 33">
            <a:extLst>
              <a:ext uri="{FF2B5EF4-FFF2-40B4-BE49-F238E27FC236}">
                <a16:creationId xmlns:a16="http://schemas.microsoft.com/office/drawing/2014/main" id="{8C1C6A7E-F809-2144-9707-39AE16F2F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435234" name="Rectangle 34">
            <a:extLst>
              <a:ext uri="{FF2B5EF4-FFF2-40B4-BE49-F238E27FC236}">
                <a16:creationId xmlns:a16="http://schemas.microsoft.com/office/drawing/2014/main" id="{CFD3C4AE-4F1D-224A-B4D6-142926C7F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435235" name="Freeform 35">
            <a:extLst>
              <a:ext uri="{FF2B5EF4-FFF2-40B4-BE49-F238E27FC236}">
                <a16:creationId xmlns:a16="http://schemas.microsoft.com/office/drawing/2014/main" id="{AFD2B2AB-7704-E242-BDD5-8A470F14D94B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6" name="Freeform 36">
            <a:extLst>
              <a:ext uri="{FF2B5EF4-FFF2-40B4-BE49-F238E27FC236}">
                <a16:creationId xmlns:a16="http://schemas.microsoft.com/office/drawing/2014/main" id="{986D4FFB-11C7-BE49-AF61-452AEB0D15AF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7" name="Freeform 37">
            <a:extLst>
              <a:ext uri="{FF2B5EF4-FFF2-40B4-BE49-F238E27FC236}">
                <a16:creationId xmlns:a16="http://schemas.microsoft.com/office/drawing/2014/main" id="{E9B2D880-227C-484E-8A31-EF019AA5903F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8" name="Freeform 38">
            <a:extLst>
              <a:ext uri="{FF2B5EF4-FFF2-40B4-BE49-F238E27FC236}">
                <a16:creationId xmlns:a16="http://schemas.microsoft.com/office/drawing/2014/main" id="{4C6CBD14-9FDF-C145-9443-2F8597723661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9" name="Freeform 39">
            <a:extLst>
              <a:ext uri="{FF2B5EF4-FFF2-40B4-BE49-F238E27FC236}">
                <a16:creationId xmlns:a16="http://schemas.microsoft.com/office/drawing/2014/main" id="{93A1A7BA-ADEC-C545-8C09-AD4DD775CCF3}"/>
              </a:ext>
            </a:extLst>
          </p:cNvPr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69850 w 172"/>
              <a:gd name="T1" fmla="*/ 754063 h 476"/>
              <a:gd name="T2" fmla="*/ 184150 w 172"/>
              <a:gd name="T3" fmla="*/ 703263 h 476"/>
              <a:gd name="T4" fmla="*/ 234950 w 172"/>
              <a:gd name="T5" fmla="*/ 627063 h 476"/>
              <a:gd name="T6" fmla="*/ 120650 w 172"/>
              <a:gd name="T7" fmla="*/ 144463 h 476"/>
              <a:gd name="T8" fmla="*/ 69850 w 172"/>
              <a:gd name="T9" fmla="*/ 80963 h 476"/>
              <a:gd name="T10" fmla="*/ 6350 w 172"/>
              <a:gd name="T11" fmla="*/ 476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0" name="Freeform 40">
            <a:extLst>
              <a:ext uri="{FF2B5EF4-FFF2-40B4-BE49-F238E27FC236}">
                <a16:creationId xmlns:a16="http://schemas.microsoft.com/office/drawing/2014/main" id="{6F552898-5F47-2046-A09F-0242C932393C}"/>
              </a:ext>
            </a:extLst>
          </p:cNvPr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63500 w 565"/>
              <a:gd name="T1" fmla="*/ 1384300 h 960"/>
              <a:gd name="T2" fmla="*/ 0 w 565"/>
              <a:gd name="T3" fmla="*/ 1270000 h 960"/>
              <a:gd name="T4" fmla="*/ 88900 w 565"/>
              <a:gd name="T5" fmla="*/ 1066800 h 960"/>
              <a:gd name="T6" fmla="*/ 114300 w 565"/>
              <a:gd name="T7" fmla="*/ 1028700 h 960"/>
              <a:gd name="T8" fmla="*/ 215900 w 565"/>
              <a:gd name="T9" fmla="*/ 1003300 h 960"/>
              <a:gd name="T10" fmla="*/ 520700 w 565"/>
              <a:gd name="T11" fmla="*/ 1079500 h 960"/>
              <a:gd name="T12" fmla="*/ 571500 w 565"/>
              <a:gd name="T13" fmla="*/ 1244600 h 960"/>
              <a:gd name="T14" fmla="*/ 469900 w 565"/>
              <a:gd name="T15" fmla="*/ 1435100 h 960"/>
              <a:gd name="T16" fmla="*/ 279400 w 565"/>
              <a:gd name="T17" fmla="*/ 1422400 h 960"/>
              <a:gd name="T18" fmla="*/ 203200 w 565"/>
              <a:gd name="T19" fmla="*/ 1270000 h 960"/>
              <a:gd name="T20" fmla="*/ 254000 w 565"/>
              <a:gd name="T21" fmla="*/ 1016000 h 960"/>
              <a:gd name="T22" fmla="*/ 330200 w 565"/>
              <a:gd name="T23" fmla="*/ 927100 h 960"/>
              <a:gd name="T24" fmla="*/ 406400 w 565"/>
              <a:gd name="T25" fmla="*/ 901700 h 960"/>
              <a:gd name="T26" fmla="*/ 736600 w 565"/>
              <a:gd name="T27" fmla="*/ 939800 h 960"/>
              <a:gd name="T28" fmla="*/ 812800 w 565"/>
              <a:gd name="T29" fmla="*/ 1028700 h 960"/>
              <a:gd name="T30" fmla="*/ 863600 w 565"/>
              <a:gd name="T31" fmla="*/ 1130300 h 960"/>
              <a:gd name="T32" fmla="*/ 723900 w 565"/>
              <a:gd name="T33" fmla="*/ 1524000 h 960"/>
              <a:gd name="T34" fmla="*/ 482600 w 565"/>
              <a:gd name="T35" fmla="*/ 1397000 h 960"/>
              <a:gd name="T36" fmla="*/ 508000 w 565"/>
              <a:gd name="T37" fmla="*/ 1041400 h 960"/>
              <a:gd name="T38" fmla="*/ 685800 w 565"/>
              <a:gd name="T39" fmla="*/ 863600 h 960"/>
              <a:gd name="T40" fmla="*/ 774700 w 565"/>
              <a:gd name="T41" fmla="*/ 774700 h 960"/>
              <a:gd name="T42" fmla="*/ 863600 w 565"/>
              <a:gd name="T43" fmla="*/ 546100 h 960"/>
              <a:gd name="T44" fmla="*/ 850900 w 565"/>
              <a:gd name="T45" fmla="*/ 330200 h 960"/>
              <a:gd name="T46" fmla="*/ 673100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1" name="Oval 41">
            <a:extLst>
              <a:ext uri="{FF2B5EF4-FFF2-40B4-BE49-F238E27FC236}">
                <a16:creationId xmlns:a16="http://schemas.microsoft.com/office/drawing/2014/main" id="{A0509D01-B1D1-A448-A57E-36B00982D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2" name="Oval 42">
            <a:extLst>
              <a:ext uri="{FF2B5EF4-FFF2-40B4-BE49-F238E27FC236}">
                <a16:creationId xmlns:a16="http://schemas.microsoft.com/office/drawing/2014/main" id="{34487E54-4092-5741-BEF7-B0A4E7F65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3" name="Oval 43">
            <a:extLst>
              <a:ext uri="{FF2B5EF4-FFF2-40B4-BE49-F238E27FC236}">
                <a16:creationId xmlns:a16="http://schemas.microsoft.com/office/drawing/2014/main" id="{0A0F2E70-EA4F-3247-B478-0433B1F26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4" name="Oval 44">
            <a:extLst>
              <a:ext uri="{FF2B5EF4-FFF2-40B4-BE49-F238E27FC236}">
                <a16:creationId xmlns:a16="http://schemas.microsoft.com/office/drawing/2014/main" id="{B4968C34-FF23-C44D-A9A7-954D06376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5" name="Oval 45">
            <a:extLst>
              <a:ext uri="{FF2B5EF4-FFF2-40B4-BE49-F238E27FC236}">
                <a16:creationId xmlns:a16="http://schemas.microsoft.com/office/drawing/2014/main" id="{C4D8FAC4-A805-4249-9503-489F67A69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6" name="Oval 46">
            <a:extLst>
              <a:ext uri="{FF2B5EF4-FFF2-40B4-BE49-F238E27FC236}">
                <a16:creationId xmlns:a16="http://schemas.microsoft.com/office/drawing/2014/main" id="{129A51C3-BC32-DC47-BB3A-9EE49F718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7" name="Oval 47">
            <a:extLst>
              <a:ext uri="{FF2B5EF4-FFF2-40B4-BE49-F238E27FC236}">
                <a16:creationId xmlns:a16="http://schemas.microsoft.com/office/drawing/2014/main" id="{B7C85011-FE16-7D48-BF69-27770F566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8" name="Oval 48">
            <a:extLst>
              <a:ext uri="{FF2B5EF4-FFF2-40B4-BE49-F238E27FC236}">
                <a16:creationId xmlns:a16="http://schemas.microsoft.com/office/drawing/2014/main" id="{9F5A669E-2EA6-FB49-A548-8304B8891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49" name="Oval 49">
            <a:extLst>
              <a:ext uri="{FF2B5EF4-FFF2-40B4-BE49-F238E27FC236}">
                <a16:creationId xmlns:a16="http://schemas.microsoft.com/office/drawing/2014/main" id="{DE596E55-9E8D-DC4C-9FF3-CA55C3BFA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51" name="Text Box 51">
            <a:extLst>
              <a:ext uri="{FF2B5EF4-FFF2-40B4-BE49-F238E27FC236}">
                <a16:creationId xmlns:a16="http://schemas.microsoft.com/office/drawing/2014/main" id="{0FCC838E-F17A-3F4D-9D27-2D3135184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2681288"/>
            <a:ext cx="3900488" cy="21431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20000"/>
              </a:lnSpc>
              <a:spcBef>
                <a:spcPct val="50000"/>
              </a:spcBef>
            </a:pPr>
            <a:r>
              <a:rPr lang="ko-KR" altLang="en-US" sz="2800">
                <a:solidFill>
                  <a:srgbClr val="EEFF4B"/>
                </a:solidFill>
                <a:latin typeface="MD솔체" pitchFamily="18" charset="-127"/>
                <a:ea typeface="MD솔체" pitchFamily="18" charset="-127"/>
              </a:rPr>
              <a:t>느보 산으로부터</a:t>
            </a:r>
            <a:r>
              <a:rPr lang="en-US" altLang="ko-KR" sz="2800">
                <a:solidFill>
                  <a:srgbClr val="EEFF4B"/>
                </a:solidFill>
                <a:ea typeface="MD솔체" pitchFamily="18" charset="-127"/>
              </a:rPr>
              <a:t>…</a:t>
            </a:r>
            <a:r>
              <a:rPr lang="en-US" altLang="ko-KR" sz="2800">
                <a:solidFill>
                  <a:srgbClr val="EEFF4B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EEFF4B"/>
                </a:solidFill>
                <a:latin typeface="MD솔체" pitchFamily="18" charset="-127"/>
                <a:ea typeface="MD솔체" pitchFamily="18" charset="-127"/>
              </a:rPr>
              <a:t>여호수아의 군대는 요단강을 건너야만 했다</a:t>
            </a:r>
            <a:r>
              <a:rPr lang="en-US" altLang="ko-KR" sz="2800">
                <a:solidFill>
                  <a:srgbClr val="EEFF4B"/>
                </a:solidFill>
                <a:latin typeface="MD솔체" pitchFamily="18" charset="-127"/>
                <a:ea typeface="MD솔체" pitchFamily="18" charset="-127"/>
              </a:rPr>
              <a:t>.</a:t>
            </a:r>
          </a:p>
        </p:txBody>
      </p:sp>
      <p:sp>
        <p:nvSpPr>
          <p:cNvPr id="435266" name="AutoShape 66">
            <a:extLst>
              <a:ext uri="{FF2B5EF4-FFF2-40B4-BE49-F238E27FC236}">
                <a16:creationId xmlns:a16="http://schemas.microsoft.com/office/drawing/2014/main" id="{D1C51223-7973-DC4A-AE26-6F7D0FC91917}"/>
              </a:ext>
            </a:extLst>
          </p:cNvPr>
          <p:cNvSpPr>
            <a:spLocks noChangeArrowheads="1"/>
          </p:cNvSpPr>
          <p:nvPr/>
        </p:nvSpPr>
        <p:spPr bwMode="auto">
          <a:xfrm rot="-4575445">
            <a:off x="2724944" y="2413794"/>
            <a:ext cx="1060450" cy="442912"/>
          </a:xfrm>
          <a:prstGeom prst="curvedDownArrow">
            <a:avLst>
              <a:gd name="adj1" fmla="val 55234"/>
              <a:gd name="adj2" fmla="val 10693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67" name="AutoShape 67">
            <a:extLst>
              <a:ext uri="{FF2B5EF4-FFF2-40B4-BE49-F238E27FC236}">
                <a16:creationId xmlns:a16="http://schemas.microsoft.com/office/drawing/2014/main" id="{F0486D24-E076-B64A-8D98-79C37B4DD04E}"/>
              </a:ext>
            </a:extLst>
          </p:cNvPr>
          <p:cNvSpPr>
            <a:spLocks noChangeArrowheads="1"/>
          </p:cNvSpPr>
          <p:nvPr/>
        </p:nvSpPr>
        <p:spPr bwMode="auto">
          <a:xfrm rot="7343733" flipV="1">
            <a:off x="2247107" y="3269456"/>
            <a:ext cx="1200150" cy="468313"/>
          </a:xfrm>
          <a:prstGeom prst="curvedDownArrow">
            <a:avLst>
              <a:gd name="adj1" fmla="val 59868"/>
              <a:gd name="adj2" fmla="val 12360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45108" name="Group 68">
            <a:extLst>
              <a:ext uri="{FF2B5EF4-FFF2-40B4-BE49-F238E27FC236}">
                <a16:creationId xmlns:a16="http://schemas.microsoft.com/office/drawing/2014/main" id="{432F0F70-8F9E-8742-9F80-E2E6F4DB2132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331788"/>
            <a:ext cx="2576512" cy="4054475"/>
            <a:chOff x="1017" y="401"/>
            <a:chExt cx="1623" cy="2554"/>
          </a:xfrm>
        </p:grpSpPr>
        <p:sp>
          <p:nvSpPr>
            <p:cNvPr id="435269" name="Oval 69">
              <a:extLst>
                <a:ext uri="{FF2B5EF4-FFF2-40B4-BE49-F238E27FC236}">
                  <a16:creationId xmlns:a16="http://schemas.microsoft.com/office/drawing/2014/main" id="{762449C4-726C-2847-A1CF-2B54CF6D70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5270" name="Rectangle 70">
              <a:extLst>
                <a:ext uri="{FF2B5EF4-FFF2-40B4-BE49-F238E27FC236}">
                  <a16:creationId xmlns:a16="http://schemas.microsoft.com/office/drawing/2014/main" id="{CE0E1B7D-4065-CA4D-908F-7E73F6A248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167" y="1361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굴림" charset="0"/>
                  <a:cs typeface="굴림" charset="0"/>
                </a:rPr>
                <a:t>약속의 땅</a:t>
              </a:r>
              <a:endParaRPr lang="en-US" altLang="ko-KR" sz="36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435271" name="Line 71">
              <a:extLst>
                <a:ext uri="{FF2B5EF4-FFF2-40B4-BE49-F238E27FC236}">
                  <a16:creationId xmlns:a16="http://schemas.microsoft.com/office/drawing/2014/main" id="{047C8318-1221-4A4C-8EE8-2859B5A1A5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" y="1381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5272" name="Line 72">
              <a:extLst>
                <a:ext uri="{FF2B5EF4-FFF2-40B4-BE49-F238E27FC236}">
                  <a16:creationId xmlns:a16="http://schemas.microsoft.com/office/drawing/2014/main" id="{E9C1C615-DC40-6346-9DB5-F4916095E8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7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435274" name="Text Box 74">
            <a:extLst>
              <a:ext uri="{FF2B5EF4-FFF2-40B4-BE49-F238E27FC236}">
                <a16:creationId xmlns:a16="http://schemas.microsoft.com/office/drawing/2014/main" id="{44189E2A-CF1A-864F-9EB9-8A952C652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>
              <a:solidFill>
                <a:schemeClr val="tx1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5275" name="Text Box 75">
            <a:extLst>
              <a:ext uri="{FF2B5EF4-FFF2-40B4-BE49-F238E27FC236}">
                <a16:creationId xmlns:a16="http://schemas.microsoft.com/office/drawing/2014/main" id="{E59462C3-1975-FD49-9CF8-E838397AB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47625"/>
            <a:ext cx="29892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수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1:11</a:t>
            </a:r>
          </a:p>
        </p:txBody>
      </p:sp>
      <p:sp>
        <p:nvSpPr>
          <p:cNvPr id="435276" name="Freeform 76">
            <a:extLst>
              <a:ext uri="{FF2B5EF4-FFF2-40B4-BE49-F238E27FC236}">
                <a16:creationId xmlns:a16="http://schemas.microsoft.com/office/drawing/2014/main" id="{D3F8A8F2-EE91-2640-875A-995D31B16E7E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77" name="Rectangle 77">
            <a:extLst>
              <a:ext uri="{FF2B5EF4-FFF2-40B4-BE49-F238E27FC236}">
                <a16:creationId xmlns:a16="http://schemas.microsoft.com/office/drawing/2014/main" id="{1F4D3A3F-B7D6-954D-ACC4-8CE9DB3D2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78" name="Freeform 78">
            <a:extLst>
              <a:ext uri="{FF2B5EF4-FFF2-40B4-BE49-F238E27FC236}">
                <a16:creationId xmlns:a16="http://schemas.microsoft.com/office/drawing/2014/main" id="{05BE18E5-2C86-CF4B-908D-BF471DFEDA0C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79" name="AutoShape 79">
            <a:extLst>
              <a:ext uri="{FF2B5EF4-FFF2-40B4-BE49-F238E27FC236}">
                <a16:creationId xmlns:a16="http://schemas.microsoft.com/office/drawing/2014/main" id="{D6F877BC-5DBB-F84F-9A25-6E38BDB52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80" name="Rectangle 80">
            <a:extLst>
              <a:ext uri="{FF2B5EF4-FFF2-40B4-BE49-F238E27FC236}">
                <a16:creationId xmlns:a16="http://schemas.microsoft.com/office/drawing/2014/main" id="{DB90D543-3228-8249-8FAA-BF5586D41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81" name="Rectangle 81">
            <a:extLst>
              <a:ext uri="{FF2B5EF4-FFF2-40B4-BE49-F238E27FC236}">
                <a16:creationId xmlns:a16="http://schemas.microsoft.com/office/drawing/2014/main" id="{8A76FACF-6C99-3D48-987A-BCA0471EA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82" name="AutoShape 82">
            <a:extLst>
              <a:ext uri="{FF2B5EF4-FFF2-40B4-BE49-F238E27FC236}">
                <a16:creationId xmlns:a16="http://schemas.microsoft.com/office/drawing/2014/main" id="{AE580075-24D7-D749-9F37-2A5361568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83" name="Line 83">
            <a:extLst>
              <a:ext uri="{FF2B5EF4-FFF2-40B4-BE49-F238E27FC236}">
                <a16:creationId xmlns:a16="http://schemas.microsoft.com/office/drawing/2014/main" id="{023935EB-25AD-7748-86C5-194C8E6C48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84" name="Line 84">
            <a:extLst>
              <a:ext uri="{FF2B5EF4-FFF2-40B4-BE49-F238E27FC236}">
                <a16:creationId xmlns:a16="http://schemas.microsoft.com/office/drawing/2014/main" id="{FCDDD4B4-1D6D-7049-B0A2-BAA832D9CC6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5285" name="Rectangle 85">
            <a:extLst>
              <a:ext uri="{FF2B5EF4-FFF2-40B4-BE49-F238E27FC236}">
                <a16:creationId xmlns:a16="http://schemas.microsoft.com/office/drawing/2014/main" id="{ACA868F7-7906-F046-8816-90B3DC1E3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435286" name="Rectangle 86">
            <a:extLst>
              <a:ext uri="{FF2B5EF4-FFF2-40B4-BE49-F238E27FC236}">
                <a16:creationId xmlns:a16="http://schemas.microsoft.com/office/drawing/2014/main" id="{303D02CD-5401-5B45-89A2-AFA4E29EC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762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여리고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/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아이</a:t>
            </a:r>
          </a:p>
        </p:txBody>
      </p:sp>
      <p:sp>
        <p:nvSpPr>
          <p:cNvPr id="435287" name="Text Box 87">
            <a:extLst>
              <a:ext uri="{FF2B5EF4-FFF2-40B4-BE49-F238E27FC236}">
                <a16:creationId xmlns:a16="http://schemas.microsoft.com/office/drawing/2014/main" id="{B501A6F0-C4A3-454D-BB4E-E86A3FF49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35291" name="Rectangle 91">
            <a:extLst>
              <a:ext uri="{FF2B5EF4-FFF2-40B4-BE49-F238E27FC236}">
                <a16:creationId xmlns:a16="http://schemas.microsoft.com/office/drawing/2014/main" id="{5FB9EE27-42FB-374B-BA15-45B453126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39</a:t>
            </a:r>
          </a:p>
        </p:txBody>
      </p:sp>
      <p:sp>
        <p:nvSpPr>
          <p:cNvPr id="435292" name="Text Box 92">
            <a:extLst>
              <a:ext uri="{FF2B5EF4-FFF2-40B4-BE49-F238E27FC236}">
                <a16:creationId xmlns:a16="http://schemas.microsoft.com/office/drawing/2014/main" id="{59B76484-E89C-004E-A993-055D2E59E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51" grpId="0" autoUpdateAnimBg="0"/>
      <p:bldP spid="435266" grpId="0" animBg="1"/>
      <p:bldP spid="43526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Freeform 2">
            <a:extLst>
              <a:ext uri="{FF2B5EF4-FFF2-40B4-BE49-F238E27FC236}">
                <a16:creationId xmlns:a16="http://schemas.microsoft.com/office/drawing/2014/main" id="{066B1DC9-BE39-C64B-929A-71E2461497B7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7171" name="Rectangle 3">
            <a:extLst>
              <a:ext uri="{FF2B5EF4-FFF2-40B4-BE49-F238E27FC236}">
                <a16:creationId xmlns:a16="http://schemas.microsoft.com/office/drawing/2014/main" id="{67E47FB5-48BF-684E-8F6B-453DEB38C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72" name="Freeform 4">
            <a:extLst>
              <a:ext uri="{FF2B5EF4-FFF2-40B4-BE49-F238E27FC236}">
                <a16:creationId xmlns:a16="http://schemas.microsoft.com/office/drawing/2014/main" id="{F36063E8-030A-4C48-BF1E-DA66892308DE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7173" name="AutoShape 5">
            <a:extLst>
              <a:ext uri="{FF2B5EF4-FFF2-40B4-BE49-F238E27FC236}">
                <a16:creationId xmlns:a16="http://schemas.microsoft.com/office/drawing/2014/main" id="{05EF29B8-6A07-CE46-8B8B-D839381C1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74" name="Rectangle 6">
            <a:extLst>
              <a:ext uri="{FF2B5EF4-FFF2-40B4-BE49-F238E27FC236}">
                <a16:creationId xmlns:a16="http://schemas.microsoft.com/office/drawing/2014/main" id="{031F1752-54AF-0443-90CC-B0E0C623C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75" name="Rectangle 7">
            <a:extLst>
              <a:ext uri="{FF2B5EF4-FFF2-40B4-BE49-F238E27FC236}">
                <a16:creationId xmlns:a16="http://schemas.microsoft.com/office/drawing/2014/main" id="{BEAA064D-B9D4-2847-B7C6-754F2514A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76" name="AutoShape 8">
            <a:extLst>
              <a:ext uri="{FF2B5EF4-FFF2-40B4-BE49-F238E27FC236}">
                <a16:creationId xmlns:a16="http://schemas.microsoft.com/office/drawing/2014/main" id="{E416E66E-26C4-D649-A8D2-6A0F8F707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77" name="Line 9">
            <a:extLst>
              <a:ext uri="{FF2B5EF4-FFF2-40B4-BE49-F238E27FC236}">
                <a16:creationId xmlns:a16="http://schemas.microsoft.com/office/drawing/2014/main" id="{FC4BD668-C093-9B4A-ACBE-E7761C257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78" name="Line 10">
            <a:extLst>
              <a:ext uri="{FF2B5EF4-FFF2-40B4-BE49-F238E27FC236}">
                <a16:creationId xmlns:a16="http://schemas.microsoft.com/office/drawing/2014/main" id="{93D577E5-3B4C-D545-86FB-4223FA26E7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79" name="Rectangle 11">
            <a:extLst>
              <a:ext uri="{FF2B5EF4-FFF2-40B4-BE49-F238E27FC236}">
                <a16:creationId xmlns:a16="http://schemas.microsoft.com/office/drawing/2014/main" id="{BEFE0179-4EEE-CE4A-86A3-8C268FE06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762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JOSHUA</a:t>
            </a:r>
          </a:p>
        </p:txBody>
      </p:sp>
      <p:sp>
        <p:nvSpPr>
          <p:cNvPr id="647180" name="Rectangle 12">
            <a:extLst>
              <a:ext uri="{FF2B5EF4-FFF2-40B4-BE49-F238E27FC236}">
                <a16:creationId xmlns:a16="http://schemas.microsoft.com/office/drawing/2014/main" id="{430615A0-EA84-FB42-BEA0-E974EA06B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Jericho/Ai</a:t>
            </a:r>
          </a:p>
        </p:txBody>
      </p:sp>
      <p:sp>
        <p:nvSpPr>
          <p:cNvPr id="647181" name="Text Box 13">
            <a:extLst>
              <a:ext uri="{FF2B5EF4-FFF2-40B4-BE49-F238E27FC236}">
                <a16:creationId xmlns:a16="http://schemas.microsoft.com/office/drawing/2014/main" id="{C38AA727-DE6D-CF4C-9A43-E4927803E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647182" name="Rectangle 14">
            <a:extLst>
              <a:ext uri="{FF2B5EF4-FFF2-40B4-BE49-F238E27FC236}">
                <a16:creationId xmlns:a16="http://schemas.microsoft.com/office/drawing/2014/main" id="{953A73DB-6A59-A64F-B7D8-065BBEE33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43</a:t>
            </a:r>
          </a:p>
        </p:txBody>
      </p:sp>
      <p:sp>
        <p:nvSpPr>
          <p:cNvPr id="647183" name="Text Box 15">
            <a:extLst>
              <a:ext uri="{FF2B5EF4-FFF2-40B4-BE49-F238E27FC236}">
                <a16:creationId xmlns:a16="http://schemas.microsoft.com/office/drawing/2014/main" id="{783739E3-9854-3241-841B-4AC8F3907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  <p:pic>
        <p:nvPicPr>
          <p:cNvPr id="647184" name="Picture 16" descr="Jericho looking east with tell in foreground, 44-35tb sr">
            <a:extLst>
              <a:ext uri="{FF2B5EF4-FFF2-40B4-BE49-F238E27FC236}">
                <a16:creationId xmlns:a16="http://schemas.microsoft.com/office/drawing/2014/main" id="{7B9AF0EF-ACAA-2443-8480-971FBA9FB56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34988"/>
            <a:ext cx="8148637" cy="5778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6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7185" name="Rectangle 17">
            <a:extLst>
              <a:ext uri="{FF2B5EF4-FFF2-40B4-BE49-F238E27FC236}">
                <a16:creationId xmlns:a16="http://schemas.microsoft.com/office/drawing/2014/main" id="{91948D4C-768C-194E-A879-4AF60904F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5646738"/>
            <a:ext cx="8027988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tx2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  <a:r>
              <a:rPr lang="ko-KR" altLang="en-US" sz="3200">
                <a:solidFill>
                  <a:schemeClr val="tx2"/>
                </a:solidFill>
                <a:latin typeface="Comic Sans MS" charset="0"/>
                <a:ea typeface="굴림" charset="0"/>
                <a:cs typeface="굴림" charset="0"/>
              </a:rPr>
              <a:t>여리고</a:t>
            </a:r>
            <a:r>
              <a:rPr lang="en-US" altLang="ko-KR" sz="3200">
                <a:solidFill>
                  <a:schemeClr val="tx2"/>
                </a:solidFill>
                <a:latin typeface="Comic Sans MS" charset="0"/>
                <a:ea typeface="굴림" charset="0"/>
                <a:cs typeface="굴림" charset="0"/>
              </a:rPr>
              <a:t>: </a:t>
            </a:r>
            <a:r>
              <a:rPr lang="ko-KR" altLang="en-US" sz="3200">
                <a:solidFill>
                  <a:schemeClr val="tx2"/>
                </a:solidFill>
                <a:latin typeface="Comic Sans MS" charset="0"/>
                <a:ea typeface="굴림" charset="0"/>
                <a:cs typeface="굴림" charset="0"/>
              </a:rPr>
              <a:t>옛 유적들</a:t>
            </a:r>
          </a:p>
        </p:txBody>
      </p:sp>
      <p:pic>
        <p:nvPicPr>
          <p:cNvPr id="647186" name="Picture 18" descr="Jericho mudbrick collapse in front of revetment wall, 97k-22">
            <a:extLst>
              <a:ext uri="{FF2B5EF4-FFF2-40B4-BE49-F238E27FC236}">
                <a16:creationId xmlns:a16="http://schemas.microsoft.com/office/drawing/2014/main" id="{D2A86E1E-ECEF-6545-B923-F032E22F87E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595313"/>
            <a:ext cx="3889375" cy="2484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7187" name="Picture 19" descr="Jericho Neolithic tower, 45-01tb sr">
            <a:extLst>
              <a:ext uri="{FF2B5EF4-FFF2-40B4-BE49-F238E27FC236}">
                <a16:creationId xmlns:a16="http://schemas.microsoft.com/office/drawing/2014/main" id="{A66D31F3-6E2B-4C4D-AD89-FC5C5F3A305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638300"/>
            <a:ext cx="2481263" cy="37147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9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7188" name="AutoShape 20">
            <a:extLst>
              <a:ext uri="{FF2B5EF4-FFF2-40B4-BE49-F238E27FC236}">
                <a16:creationId xmlns:a16="http://schemas.microsoft.com/office/drawing/2014/main" id="{EB7E0539-0D0C-B14E-B0AF-B19F8D191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113" y="3338513"/>
            <a:ext cx="3557587" cy="83343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47189" name="Text Box 21">
            <a:extLst>
              <a:ext uri="{FF2B5EF4-FFF2-40B4-BE49-F238E27FC236}">
                <a16:creationId xmlns:a16="http://schemas.microsoft.com/office/drawing/2014/main" id="{51D19E1F-E734-E542-8671-5100AB3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4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4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7" grpId="0" autoUpdateAnimBg="0"/>
      <p:bldP spid="64718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8" name="Rectangle 8">
            <a:extLst>
              <a:ext uri="{FF2B5EF4-FFF2-40B4-BE49-F238E27FC236}">
                <a16:creationId xmlns:a16="http://schemas.microsoft.com/office/drawing/2014/main" id="{EE15FF37-7848-8A4A-A7BF-C440234A1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107524" name="Rectangle 4">
            <a:extLst>
              <a:ext uri="{FF2B5EF4-FFF2-40B4-BE49-F238E27FC236}">
                <a16:creationId xmlns:a16="http://schemas.microsoft.com/office/drawing/2014/main" id="{1C3F25C1-48EC-D443-88EF-B4770D0E2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75" y="2868613"/>
            <a:ext cx="248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25" name="Rectangle 5">
            <a:extLst>
              <a:ext uri="{FF2B5EF4-FFF2-40B4-BE49-F238E27FC236}">
                <a16:creationId xmlns:a16="http://schemas.microsoft.com/office/drawing/2014/main" id="{13B91F49-BE6B-7F41-91A3-A79DE776B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025" y="3173413"/>
            <a:ext cx="258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29" name="Line 9">
            <a:extLst>
              <a:ext uri="{FF2B5EF4-FFF2-40B4-BE49-F238E27FC236}">
                <a16:creationId xmlns:a16="http://schemas.microsoft.com/office/drawing/2014/main" id="{761A248E-AA72-A84D-A319-FDA6559F74E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56" name="Text Box 36">
            <a:extLst>
              <a:ext uri="{FF2B5EF4-FFF2-40B4-BE49-F238E27FC236}">
                <a16:creationId xmlns:a16="http://schemas.microsoft.com/office/drawing/2014/main" id="{99C6B163-7204-5344-A8EB-279CF7598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5080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수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1:16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pic>
        <p:nvPicPr>
          <p:cNvPr id="107575" name="Picture 55">
            <a:extLst>
              <a:ext uri="{FF2B5EF4-FFF2-40B4-BE49-F238E27FC236}">
                <a16:creationId xmlns:a16="http://schemas.microsoft.com/office/drawing/2014/main" id="{8C424DC8-AC7F-8046-AC7F-A4504EFC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679450"/>
            <a:ext cx="4635500" cy="3059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7559" name="Freeform 39">
            <a:extLst>
              <a:ext uri="{FF2B5EF4-FFF2-40B4-BE49-F238E27FC236}">
                <a16:creationId xmlns:a16="http://schemas.microsoft.com/office/drawing/2014/main" id="{51E805C0-A088-5D45-8DD3-F932EC12E0A4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0" name="Rectangle 40">
            <a:extLst>
              <a:ext uri="{FF2B5EF4-FFF2-40B4-BE49-F238E27FC236}">
                <a16:creationId xmlns:a16="http://schemas.microsoft.com/office/drawing/2014/main" id="{137ACF1D-098E-CE49-B48B-1AB1F1598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61" name="Freeform 41">
            <a:extLst>
              <a:ext uri="{FF2B5EF4-FFF2-40B4-BE49-F238E27FC236}">
                <a16:creationId xmlns:a16="http://schemas.microsoft.com/office/drawing/2014/main" id="{201718E5-D52F-1B48-BBE8-8F4FF60593F8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2" name="AutoShape 42">
            <a:extLst>
              <a:ext uri="{FF2B5EF4-FFF2-40B4-BE49-F238E27FC236}">
                <a16:creationId xmlns:a16="http://schemas.microsoft.com/office/drawing/2014/main" id="{94DEABDB-B4DE-504B-9F0B-6A175AD3C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63" name="Rectangle 43">
            <a:extLst>
              <a:ext uri="{FF2B5EF4-FFF2-40B4-BE49-F238E27FC236}">
                <a16:creationId xmlns:a16="http://schemas.microsoft.com/office/drawing/2014/main" id="{3EA35ED2-D7C5-AE4C-90DA-FCC0FB49B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64" name="Rectangle 44">
            <a:extLst>
              <a:ext uri="{FF2B5EF4-FFF2-40B4-BE49-F238E27FC236}">
                <a16:creationId xmlns:a16="http://schemas.microsoft.com/office/drawing/2014/main" id="{788143E5-A631-7A4F-AA40-2B019E59B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65" name="AutoShape 45">
            <a:extLst>
              <a:ext uri="{FF2B5EF4-FFF2-40B4-BE49-F238E27FC236}">
                <a16:creationId xmlns:a16="http://schemas.microsoft.com/office/drawing/2014/main" id="{1F269DF1-07B5-DA45-857B-27651F604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66" name="Line 46">
            <a:extLst>
              <a:ext uri="{FF2B5EF4-FFF2-40B4-BE49-F238E27FC236}">
                <a16:creationId xmlns:a16="http://schemas.microsoft.com/office/drawing/2014/main" id="{7A518E92-6849-D148-ABDB-6B72FB761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67" name="Line 47">
            <a:extLst>
              <a:ext uri="{FF2B5EF4-FFF2-40B4-BE49-F238E27FC236}">
                <a16:creationId xmlns:a16="http://schemas.microsoft.com/office/drawing/2014/main" id="{EE7DB140-32A2-0544-83B2-596C0C8C98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68" name="Rectangle 48">
            <a:extLst>
              <a:ext uri="{FF2B5EF4-FFF2-40B4-BE49-F238E27FC236}">
                <a16:creationId xmlns:a16="http://schemas.microsoft.com/office/drawing/2014/main" id="{DD5BC0C3-4CF2-AE49-864D-5E2DDC1F7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107569" name="Rectangle 49">
            <a:extLst>
              <a:ext uri="{FF2B5EF4-FFF2-40B4-BE49-F238E27FC236}">
                <a16:creationId xmlns:a16="http://schemas.microsoft.com/office/drawing/2014/main" id="{25E5D3E5-85EF-1F49-9864-2304DA223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762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여리고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/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아이</a:t>
            </a:r>
          </a:p>
        </p:txBody>
      </p:sp>
      <p:sp>
        <p:nvSpPr>
          <p:cNvPr id="107577" name="Rectangle 57">
            <a:extLst>
              <a:ext uri="{FF2B5EF4-FFF2-40B4-BE49-F238E27FC236}">
                <a16:creationId xmlns:a16="http://schemas.microsoft.com/office/drawing/2014/main" id="{2E8EEFF6-B331-2C42-A51A-293FA94FE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40</a:t>
            </a:r>
          </a:p>
        </p:txBody>
      </p:sp>
      <p:pic>
        <p:nvPicPr>
          <p:cNvPr id="107574" name="Picture 54">
            <a:extLst>
              <a:ext uri="{FF2B5EF4-FFF2-40B4-BE49-F238E27FC236}">
                <a16:creationId xmlns:a16="http://schemas.microsoft.com/office/drawing/2014/main" id="{1742E8C1-5891-DB42-B6CC-EA50CF8A7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60375"/>
            <a:ext cx="3732212" cy="2317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7124" name="Group 14">
            <a:extLst>
              <a:ext uri="{FF2B5EF4-FFF2-40B4-BE49-F238E27FC236}">
                <a16:creationId xmlns:a16="http://schemas.microsoft.com/office/drawing/2014/main" id="{C9867AE7-392E-6744-9220-E9F91C20BD1A}"/>
              </a:ext>
            </a:extLst>
          </p:cNvPr>
          <p:cNvGrpSpPr>
            <a:grpSpLocks/>
          </p:cNvGrpSpPr>
          <p:nvPr/>
        </p:nvGrpSpPr>
        <p:grpSpPr bwMode="auto">
          <a:xfrm>
            <a:off x="6102350" y="3582988"/>
            <a:ext cx="1536700" cy="2682875"/>
            <a:chOff x="2000" y="776"/>
            <a:chExt cx="1648" cy="2426"/>
          </a:xfrm>
        </p:grpSpPr>
        <p:pic>
          <p:nvPicPr>
            <p:cNvPr id="107535" name="Picture 15">
              <a:extLst>
                <a:ext uri="{FF2B5EF4-FFF2-40B4-BE49-F238E27FC236}">
                  <a16:creationId xmlns:a16="http://schemas.microsoft.com/office/drawing/2014/main" id="{4FCB7E0E-8454-B747-8D5F-4A9610C000A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" y="787"/>
              <a:ext cx="1645" cy="2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36" name="Rectangle 16">
              <a:extLst>
                <a:ext uri="{FF2B5EF4-FFF2-40B4-BE49-F238E27FC236}">
                  <a16:creationId xmlns:a16="http://schemas.microsoft.com/office/drawing/2014/main" id="{871C8858-CBF0-9242-9250-F1020A6CD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" y="776"/>
              <a:ext cx="1648" cy="2416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107537" name="Freeform 17">
            <a:extLst>
              <a:ext uri="{FF2B5EF4-FFF2-40B4-BE49-F238E27FC236}">
                <a16:creationId xmlns:a16="http://schemas.microsoft.com/office/drawing/2014/main" id="{C4FB3619-64B3-C94D-878C-F747DE0DCD76}"/>
              </a:ext>
            </a:extLst>
          </p:cNvPr>
          <p:cNvSpPr>
            <a:spLocks/>
          </p:cNvSpPr>
          <p:nvPr/>
        </p:nvSpPr>
        <p:spPr bwMode="auto">
          <a:xfrm>
            <a:off x="6534150" y="5094288"/>
            <a:ext cx="679450" cy="531812"/>
          </a:xfrm>
          <a:custGeom>
            <a:avLst/>
            <a:gdLst>
              <a:gd name="T0" fmla="*/ 728 w 729"/>
              <a:gd name="T1" fmla="*/ 8 h 481"/>
              <a:gd name="T2" fmla="*/ 712 w 729"/>
              <a:gd name="T3" fmla="*/ 8 h 481"/>
              <a:gd name="T4" fmla="*/ 696 w 729"/>
              <a:gd name="T5" fmla="*/ 0 h 481"/>
              <a:gd name="T6" fmla="*/ 680 w 729"/>
              <a:gd name="T7" fmla="*/ 0 h 481"/>
              <a:gd name="T8" fmla="*/ 664 w 729"/>
              <a:gd name="T9" fmla="*/ 0 h 481"/>
              <a:gd name="T10" fmla="*/ 640 w 729"/>
              <a:gd name="T11" fmla="*/ 0 h 481"/>
              <a:gd name="T12" fmla="*/ 624 w 729"/>
              <a:gd name="T13" fmla="*/ 0 h 481"/>
              <a:gd name="T14" fmla="*/ 608 w 729"/>
              <a:gd name="T15" fmla="*/ 0 h 481"/>
              <a:gd name="T16" fmla="*/ 584 w 729"/>
              <a:gd name="T17" fmla="*/ 0 h 481"/>
              <a:gd name="T18" fmla="*/ 560 w 729"/>
              <a:gd name="T19" fmla="*/ 0 h 481"/>
              <a:gd name="T20" fmla="*/ 544 w 729"/>
              <a:gd name="T21" fmla="*/ 0 h 481"/>
              <a:gd name="T22" fmla="*/ 528 w 729"/>
              <a:gd name="T23" fmla="*/ 0 h 481"/>
              <a:gd name="T24" fmla="*/ 504 w 729"/>
              <a:gd name="T25" fmla="*/ 0 h 481"/>
              <a:gd name="T26" fmla="*/ 488 w 729"/>
              <a:gd name="T27" fmla="*/ 0 h 481"/>
              <a:gd name="T28" fmla="*/ 472 w 729"/>
              <a:gd name="T29" fmla="*/ 0 h 481"/>
              <a:gd name="T30" fmla="*/ 448 w 729"/>
              <a:gd name="T31" fmla="*/ 8 h 481"/>
              <a:gd name="T32" fmla="*/ 432 w 729"/>
              <a:gd name="T33" fmla="*/ 16 h 481"/>
              <a:gd name="T34" fmla="*/ 408 w 729"/>
              <a:gd name="T35" fmla="*/ 16 h 481"/>
              <a:gd name="T36" fmla="*/ 392 w 729"/>
              <a:gd name="T37" fmla="*/ 24 h 481"/>
              <a:gd name="T38" fmla="*/ 376 w 729"/>
              <a:gd name="T39" fmla="*/ 24 h 481"/>
              <a:gd name="T40" fmla="*/ 360 w 729"/>
              <a:gd name="T41" fmla="*/ 32 h 481"/>
              <a:gd name="T42" fmla="*/ 344 w 729"/>
              <a:gd name="T43" fmla="*/ 32 h 481"/>
              <a:gd name="T44" fmla="*/ 328 w 729"/>
              <a:gd name="T45" fmla="*/ 32 h 481"/>
              <a:gd name="T46" fmla="*/ 312 w 729"/>
              <a:gd name="T47" fmla="*/ 40 h 481"/>
              <a:gd name="T48" fmla="*/ 296 w 729"/>
              <a:gd name="T49" fmla="*/ 48 h 481"/>
              <a:gd name="T50" fmla="*/ 280 w 729"/>
              <a:gd name="T51" fmla="*/ 56 h 481"/>
              <a:gd name="T52" fmla="*/ 264 w 729"/>
              <a:gd name="T53" fmla="*/ 56 h 481"/>
              <a:gd name="T54" fmla="*/ 248 w 729"/>
              <a:gd name="T55" fmla="*/ 72 h 481"/>
              <a:gd name="T56" fmla="*/ 232 w 729"/>
              <a:gd name="T57" fmla="*/ 80 h 481"/>
              <a:gd name="T58" fmla="*/ 216 w 729"/>
              <a:gd name="T59" fmla="*/ 88 h 481"/>
              <a:gd name="T60" fmla="*/ 200 w 729"/>
              <a:gd name="T61" fmla="*/ 96 h 481"/>
              <a:gd name="T62" fmla="*/ 192 w 729"/>
              <a:gd name="T63" fmla="*/ 112 h 481"/>
              <a:gd name="T64" fmla="*/ 176 w 729"/>
              <a:gd name="T65" fmla="*/ 128 h 481"/>
              <a:gd name="T66" fmla="*/ 160 w 729"/>
              <a:gd name="T67" fmla="*/ 144 h 481"/>
              <a:gd name="T68" fmla="*/ 152 w 729"/>
              <a:gd name="T69" fmla="*/ 160 h 481"/>
              <a:gd name="T70" fmla="*/ 136 w 729"/>
              <a:gd name="T71" fmla="*/ 168 h 481"/>
              <a:gd name="T72" fmla="*/ 128 w 729"/>
              <a:gd name="T73" fmla="*/ 184 h 481"/>
              <a:gd name="T74" fmla="*/ 120 w 729"/>
              <a:gd name="T75" fmla="*/ 200 h 481"/>
              <a:gd name="T76" fmla="*/ 104 w 729"/>
              <a:gd name="T77" fmla="*/ 208 h 481"/>
              <a:gd name="T78" fmla="*/ 104 w 729"/>
              <a:gd name="T79" fmla="*/ 224 h 481"/>
              <a:gd name="T80" fmla="*/ 88 w 729"/>
              <a:gd name="T81" fmla="*/ 232 h 481"/>
              <a:gd name="T82" fmla="*/ 88 w 729"/>
              <a:gd name="T83" fmla="*/ 248 h 481"/>
              <a:gd name="T84" fmla="*/ 72 w 729"/>
              <a:gd name="T85" fmla="*/ 256 h 481"/>
              <a:gd name="T86" fmla="*/ 72 w 729"/>
              <a:gd name="T87" fmla="*/ 272 h 481"/>
              <a:gd name="T88" fmla="*/ 64 w 729"/>
              <a:gd name="T89" fmla="*/ 288 h 481"/>
              <a:gd name="T90" fmla="*/ 56 w 729"/>
              <a:gd name="T91" fmla="*/ 304 h 481"/>
              <a:gd name="T92" fmla="*/ 48 w 729"/>
              <a:gd name="T93" fmla="*/ 320 h 481"/>
              <a:gd name="T94" fmla="*/ 48 w 729"/>
              <a:gd name="T95" fmla="*/ 336 h 481"/>
              <a:gd name="T96" fmla="*/ 40 w 729"/>
              <a:gd name="T97" fmla="*/ 352 h 481"/>
              <a:gd name="T98" fmla="*/ 32 w 729"/>
              <a:gd name="T99" fmla="*/ 368 h 481"/>
              <a:gd name="T100" fmla="*/ 24 w 729"/>
              <a:gd name="T101" fmla="*/ 384 h 481"/>
              <a:gd name="T102" fmla="*/ 24 w 729"/>
              <a:gd name="T103" fmla="*/ 400 h 481"/>
              <a:gd name="T104" fmla="*/ 16 w 729"/>
              <a:gd name="T105" fmla="*/ 416 h 481"/>
              <a:gd name="T106" fmla="*/ 8 w 729"/>
              <a:gd name="T107" fmla="*/ 432 h 481"/>
              <a:gd name="T108" fmla="*/ 8 w 729"/>
              <a:gd name="T109" fmla="*/ 448 h 481"/>
              <a:gd name="T110" fmla="*/ 8 w 729"/>
              <a:gd name="T111" fmla="*/ 464 h 481"/>
              <a:gd name="T112" fmla="*/ 8 w 729"/>
              <a:gd name="T113" fmla="*/ 480 h 481"/>
              <a:gd name="T114" fmla="*/ 0 w 729"/>
              <a:gd name="T115" fmla="*/ 464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9" h="481">
                <a:moveTo>
                  <a:pt x="728" y="8"/>
                </a:moveTo>
                <a:lnTo>
                  <a:pt x="712" y="8"/>
                </a:lnTo>
                <a:lnTo>
                  <a:pt x="696" y="0"/>
                </a:lnTo>
                <a:lnTo>
                  <a:pt x="680" y="0"/>
                </a:lnTo>
                <a:lnTo>
                  <a:pt x="664" y="0"/>
                </a:lnTo>
                <a:lnTo>
                  <a:pt x="640" y="0"/>
                </a:lnTo>
                <a:lnTo>
                  <a:pt x="624" y="0"/>
                </a:lnTo>
                <a:lnTo>
                  <a:pt x="608" y="0"/>
                </a:lnTo>
                <a:lnTo>
                  <a:pt x="584" y="0"/>
                </a:lnTo>
                <a:lnTo>
                  <a:pt x="560" y="0"/>
                </a:lnTo>
                <a:lnTo>
                  <a:pt x="544" y="0"/>
                </a:lnTo>
                <a:lnTo>
                  <a:pt x="528" y="0"/>
                </a:lnTo>
                <a:lnTo>
                  <a:pt x="504" y="0"/>
                </a:lnTo>
                <a:lnTo>
                  <a:pt x="488" y="0"/>
                </a:lnTo>
                <a:lnTo>
                  <a:pt x="472" y="0"/>
                </a:lnTo>
                <a:lnTo>
                  <a:pt x="448" y="8"/>
                </a:lnTo>
                <a:lnTo>
                  <a:pt x="432" y="16"/>
                </a:lnTo>
                <a:lnTo>
                  <a:pt x="408" y="16"/>
                </a:lnTo>
                <a:lnTo>
                  <a:pt x="392" y="24"/>
                </a:lnTo>
                <a:lnTo>
                  <a:pt x="376" y="24"/>
                </a:lnTo>
                <a:lnTo>
                  <a:pt x="360" y="32"/>
                </a:lnTo>
                <a:lnTo>
                  <a:pt x="344" y="32"/>
                </a:lnTo>
                <a:lnTo>
                  <a:pt x="328" y="32"/>
                </a:lnTo>
                <a:lnTo>
                  <a:pt x="312" y="40"/>
                </a:lnTo>
                <a:lnTo>
                  <a:pt x="296" y="48"/>
                </a:lnTo>
                <a:lnTo>
                  <a:pt x="280" y="56"/>
                </a:lnTo>
                <a:lnTo>
                  <a:pt x="264" y="56"/>
                </a:lnTo>
                <a:lnTo>
                  <a:pt x="248" y="72"/>
                </a:lnTo>
                <a:lnTo>
                  <a:pt x="232" y="80"/>
                </a:lnTo>
                <a:lnTo>
                  <a:pt x="216" y="88"/>
                </a:lnTo>
                <a:lnTo>
                  <a:pt x="200" y="96"/>
                </a:lnTo>
                <a:lnTo>
                  <a:pt x="192" y="112"/>
                </a:lnTo>
                <a:lnTo>
                  <a:pt x="176" y="128"/>
                </a:lnTo>
                <a:lnTo>
                  <a:pt x="160" y="144"/>
                </a:lnTo>
                <a:lnTo>
                  <a:pt x="152" y="160"/>
                </a:lnTo>
                <a:lnTo>
                  <a:pt x="136" y="168"/>
                </a:lnTo>
                <a:lnTo>
                  <a:pt x="128" y="184"/>
                </a:lnTo>
                <a:lnTo>
                  <a:pt x="120" y="200"/>
                </a:lnTo>
                <a:lnTo>
                  <a:pt x="104" y="208"/>
                </a:lnTo>
                <a:lnTo>
                  <a:pt x="104" y="224"/>
                </a:lnTo>
                <a:lnTo>
                  <a:pt x="88" y="232"/>
                </a:lnTo>
                <a:lnTo>
                  <a:pt x="88" y="248"/>
                </a:lnTo>
                <a:lnTo>
                  <a:pt x="72" y="256"/>
                </a:lnTo>
                <a:lnTo>
                  <a:pt x="72" y="272"/>
                </a:lnTo>
                <a:lnTo>
                  <a:pt x="64" y="288"/>
                </a:lnTo>
                <a:lnTo>
                  <a:pt x="56" y="304"/>
                </a:lnTo>
                <a:lnTo>
                  <a:pt x="48" y="320"/>
                </a:lnTo>
                <a:lnTo>
                  <a:pt x="48" y="336"/>
                </a:lnTo>
                <a:lnTo>
                  <a:pt x="40" y="352"/>
                </a:lnTo>
                <a:lnTo>
                  <a:pt x="32" y="368"/>
                </a:lnTo>
                <a:lnTo>
                  <a:pt x="24" y="384"/>
                </a:lnTo>
                <a:lnTo>
                  <a:pt x="24" y="400"/>
                </a:lnTo>
                <a:lnTo>
                  <a:pt x="16" y="416"/>
                </a:lnTo>
                <a:lnTo>
                  <a:pt x="8" y="432"/>
                </a:lnTo>
                <a:lnTo>
                  <a:pt x="8" y="448"/>
                </a:lnTo>
                <a:lnTo>
                  <a:pt x="8" y="464"/>
                </a:lnTo>
                <a:lnTo>
                  <a:pt x="8" y="480"/>
                </a:lnTo>
                <a:lnTo>
                  <a:pt x="0" y="464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38" name="Freeform 18">
            <a:extLst>
              <a:ext uri="{FF2B5EF4-FFF2-40B4-BE49-F238E27FC236}">
                <a16:creationId xmlns:a16="http://schemas.microsoft.com/office/drawing/2014/main" id="{10B98FD3-9DFC-B44A-A221-6DBD2E0C9378}"/>
              </a:ext>
            </a:extLst>
          </p:cNvPr>
          <p:cNvSpPr>
            <a:spLocks/>
          </p:cNvSpPr>
          <p:nvPr/>
        </p:nvSpPr>
        <p:spPr bwMode="auto">
          <a:xfrm>
            <a:off x="6813550" y="3760788"/>
            <a:ext cx="433388" cy="1239837"/>
          </a:xfrm>
          <a:custGeom>
            <a:avLst/>
            <a:gdLst>
              <a:gd name="T0" fmla="*/ 448 w 465"/>
              <a:gd name="T1" fmla="*/ 1104 h 1121"/>
              <a:gd name="T2" fmla="*/ 416 w 465"/>
              <a:gd name="T3" fmla="*/ 1096 h 1121"/>
              <a:gd name="T4" fmla="*/ 384 w 465"/>
              <a:gd name="T5" fmla="*/ 1096 h 1121"/>
              <a:gd name="T6" fmla="*/ 352 w 465"/>
              <a:gd name="T7" fmla="*/ 1080 h 1121"/>
              <a:gd name="T8" fmla="*/ 320 w 465"/>
              <a:gd name="T9" fmla="*/ 1064 h 1121"/>
              <a:gd name="T10" fmla="*/ 288 w 465"/>
              <a:gd name="T11" fmla="*/ 1056 h 1121"/>
              <a:gd name="T12" fmla="*/ 256 w 465"/>
              <a:gd name="T13" fmla="*/ 1040 h 1121"/>
              <a:gd name="T14" fmla="*/ 224 w 465"/>
              <a:gd name="T15" fmla="*/ 1024 h 1121"/>
              <a:gd name="T16" fmla="*/ 184 w 465"/>
              <a:gd name="T17" fmla="*/ 992 h 1121"/>
              <a:gd name="T18" fmla="*/ 152 w 465"/>
              <a:gd name="T19" fmla="*/ 976 h 1121"/>
              <a:gd name="T20" fmla="*/ 128 w 465"/>
              <a:gd name="T21" fmla="*/ 952 h 1121"/>
              <a:gd name="T22" fmla="*/ 96 w 465"/>
              <a:gd name="T23" fmla="*/ 928 h 1121"/>
              <a:gd name="T24" fmla="*/ 64 w 465"/>
              <a:gd name="T25" fmla="*/ 896 h 1121"/>
              <a:gd name="T26" fmla="*/ 48 w 465"/>
              <a:gd name="T27" fmla="*/ 864 h 1121"/>
              <a:gd name="T28" fmla="*/ 24 w 465"/>
              <a:gd name="T29" fmla="*/ 840 h 1121"/>
              <a:gd name="T30" fmla="*/ 8 w 465"/>
              <a:gd name="T31" fmla="*/ 808 h 1121"/>
              <a:gd name="T32" fmla="*/ 8 w 465"/>
              <a:gd name="T33" fmla="*/ 776 h 1121"/>
              <a:gd name="T34" fmla="*/ 0 w 465"/>
              <a:gd name="T35" fmla="*/ 744 h 1121"/>
              <a:gd name="T36" fmla="*/ 0 w 465"/>
              <a:gd name="T37" fmla="*/ 704 h 1121"/>
              <a:gd name="T38" fmla="*/ 0 w 465"/>
              <a:gd name="T39" fmla="*/ 648 h 1121"/>
              <a:gd name="T40" fmla="*/ 0 w 465"/>
              <a:gd name="T41" fmla="*/ 608 h 1121"/>
              <a:gd name="T42" fmla="*/ 0 w 465"/>
              <a:gd name="T43" fmla="*/ 576 h 1121"/>
              <a:gd name="T44" fmla="*/ 0 w 465"/>
              <a:gd name="T45" fmla="*/ 544 h 1121"/>
              <a:gd name="T46" fmla="*/ 8 w 465"/>
              <a:gd name="T47" fmla="*/ 512 h 1121"/>
              <a:gd name="T48" fmla="*/ 16 w 465"/>
              <a:gd name="T49" fmla="*/ 480 h 1121"/>
              <a:gd name="T50" fmla="*/ 32 w 465"/>
              <a:gd name="T51" fmla="*/ 440 h 1121"/>
              <a:gd name="T52" fmla="*/ 40 w 465"/>
              <a:gd name="T53" fmla="*/ 408 h 1121"/>
              <a:gd name="T54" fmla="*/ 64 w 465"/>
              <a:gd name="T55" fmla="*/ 384 h 1121"/>
              <a:gd name="T56" fmla="*/ 80 w 465"/>
              <a:gd name="T57" fmla="*/ 352 h 1121"/>
              <a:gd name="T58" fmla="*/ 104 w 465"/>
              <a:gd name="T59" fmla="*/ 320 h 1121"/>
              <a:gd name="T60" fmla="*/ 136 w 465"/>
              <a:gd name="T61" fmla="*/ 280 h 1121"/>
              <a:gd name="T62" fmla="*/ 168 w 465"/>
              <a:gd name="T63" fmla="*/ 240 h 1121"/>
              <a:gd name="T64" fmla="*/ 200 w 465"/>
              <a:gd name="T65" fmla="*/ 216 h 1121"/>
              <a:gd name="T66" fmla="*/ 216 w 465"/>
              <a:gd name="T67" fmla="*/ 200 h 1121"/>
              <a:gd name="T68" fmla="*/ 232 w 465"/>
              <a:gd name="T69" fmla="*/ 184 h 1121"/>
              <a:gd name="T70" fmla="*/ 256 w 465"/>
              <a:gd name="T71" fmla="*/ 152 h 1121"/>
              <a:gd name="T72" fmla="*/ 296 w 465"/>
              <a:gd name="T73" fmla="*/ 120 h 1121"/>
              <a:gd name="T74" fmla="*/ 320 w 465"/>
              <a:gd name="T75" fmla="*/ 96 h 1121"/>
              <a:gd name="T76" fmla="*/ 344 w 465"/>
              <a:gd name="T77" fmla="*/ 72 h 1121"/>
              <a:gd name="T78" fmla="*/ 376 w 465"/>
              <a:gd name="T79" fmla="*/ 48 h 1121"/>
              <a:gd name="T80" fmla="*/ 408 w 465"/>
              <a:gd name="T81" fmla="*/ 24 h 1121"/>
              <a:gd name="T82" fmla="*/ 432 w 465"/>
              <a:gd name="T83" fmla="*/ 0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65" h="1121">
                <a:moveTo>
                  <a:pt x="464" y="1120"/>
                </a:moveTo>
                <a:lnTo>
                  <a:pt x="448" y="1104"/>
                </a:lnTo>
                <a:lnTo>
                  <a:pt x="432" y="1104"/>
                </a:lnTo>
                <a:lnTo>
                  <a:pt x="416" y="1096"/>
                </a:lnTo>
                <a:lnTo>
                  <a:pt x="400" y="1096"/>
                </a:lnTo>
                <a:lnTo>
                  <a:pt x="384" y="1096"/>
                </a:lnTo>
                <a:lnTo>
                  <a:pt x="368" y="1088"/>
                </a:lnTo>
                <a:lnTo>
                  <a:pt x="352" y="1080"/>
                </a:lnTo>
                <a:lnTo>
                  <a:pt x="336" y="1072"/>
                </a:lnTo>
                <a:lnTo>
                  <a:pt x="320" y="1064"/>
                </a:lnTo>
                <a:lnTo>
                  <a:pt x="304" y="1064"/>
                </a:lnTo>
                <a:lnTo>
                  <a:pt x="288" y="1056"/>
                </a:lnTo>
                <a:lnTo>
                  <a:pt x="272" y="1048"/>
                </a:lnTo>
                <a:lnTo>
                  <a:pt x="256" y="1040"/>
                </a:lnTo>
                <a:lnTo>
                  <a:pt x="240" y="1032"/>
                </a:lnTo>
                <a:lnTo>
                  <a:pt x="224" y="1024"/>
                </a:lnTo>
                <a:lnTo>
                  <a:pt x="200" y="1008"/>
                </a:lnTo>
                <a:lnTo>
                  <a:pt x="184" y="992"/>
                </a:lnTo>
                <a:lnTo>
                  <a:pt x="168" y="984"/>
                </a:lnTo>
                <a:lnTo>
                  <a:pt x="152" y="976"/>
                </a:lnTo>
                <a:lnTo>
                  <a:pt x="136" y="968"/>
                </a:lnTo>
                <a:lnTo>
                  <a:pt x="128" y="952"/>
                </a:lnTo>
                <a:lnTo>
                  <a:pt x="112" y="944"/>
                </a:lnTo>
                <a:lnTo>
                  <a:pt x="96" y="928"/>
                </a:lnTo>
                <a:lnTo>
                  <a:pt x="72" y="912"/>
                </a:lnTo>
                <a:lnTo>
                  <a:pt x="64" y="896"/>
                </a:lnTo>
                <a:lnTo>
                  <a:pt x="56" y="880"/>
                </a:lnTo>
                <a:lnTo>
                  <a:pt x="48" y="864"/>
                </a:lnTo>
                <a:lnTo>
                  <a:pt x="32" y="856"/>
                </a:lnTo>
                <a:lnTo>
                  <a:pt x="24" y="840"/>
                </a:lnTo>
                <a:lnTo>
                  <a:pt x="16" y="824"/>
                </a:lnTo>
                <a:lnTo>
                  <a:pt x="8" y="808"/>
                </a:lnTo>
                <a:lnTo>
                  <a:pt x="8" y="792"/>
                </a:lnTo>
                <a:lnTo>
                  <a:pt x="8" y="776"/>
                </a:lnTo>
                <a:lnTo>
                  <a:pt x="0" y="760"/>
                </a:lnTo>
                <a:lnTo>
                  <a:pt x="0" y="744"/>
                </a:lnTo>
                <a:lnTo>
                  <a:pt x="0" y="728"/>
                </a:lnTo>
                <a:lnTo>
                  <a:pt x="0" y="704"/>
                </a:lnTo>
                <a:lnTo>
                  <a:pt x="0" y="664"/>
                </a:lnTo>
                <a:lnTo>
                  <a:pt x="0" y="648"/>
                </a:lnTo>
                <a:lnTo>
                  <a:pt x="0" y="624"/>
                </a:lnTo>
                <a:lnTo>
                  <a:pt x="0" y="608"/>
                </a:lnTo>
                <a:lnTo>
                  <a:pt x="0" y="592"/>
                </a:lnTo>
                <a:lnTo>
                  <a:pt x="0" y="576"/>
                </a:lnTo>
                <a:lnTo>
                  <a:pt x="0" y="560"/>
                </a:lnTo>
                <a:lnTo>
                  <a:pt x="0" y="544"/>
                </a:lnTo>
                <a:lnTo>
                  <a:pt x="8" y="528"/>
                </a:lnTo>
                <a:lnTo>
                  <a:pt x="8" y="512"/>
                </a:lnTo>
                <a:lnTo>
                  <a:pt x="16" y="496"/>
                </a:lnTo>
                <a:lnTo>
                  <a:pt x="16" y="480"/>
                </a:lnTo>
                <a:lnTo>
                  <a:pt x="24" y="464"/>
                </a:lnTo>
                <a:lnTo>
                  <a:pt x="32" y="440"/>
                </a:lnTo>
                <a:lnTo>
                  <a:pt x="32" y="424"/>
                </a:lnTo>
                <a:lnTo>
                  <a:pt x="40" y="408"/>
                </a:lnTo>
                <a:lnTo>
                  <a:pt x="48" y="392"/>
                </a:lnTo>
                <a:lnTo>
                  <a:pt x="64" y="384"/>
                </a:lnTo>
                <a:lnTo>
                  <a:pt x="64" y="368"/>
                </a:lnTo>
                <a:lnTo>
                  <a:pt x="80" y="352"/>
                </a:lnTo>
                <a:lnTo>
                  <a:pt x="96" y="336"/>
                </a:lnTo>
                <a:lnTo>
                  <a:pt x="104" y="320"/>
                </a:lnTo>
                <a:lnTo>
                  <a:pt x="120" y="296"/>
                </a:lnTo>
                <a:lnTo>
                  <a:pt x="136" y="280"/>
                </a:lnTo>
                <a:lnTo>
                  <a:pt x="152" y="256"/>
                </a:lnTo>
                <a:lnTo>
                  <a:pt x="168" y="240"/>
                </a:lnTo>
                <a:lnTo>
                  <a:pt x="184" y="224"/>
                </a:lnTo>
                <a:lnTo>
                  <a:pt x="200" y="216"/>
                </a:lnTo>
                <a:lnTo>
                  <a:pt x="200" y="200"/>
                </a:lnTo>
                <a:lnTo>
                  <a:pt x="216" y="200"/>
                </a:lnTo>
                <a:lnTo>
                  <a:pt x="216" y="184"/>
                </a:lnTo>
                <a:lnTo>
                  <a:pt x="232" y="184"/>
                </a:lnTo>
                <a:lnTo>
                  <a:pt x="240" y="168"/>
                </a:lnTo>
                <a:lnTo>
                  <a:pt x="256" y="152"/>
                </a:lnTo>
                <a:lnTo>
                  <a:pt x="280" y="136"/>
                </a:lnTo>
                <a:lnTo>
                  <a:pt x="296" y="120"/>
                </a:lnTo>
                <a:lnTo>
                  <a:pt x="312" y="112"/>
                </a:lnTo>
                <a:lnTo>
                  <a:pt x="320" y="96"/>
                </a:lnTo>
                <a:lnTo>
                  <a:pt x="336" y="88"/>
                </a:lnTo>
                <a:lnTo>
                  <a:pt x="344" y="72"/>
                </a:lnTo>
                <a:lnTo>
                  <a:pt x="360" y="64"/>
                </a:lnTo>
                <a:lnTo>
                  <a:pt x="376" y="48"/>
                </a:lnTo>
                <a:lnTo>
                  <a:pt x="392" y="40"/>
                </a:lnTo>
                <a:lnTo>
                  <a:pt x="408" y="24"/>
                </a:lnTo>
                <a:lnTo>
                  <a:pt x="424" y="16"/>
                </a:lnTo>
                <a:lnTo>
                  <a:pt x="432" y="0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7540" name="Text Box 20">
            <a:extLst>
              <a:ext uri="{FF2B5EF4-FFF2-40B4-BE49-F238E27FC236}">
                <a16:creationId xmlns:a16="http://schemas.microsoft.com/office/drawing/2014/main" id="{41F35354-F323-944D-9302-E25EA287D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2578100"/>
            <a:ext cx="5308600" cy="533400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50000">
                <a:srgbClr val="2D1A74">
                  <a:gamma/>
                  <a:shade val="46275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2"/>
                </a:solidFill>
                <a:latin typeface="MD솔체" charset="0"/>
                <a:ea typeface="MD솔체" charset="0"/>
                <a:cs typeface="MD솔체" charset="0"/>
              </a:rPr>
              <a:t>여호수아가 맞은 지리적 도전들</a:t>
            </a:r>
            <a:r>
              <a:rPr lang="en-US" altLang="ko-KR" sz="2400">
                <a:solidFill>
                  <a:schemeClr val="tx2"/>
                </a:solidFill>
                <a:latin typeface="MD솔체" charset="0"/>
                <a:ea typeface="MD솔체" charset="0"/>
                <a:cs typeface="MD솔체" charset="0"/>
              </a:rPr>
              <a:t>...</a:t>
            </a:r>
          </a:p>
        </p:txBody>
      </p:sp>
      <p:sp>
        <p:nvSpPr>
          <p:cNvPr id="107578" name="Text Box 58">
            <a:extLst>
              <a:ext uri="{FF2B5EF4-FFF2-40B4-BE49-F238E27FC236}">
                <a16:creationId xmlns:a16="http://schemas.microsoft.com/office/drawing/2014/main" id="{E687433B-5F67-EA48-96E0-4AAD5F322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  <p:pic>
        <p:nvPicPr>
          <p:cNvPr id="107579" name="Picture 59">
            <a:extLst>
              <a:ext uri="{FF2B5EF4-FFF2-40B4-BE49-F238E27FC236}">
                <a16:creationId xmlns:a16="http://schemas.microsoft.com/office/drawing/2014/main" id="{069F87FB-A9EE-954F-92B9-F38E902F9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3395663"/>
            <a:ext cx="3971925" cy="27765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7580" name="Text Box 60">
            <a:extLst>
              <a:ext uri="{FF2B5EF4-FFF2-40B4-BE49-F238E27FC236}">
                <a16:creationId xmlns:a16="http://schemas.microsoft.com/office/drawing/2014/main" id="{5286120B-5A34-CB4A-9DC7-A6D7EE07C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9AA7A787-6DF6-904C-9601-BC0F3CC9E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F1257CD1-0213-4D49-9988-B4FE09836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738" y="1870075"/>
            <a:ext cx="2333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HY크리스탈M" charset="0"/>
                <a:ea typeface="HY크리스탈M" charset="0"/>
                <a:cs typeface="HY크리스탈M" charset="0"/>
              </a:rPr>
              <a:t>여리고 </a:t>
            </a:r>
            <a:r>
              <a:rPr lang="en-US" altLang="ko-KR" sz="2800">
                <a:solidFill>
                  <a:schemeClr val="accent2"/>
                </a:solidFill>
                <a:latin typeface="HY크리스탈M" charset="0"/>
                <a:ea typeface="HY크리스탈M" charset="0"/>
                <a:cs typeface="HY크리스탈M" charset="0"/>
              </a:rPr>
              <a:t>/ </a:t>
            </a:r>
            <a:r>
              <a:rPr lang="ko-KR" altLang="en-US" sz="2800">
                <a:solidFill>
                  <a:schemeClr val="accent2"/>
                </a:solidFill>
                <a:latin typeface="HY크리스탈M" charset="0"/>
                <a:ea typeface="HY크리스탈M" charset="0"/>
                <a:cs typeface="HY크리스탈M" charset="0"/>
              </a:rPr>
              <a:t>아이</a:t>
            </a:r>
          </a:p>
        </p:txBody>
      </p:sp>
      <p:sp>
        <p:nvSpPr>
          <p:cNvPr id="108548" name="AutoShape 4">
            <a:extLst>
              <a:ext uri="{FF2B5EF4-FFF2-40B4-BE49-F238E27FC236}">
                <a16:creationId xmlns:a16="http://schemas.microsoft.com/office/drawing/2014/main" id="{1BC2BBB0-D16A-6548-BD93-D45CDAD20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49" name="Rectangle 5">
            <a:extLst>
              <a:ext uri="{FF2B5EF4-FFF2-40B4-BE49-F238E27FC236}">
                <a16:creationId xmlns:a16="http://schemas.microsoft.com/office/drawing/2014/main" id="{EE59F83C-06AB-0A42-823C-8892CB24E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931863"/>
            <a:ext cx="18446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ko-KR" altLang="en-US" sz="2800">
                <a:solidFill>
                  <a:schemeClr val="accent2"/>
                </a:solidFill>
                <a:latin typeface="Times" charset="0"/>
                <a:ea typeface="HY크리스탈M" charset="0"/>
                <a:cs typeface="HY크리스탈M" charset="0"/>
              </a:rPr>
              <a:t>여호수아</a:t>
            </a:r>
          </a:p>
        </p:txBody>
      </p:sp>
      <p:sp>
        <p:nvSpPr>
          <p:cNvPr id="108550" name="Rectangle 6">
            <a:extLst>
              <a:ext uri="{FF2B5EF4-FFF2-40B4-BE49-F238E27FC236}">
                <a16:creationId xmlns:a16="http://schemas.microsoft.com/office/drawing/2014/main" id="{80B2060A-F5BD-F442-B29B-E41CC1778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" y="2482850"/>
            <a:ext cx="272097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4000" b="0">
                <a:solidFill>
                  <a:schemeClr val="tx2"/>
                </a:solidFill>
                <a:latin typeface="Times" charset="0"/>
                <a:ea typeface="HY크리스탈M" charset="0"/>
                <a:cs typeface="HY크리스탈M" charset="0"/>
              </a:rPr>
              <a:t>아요모</a:t>
            </a:r>
            <a:r>
              <a:rPr lang="ko-KR" altLang="en-US" sz="8000" b="0">
                <a:solidFill>
                  <a:srgbClr val="00FF00"/>
                </a:solidFill>
                <a:latin typeface="Times" charset="0"/>
                <a:ea typeface="HY크리스탈M" charset="0"/>
                <a:cs typeface="HY크리스탈M" charset="0"/>
              </a:rPr>
              <a:t>여</a:t>
            </a:r>
          </a:p>
        </p:txBody>
      </p:sp>
      <p:sp>
        <p:nvSpPr>
          <p:cNvPr id="108551" name="Rectangle 7">
            <a:extLst>
              <a:ext uri="{FF2B5EF4-FFF2-40B4-BE49-F238E27FC236}">
                <a16:creationId xmlns:a16="http://schemas.microsoft.com/office/drawing/2014/main" id="{6015C1F3-91AD-204B-B82C-8E29D2198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52" name="Line 8">
            <a:extLst>
              <a:ext uri="{FF2B5EF4-FFF2-40B4-BE49-F238E27FC236}">
                <a16:creationId xmlns:a16="http://schemas.microsoft.com/office/drawing/2014/main" id="{A1B9A2E1-603B-0946-AC17-FF38ECBD5D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53" name="Rectangle 9">
            <a:extLst>
              <a:ext uri="{FF2B5EF4-FFF2-40B4-BE49-F238E27FC236}">
                <a16:creationId xmlns:a16="http://schemas.microsoft.com/office/drawing/2014/main" id="{06D6A81E-1E20-254F-9217-8C3811DD7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54" name="Line 10">
            <a:extLst>
              <a:ext uri="{FF2B5EF4-FFF2-40B4-BE49-F238E27FC236}">
                <a16:creationId xmlns:a16="http://schemas.microsoft.com/office/drawing/2014/main" id="{5EF9389F-6751-284D-B6F8-9823BAE38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55" name="Rectangle 11">
            <a:extLst>
              <a:ext uri="{FF2B5EF4-FFF2-40B4-BE49-F238E27FC236}">
                <a16:creationId xmlns:a16="http://schemas.microsoft.com/office/drawing/2014/main" id="{56ACAF6D-CD4F-BB4E-9850-8475849F6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108556" name="Line 12">
            <a:extLst>
              <a:ext uri="{FF2B5EF4-FFF2-40B4-BE49-F238E27FC236}">
                <a16:creationId xmlns:a16="http://schemas.microsoft.com/office/drawing/2014/main" id="{4D115C1E-5A47-CE49-BAEB-0E18942AA7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72" name="Text Box 28">
            <a:extLst>
              <a:ext uri="{FF2B5EF4-FFF2-40B4-BE49-F238E27FC236}">
                <a16:creationId xmlns:a16="http://schemas.microsoft.com/office/drawing/2014/main" id="{83CF7599-02D4-3149-9A51-EA5FBE846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>
              <a:solidFill>
                <a:schemeClr val="tx1"/>
              </a:solidFill>
              <a:latin typeface="Comic Sans MS" charset="0"/>
              <a:ea typeface="굴림" charset="0"/>
              <a:cs typeface="굴림" charset="0"/>
            </a:endParaRPr>
          </a:p>
          <a:p>
            <a:pPr algn="l">
              <a:spcBef>
                <a:spcPct val="50000"/>
              </a:spcBef>
              <a:defRPr/>
            </a:pPr>
            <a:endParaRPr lang="ko-KR" altLang="en-US">
              <a:solidFill>
                <a:schemeClr val="tx1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08573" name="Text Box 29">
            <a:extLst>
              <a:ext uri="{FF2B5EF4-FFF2-40B4-BE49-F238E27FC236}">
                <a16:creationId xmlns:a16="http://schemas.microsoft.com/office/drawing/2014/main" id="{549555C5-0BA4-464D-A6A2-43589DAF9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5080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수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6:2; 8:26</a:t>
            </a:r>
          </a:p>
        </p:txBody>
      </p:sp>
      <p:sp>
        <p:nvSpPr>
          <p:cNvPr id="108574" name="Freeform 30">
            <a:extLst>
              <a:ext uri="{FF2B5EF4-FFF2-40B4-BE49-F238E27FC236}">
                <a16:creationId xmlns:a16="http://schemas.microsoft.com/office/drawing/2014/main" id="{397E3E48-D621-8042-B214-4BEA1BAE531C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75" name="Rectangle 31">
            <a:extLst>
              <a:ext uri="{FF2B5EF4-FFF2-40B4-BE49-F238E27FC236}">
                <a16:creationId xmlns:a16="http://schemas.microsoft.com/office/drawing/2014/main" id="{C1BAF081-EE8A-3D44-BE64-95357F512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76" name="Freeform 32">
            <a:extLst>
              <a:ext uri="{FF2B5EF4-FFF2-40B4-BE49-F238E27FC236}">
                <a16:creationId xmlns:a16="http://schemas.microsoft.com/office/drawing/2014/main" id="{5A79E4EB-27F5-494E-A894-9A383BB63E6E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77" name="AutoShape 33">
            <a:extLst>
              <a:ext uri="{FF2B5EF4-FFF2-40B4-BE49-F238E27FC236}">
                <a16:creationId xmlns:a16="http://schemas.microsoft.com/office/drawing/2014/main" id="{4EEFE360-F627-B844-B3D9-8B5FD2613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78" name="Rectangle 34">
            <a:extLst>
              <a:ext uri="{FF2B5EF4-FFF2-40B4-BE49-F238E27FC236}">
                <a16:creationId xmlns:a16="http://schemas.microsoft.com/office/drawing/2014/main" id="{F1D78DFD-CC96-3A48-B182-6BC1D9E48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79" name="Rectangle 35">
            <a:extLst>
              <a:ext uri="{FF2B5EF4-FFF2-40B4-BE49-F238E27FC236}">
                <a16:creationId xmlns:a16="http://schemas.microsoft.com/office/drawing/2014/main" id="{530F81AD-9678-7946-9B08-CB16AC968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80" name="AutoShape 36">
            <a:extLst>
              <a:ext uri="{FF2B5EF4-FFF2-40B4-BE49-F238E27FC236}">
                <a16:creationId xmlns:a16="http://schemas.microsoft.com/office/drawing/2014/main" id="{520CB933-0321-9F4F-A3D9-C157C6A0F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81" name="Line 37">
            <a:extLst>
              <a:ext uri="{FF2B5EF4-FFF2-40B4-BE49-F238E27FC236}">
                <a16:creationId xmlns:a16="http://schemas.microsoft.com/office/drawing/2014/main" id="{8941969E-7065-1544-A25C-3FA2615C2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82" name="Line 38">
            <a:extLst>
              <a:ext uri="{FF2B5EF4-FFF2-40B4-BE49-F238E27FC236}">
                <a16:creationId xmlns:a16="http://schemas.microsoft.com/office/drawing/2014/main" id="{1609BDAB-5DFF-9241-9F6B-B430BE01C5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8583" name="Rectangle 39">
            <a:extLst>
              <a:ext uri="{FF2B5EF4-FFF2-40B4-BE49-F238E27FC236}">
                <a16:creationId xmlns:a16="http://schemas.microsoft.com/office/drawing/2014/main" id="{530B8479-AFB6-B744-B01D-D3868EAB5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108584" name="Rectangle 40">
            <a:extLst>
              <a:ext uri="{FF2B5EF4-FFF2-40B4-BE49-F238E27FC236}">
                <a16:creationId xmlns:a16="http://schemas.microsoft.com/office/drawing/2014/main" id="{F5223B15-2360-D549-AF63-14936DB7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762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여리고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/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아이</a:t>
            </a:r>
          </a:p>
        </p:txBody>
      </p:sp>
      <p:sp>
        <p:nvSpPr>
          <p:cNvPr id="108585" name="Text Box 41">
            <a:extLst>
              <a:ext uri="{FF2B5EF4-FFF2-40B4-BE49-F238E27FC236}">
                <a16:creationId xmlns:a16="http://schemas.microsoft.com/office/drawing/2014/main" id="{A61B9D44-16AF-FD4E-B40F-E88E18561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08589" name="Rectangle 45">
            <a:extLst>
              <a:ext uri="{FF2B5EF4-FFF2-40B4-BE49-F238E27FC236}">
                <a16:creationId xmlns:a16="http://schemas.microsoft.com/office/drawing/2014/main" id="{5A0EFBAE-14F1-A945-8FDC-A62FFFA03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41</a:t>
            </a:r>
          </a:p>
        </p:txBody>
      </p:sp>
      <p:sp>
        <p:nvSpPr>
          <p:cNvPr id="108590" name="Text Box 46">
            <a:extLst>
              <a:ext uri="{FF2B5EF4-FFF2-40B4-BE49-F238E27FC236}">
                <a16:creationId xmlns:a16="http://schemas.microsoft.com/office/drawing/2014/main" id="{3EE8F8B2-E8BE-E047-9B28-999448B77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88" name="Text Box 20">
            <a:extLst>
              <a:ext uri="{FF2B5EF4-FFF2-40B4-BE49-F238E27FC236}">
                <a16:creationId xmlns:a16="http://schemas.microsoft.com/office/drawing/2014/main" id="{B5FB47A8-8738-684D-AA10-06A6E191D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7625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신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34:3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109600" name="Text Box 32">
            <a:extLst>
              <a:ext uri="{FF2B5EF4-FFF2-40B4-BE49-F238E27FC236}">
                <a16:creationId xmlns:a16="http://schemas.microsoft.com/office/drawing/2014/main" id="{6B466271-39DD-6541-8A7B-A73624609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09605" name="Rectangle 37">
            <a:extLst>
              <a:ext uri="{FF2B5EF4-FFF2-40B4-BE49-F238E27FC236}">
                <a16:creationId xmlns:a16="http://schemas.microsoft.com/office/drawing/2014/main" id="{6CF1B6A5-1BF8-6C4B-BCEE-37733206D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42</a:t>
            </a:r>
          </a:p>
        </p:txBody>
      </p:sp>
      <p:sp>
        <p:nvSpPr>
          <p:cNvPr id="109606" name="Text Box 38">
            <a:extLst>
              <a:ext uri="{FF2B5EF4-FFF2-40B4-BE49-F238E27FC236}">
                <a16:creationId xmlns:a16="http://schemas.microsoft.com/office/drawing/2014/main" id="{151D0F52-0D0D-5F4C-ACB9-36DC875D4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  <p:pic>
        <p:nvPicPr>
          <p:cNvPr id="109607" name="Picture 39" descr="Jericho view from Mount of Temptation, 80-06tb sr">
            <a:extLst>
              <a:ext uri="{FF2B5EF4-FFF2-40B4-BE49-F238E27FC236}">
                <a16:creationId xmlns:a16="http://schemas.microsoft.com/office/drawing/2014/main" id="{70824F5D-DEF0-384B-BE90-AEB0061A912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/>
          <a:stretch>
            <a:fillRect/>
          </a:stretch>
        </p:blipFill>
        <p:spPr bwMode="auto">
          <a:xfrm>
            <a:off x="534988" y="534988"/>
            <a:ext cx="8034337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4"/>
                  <a:srcRect l="3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9571" name="Rectangle 3">
            <a:extLst>
              <a:ext uri="{FF2B5EF4-FFF2-40B4-BE49-F238E27FC236}">
                <a16:creationId xmlns:a16="http://schemas.microsoft.com/office/drawing/2014/main" id="{CF3E920E-472B-DA44-A319-B44649574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263" y="5141913"/>
            <a:ext cx="6958012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tx2"/>
                </a:solidFill>
                <a:ea typeface="굴림" panose="020B0600000101010101" pitchFamily="34" charset="-127"/>
              </a:rPr>
              <a:t> </a:t>
            </a:r>
            <a:r>
              <a:rPr lang="ko-KR" altLang="en-US" sz="3200">
                <a:solidFill>
                  <a:schemeClr val="tx2"/>
                </a:solidFill>
                <a:ea typeface="굴림" panose="020B0600000101010101" pitchFamily="34" charset="-127"/>
              </a:rPr>
              <a:t>유혹의 산에서 바라본 </a:t>
            </a:r>
          </a:p>
          <a:p>
            <a:r>
              <a:rPr lang="ko-KR" altLang="en-US" sz="3200">
                <a:solidFill>
                  <a:schemeClr val="tx2"/>
                </a:solidFill>
                <a:ea typeface="굴림" panose="020B0600000101010101" pitchFamily="34" charset="-127"/>
              </a:rPr>
              <a:t>여리고 동쪽의 광경</a:t>
            </a:r>
            <a:endParaRPr lang="ko-KR" altLang="en-US" sz="3200">
              <a:solidFill>
                <a:schemeClr val="accent2"/>
              </a:solidFill>
              <a:ea typeface="굴림" panose="020B0600000101010101" pitchFamily="34" charset="-127"/>
            </a:endParaRPr>
          </a:p>
        </p:txBody>
      </p:sp>
      <p:sp>
        <p:nvSpPr>
          <p:cNvPr id="109589" name="Freeform 21">
            <a:extLst>
              <a:ext uri="{FF2B5EF4-FFF2-40B4-BE49-F238E27FC236}">
                <a16:creationId xmlns:a16="http://schemas.microsoft.com/office/drawing/2014/main" id="{E63C46CF-C4CE-7445-A2EA-39C419CC563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90" name="Rectangle 22">
            <a:extLst>
              <a:ext uri="{FF2B5EF4-FFF2-40B4-BE49-F238E27FC236}">
                <a16:creationId xmlns:a16="http://schemas.microsoft.com/office/drawing/2014/main" id="{34DF17E4-13A5-B24B-9465-815B2574A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591" name="Freeform 23">
            <a:extLst>
              <a:ext uri="{FF2B5EF4-FFF2-40B4-BE49-F238E27FC236}">
                <a16:creationId xmlns:a16="http://schemas.microsoft.com/office/drawing/2014/main" id="{4C864A5C-55CA-1146-8E8E-47991405216A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92" name="AutoShape 24">
            <a:extLst>
              <a:ext uri="{FF2B5EF4-FFF2-40B4-BE49-F238E27FC236}">
                <a16:creationId xmlns:a16="http://schemas.microsoft.com/office/drawing/2014/main" id="{E232E4E3-E659-6344-B59A-D11EA2835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593" name="Rectangle 25">
            <a:extLst>
              <a:ext uri="{FF2B5EF4-FFF2-40B4-BE49-F238E27FC236}">
                <a16:creationId xmlns:a16="http://schemas.microsoft.com/office/drawing/2014/main" id="{62E76EAF-3231-CA48-B385-408E907C3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594" name="Rectangle 26">
            <a:extLst>
              <a:ext uri="{FF2B5EF4-FFF2-40B4-BE49-F238E27FC236}">
                <a16:creationId xmlns:a16="http://schemas.microsoft.com/office/drawing/2014/main" id="{0F914BEA-6BA3-3644-A7C0-1B2D29C8F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595" name="AutoShape 27">
            <a:extLst>
              <a:ext uri="{FF2B5EF4-FFF2-40B4-BE49-F238E27FC236}">
                <a16:creationId xmlns:a16="http://schemas.microsoft.com/office/drawing/2014/main" id="{32424620-BA53-2C4D-ABEF-E273C243F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596" name="Line 28">
            <a:extLst>
              <a:ext uri="{FF2B5EF4-FFF2-40B4-BE49-F238E27FC236}">
                <a16:creationId xmlns:a16="http://schemas.microsoft.com/office/drawing/2014/main" id="{F335787E-E9D0-0447-A11C-3CF411360C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597" name="Line 29">
            <a:extLst>
              <a:ext uri="{FF2B5EF4-FFF2-40B4-BE49-F238E27FC236}">
                <a16:creationId xmlns:a16="http://schemas.microsoft.com/office/drawing/2014/main" id="{701E3451-1EDF-F747-A40B-8FA2ED5D40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09598" name="Rectangle 30">
            <a:extLst>
              <a:ext uri="{FF2B5EF4-FFF2-40B4-BE49-F238E27FC236}">
                <a16:creationId xmlns:a16="http://schemas.microsoft.com/office/drawing/2014/main" id="{09D22520-89AD-334E-9824-5900E98D5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109599" name="Rectangle 31">
            <a:extLst>
              <a:ext uri="{FF2B5EF4-FFF2-40B4-BE49-F238E27FC236}">
                <a16:creationId xmlns:a16="http://schemas.microsoft.com/office/drawing/2014/main" id="{F4D3E65C-9E87-4741-91CF-6976FC68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762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여리고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/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아이</a:t>
            </a:r>
          </a:p>
        </p:txBody>
      </p:sp>
    </p:spTree>
  </p:cSld>
  <p:clrMapOvr>
    <a:masterClrMapping/>
  </p:clrMapOvr>
  <p:transition>
    <p:wheel spokes="0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15" name="Rectangle 23">
            <a:extLst>
              <a:ext uri="{FF2B5EF4-FFF2-40B4-BE49-F238E27FC236}">
                <a16:creationId xmlns:a16="http://schemas.microsoft.com/office/drawing/2014/main" id="{758702E6-90D0-D049-B097-377209720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11" name="Freeform 19">
            <a:extLst>
              <a:ext uri="{FF2B5EF4-FFF2-40B4-BE49-F238E27FC236}">
                <a16:creationId xmlns:a16="http://schemas.microsoft.com/office/drawing/2014/main" id="{9BF829F1-9488-004F-A95D-A88601DD2893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2" name="Rectangle 20">
            <a:extLst>
              <a:ext uri="{FF2B5EF4-FFF2-40B4-BE49-F238E27FC236}">
                <a16:creationId xmlns:a16="http://schemas.microsoft.com/office/drawing/2014/main" id="{7859988D-326C-BB41-814A-38A1938E5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13" name="Freeform 21">
            <a:extLst>
              <a:ext uri="{FF2B5EF4-FFF2-40B4-BE49-F238E27FC236}">
                <a16:creationId xmlns:a16="http://schemas.microsoft.com/office/drawing/2014/main" id="{272A4802-6C0F-C743-94A5-622B6428F3A6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4" name="AutoShape 22">
            <a:extLst>
              <a:ext uri="{FF2B5EF4-FFF2-40B4-BE49-F238E27FC236}">
                <a16:creationId xmlns:a16="http://schemas.microsoft.com/office/drawing/2014/main" id="{D353D171-06E3-1C4A-AA31-73B8E3733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16" name="Rectangle 24">
            <a:extLst>
              <a:ext uri="{FF2B5EF4-FFF2-40B4-BE49-F238E27FC236}">
                <a16:creationId xmlns:a16="http://schemas.microsoft.com/office/drawing/2014/main" id="{05BEAAFE-EF56-6E47-991D-A1D5CCE9F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17" name="AutoShape 25">
            <a:extLst>
              <a:ext uri="{FF2B5EF4-FFF2-40B4-BE49-F238E27FC236}">
                <a16:creationId xmlns:a16="http://schemas.microsoft.com/office/drawing/2014/main" id="{EC17DA82-79EE-AD42-BDE0-8B6C34562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18" name="Line 26">
            <a:extLst>
              <a:ext uri="{FF2B5EF4-FFF2-40B4-BE49-F238E27FC236}">
                <a16:creationId xmlns:a16="http://schemas.microsoft.com/office/drawing/2014/main" id="{9E05F0E0-CAB4-E24B-9C95-FCFD1DC184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19" name="Line 27">
            <a:extLst>
              <a:ext uri="{FF2B5EF4-FFF2-40B4-BE49-F238E27FC236}">
                <a16:creationId xmlns:a16="http://schemas.microsoft.com/office/drawing/2014/main" id="{89A94AB4-C542-0743-9488-7E2368730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0620" name="Rectangle 28">
            <a:extLst>
              <a:ext uri="{FF2B5EF4-FFF2-40B4-BE49-F238E27FC236}">
                <a16:creationId xmlns:a16="http://schemas.microsoft.com/office/drawing/2014/main" id="{D93819C9-7CAF-124D-8199-305B5D755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762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JOSHUA</a:t>
            </a:r>
          </a:p>
        </p:txBody>
      </p:sp>
      <p:sp>
        <p:nvSpPr>
          <p:cNvPr id="110622" name="Text Box 30">
            <a:extLst>
              <a:ext uri="{FF2B5EF4-FFF2-40B4-BE49-F238E27FC236}">
                <a16:creationId xmlns:a16="http://schemas.microsoft.com/office/drawing/2014/main" id="{B162470F-049C-3E4C-9BF3-55A65A3CF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10628" name="Rectangle 36">
            <a:extLst>
              <a:ext uri="{FF2B5EF4-FFF2-40B4-BE49-F238E27FC236}">
                <a16:creationId xmlns:a16="http://schemas.microsoft.com/office/drawing/2014/main" id="{E0B0AB70-0DA9-CA43-A9A8-3FED96B3E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43</a:t>
            </a:r>
          </a:p>
        </p:txBody>
      </p:sp>
      <p:sp>
        <p:nvSpPr>
          <p:cNvPr id="110629" name="Text Box 37">
            <a:extLst>
              <a:ext uri="{FF2B5EF4-FFF2-40B4-BE49-F238E27FC236}">
                <a16:creationId xmlns:a16="http://schemas.microsoft.com/office/drawing/2014/main" id="{9E0EA726-C196-1244-8A98-3B9C0F854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  <p:pic>
        <p:nvPicPr>
          <p:cNvPr id="110630" name="Picture 38" descr="Jericho looking east with tell in foreground, 44-35tb sr">
            <a:extLst>
              <a:ext uri="{FF2B5EF4-FFF2-40B4-BE49-F238E27FC236}">
                <a16:creationId xmlns:a16="http://schemas.microsoft.com/office/drawing/2014/main" id="{0EF0F16F-A13B-AB43-9B48-B9B93D42192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34988"/>
            <a:ext cx="8148637" cy="5778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595" name="Rectangle 3">
            <a:extLst>
              <a:ext uri="{FF2B5EF4-FFF2-40B4-BE49-F238E27FC236}">
                <a16:creationId xmlns:a16="http://schemas.microsoft.com/office/drawing/2014/main" id="{C5810176-0798-EE4E-A279-7BE1D5F90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5646738"/>
            <a:ext cx="8027988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200">
                <a:solidFill>
                  <a:schemeClr val="tx2"/>
                </a:solidFill>
                <a:latin typeface="Comic Sans MS" charset="0"/>
                <a:ea typeface="굴림" charset="0"/>
                <a:cs typeface="굴림" charset="0"/>
              </a:rPr>
              <a:t>동쪽으로 요단이 보이는 여리고</a:t>
            </a:r>
            <a:endParaRPr lang="en-US" altLang="ko-KR" sz="3200">
              <a:solidFill>
                <a:schemeClr val="tx2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51" name="Rectangle 7">
            <a:extLst>
              <a:ext uri="{FF2B5EF4-FFF2-40B4-BE49-F238E27FC236}">
                <a16:creationId xmlns:a16="http://schemas.microsoft.com/office/drawing/2014/main" id="{DB3A6BD9-0ED9-C143-906F-726134D27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364552" name="Line 8">
            <a:extLst>
              <a:ext uri="{FF2B5EF4-FFF2-40B4-BE49-F238E27FC236}">
                <a16:creationId xmlns:a16="http://schemas.microsoft.com/office/drawing/2014/main" id="{B62AF488-6BDC-DD49-8B17-82A924F5A0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1203" name="Group 15">
            <a:extLst>
              <a:ext uri="{FF2B5EF4-FFF2-40B4-BE49-F238E27FC236}">
                <a16:creationId xmlns:a16="http://schemas.microsoft.com/office/drawing/2014/main" id="{2CD044DC-6C0C-F841-8E18-2A7A21897374}"/>
              </a:ext>
            </a:extLst>
          </p:cNvPr>
          <p:cNvGrpSpPr>
            <a:grpSpLocks/>
          </p:cNvGrpSpPr>
          <p:nvPr/>
        </p:nvGrpSpPr>
        <p:grpSpPr bwMode="auto">
          <a:xfrm>
            <a:off x="558800" y="549275"/>
            <a:ext cx="7969250" cy="5745163"/>
            <a:chOff x="360" y="352"/>
            <a:chExt cx="5020" cy="3619"/>
          </a:xfrm>
        </p:grpSpPr>
        <p:pic>
          <p:nvPicPr>
            <p:cNvPr id="364560" name="Picture 16">
              <a:extLst>
                <a:ext uri="{FF2B5EF4-FFF2-40B4-BE49-F238E27FC236}">
                  <a16:creationId xmlns:a16="http://schemas.microsoft.com/office/drawing/2014/main" id="{97E1075E-A23F-5B42-80DB-A5C3D86C55C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52"/>
              <a:ext cx="5020" cy="361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64561" name="Rectangle 17">
              <a:extLst>
                <a:ext uri="{FF2B5EF4-FFF2-40B4-BE49-F238E27FC236}">
                  <a16:creationId xmlns:a16="http://schemas.microsoft.com/office/drawing/2014/main" id="{6A414727-7F0A-5E49-B0C6-622FCC4F4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459"/>
              <a:ext cx="4267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chemeClr val="accent2"/>
                  </a:solidFill>
                  <a:latin typeface="Times" charset="0"/>
                  <a:ea typeface="굴림" charset="0"/>
                  <a:cs typeface="굴림" charset="0"/>
                </a:rPr>
                <a:t>      </a:t>
              </a:r>
              <a:r>
                <a:rPr lang="ko-KR" altLang="en-US" sz="2400">
                  <a:solidFill>
                    <a:schemeClr val="accent2"/>
                  </a:solidFill>
                  <a:latin typeface="MD솔체" charset="0"/>
                  <a:ea typeface="MD솔체" charset="0"/>
                  <a:cs typeface="MD솔체" charset="0"/>
                </a:rPr>
                <a:t>느보 산에서 바라본 이스르엘 골짜기</a:t>
              </a:r>
            </a:p>
          </p:txBody>
        </p:sp>
      </p:grpSp>
      <p:sp>
        <p:nvSpPr>
          <p:cNvPr id="364575" name="Text Box 31">
            <a:extLst>
              <a:ext uri="{FF2B5EF4-FFF2-40B4-BE49-F238E27FC236}">
                <a16:creationId xmlns:a16="http://schemas.microsoft.com/office/drawing/2014/main" id="{9F630766-F17E-8342-AC70-DEFD73BD2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>
              <a:solidFill>
                <a:schemeClr val="tx1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64576" name="Text Box 32">
            <a:extLst>
              <a:ext uri="{FF2B5EF4-FFF2-40B4-BE49-F238E27FC236}">
                <a16:creationId xmlns:a16="http://schemas.microsoft.com/office/drawing/2014/main" id="{33CD6526-9028-8E49-A909-CC7BA6D3B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445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수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17:16</a:t>
            </a:r>
          </a:p>
        </p:txBody>
      </p:sp>
      <p:sp>
        <p:nvSpPr>
          <p:cNvPr id="364577" name="Freeform 33">
            <a:extLst>
              <a:ext uri="{FF2B5EF4-FFF2-40B4-BE49-F238E27FC236}">
                <a16:creationId xmlns:a16="http://schemas.microsoft.com/office/drawing/2014/main" id="{5BF137C6-43C8-9D43-A427-7D07025AB749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4578" name="Rectangle 34">
            <a:extLst>
              <a:ext uri="{FF2B5EF4-FFF2-40B4-BE49-F238E27FC236}">
                <a16:creationId xmlns:a16="http://schemas.microsoft.com/office/drawing/2014/main" id="{1F29AF2E-3A99-F54B-B589-F83AA130C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79" name="Freeform 35">
            <a:extLst>
              <a:ext uri="{FF2B5EF4-FFF2-40B4-BE49-F238E27FC236}">
                <a16:creationId xmlns:a16="http://schemas.microsoft.com/office/drawing/2014/main" id="{D16D16A1-DF01-BB45-9EC3-2E153CEE01E2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4580" name="AutoShape 36">
            <a:extLst>
              <a:ext uri="{FF2B5EF4-FFF2-40B4-BE49-F238E27FC236}">
                <a16:creationId xmlns:a16="http://schemas.microsoft.com/office/drawing/2014/main" id="{235C95BC-E984-EB4F-9E12-22F9A30B8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81" name="Rectangle 37">
            <a:extLst>
              <a:ext uri="{FF2B5EF4-FFF2-40B4-BE49-F238E27FC236}">
                <a16:creationId xmlns:a16="http://schemas.microsoft.com/office/drawing/2014/main" id="{D3D4F7DC-BD5B-FD45-A1E2-A94F3B027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82" name="Rectangle 38">
            <a:extLst>
              <a:ext uri="{FF2B5EF4-FFF2-40B4-BE49-F238E27FC236}">
                <a16:creationId xmlns:a16="http://schemas.microsoft.com/office/drawing/2014/main" id="{A7827B0B-4B62-8248-94BB-528D8C195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83" name="AutoShape 39">
            <a:extLst>
              <a:ext uri="{FF2B5EF4-FFF2-40B4-BE49-F238E27FC236}">
                <a16:creationId xmlns:a16="http://schemas.microsoft.com/office/drawing/2014/main" id="{154B99AF-E033-5241-B020-FCC22EC39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84" name="Line 40">
            <a:extLst>
              <a:ext uri="{FF2B5EF4-FFF2-40B4-BE49-F238E27FC236}">
                <a16:creationId xmlns:a16="http://schemas.microsoft.com/office/drawing/2014/main" id="{9890CA1C-1D48-3645-A1F9-46C6CC8C4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85" name="Line 41">
            <a:extLst>
              <a:ext uri="{FF2B5EF4-FFF2-40B4-BE49-F238E27FC236}">
                <a16:creationId xmlns:a16="http://schemas.microsoft.com/office/drawing/2014/main" id="{8B05523D-C20A-F147-840E-538D02B786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64586" name="Rectangle 42">
            <a:extLst>
              <a:ext uri="{FF2B5EF4-FFF2-40B4-BE49-F238E27FC236}">
                <a16:creationId xmlns:a16="http://schemas.microsoft.com/office/drawing/2014/main" id="{E18D767F-0690-5C44-A902-63951DA4D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여효수아</a:t>
            </a:r>
          </a:p>
        </p:txBody>
      </p:sp>
      <p:sp>
        <p:nvSpPr>
          <p:cNvPr id="364587" name="Rectangle 43">
            <a:extLst>
              <a:ext uri="{FF2B5EF4-FFF2-40B4-BE49-F238E27FC236}">
                <a16:creationId xmlns:a16="http://schemas.microsoft.com/office/drawing/2014/main" id="{CF9A2570-C820-CA43-A310-8AC61B8E6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762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여리고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/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아이</a:t>
            </a:r>
          </a:p>
        </p:txBody>
      </p:sp>
      <p:sp>
        <p:nvSpPr>
          <p:cNvPr id="364589" name="Text Box 45">
            <a:extLst>
              <a:ext uri="{FF2B5EF4-FFF2-40B4-BE49-F238E27FC236}">
                <a16:creationId xmlns:a16="http://schemas.microsoft.com/office/drawing/2014/main" id="{F6408972-6A15-2F47-908D-3D7A7376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364593" name="Rectangle 49">
            <a:extLst>
              <a:ext uri="{FF2B5EF4-FFF2-40B4-BE49-F238E27FC236}">
                <a16:creationId xmlns:a16="http://schemas.microsoft.com/office/drawing/2014/main" id="{37548271-8F73-AF40-9316-D26D6E6A5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44</a:t>
            </a:r>
          </a:p>
        </p:txBody>
      </p:sp>
      <p:sp>
        <p:nvSpPr>
          <p:cNvPr id="364594" name="Text Box 50">
            <a:extLst>
              <a:ext uri="{FF2B5EF4-FFF2-40B4-BE49-F238E27FC236}">
                <a16:creationId xmlns:a16="http://schemas.microsoft.com/office/drawing/2014/main" id="{74E80493-79AE-1347-B8EE-4B290C439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  <p:sp>
        <p:nvSpPr>
          <p:cNvPr id="364595" name="Text Box 51">
            <a:extLst>
              <a:ext uri="{FF2B5EF4-FFF2-40B4-BE49-F238E27FC236}">
                <a16:creationId xmlns:a16="http://schemas.microsoft.com/office/drawing/2014/main" id="{1068281A-CC2B-0C44-99E7-6E7B01AAD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4865688"/>
            <a:ext cx="7513638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600">
                <a:solidFill>
                  <a:srgbClr val="FFEA18"/>
                </a:solidFill>
                <a:latin typeface="MD솔체" charset="0"/>
                <a:ea typeface="MD솔체" charset="0"/>
                <a:cs typeface="MD솔체" charset="0"/>
              </a:rPr>
              <a:t>이곳이 젖과 꿀이 흐르는 땅이다</a:t>
            </a:r>
            <a:r>
              <a:rPr lang="en-US" altLang="ko-KR" sz="3600">
                <a:solidFill>
                  <a:srgbClr val="FFEA18"/>
                </a:solidFill>
                <a:latin typeface="MD솔체" charset="0"/>
                <a:ea typeface="MD솔체" charset="0"/>
                <a:cs typeface="MD솔체" charset="0"/>
              </a:rPr>
              <a:t>!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95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9" name="Text Box 29">
            <a:extLst>
              <a:ext uri="{FF2B5EF4-FFF2-40B4-BE49-F238E27FC236}">
                <a16:creationId xmlns:a16="http://schemas.microsoft.com/office/drawing/2014/main" id="{FD5B943B-AE85-6E46-893B-AFEAC2F12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41275"/>
            <a:ext cx="3146425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수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3:1-12:24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112688" name="Text Box 48">
            <a:extLst>
              <a:ext uri="{FF2B5EF4-FFF2-40B4-BE49-F238E27FC236}">
                <a16:creationId xmlns:a16="http://schemas.microsoft.com/office/drawing/2014/main" id="{CCDEC492-3282-854F-820F-60DA0FC1F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pic>
        <p:nvPicPr>
          <p:cNvPr id="112691" name="Picture 51">
            <a:extLst>
              <a:ext uri="{FF2B5EF4-FFF2-40B4-BE49-F238E27FC236}">
                <a16:creationId xmlns:a16="http://schemas.microsoft.com/office/drawing/2014/main" id="{76E1112D-FBF4-DE4B-8F33-19FA39F2A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4200525" cy="3252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2" name="Picture 52">
            <a:extLst>
              <a:ext uri="{FF2B5EF4-FFF2-40B4-BE49-F238E27FC236}">
                <a16:creationId xmlns:a16="http://schemas.microsoft.com/office/drawing/2014/main" id="{E79E446C-4E0D-1B4B-B2D2-711A2160A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1" name="Rectangle 11">
            <a:extLst>
              <a:ext uri="{FF2B5EF4-FFF2-40B4-BE49-F238E27FC236}">
                <a16:creationId xmlns:a16="http://schemas.microsoft.com/office/drawing/2014/main" id="{CEB024E1-04C3-E740-9ABB-90EA26AC3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025" y="666750"/>
            <a:ext cx="4595813" cy="530225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ko-KR" altLang="en-US" sz="2000">
                <a:solidFill>
                  <a:schemeClr val="bg2"/>
                </a:solidFill>
                <a:ea typeface="굴림" panose="020B0600000101010101" pitchFamily="34" charset="-127"/>
              </a:rPr>
              <a:t> </a:t>
            </a:r>
            <a:r>
              <a:rPr lang="en-US" altLang="ko-KR" sz="2400">
                <a:solidFill>
                  <a:schemeClr val="accent2"/>
                </a:solidFill>
                <a:ea typeface="MD솔체" pitchFamily="18" charset="-127"/>
              </a:rPr>
              <a:t>…</a:t>
            </a:r>
            <a:r>
              <a:rPr lang="ko-KR" altLang="en-US" sz="2400">
                <a:solidFill>
                  <a:schemeClr val="accent2"/>
                </a:solidFill>
                <a:latin typeface="MD솔체" pitchFamily="18" charset="-127"/>
                <a:ea typeface="MD솔체" pitchFamily="18" charset="-127"/>
              </a:rPr>
              <a:t>북쪽의 단에서부터</a:t>
            </a:r>
            <a:r>
              <a:rPr lang="en-US" altLang="ko-KR" sz="2400">
                <a:solidFill>
                  <a:schemeClr val="accent2"/>
                </a:solidFill>
                <a:latin typeface="MD솔체" pitchFamily="18" charset="-127"/>
                <a:ea typeface="MD솔체" pitchFamily="18" charset="-127"/>
              </a:rPr>
              <a:t>...</a:t>
            </a:r>
          </a:p>
        </p:txBody>
      </p:sp>
      <p:sp>
        <p:nvSpPr>
          <p:cNvPr id="112652" name="Rectangle 12">
            <a:extLst>
              <a:ext uri="{FF2B5EF4-FFF2-40B4-BE49-F238E27FC236}">
                <a16:creationId xmlns:a16="http://schemas.microsoft.com/office/drawing/2014/main" id="{8BFF3D30-3403-5C43-BF16-F5A60DA01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5770563"/>
            <a:ext cx="5116513" cy="530225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ko-KR" altLang="en-US" sz="2000">
                <a:solidFill>
                  <a:schemeClr val="bg2"/>
                </a:solidFill>
                <a:ea typeface="굴림" panose="020B0600000101010101" pitchFamily="34" charset="-127"/>
              </a:rPr>
              <a:t> </a:t>
            </a:r>
            <a:r>
              <a:rPr lang="en-US" altLang="ko-KR" sz="2400">
                <a:solidFill>
                  <a:schemeClr val="accent2"/>
                </a:solidFill>
                <a:ea typeface="MD솔체" pitchFamily="18" charset="-127"/>
              </a:rPr>
              <a:t>…</a:t>
            </a:r>
            <a:r>
              <a:rPr lang="ko-KR" altLang="en-US" sz="2400">
                <a:solidFill>
                  <a:schemeClr val="accent2"/>
                </a:solidFill>
                <a:latin typeface="MD솔체" pitchFamily="18" charset="-127"/>
                <a:ea typeface="MD솔체" pitchFamily="18" charset="-127"/>
              </a:rPr>
              <a:t>남쪽의 브엘세바까지</a:t>
            </a:r>
            <a:r>
              <a:rPr lang="en-US" altLang="ko-KR" sz="2400">
                <a:solidFill>
                  <a:schemeClr val="accent2"/>
                </a:solidFill>
                <a:latin typeface="MD솔체" pitchFamily="18" charset="-127"/>
                <a:ea typeface="MD솔체" pitchFamily="18" charset="-127"/>
              </a:rPr>
              <a:t>...</a:t>
            </a:r>
          </a:p>
        </p:txBody>
      </p:sp>
      <p:sp>
        <p:nvSpPr>
          <p:cNvPr id="112675" name="Freeform 35">
            <a:extLst>
              <a:ext uri="{FF2B5EF4-FFF2-40B4-BE49-F238E27FC236}">
                <a16:creationId xmlns:a16="http://schemas.microsoft.com/office/drawing/2014/main" id="{28C3DFE6-6E35-0241-B5A3-1583B44C103F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6" name="Rectangle 36">
            <a:extLst>
              <a:ext uri="{FF2B5EF4-FFF2-40B4-BE49-F238E27FC236}">
                <a16:creationId xmlns:a16="http://schemas.microsoft.com/office/drawing/2014/main" id="{D65A80AD-9D4D-524E-8E0A-C507DFA4C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77" name="Freeform 37">
            <a:extLst>
              <a:ext uri="{FF2B5EF4-FFF2-40B4-BE49-F238E27FC236}">
                <a16:creationId xmlns:a16="http://schemas.microsoft.com/office/drawing/2014/main" id="{112183B9-FE4B-104B-89E9-CC12CD7D47FB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8" name="AutoShape 38">
            <a:extLst>
              <a:ext uri="{FF2B5EF4-FFF2-40B4-BE49-F238E27FC236}">
                <a16:creationId xmlns:a16="http://schemas.microsoft.com/office/drawing/2014/main" id="{B0739D8B-898E-A74B-84D4-719244F0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79" name="Rectangle 39">
            <a:extLst>
              <a:ext uri="{FF2B5EF4-FFF2-40B4-BE49-F238E27FC236}">
                <a16:creationId xmlns:a16="http://schemas.microsoft.com/office/drawing/2014/main" id="{75D13914-C621-254F-BA22-1DAAEBFDC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80" name="Rectangle 40">
            <a:extLst>
              <a:ext uri="{FF2B5EF4-FFF2-40B4-BE49-F238E27FC236}">
                <a16:creationId xmlns:a16="http://schemas.microsoft.com/office/drawing/2014/main" id="{387D4D4C-886A-354C-B255-FCD2C4021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81" name="AutoShape 41">
            <a:extLst>
              <a:ext uri="{FF2B5EF4-FFF2-40B4-BE49-F238E27FC236}">
                <a16:creationId xmlns:a16="http://schemas.microsoft.com/office/drawing/2014/main" id="{03896FE0-ACDC-5541-86CD-820AF2050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82" name="Line 42">
            <a:extLst>
              <a:ext uri="{FF2B5EF4-FFF2-40B4-BE49-F238E27FC236}">
                <a16:creationId xmlns:a16="http://schemas.microsoft.com/office/drawing/2014/main" id="{9F39923B-6FD3-634D-B613-CAAD4ABB9BA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83" name="Line 43">
            <a:extLst>
              <a:ext uri="{FF2B5EF4-FFF2-40B4-BE49-F238E27FC236}">
                <a16:creationId xmlns:a16="http://schemas.microsoft.com/office/drawing/2014/main" id="{572C244D-DDD2-E44B-9CCB-08C7457513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84" name="Rectangle 44">
            <a:extLst>
              <a:ext uri="{FF2B5EF4-FFF2-40B4-BE49-F238E27FC236}">
                <a16:creationId xmlns:a16="http://schemas.microsoft.com/office/drawing/2014/main" id="{9677F2C4-CDF2-C34B-8138-8DF0E8E8B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112685" name="Rectangle 45">
            <a:extLst>
              <a:ext uri="{FF2B5EF4-FFF2-40B4-BE49-F238E27FC236}">
                <a16:creationId xmlns:a16="http://schemas.microsoft.com/office/drawing/2014/main" id="{4E627A22-E746-2D43-BB88-5FFADECA6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762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여리고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/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아이</a:t>
            </a:r>
          </a:p>
        </p:txBody>
      </p:sp>
      <p:sp>
        <p:nvSpPr>
          <p:cNvPr id="112686" name="Rectangle 46">
            <a:extLst>
              <a:ext uri="{FF2B5EF4-FFF2-40B4-BE49-F238E27FC236}">
                <a16:creationId xmlns:a16="http://schemas.microsoft.com/office/drawing/2014/main" id="{4694CC48-427B-F348-91F1-8AF40FCE0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663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분배된 땅</a:t>
            </a:r>
          </a:p>
        </p:txBody>
      </p:sp>
      <p:pic>
        <p:nvPicPr>
          <p:cNvPr id="112644" name="Picture 4">
            <a:extLst>
              <a:ext uri="{FF2B5EF4-FFF2-40B4-BE49-F238E27FC236}">
                <a16:creationId xmlns:a16="http://schemas.microsoft.com/office/drawing/2014/main" id="{E63B1827-85F9-1C48-AECD-BB3BA4CDEEC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12671" name="AutoShape 31">
            <a:extLst>
              <a:ext uri="{FF2B5EF4-FFF2-40B4-BE49-F238E27FC236}">
                <a16:creationId xmlns:a16="http://schemas.microsoft.com/office/drawing/2014/main" id="{708BE467-CA81-4C4C-87BC-108B37CEE1AC}"/>
              </a:ext>
            </a:extLst>
          </p:cNvPr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72" name="AutoShape 32">
            <a:extLst>
              <a:ext uri="{FF2B5EF4-FFF2-40B4-BE49-F238E27FC236}">
                <a16:creationId xmlns:a16="http://schemas.microsoft.com/office/drawing/2014/main" id="{C181B74A-1B4F-B542-9B72-157D0B390AA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66FF66">
                  <a:gamma/>
                  <a:shade val="0"/>
                  <a:invGamma/>
                </a:srgbClr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2695" name="Rectangle 55">
            <a:extLst>
              <a:ext uri="{FF2B5EF4-FFF2-40B4-BE49-F238E27FC236}">
                <a16:creationId xmlns:a16="http://schemas.microsoft.com/office/drawing/2014/main" id="{54EDA543-AFB6-5440-962C-D543FCB5D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45</a:t>
            </a:r>
          </a:p>
        </p:txBody>
      </p:sp>
      <p:sp>
        <p:nvSpPr>
          <p:cNvPr id="112696" name="Text Box 56">
            <a:extLst>
              <a:ext uri="{FF2B5EF4-FFF2-40B4-BE49-F238E27FC236}">
                <a16:creationId xmlns:a16="http://schemas.microsoft.com/office/drawing/2014/main" id="{8AF6EBD6-673E-7947-AC3E-1DAB5888B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  <p:sp>
        <p:nvSpPr>
          <p:cNvPr id="112698" name="Text Box 58">
            <a:extLst>
              <a:ext uri="{FF2B5EF4-FFF2-40B4-BE49-F238E27FC236}">
                <a16:creationId xmlns:a16="http://schemas.microsoft.com/office/drawing/2014/main" id="{F0625B14-9C89-EE44-A096-CFD7C5AA9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 animBg="1" autoUpdateAnimBg="0"/>
      <p:bldP spid="112652" grpId="0" animBg="1" autoUpdateAnimBg="0"/>
      <p:bldP spid="112671" grpId="0" animBg="1"/>
      <p:bldP spid="1126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>
            <a:extLst>
              <a:ext uri="{FF2B5EF4-FFF2-40B4-BE49-F238E27FC236}">
                <a16:creationId xmlns:a16="http://schemas.microsoft.com/office/drawing/2014/main" id="{FFDA60B0-C823-144B-9BFA-6CD201DDE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195" name="AutoShape 3">
            <a:extLst>
              <a:ext uri="{FF2B5EF4-FFF2-40B4-BE49-F238E27FC236}">
                <a16:creationId xmlns:a16="http://schemas.microsoft.com/office/drawing/2014/main" id="{AB78E3E3-4C79-B143-9041-C670063EC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196" name="Rectangle 4">
            <a:extLst>
              <a:ext uri="{FF2B5EF4-FFF2-40B4-BE49-F238E27FC236}">
                <a16:creationId xmlns:a16="http://schemas.microsoft.com/office/drawing/2014/main" id="{E73BA5F3-4BD2-D948-90DA-843E41ECC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197" name="Rectangle 5">
            <a:extLst>
              <a:ext uri="{FF2B5EF4-FFF2-40B4-BE49-F238E27FC236}">
                <a16:creationId xmlns:a16="http://schemas.microsoft.com/office/drawing/2014/main" id="{A0FAC80F-4E04-B948-9F1F-470B9BABC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1461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ko-KR" altLang="en-US" sz="2800">
                <a:solidFill>
                  <a:schemeClr val="accent2"/>
                </a:solidFill>
                <a:latin typeface="Times" charset="0"/>
                <a:ea typeface="HY크리스탈M" charset="0"/>
                <a:cs typeface="HY크리스탈M" charset="0"/>
              </a:rPr>
              <a:t>모세</a:t>
            </a:r>
          </a:p>
        </p:txBody>
      </p:sp>
      <p:sp>
        <p:nvSpPr>
          <p:cNvPr id="520198" name="Line 6">
            <a:extLst>
              <a:ext uri="{FF2B5EF4-FFF2-40B4-BE49-F238E27FC236}">
                <a16:creationId xmlns:a16="http://schemas.microsoft.com/office/drawing/2014/main" id="{FF976045-B182-974F-918A-6D1EF550B6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199" name="Line 7">
            <a:extLst>
              <a:ext uri="{FF2B5EF4-FFF2-40B4-BE49-F238E27FC236}">
                <a16:creationId xmlns:a16="http://schemas.microsoft.com/office/drawing/2014/main" id="{1D49C45A-4C75-0C44-B456-E3344884E9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00" name="Line 8">
            <a:extLst>
              <a:ext uri="{FF2B5EF4-FFF2-40B4-BE49-F238E27FC236}">
                <a16:creationId xmlns:a16="http://schemas.microsoft.com/office/drawing/2014/main" id="{4A670877-21ED-CE4C-BB0B-33ABD752D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01" name="Line 9">
            <a:extLst>
              <a:ext uri="{FF2B5EF4-FFF2-40B4-BE49-F238E27FC236}">
                <a16:creationId xmlns:a16="http://schemas.microsoft.com/office/drawing/2014/main" id="{DDE074F9-D722-2848-A2E5-81221E3D34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02" name="Line 10">
            <a:extLst>
              <a:ext uri="{FF2B5EF4-FFF2-40B4-BE49-F238E27FC236}">
                <a16:creationId xmlns:a16="http://schemas.microsoft.com/office/drawing/2014/main" id="{D820C2BE-AD57-0D42-8B19-78FE16C6A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03" name="Line 11">
            <a:extLst>
              <a:ext uri="{FF2B5EF4-FFF2-40B4-BE49-F238E27FC236}">
                <a16:creationId xmlns:a16="http://schemas.microsoft.com/office/drawing/2014/main" id="{98E3B09B-7199-0F41-9F45-5EFA29CE62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04" name="Rectangle 12">
            <a:extLst>
              <a:ext uri="{FF2B5EF4-FFF2-40B4-BE49-F238E27FC236}">
                <a16:creationId xmlns:a16="http://schemas.microsoft.com/office/drawing/2014/main" id="{09B327C8-A970-8246-A7A4-1BF6894CF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113" y="15271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Times" charset="0"/>
                <a:ea typeface="HY크리스탈M" charset="0"/>
                <a:cs typeface="HY크리스탈M" charset="0"/>
              </a:rPr>
              <a:t>출애굽</a:t>
            </a:r>
          </a:p>
        </p:txBody>
      </p:sp>
      <p:sp>
        <p:nvSpPr>
          <p:cNvPr id="520206" name="Rectangle 14">
            <a:extLst>
              <a:ext uri="{FF2B5EF4-FFF2-40B4-BE49-F238E27FC236}">
                <a16:creationId xmlns:a16="http://schemas.microsoft.com/office/drawing/2014/main" id="{A5B2E3A2-D92B-B34C-8B96-98EE8C200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08" name="Rectangle 16">
            <a:extLst>
              <a:ext uri="{FF2B5EF4-FFF2-40B4-BE49-F238E27FC236}">
                <a16:creationId xmlns:a16="http://schemas.microsoft.com/office/drawing/2014/main" id="{BB4B5A06-CFF5-9446-A53B-AFBD9B3D7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20209" name="Line 17">
            <a:extLst>
              <a:ext uri="{FF2B5EF4-FFF2-40B4-BE49-F238E27FC236}">
                <a16:creationId xmlns:a16="http://schemas.microsoft.com/office/drawing/2014/main" id="{FA32E23B-F316-AB47-95A4-EBD2EFE64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11" name="Rectangle 19">
            <a:extLst>
              <a:ext uri="{FF2B5EF4-FFF2-40B4-BE49-F238E27FC236}">
                <a16:creationId xmlns:a16="http://schemas.microsoft.com/office/drawing/2014/main" id="{9C8F07AA-8806-C44B-B192-5E288A4F1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2312988"/>
            <a:ext cx="2673350" cy="2770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ko-KR" sz="3200">
                <a:solidFill>
                  <a:schemeClr val="tx1"/>
                </a:solidFill>
                <a:ea typeface="굴림" panose="020B0600000101010101" pitchFamily="34" charset="-127"/>
              </a:rPr>
              <a:t>4 </a:t>
            </a:r>
            <a:r>
              <a:rPr lang="ko-KR" altLang="en-US" sz="3200">
                <a:solidFill>
                  <a:schemeClr val="tx1"/>
                </a:solidFill>
                <a:ea typeface="굴림" panose="020B0600000101010101" pitchFamily="34" charset="-127"/>
              </a:rPr>
              <a:t>사람</a:t>
            </a:r>
            <a:r>
              <a:rPr lang="ko-KR" altLang="en-US" sz="3200">
                <a:solidFill>
                  <a:schemeClr val="tx2"/>
                </a:solidFill>
                <a:ea typeface="굴림" panose="020B0600000101010101" pitchFamily="34" charset="-127"/>
              </a:rPr>
              <a:t> </a:t>
            </a:r>
            <a:r>
              <a:rPr lang="ko-KR" altLang="en-US" sz="3200">
                <a:solidFill>
                  <a:srgbClr val="FAFD00"/>
                </a:solidFill>
                <a:ea typeface="굴림" panose="020B0600000101010101" pitchFamily="34" charset="-127"/>
              </a:rPr>
              <a:t>중 </a:t>
            </a:r>
          </a:p>
          <a:p>
            <a:pPr algn="l"/>
            <a:r>
              <a:rPr lang="ko-KR" altLang="en-US" sz="3200" i="1">
                <a:solidFill>
                  <a:srgbClr val="FAFD00"/>
                </a:solidFill>
                <a:ea typeface="굴림" panose="020B0600000101010101" pitchFamily="34" charset="-127"/>
              </a:rPr>
              <a:t>세 번째</a:t>
            </a:r>
            <a:r>
              <a:rPr lang="ko-KR" altLang="en-US" sz="3200">
                <a:solidFill>
                  <a:srgbClr val="FAFD00"/>
                </a:solidFill>
                <a:ea typeface="굴림" panose="020B0600000101010101" pitchFamily="34" charset="-127"/>
              </a:rPr>
              <a:t> </a:t>
            </a:r>
          </a:p>
          <a:p>
            <a:pPr algn="l"/>
            <a:r>
              <a:rPr lang="ko-KR" altLang="en-US" sz="3200">
                <a:solidFill>
                  <a:srgbClr val="FAFD00"/>
                </a:solidFill>
                <a:ea typeface="굴림" panose="020B0600000101010101" pitchFamily="34" charset="-127"/>
              </a:rPr>
              <a:t>사람은</a:t>
            </a:r>
            <a:r>
              <a:rPr lang="en-US" altLang="ko-KR" sz="3200">
                <a:solidFill>
                  <a:srgbClr val="FAFD00"/>
                </a:solidFill>
                <a:ea typeface="굴림" panose="020B0600000101010101" pitchFamily="34" charset="-127"/>
              </a:rPr>
              <a:t>:</a:t>
            </a:r>
          </a:p>
          <a:p>
            <a:pPr algn="l"/>
            <a:r>
              <a:rPr lang="ko-KR" altLang="en-US" sz="4000">
                <a:solidFill>
                  <a:srgbClr val="FAFD00"/>
                </a:solidFill>
                <a:ea typeface="HY크리스탈M" pitchFamily="18" charset="-127"/>
              </a:rPr>
              <a:t>아요</a:t>
            </a:r>
            <a:r>
              <a:rPr lang="ko-KR" altLang="en-US" sz="8000">
                <a:solidFill>
                  <a:srgbClr val="00FF00"/>
                </a:solidFill>
                <a:ea typeface="HY크리스탈M" pitchFamily="18" charset="-127"/>
              </a:rPr>
              <a:t>모</a:t>
            </a:r>
            <a:r>
              <a:rPr lang="ko-KR" altLang="en-US" sz="4000">
                <a:solidFill>
                  <a:srgbClr val="FAFD00"/>
                </a:solidFill>
                <a:ea typeface="HY크리스탈M" pitchFamily="18" charset="-127"/>
              </a:rPr>
              <a:t>여</a:t>
            </a:r>
          </a:p>
        </p:txBody>
      </p:sp>
      <p:sp>
        <p:nvSpPr>
          <p:cNvPr id="520212" name="Rectangle 20">
            <a:extLst>
              <a:ext uri="{FF2B5EF4-FFF2-40B4-BE49-F238E27FC236}">
                <a16:creationId xmlns:a16="http://schemas.microsoft.com/office/drawing/2014/main" id="{A5481B27-810A-E349-901B-5E893D951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713" y="823913"/>
            <a:ext cx="20907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8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약 </a:t>
            </a:r>
            <a:r>
              <a:rPr lang="en-US" altLang="ko-KR" sz="28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B.C. 1500</a:t>
            </a:r>
          </a:p>
        </p:txBody>
      </p:sp>
      <p:grpSp>
        <p:nvGrpSpPr>
          <p:cNvPr id="7185" name="Group 40">
            <a:extLst>
              <a:ext uri="{FF2B5EF4-FFF2-40B4-BE49-F238E27FC236}">
                <a16:creationId xmlns:a16="http://schemas.microsoft.com/office/drawing/2014/main" id="{0CECE848-7384-4B4C-8AC3-D750719DB843}"/>
              </a:ext>
            </a:extLst>
          </p:cNvPr>
          <p:cNvGrpSpPr>
            <a:grpSpLocks/>
          </p:cNvGrpSpPr>
          <p:nvPr/>
        </p:nvGrpSpPr>
        <p:grpSpPr bwMode="auto">
          <a:xfrm>
            <a:off x="2857500" y="2273300"/>
            <a:ext cx="4864100" cy="1003300"/>
            <a:chOff x="1976" y="2328"/>
            <a:chExt cx="3064" cy="632"/>
          </a:xfrm>
        </p:grpSpPr>
        <p:sp>
          <p:nvSpPr>
            <p:cNvPr id="520233" name="Rectangle 41">
              <a:extLst>
                <a:ext uri="{FF2B5EF4-FFF2-40B4-BE49-F238E27FC236}">
                  <a16:creationId xmlns:a16="http://schemas.microsoft.com/office/drawing/2014/main" id="{6A1DC8B8-620F-6248-99BE-50973AA87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20234" name="Text Box 42">
              <a:extLst>
                <a:ext uri="{FF2B5EF4-FFF2-40B4-BE49-F238E27FC236}">
                  <a16:creationId xmlns:a16="http://schemas.microsoft.com/office/drawing/2014/main" id="{16CC8395-2C25-0945-A5B2-4003FE8504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800">
                  <a:solidFill>
                    <a:srgbClr val="EEFF4B"/>
                  </a:solidFill>
                  <a:latin typeface="MD솔체" charset="0"/>
                  <a:ea typeface="MD솔체" charset="0"/>
                  <a:cs typeface="MD솔체" charset="0"/>
                </a:rPr>
                <a:t>내 백성을 보내라</a:t>
              </a:r>
              <a:r>
                <a:rPr lang="en-US" altLang="ko-KR" sz="2800">
                  <a:solidFill>
                    <a:srgbClr val="EEFF4B"/>
                  </a:solidFill>
                  <a:latin typeface="MD솔체" charset="0"/>
                  <a:ea typeface="MD솔체" charset="0"/>
                  <a:cs typeface="MD솔체" charset="0"/>
                </a:rPr>
                <a:t>!</a:t>
              </a:r>
            </a:p>
          </p:txBody>
        </p:sp>
      </p:grpSp>
      <p:sp>
        <p:nvSpPr>
          <p:cNvPr id="520237" name="Text Box 45">
            <a:extLst>
              <a:ext uri="{FF2B5EF4-FFF2-40B4-BE49-F238E27FC236}">
                <a16:creationId xmlns:a16="http://schemas.microsoft.com/office/drawing/2014/main" id="{734BE0BF-B0EF-6E4D-B3BC-2EABF48D4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3813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출 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12:31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520239" name="Rectangle 47">
            <a:extLst>
              <a:ext uri="{FF2B5EF4-FFF2-40B4-BE49-F238E27FC236}">
                <a16:creationId xmlns:a16="http://schemas.microsoft.com/office/drawing/2014/main" id="{D4183901-5FD1-0844-891E-A415A2650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0" name="Rectangle 48">
            <a:extLst>
              <a:ext uri="{FF2B5EF4-FFF2-40B4-BE49-F238E27FC236}">
                <a16:creationId xmlns:a16="http://schemas.microsoft.com/office/drawing/2014/main" id="{004382AB-4333-C548-93D3-E51E60925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520241" name="AutoShape 49">
            <a:extLst>
              <a:ext uri="{FF2B5EF4-FFF2-40B4-BE49-F238E27FC236}">
                <a16:creationId xmlns:a16="http://schemas.microsoft.com/office/drawing/2014/main" id="{61219678-4BE7-5B4F-9A26-BE6E61DE9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2" name="Rectangle 50">
            <a:extLst>
              <a:ext uri="{FF2B5EF4-FFF2-40B4-BE49-F238E27FC236}">
                <a16:creationId xmlns:a16="http://schemas.microsoft.com/office/drawing/2014/main" id="{FB30857E-D886-DA47-93F5-6AF24C414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3" name="AutoShape 51">
            <a:extLst>
              <a:ext uri="{FF2B5EF4-FFF2-40B4-BE49-F238E27FC236}">
                <a16:creationId xmlns:a16="http://schemas.microsoft.com/office/drawing/2014/main" id="{727E83C0-EE31-7D42-A5FC-D29B2F498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4" name="Line 52">
            <a:extLst>
              <a:ext uri="{FF2B5EF4-FFF2-40B4-BE49-F238E27FC236}">
                <a16:creationId xmlns:a16="http://schemas.microsoft.com/office/drawing/2014/main" id="{5CBC8CD4-28C8-1247-A32B-983B50682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5" name="Line 53">
            <a:extLst>
              <a:ext uri="{FF2B5EF4-FFF2-40B4-BE49-F238E27FC236}">
                <a16:creationId xmlns:a16="http://schemas.microsoft.com/office/drawing/2014/main" id="{497004FD-591D-4D41-8E0F-B60677BE07C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6" name="Line 54">
            <a:extLst>
              <a:ext uri="{FF2B5EF4-FFF2-40B4-BE49-F238E27FC236}">
                <a16:creationId xmlns:a16="http://schemas.microsoft.com/office/drawing/2014/main" id="{8685EBAD-E2F8-9847-B3AE-5F8A98EB7EE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7" name="Line 55">
            <a:extLst>
              <a:ext uri="{FF2B5EF4-FFF2-40B4-BE49-F238E27FC236}">
                <a16:creationId xmlns:a16="http://schemas.microsoft.com/office/drawing/2014/main" id="{D7674BBD-EDB0-E940-96AA-49339440285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8" name="Line 56">
            <a:extLst>
              <a:ext uri="{FF2B5EF4-FFF2-40B4-BE49-F238E27FC236}">
                <a16:creationId xmlns:a16="http://schemas.microsoft.com/office/drawing/2014/main" id="{C8EF8BF3-0ADE-0F46-9E6E-DCDE38479E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49" name="Rectangle 57">
            <a:extLst>
              <a:ext uri="{FF2B5EF4-FFF2-40B4-BE49-F238E27FC236}">
                <a16:creationId xmlns:a16="http://schemas.microsoft.com/office/drawing/2014/main" id="{51651D05-3DCC-144B-83A8-F6096E54B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520250" name="Line 58">
            <a:extLst>
              <a:ext uri="{FF2B5EF4-FFF2-40B4-BE49-F238E27FC236}">
                <a16:creationId xmlns:a16="http://schemas.microsoft.com/office/drawing/2014/main" id="{031CE0D7-FD81-2949-9DFA-F313C7B68E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0251" name="Rectangle 59">
            <a:extLst>
              <a:ext uri="{FF2B5EF4-FFF2-40B4-BE49-F238E27FC236}">
                <a16:creationId xmlns:a16="http://schemas.microsoft.com/office/drawing/2014/main" id="{D41D7CCF-1BA0-A54B-A589-1CD67755A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520252" name="Text Box 60">
            <a:extLst>
              <a:ext uri="{FF2B5EF4-FFF2-40B4-BE49-F238E27FC236}">
                <a16:creationId xmlns:a16="http://schemas.microsoft.com/office/drawing/2014/main" id="{41BD2D2D-5875-5C46-A806-A362D0027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520258" name="Rectangle 66">
            <a:extLst>
              <a:ext uri="{FF2B5EF4-FFF2-40B4-BE49-F238E27FC236}">
                <a16:creationId xmlns:a16="http://schemas.microsoft.com/office/drawing/2014/main" id="{7A9D127C-4FD1-1C4A-952B-E0931F57F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520259" name="Text Box 67">
            <a:extLst>
              <a:ext uri="{FF2B5EF4-FFF2-40B4-BE49-F238E27FC236}">
                <a16:creationId xmlns:a16="http://schemas.microsoft.com/office/drawing/2014/main" id="{0CF1E8DF-7B65-2742-997B-8826E68D5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grpSp>
        <p:nvGrpSpPr>
          <p:cNvPr id="7203" name="Group 68">
            <a:extLst>
              <a:ext uri="{FF2B5EF4-FFF2-40B4-BE49-F238E27FC236}">
                <a16:creationId xmlns:a16="http://schemas.microsoft.com/office/drawing/2014/main" id="{0069569F-F44D-0A40-AD79-395460BDEA7E}"/>
              </a:ext>
            </a:extLst>
          </p:cNvPr>
          <p:cNvGrpSpPr>
            <a:grpSpLocks/>
          </p:cNvGrpSpPr>
          <p:nvPr/>
        </p:nvGrpSpPr>
        <p:grpSpPr bwMode="auto">
          <a:xfrm>
            <a:off x="6153896" y="3696901"/>
            <a:ext cx="900556" cy="948660"/>
            <a:chOff x="1557" y="1007"/>
            <a:chExt cx="2105" cy="1949"/>
          </a:xfrm>
        </p:grpSpPr>
        <p:grpSp>
          <p:nvGrpSpPr>
            <p:cNvPr id="7210" name="Group 70">
              <a:extLst>
                <a:ext uri="{FF2B5EF4-FFF2-40B4-BE49-F238E27FC236}">
                  <a16:creationId xmlns:a16="http://schemas.microsoft.com/office/drawing/2014/main" id="{0D1A9320-69D8-5D44-9BDD-40DAD273EC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20263" name="Freeform 71" descr="Cork">
                <a:extLst>
                  <a:ext uri="{FF2B5EF4-FFF2-40B4-BE49-F238E27FC236}">
                    <a16:creationId xmlns:a16="http://schemas.microsoft.com/office/drawing/2014/main" id="{232C1180-5769-D94C-AA44-ECB07FCC9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264" name="Freeform 72" descr="Cork">
                <a:extLst>
                  <a:ext uri="{FF2B5EF4-FFF2-40B4-BE49-F238E27FC236}">
                    <a16:creationId xmlns:a16="http://schemas.microsoft.com/office/drawing/2014/main" id="{8695F742-5F86-7542-B35A-588629448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0266" name="Freeform 74">
              <a:extLst>
                <a:ext uri="{FF2B5EF4-FFF2-40B4-BE49-F238E27FC236}">
                  <a16:creationId xmlns:a16="http://schemas.microsoft.com/office/drawing/2014/main" id="{B8477C13-F3EC-9A4A-A839-9927C20D2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67" name="Freeform 75">
              <a:extLst>
                <a:ext uri="{FF2B5EF4-FFF2-40B4-BE49-F238E27FC236}">
                  <a16:creationId xmlns:a16="http://schemas.microsoft.com/office/drawing/2014/main" id="{2D356C08-0582-AF4E-9B03-4A44A8381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68" name="Freeform 76">
              <a:extLst>
                <a:ext uri="{FF2B5EF4-FFF2-40B4-BE49-F238E27FC236}">
                  <a16:creationId xmlns:a16="http://schemas.microsoft.com/office/drawing/2014/main" id="{63449B77-BC78-814E-A9B1-0857FDCC5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69" name="Freeform 77">
              <a:extLst>
                <a:ext uri="{FF2B5EF4-FFF2-40B4-BE49-F238E27FC236}">
                  <a16:creationId xmlns:a16="http://schemas.microsoft.com/office/drawing/2014/main" id="{CEE42D54-214D-4843-BBD9-AB4931A5F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70" name="Freeform 78">
              <a:extLst>
                <a:ext uri="{FF2B5EF4-FFF2-40B4-BE49-F238E27FC236}">
                  <a16:creationId xmlns:a16="http://schemas.microsoft.com/office/drawing/2014/main" id="{DD614254-8476-4C42-B66D-E13BD2F4F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04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861CBAC0-49A5-5A44-8448-E54BAC748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39F778C3-67D2-DD4D-9603-D65FC13EF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738" y="1870075"/>
            <a:ext cx="2333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여리고 </a:t>
            </a:r>
            <a:r>
              <a:rPr lang="en-US" altLang="ko-KR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/ </a:t>
            </a:r>
            <a:r>
              <a:rPr lang="ko-KR" altLang="en-US" sz="2800">
                <a:solidFill>
                  <a:schemeClr val="bg2"/>
                </a:solidFill>
                <a:latin typeface="HY크리스탈M" charset="0"/>
                <a:ea typeface="HY크리스탈M" charset="0"/>
                <a:cs typeface="HY크리스탈M" charset="0"/>
              </a:rPr>
              <a:t>아이</a:t>
            </a:r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1454068B-CCFF-324F-BCA2-C56869986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0775" y="2286000"/>
            <a:ext cx="169386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HY크리스탈M" charset="0"/>
                <a:ea typeface="HY크리스탈M" charset="0"/>
                <a:cs typeface="HY크리스탈M" charset="0"/>
              </a:rPr>
              <a:t>분배된 땅</a:t>
            </a:r>
          </a:p>
        </p:txBody>
      </p:sp>
      <p:sp>
        <p:nvSpPr>
          <p:cNvPr id="111621" name="AutoShape 5">
            <a:extLst>
              <a:ext uri="{FF2B5EF4-FFF2-40B4-BE49-F238E27FC236}">
                <a16:creationId xmlns:a16="http://schemas.microsoft.com/office/drawing/2014/main" id="{19205643-79BE-1343-8B86-36A556B3D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22" name="Rectangle 6">
            <a:extLst>
              <a:ext uri="{FF2B5EF4-FFF2-40B4-BE49-F238E27FC236}">
                <a16:creationId xmlns:a16="http://schemas.microsoft.com/office/drawing/2014/main" id="{F7D3A2BC-94BA-CF46-B2FF-BC922A432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931863"/>
            <a:ext cx="18446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ko-KR" altLang="en-US" sz="2800">
                <a:solidFill>
                  <a:schemeClr val="accent2"/>
                </a:solidFill>
                <a:latin typeface="Times" charset="0"/>
                <a:ea typeface="HY크리스탈M" charset="0"/>
                <a:cs typeface="HY크리스탈M" charset="0"/>
              </a:rPr>
              <a:t>여호수아</a:t>
            </a:r>
          </a:p>
        </p:txBody>
      </p:sp>
      <p:sp>
        <p:nvSpPr>
          <p:cNvPr id="111623" name="Rectangle 7">
            <a:extLst>
              <a:ext uri="{FF2B5EF4-FFF2-40B4-BE49-F238E27FC236}">
                <a16:creationId xmlns:a16="http://schemas.microsoft.com/office/drawing/2014/main" id="{E2038A36-F9A1-9F4B-9C9E-4B63B3004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" y="2482850"/>
            <a:ext cx="272097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4000" b="0">
                <a:solidFill>
                  <a:schemeClr val="tx2"/>
                </a:solidFill>
                <a:latin typeface="Times" charset="0"/>
                <a:ea typeface="HY크리스탈M" charset="0"/>
                <a:cs typeface="HY크리스탈M" charset="0"/>
              </a:rPr>
              <a:t>아요모</a:t>
            </a:r>
            <a:r>
              <a:rPr lang="ko-KR" altLang="en-US" sz="8000" b="0">
                <a:solidFill>
                  <a:srgbClr val="00FF00"/>
                </a:solidFill>
                <a:latin typeface="Times" charset="0"/>
                <a:ea typeface="HY크리스탈M" charset="0"/>
                <a:cs typeface="HY크리스탈M" charset="0"/>
              </a:rPr>
              <a:t>여</a:t>
            </a:r>
          </a:p>
        </p:txBody>
      </p:sp>
      <p:sp>
        <p:nvSpPr>
          <p:cNvPr id="111625" name="Line 9">
            <a:extLst>
              <a:ext uri="{FF2B5EF4-FFF2-40B4-BE49-F238E27FC236}">
                <a16:creationId xmlns:a16="http://schemas.microsoft.com/office/drawing/2014/main" id="{8B49C045-CB81-774A-89E4-31EA42FB1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26" name="Rectangle 10">
            <a:extLst>
              <a:ext uri="{FF2B5EF4-FFF2-40B4-BE49-F238E27FC236}">
                <a16:creationId xmlns:a16="http://schemas.microsoft.com/office/drawing/2014/main" id="{2C9B3996-85D2-2146-811F-FD5B44A21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27" name="Line 11">
            <a:extLst>
              <a:ext uri="{FF2B5EF4-FFF2-40B4-BE49-F238E27FC236}">
                <a16:creationId xmlns:a16="http://schemas.microsoft.com/office/drawing/2014/main" id="{AB6845B4-2BDD-D44C-9318-8CFFE13D68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28" name="Rectangle 12">
            <a:extLst>
              <a:ext uri="{FF2B5EF4-FFF2-40B4-BE49-F238E27FC236}">
                <a16:creationId xmlns:a16="http://schemas.microsoft.com/office/drawing/2014/main" id="{7378C810-6B8D-9849-9C6C-8E2CFDF17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111629" name="Line 13">
            <a:extLst>
              <a:ext uri="{FF2B5EF4-FFF2-40B4-BE49-F238E27FC236}">
                <a16:creationId xmlns:a16="http://schemas.microsoft.com/office/drawing/2014/main" id="{83E3AE10-440A-8F41-9D1C-E87D18E1DA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58" name="Text Box 42">
            <a:extLst>
              <a:ext uri="{FF2B5EF4-FFF2-40B4-BE49-F238E27FC236}">
                <a16:creationId xmlns:a16="http://schemas.microsoft.com/office/drawing/2014/main" id="{2306BD93-8F34-6948-93C9-DC1A67959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445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수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14:5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111659" name="Freeform 43">
            <a:extLst>
              <a:ext uri="{FF2B5EF4-FFF2-40B4-BE49-F238E27FC236}">
                <a16:creationId xmlns:a16="http://schemas.microsoft.com/office/drawing/2014/main" id="{3D798D7C-E040-D04D-8B18-C8A5A71F7C52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60" name="Rectangle 44">
            <a:extLst>
              <a:ext uri="{FF2B5EF4-FFF2-40B4-BE49-F238E27FC236}">
                <a16:creationId xmlns:a16="http://schemas.microsoft.com/office/drawing/2014/main" id="{203144A9-9826-2948-B5F0-4E5BC0BC3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61" name="Freeform 45">
            <a:extLst>
              <a:ext uri="{FF2B5EF4-FFF2-40B4-BE49-F238E27FC236}">
                <a16:creationId xmlns:a16="http://schemas.microsoft.com/office/drawing/2014/main" id="{9D1F08D1-4153-724C-8F5A-FF7422B38996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62" name="AutoShape 46">
            <a:extLst>
              <a:ext uri="{FF2B5EF4-FFF2-40B4-BE49-F238E27FC236}">
                <a16:creationId xmlns:a16="http://schemas.microsoft.com/office/drawing/2014/main" id="{BEAC91D5-CC19-444B-9EF0-025020C99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63" name="Rectangle 47">
            <a:extLst>
              <a:ext uri="{FF2B5EF4-FFF2-40B4-BE49-F238E27FC236}">
                <a16:creationId xmlns:a16="http://schemas.microsoft.com/office/drawing/2014/main" id="{E5DFE1E1-B45D-7948-BBD5-07A0AFE63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64" name="Rectangle 48">
            <a:extLst>
              <a:ext uri="{FF2B5EF4-FFF2-40B4-BE49-F238E27FC236}">
                <a16:creationId xmlns:a16="http://schemas.microsoft.com/office/drawing/2014/main" id="{00553C5F-837D-9A4A-85FD-7B199BDA3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65" name="AutoShape 49">
            <a:extLst>
              <a:ext uri="{FF2B5EF4-FFF2-40B4-BE49-F238E27FC236}">
                <a16:creationId xmlns:a16="http://schemas.microsoft.com/office/drawing/2014/main" id="{442A73A3-998C-5940-BADF-97A71E76E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66" name="Line 50">
            <a:extLst>
              <a:ext uri="{FF2B5EF4-FFF2-40B4-BE49-F238E27FC236}">
                <a16:creationId xmlns:a16="http://schemas.microsoft.com/office/drawing/2014/main" id="{9230BE4D-EC22-F24A-88FE-83EC4D9A4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67" name="Line 51">
            <a:extLst>
              <a:ext uri="{FF2B5EF4-FFF2-40B4-BE49-F238E27FC236}">
                <a16:creationId xmlns:a16="http://schemas.microsoft.com/office/drawing/2014/main" id="{88B9E085-7D8E-E447-8AD0-E58CFC1DA2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111668" name="Rectangle 52">
            <a:extLst>
              <a:ext uri="{FF2B5EF4-FFF2-40B4-BE49-F238E27FC236}">
                <a16:creationId xmlns:a16="http://schemas.microsoft.com/office/drawing/2014/main" id="{6D7F2AC6-607D-0C4E-B0E4-477DD2E5B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111669" name="Rectangle 53">
            <a:extLst>
              <a:ext uri="{FF2B5EF4-FFF2-40B4-BE49-F238E27FC236}">
                <a16:creationId xmlns:a16="http://schemas.microsoft.com/office/drawing/2014/main" id="{22CDA428-537A-954C-8390-DA0A938ED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762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여리고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/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아이</a:t>
            </a:r>
          </a:p>
        </p:txBody>
      </p:sp>
      <p:sp>
        <p:nvSpPr>
          <p:cNvPr id="111670" name="Rectangle 54">
            <a:extLst>
              <a:ext uri="{FF2B5EF4-FFF2-40B4-BE49-F238E27FC236}">
                <a16:creationId xmlns:a16="http://schemas.microsoft.com/office/drawing/2014/main" id="{3DBA3B05-AE2D-7243-A32C-A8AB63CB9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3835400"/>
            <a:ext cx="663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분배된 땅</a:t>
            </a:r>
          </a:p>
        </p:txBody>
      </p:sp>
      <p:sp>
        <p:nvSpPr>
          <p:cNvPr id="111671" name="Text Box 55">
            <a:extLst>
              <a:ext uri="{FF2B5EF4-FFF2-40B4-BE49-F238E27FC236}">
                <a16:creationId xmlns:a16="http://schemas.microsoft.com/office/drawing/2014/main" id="{9E211566-BDFD-0443-BC49-B187AEA3C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11675" name="Rectangle 59">
            <a:extLst>
              <a:ext uri="{FF2B5EF4-FFF2-40B4-BE49-F238E27FC236}">
                <a16:creationId xmlns:a16="http://schemas.microsoft.com/office/drawing/2014/main" id="{E73A12F4-D4D4-494E-BBA9-E8913277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46</a:t>
            </a:r>
          </a:p>
        </p:txBody>
      </p:sp>
      <p:sp>
        <p:nvSpPr>
          <p:cNvPr id="111676" name="Text Box 60">
            <a:extLst>
              <a:ext uri="{FF2B5EF4-FFF2-40B4-BE49-F238E27FC236}">
                <a16:creationId xmlns:a16="http://schemas.microsoft.com/office/drawing/2014/main" id="{301E4776-F5E6-A243-94A7-751EBB288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68" name="Rectangle 56">
            <a:extLst>
              <a:ext uri="{FF2B5EF4-FFF2-40B4-BE49-F238E27FC236}">
                <a16:creationId xmlns:a16="http://schemas.microsoft.com/office/drawing/2014/main" id="{B62E658A-A951-C944-8C34-1F1E23F97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16" name="Rectangle 4">
            <a:extLst>
              <a:ext uri="{FF2B5EF4-FFF2-40B4-BE49-F238E27FC236}">
                <a16:creationId xmlns:a16="http://schemas.microsoft.com/office/drawing/2014/main" id="{FF3660FB-42EE-D240-A489-25FD41EF4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25317" name="Line 5">
            <a:extLst>
              <a:ext uri="{FF2B5EF4-FFF2-40B4-BE49-F238E27FC236}">
                <a16:creationId xmlns:a16="http://schemas.microsoft.com/office/drawing/2014/main" id="{577F3928-689E-1F4F-B475-315719D9A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4276" name="Group 59">
            <a:extLst>
              <a:ext uri="{FF2B5EF4-FFF2-40B4-BE49-F238E27FC236}">
                <a16:creationId xmlns:a16="http://schemas.microsoft.com/office/drawing/2014/main" id="{CE563A7C-9DBF-F241-857A-AF830E6B459C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54329" name="Group 58">
              <a:extLst>
                <a:ext uri="{FF2B5EF4-FFF2-40B4-BE49-F238E27FC236}">
                  <a16:creationId xmlns:a16="http://schemas.microsoft.com/office/drawing/2014/main" id="{EBCFD4F6-E818-8442-932A-83394C8774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5344" name="Freeform 32" descr="Large confetti">
                <a:extLst>
                  <a:ext uri="{FF2B5EF4-FFF2-40B4-BE49-F238E27FC236}">
                    <a16:creationId xmlns:a16="http://schemas.microsoft.com/office/drawing/2014/main" id="{EBDEB09F-F034-2A42-BA9C-113567C8E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5345" name="Freeform 33">
                <a:extLst>
                  <a:ext uri="{FF2B5EF4-FFF2-40B4-BE49-F238E27FC236}">
                    <a16:creationId xmlns:a16="http://schemas.microsoft.com/office/drawing/2014/main" id="{34C1AF96-3A7C-9741-B055-0201E626D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525346" name="Freeform 34" descr="Large confetti">
              <a:extLst>
                <a:ext uri="{FF2B5EF4-FFF2-40B4-BE49-F238E27FC236}">
                  <a16:creationId xmlns:a16="http://schemas.microsoft.com/office/drawing/2014/main" id="{8952CD78-FA72-6741-9BF3-6B550763C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4277" name="Group 57">
            <a:extLst>
              <a:ext uri="{FF2B5EF4-FFF2-40B4-BE49-F238E27FC236}">
                <a16:creationId xmlns:a16="http://schemas.microsoft.com/office/drawing/2014/main" id="{DD7CE8B1-8FCF-0240-8B8B-A5A24587A1BF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5347" name="Freeform 35">
              <a:extLst>
                <a:ext uri="{FF2B5EF4-FFF2-40B4-BE49-F238E27FC236}">
                  <a16:creationId xmlns:a16="http://schemas.microsoft.com/office/drawing/2014/main" id="{7BE0892C-2B58-0249-8984-E9FADCD80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48" name="Freeform 36">
              <a:extLst>
                <a:ext uri="{FF2B5EF4-FFF2-40B4-BE49-F238E27FC236}">
                  <a16:creationId xmlns:a16="http://schemas.microsoft.com/office/drawing/2014/main" id="{1E408DFD-8A94-A84F-90AA-DD931394E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349" name="Text Box 37">
            <a:extLst>
              <a:ext uri="{FF2B5EF4-FFF2-40B4-BE49-F238E27FC236}">
                <a16:creationId xmlns:a16="http://schemas.microsoft.com/office/drawing/2014/main" id="{9F9C4204-31FA-8E49-AB2E-348044428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574800"/>
            <a:ext cx="6858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0" i="1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갈릴리                    바다</a:t>
            </a:r>
          </a:p>
        </p:txBody>
      </p:sp>
      <p:sp>
        <p:nvSpPr>
          <p:cNvPr id="525350" name="Text Box 38">
            <a:extLst>
              <a:ext uri="{FF2B5EF4-FFF2-40B4-BE49-F238E27FC236}">
                <a16:creationId xmlns:a16="http://schemas.microsoft.com/office/drawing/2014/main" id="{FA046E68-4C11-E544-9A2B-8031F6F63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b="0" i="1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길보아 산</a:t>
            </a:r>
          </a:p>
        </p:txBody>
      </p:sp>
      <p:sp>
        <p:nvSpPr>
          <p:cNvPr id="525351" name="Text Box 39">
            <a:extLst>
              <a:ext uri="{FF2B5EF4-FFF2-40B4-BE49-F238E27FC236}">
                <a16:creationId xmlns:a16="http://schemas.microsoft.com/office/drawing/2014/main" id="{D3612468-7C04-7746-8B3D-7BAD47FD0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b="0" i="1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헤브론</a:t>
            </a:r>
          </a:p>
        </p:txBody>
      </p:sp>
      <p:sp>
        <p:nvSpPr>
          <p:cNvPr id="525352" name="Text Box 40">
            <a:extLst>
              <a:ext uri="{FF2B5EF4-FFF2-40B4-BE49-F238E27FC236}">
                <a16:creationId xmlns:a16="http://schemas.microsoft.com/office/drawing/2014/main" id="{5C7C023A-90FC-EA4D-958D-F4F8B8143B91}"/>
              </a:ext>
            </a:extLst>
          </p:cNvPr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아셀</a:t>
            </a:r>
          </a:p>
        </p:txBody>
      </p:sp>
      <p:sp>
        <p:nvSpPr>
          <p:cNvPr id="525353" name="Text Box 41">
            <a:extLst>
              <a:ext uri="{FF2B5EF4-FFF2-40B4-BE49-F238E27FC236}">
                <a16:creationId xmlns:a16="http://schemas.microsoft.com/office/drawing/2014/main" id="{45C9F642-54D3-7048-B655-3BC79EA2BF08}"/>
              </a:ext>
            </a:extLst>
          </p:cNvPr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잇사갈</a:t>
            </a:r>
          </a:p>
        </p:txBody>
      </p:sp>
      <p:sp>
        <p:nvSpPr>
          <p:cNvPr id="525355" name="Text Box 43">
            <a:extLst>
              <a:ext uri="{FF2B5EF4-FFF2-40B4-BE49-F238E27FC236}">
                <a16:creationId xmlns:a16="http://schemas.microsoft.com/office/drawing/2014/main" id="{960265E8-30CD-6F45-B091-8AA6D85878BC}"/>
              </a:ext>
            </a:extLst>
          </p:cNvPr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갓</a:t>
            </a:r>
          </a:p>
        </p:txBody>
      </p:sp>
      <p:sp>
        <p:nvSpPr>
          <p:cNvPr id="525356" name="Text Box 44">
            <a:extLst>
              <a:ext uri="{FF2B5EF4-FFF2-40B4-BE49-F238E27FC236}">
                <a16:creationId xmlns:a16="http://schemas.microsoft.com/office/drawing/2014/main" id="{A528010E-5977-3F48-9684-57805F46FC15}"/>
              </a:ext>
            </a:extLst>
          </p:cNvPr>
          <p:cNvSpPr txBox="1">
            <a:spLocks noChangeArrowheads="1"/>
          </p:cNvSpPr>
          <p:nvPr/>
        </p:nvSpPr>
        <p:spPr bwMode="auto">
          <a:xfrm rot="-2225045">
            <a:off x="4560888" y="35972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에프라임</a:t>
            </a:r>
          </a:p>
        </p:txBody>
      </p:sp>
      <p:sp>
        <p:nvSpPr>
          <p:cNvPr id="525357" name="Text Box 45">
            <a:extLst>
              <a:ext uri="{FF2B5EF4-FFF2-40B4-BE49-F238E27FC236}">
                <a16:creationId xmlns:a16="http://schemas.microsoft.com/office/drawing/2014/main" id="{64597002-90E6-574A-8EB1-BC59EB329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벤자민</a:t>
            </a:r>
          </a:p>
        </p:txBody>
      </p:sp>
      <p:sp>
        <p:nvSpPr>
          <p:cNvPr id="525358" name="Text Box 46">
            <a:extLst>
              <a:ext uri="{FF2B5EF4-FFF2-40B4-BE49-F238E27FC236}">
                <a16:creationId xmlns:a16="http://schemas.microsoft.com/office/drawing/2014/main" id="{B6B3F358-9DFF-C34D-B559-A416A7E5BE9A}"/>
              </a:ext>
            </a:extLst>
          </p:cNvPr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르우벤</a:t>
            </a:r>
          </a:p>
        </p:txBody>
      </p:sp>
      <p:sp>
        <p:nvSpPr>
          <p:cNvPr id="525359" name="Text Box 47">
            <a:extLst>
              <a:ext uri="{FF2B5EF4-FFF2-40B4-BE49-F238E27FC236}">
                <a16:creationId xmlns:a16="http://schemas.microsoft.com/office/drawing/2014/main" id="{CB70A6AE-61FE-EA49-BC39-DB967DC387A0}"/>
              </a:ext>
            </a:extLst>
          </p:cNvPr>
          <p:cNvSpPr txBox="1">
            <a:spLocks noChangeArrowheads="1"/>
          </p:cNvSpPr>
          <p:nvPr/>
        </p:nvSpPr>
        <p:spPr bwMode="auto">
          <a:xfrm rot="-3254640">
            <a:off x="3824288" y="39814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단</a:t>
            </a:r>
          </a:p>
        </p:txBody>
      </p:sp>
      <p:sp>
        <p:nvSpPr>
          <p:cNvPr id="525360" name="Text Box 48">
            <a:extLst>
              <a:ext uri="{FF2B5EF4-FFF2-40B4-BE49-F238E27FC236}">
                <a16:creationId xmlns:a16="http://schemas.microsoft.com/office/drawing/2014/main" id="{0AB16CAE-6FAA-4340-8102-6F2ECC2CB0CB}"/>
              </a:ext>
            </a:extLst>
          </p:cNvPr>
          <p:cNvSpPr txBox="1">
            <a:spLocks noChangeArrowheads="1"/>
          </p:cNvSpPr>
          <p:nvPr/>
        </p:nvSpPr>
        <p:spPr bwMode="auto">
          <a:xfrm rot="-2428638">
            <a:off x="3752850" y="47037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유다</a:t>
            </a:r>
          </a:p>
        </p:txBody>
      </p:sp>
      <p:sp>
        <p:nvSpPr>
          <p:cNvPr id="525361" name="Text Box 49">
            <a:extLst>
              <a:ext uri="{FF2B5EF4-FFF2-40B4-BE49-F238E27FC236}">
                <a16:creationId xmlns:a16="http://schemas.microsoft.com/office/drawing/2014/main" id="{A9935891-D203-F145-903B-3C638EA66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시므온</a:t>
            </a:r>
          </a:p>
        </p:txBody>
      </p:sp>
      <p:grpSp>
        <p:nvGrpSpPr>
          <p:cNvPr id="525382" name="Group 70">
            <a:extLst>
              <a:ext uri="{FF2B5EF4-FFF2-40B4-BE49-F238E27FC236}">
                <a16:creationId xmlns:a16="http://schemas.microsoft.com/office/drawing/2014/main" id="{D9B00FE5-D823-874F-9441-CDDE786C3891}"/>
              </a:ext>
            </a:extLst>
          </p:cNvPr>
          <p:cNvGrpSpPr>
            <a:grpSpLocks/>
          </p:cNvGrpSpPr>
          <p:nvPr/>
        </p:nvGrpSpPr>
        <p:grpSpPr bwMode="auto">
          <a:xfrm>
            <a:off x="4422775" y="3048000"/>
            <a:ext cx="2986088" cy="531813"/>
            <a:chOff x="2786" y="1920"/>
            <a:chExt cx="1881" cy="335"/>
          </a:xfrm>
        </p:grpSpPr>
        <p:sp>
          <p:nvSpPr>
            <p:cNvPr id="525354" name="Text Box 42">
              <a:extLst>
                <a:ext uri="{FF2B5EF4-FFF2-40B4-BE49-F238E27FC236}">
                  <a16:creationId xmlns:a16="http://schemas.microsoft.com/office/drawing/2014/main" id="{C56F7856-7C60-EE41-9E1A-D1C3AC3B2F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69584">
              <a:off x="2786" y="1920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>
                  <a:solidFill>
                    <a:srgbClr val="FFFF00"/>
                  </a:solidFill>
                  <a:latin typeface="Comic Sans MS" charset="0"/>
                  <a:ea typeface="굴림" charset="0"/>
                  <a:cs typeface="굴림" charset="0"/>
                </a:rPr>
                <a:t>므낫세</a:t>
              </a:r>
            </a:p>
          </p:txBody>
        </p:sp>
        <p:sp>
          <p:nvSpPr>
            <p:cNvPr id="525362" name="Text Box 50">
              <a:extLst>
                <a:ext uri="{FF2B5EF4-FFF2-40B4-BE49-F238E27FC236}">
                  <a16:creationId xmlns:a16="http://schemas.microsoft.com/office/drawing/2014/main" id="{3332C903-2F45-AC40-83C5-CA9AEDD5B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71107">
              <a:off x="3651" y="2043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>
                  <a:solidFill>
                    <a:srgbClr val="FFFF00"/>
                  </a:solidFill>
                  <a:latin typeface="Comic Sans MS" charset="0"/>
                  <a:ea typeface="굴림" charset="0"/>
                  <a:cs typeface="굴림" charset="0"/>
                </a:rPr>
                <a:t>므낫세</a:t>
              </a:r>
            </a:p>
          </p:txBody>
        </p:sp>
      </p:grpSp>
      <p:sp>
        <p:nvSpPr>
          <p:cNvPr id="525363" name="Text Box 51">
            <a:extLst>
              <a:ext uri="{FF2B5EF4-FFF2-40B4-BE49-F238E27FC236}">
                <a16:creationId xmlns:a16="http://schemas.microsoft.com/office/drawing/2014/main" id="{4631C42D-AB62-CC4A-80DE-BEDB5F154F51}"/>
              </a:ext>
            </a:extLst>
          </p:cNvPr>
          <p:cNvSpPr txBox="1">
            <a:spLocks noChangeArrowheads="1"/>
          </p:cNvSpPr>
          <p:nvPr/>
        </p:nvSpPr>
        <p:spPr bwMode="auto">
          <a:xfrm rot="-4430452">
            <a:off x="5772150" y="12573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납달리</a:t>
            </a:r>
          </a:p>
        </p:txBody>
      </p:sp>
      <p:sp>
        <p:nvSpPr>
          <p:cNvPr id="525364" name="Text Box 52">
            <a:extLst>
              <a:ext uri="{FF2B5EF4-FFF2-40B4-BE49-F238E27FC236}">
                <a16:creationId xmlns:a16="http://schemas.microsoft.com/office/drawing/2014/main" id="{95243E2A-E16A-D74C-91C7-76DA014C88F0}"/>
              </a:ext>
            </a:extLst>
          </p:cNvPr>
          <p:cNvSpPr txBox="1">
            <a:spLocks noChangeArrowheads="1"/>
          </p:cNvSpPr>
          <p:nvPr/>
        </p:nvSpPr>
        <p:spPr bwMode="auto">
          <a:xfrm rot="-5105054">
            <a:off x="4718050" y="15160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스불론</a:t>
            </a:r>
          </a:p>
        </p:txBody>
      </p:sp>
      <p:sp>
        <p:nvSpPr>
          <p:cNvPr id="525365" name="Text Box 53">
            <a:extLst>
              <a:ext uri="{FF2B5EF4-FFF2-40B4-BE49-F238E27FC236}">
                <a16:creationId xmlns:a16="http://schemas.microsoft.com/office/drawing/2014/main" id="{037D666A-AA2B-EC4B-9FF4-129C37988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i="1">
                <a:solidFill>
                  <a:srgbClr val="66FF66"/>
                </a:solidFill>
                <a:latin typeface="Comic Sans MS" charset="0"/>
                <a:ea typeface="굴림" charset="0"/>
                <a:cs typeface="굴림" charset="0"/>
              </a:rPr>
              <a:t>   </a:t>
            </a:r>
            <a:r>
              <a:rPr lang="ko-KR" altLang="en-US" i="1">
                <a:solidFill>
                  <a:srgbClr val="66FF66"/>
                </a:solidFill>
                <a:latin typeface="Comic Sans MS" charset="0"/>
                <a:ea typeface="굴림" charset="0"/>
                <a:cs typeface="굴림" charset="0"/>
              </a:rPr>
              <a:t>갈멜 산</a:t>
            </a:r>
          </a:p>
        </p:txBody>
      </p:sp>
      <p:sp>
        <p:nvSpPr>
          <p:cNvPr id="525366" name="Text Box 54">
            <a:extLst>
              <a:ext uri="{FF2B5EF4-FFF2-40B4-BE49-F238E27FC236}">
                <a16:creationId xmlns:a16="http://schemas.microsoft.com/office/drawing/2014/main" id="{0FB86CD2-7946-2145-B7F8-FA24E3769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b="0" i="1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다볼 산</a:t>
            </a:r>
          </a:p>
        </p:txBody>
      </p:sp>
      <p:sp>
        <p:nvSpPr>
          <p:cNvPr id="525367" name="Text Box 55">
            <a:extLst>
              <a:ext uri="{FF2B5EF4-FFF2-40B4-BE49-F238E27FC236}">
                <a16:creationId xmlns:a16="http://schemas.microsoft.com/office/drawing/2014/main" id="{48B7823A-B3E1-DB44-8688-FBC28B937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b="0" i="1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사해</a:t>
            </a:r>
          </a:p>
        </p:txBody>
      </p:sp>
      <p:sp>
        <p:nvSpPr>
          <p:cNvPr id="525372" name="Text Box 60">
            <a:extLst>
              <a:ext uri="{FF2B5EF4-FFF2-40B4-BE49-F238E27FC236}">
                <a16:creationId xmlns:a16="http://schemas.microsoft.com/office/drawing/2014/main" id="{A0522CD0-29E9-844C-AAFB-2232B9783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852488"/>
            <a:ext cx="1612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i="1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대해</a:t>
            </a:r>
          </a:p>
        </p:txBody>
      </p:sp>
      <p:sp>
        <p:nvSpPr>
          <p:cNvPr id="525373" name="Oval 61">
            <a:extLst>
              <a:ext uri="{FF2B5EF4-FFF2-40B4-BE49-F238E27FC236}">
                <a16:creationId xmlns:a16="http://schemas.microsoft.com/office/drawing/2014/main" id="{B7DD4B9F-CB67-1548-ADC6-AAF89E199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74" name="Oval 62">
            <a:extLst>
              <a:ext uri="{FF2B5EF4-FFF2-40B4-BE49-F238E27FC236}">
                <a16:creationId xmlns:a16="http://schemas.microsoft.com/office/drawing/2014/main" id="{18DC68AF-A864-604C-8848-2EDA55E9C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75" name="Oval 63">
            <a:extLst>
              <a:ext uri="{FF2B5EF4-FFF2-40B4-BE49-F238E27FC236}">
                <a16:creationId xmlns:a16="http://schemas.microsoft.com/office/drawing/2014/main" id="{8C56BF77-0FF0-E74A-B532-F411EA02E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76" name="Oval 64">
            <a:extLst>
              <a:ext uri="{FF2B5EF4-FFF2-40B4-BE49-F238E27FC236}">
                <a16:creationId xmlns:a16="http://schemas.microsoft.com/office/drawing/2014/main" id="{5BB0C27B-5A1A-644F-B4F6-0E5D105F4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77" name="Text Box 65">
            <a:extLst>
              <a:ext uri="{FF2B5EF4-FFF2-40B4-BE49-F238E27FC236}">
                <a16:creationId xmlns:a16="http://schemas.microsoft.com/office/drawing/2014/main" id="{6A4D7BF8-6866-E941-A2E2-8BA835F993A8}"/>
              </a:ext>
            </a:extLst>
          </p:cNvPr>
          <p:cNvSpPr txBox="1">
            <a:spLocks noChangeArrowheads="1"/>
          </p:cNvSpPr>
          <p:nvPr/>
        </p:nvSpPr>
        <p:spPr bwMode="auto">
          <a:xfrm rot="-37201">
            <a:off x="6804025" y="4640263"/>
            <a:ext cx="1328738" cy="14589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  <a:defRPr/>
            </a:pPr>
            <a:r>
              <a:rPr lang="ko-KR" altLang="en-US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레위</a:t>
            </a:r>
            <a:r>
              <a:rPr lang="en-US" altLang="ko-KR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:  </a:t>
            </a:r>
            <a:r>
              <a:rPr lang="ko-KR" altLang="en-US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오직 사람들이 거주하는 마을</a:t>
            </a:r>
            <a:r>
              <a:rPr lang="en-US" altLang="ko-KR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; </a:t>
            </a:r>
            <a:r>
              <a:rPr lang="ko-KR" altLang="en-US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그들은 성막을 관리하였다</a:t>
            </a:r>
            <a:r>
              <a:rPr lang="en-US" altLang="ko-KR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!</a:t>
            </a:r>
          </a:p>
        </p:txBody>
      </p:sp>
      <p:sp>
        <p:nvSpPr>
          <p:cNvPr id="525380" name="Text Box 68">
            <a:extLst>
              <a:ext uri="{FF2B5EF4-FFF2-40B4-BE49-F238E27FC236}">
                <a16:creationId xmlns:a16="http://schemas.microsoft.com/office/drawing/2014/main" id="{F872E79A-F879-8740-83CC-7A386D485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47625"/>
            <a:ext cx="3787775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수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13:1-21:43; 13:14 (</a:t>
            </a: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레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)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525381" name="AutoShape 69">
            <a:extLst>
              <a:ext uri="{FF2B5EF4-FFF2-40B4-BE49-F238E27FC236}">
                <a16:creationId xmlns:a16="http://schemas.microsoft.com/office/drawing/2014/main" id="{D430F115-3101-0544-B52B-06D6E4DD2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4825" y="4530725"/>
            <a:ext cx="1335088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83" name="Text Box 71">
            <a:extLst>
              <a:ext uri="{FF2B5EF4-FFF2-40B4-BE49-F238E27FC236}">
                <a16:creationId xmlns:a16="http://schemas.microsoft.com/office/drawing/2014/main" id="{3EB9051E-8DCA-9448-8A48-3C81A7826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1993900"/>
            <a:ext cx="2387600" cy="39354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ko-KR" altLang="en-US" sz="2800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각 족속 단위로 정착을 했다</a:t>
            </a:r>
            <a:r>
              <a:rPr lang="en-US" altLang="ko-KR" sz="2800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, </a:t>
            </a:r>
            <a:r>
              <a:rPr lang="ko-KR" altLang="en-US" sz="2800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아브라함의 유산인 새로운 땅에서 살 준비가 되었다</a:t>
            </a:r>
            <a:r>
              <a:rPr lang="en-US" altLang="ko-KR" sz="2800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.</a:t>
            </a:r>
          </a:p>
        </p:txBody>
      </p:sp>
      <p:sp>
        <p:nvSpPr>
          <p:cNvPr id="525384" name="Freeform 72">
            <a:extLst>
              <a:ext uri="{FF2B5EF4-FFF2-40B4-BE49-F238E27FC236}">
                <a16:creationId xmlns:a16="http://schemas.microsoft.com/office/drawing/2014/main" id="{0ACCAD27-5DA5-F043-93FB-953DD9A785BC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385" name="Rectangle 73">
            <a:extLst>
              <a:ext uri="{FF2B5EF4-FFF2-40B4-BE49-F238E27FC236}">
                <a16:creationId xmlns:a16="http://schemas.microsoft.com/office/drawing/2014/main" id="{EDD06E5D-E119-0347-81EC-9351FDA77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86" name="Freeform 74">
            <a:extLst>
              <a:ext uri="{FF2B5EF4-FFF2-40B4-BE49-F238E27FC236}">
                <a16:creationId xmlns:a16="http://schemas.microsoft.com/office/drawing/2014/main" id="{060A905C-3789-B544-AA1B-BA59F68E6219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387" name="AutoShape 75">
            <a:extLst>
              <a:ext uri="{FF2B5EF4-FFF2-40B4-BE49-F238E27FC236}">
                <a16:creationId xmlns:a16="http://schemas.microsoft.com/office/drawing/2014/main" id="{AAD56042-CD9E-4041-BE7E-5B3225A5E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88" name="Rectangle 76">
            <a:extLst>
              <a:ext uri="{FF2B5EF4-FFF2-40B4-BE49-F238E27FC236}">
                <a16:creationId xmlns:a16="http://schemas.microsoft.com/office/drawing/2014/main" id="{7CF2B512-FA67-8B4B-913E-9F67355B2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89" name="Rectangle 77">
            <a:extLst>
              <a:ext uri="{FF2B5EF4-FFF2-40B4-BE49-F238E27FC236}">
                <a16:creationId xmlns:a16="http://schemas.microsoft.com/office/drawing/2014/main" id="{48CE509D-42DF-0D45-B6F0-6DEEFC9C1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90" name="AutoShape 78">
            <a:extLst>
              <a:ext uri="{FF2B5EF4-FFF2-40B4-BE49-F238E27FC236}">
                <a16:creationId xmlns:a16="http://schemas.microsoft.com/office/drawing/2014/main" id="{70536C1F-C633-5A4E-BAAE-E3DA0E33F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91" name="Line 79">
            <a:extLst>
              <a:ext uri="{FF2B5EF4-FFF2-40B4-BE49-F238E27FC236}">
                <a16:creationId xmlns:a16="http://schemas.microsoft.com/office/drawing/2014/main" id="{AD7E3CD1-FC1C-CC4B-9029-F756AD3375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92" name="Line 80">
            <a:extLst>
              <a:ext uri="{FF2B5EF4-FFF2-40B4-BE49-F238E27FC236}">
                <a16:creationId xmlns:a16="http://schemas.microsoft.com/office/drawing/2014/main" id="{3235F492-35B7-C54E-BADB-1BFD6A066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5393" name="Rectangle 81">
            <a:extLst>
              <a:ext uri="{FF2B5EF4-FFF2-40B4-BE49-F238E27FC236}">
                <a16:creationId xmlns:a16="http://schemas.microsoft.com/office/drawing/2014/main" id="{3DCD1D3D-07FF-5145-AE69-6EB7AD481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525394" name="Rectangle 82">
            <a:extLst>
              <a:ext uri="{FF2B5EF4-FFF2-40B4-BE49-F238E27FC236}">
                <a16:creationId xmlns:a16="http://schemas.microsoft.com/office/drawing/2014/main" id="{9E8480AE-1806-8046-ACE2-74B72A616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762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여리고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/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아이</a:t>
            </a:r>
          </a:p>
        </p:txBody>
      </p:sp>
      <p:sp>
        <p:nvSpPr>
          <p:cNvPr id="525395" name="Rectangle 83">
            <a:extLst>
              <a:ext uri="{FF2B5EF4-FFF2-40B4-BE49-F238E27FC236}">
                <a16:creationId xmlns:a16="http://schemas.microsoft.com/office/drawing/2014/main" id="{5103A97A-27AE-B843-B7C0-0609E8FA1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225" y="3822700"/>
            <a:ext cx="663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분배된 땅</a:t>
            </a:r>
          </a:p>
        </p:txBody>
      </p:sp>
      <p:sp>
        <p:nvSpPr>
          <p:cNvPr id="525396" name="Text Box 84">
            <a:extLst>
              <a:ext uri="{FF2B5EF4-FFF2-40B4-BE49-F238E27FC236}">
                <a16:creationId xmlns:a16="http://schemas.microsoft.com/office/drawing/2014/main" id="{FACB10AD-E588-5244-8392-62D5F0FA3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525399" name="Text Box 87">
            <a:extLst>
              <a:ext uri="{FF2B5EF4-FFF2-40B4-BE49-F238E27FC236}">
                <a16:creationId xmlns:a16="http://schemas.microsoft.com/office/drawing/2014/main" id="{9B923310-BC7A-A34D-B02A-22F7F85A9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6410325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13</a:t>
            </a:r>
          </a:p>
        </p:txBody>
      </p:sp>
      <p:sp>
        <p:nvSpPr>
          <p:cNvPr id="525400" name="Rectangle 88">
            <a:extLst>
              <a:ext uri="{FF2B5EF4-FFF2-40B4-BE49-F238E27FC236}">
                <a16:creationId xmlns:a16="http://schemas.microsoft.com/office/drawing/2014/main" id="{40A9148F-CBAE-4048-B744-3AB5350EC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47</a:t>
            </a:r>
          </a:p>
        </p:txBody>
      </p:sp>
      <p:grpSp>
        <p:nvGrpSpPr>
          <p:cNvPr id="525401" name="Group 89">
            <a:extLst>
              <a:ext uri="{FF2B5EF4-FFF2-40B4-BE49-F238E27FC236}">
                <a16:creationId xmlns:a16="http://schemas.microsoft.com/office/drawing/2014/main" id="{62CA4676-6F35-F44C-9F61-C76245005BEC}"/>
              </a:ext>
            </a:extLst>
          </p:cNvPr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2693" y="1509"/>
            <a:chExt cx="2394" cy="1255"/>
          </a:xfrm>
        </p:grpSpPr>
        <p:sp>
          <p:nvSpPr>
            <p:cNvPr id="525402" name="Text Box 90">
              <a:extLst>
                <a:ext uri="{FF2B5EF4-FFF2-40B4-BE49-F238E27FC236}">
                  <a16:creationId xmlns:a16="http://schemas.microsoft.com/office/drawing/2014/main" id="{54FD10C4-EE48-BF4E-994E-1605A2324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>
                  <a:solidFill>
                    <a:schemeClr val="tx1"/>
                  </a:solidFill>
                  <a:latin typeface="Comic Sans MS" charset="0"/>
                  <a:ea typeface="굴림" charset="0"/>
                  <a:cs typeface="굴림" charset="0"/>
                </a:rPr>
                <a:t>요셉의 아들들</a:t>
              </a:r>
              <a:endPara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525403" name="Freeform 91">
              <a:extLst>
                <a:ext uri="{FF2B5EF4-FFF2-40B4-BE49-F238E27FC236}">
                  <a16:creationId xmlns:a16="http://schemas.microsoft.com/office/drawing/2014/main" id="{22E09BEE-9C41-E244-A1B9-55128046F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25404" name="Text Box 92">
            <a:extLst>
              <a:ext uri="{FF2B5EF4-FFF2-40B4-BE49-F238E27FC236}">
                <a16:creationId xmlns:a16="http://schemas.microsoft.com/office/drawing/2014/main" id="{329E570C-F1B4-C746-A358-4BE3DE85E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  <p:sp>
        <p:nvSpPr>
          <p:cNvPr id="525405" name="Text Box 93">
            <a:extLst>
              <a:ext uri="{FF2B5EF4-FFF2-40B4-BE49-F238E27FC236}">
                <a16:creationId xmlns:a16="http://schemas.microsoft.com/office/drawing/2014/main" id="{58BB2F6B-9669-EE49-8413-C44FD603C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98700"/>
            <a:ext cx="2794000" cy="2530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ko-KR" altLang="en-US" sz="4000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가나안 땅은 나뉘어 졌다</a:t>
            </a:r>
            <a:r>
              <a:rPr lang="en-US" altLang="ko-KR" sz="4000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!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2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52" grpId="0" autoUpdateAnimBg="0"/>
      <p:bldP spid="525353" grpId="0" autoUpdateAnimBg="0"/>
      <p:bldP spid="525355" grpId="0" autoUpdateAnimBg="0"/>
      <p:bldP spid="525356" grpId="0" autoUpdateAnimBg="0"/>
      <p:bldP spid="525357" grpId="0" autoUpdateAnimBg="0"/>
      <p:bldP spid="525358" grpId="0" autoUpdateAnimBg="0"/>
      <p:bldP spid="525359" grpId="0" autoUpdateAnimBg="0"/>
      <p:bldP spid="525360" grpId="0" autoUpdateAnimBg="0"/>
      <p:bldP spid="525361" grpId="0" autoUpdateAnimBg="0"/>
      <p:bldP spid="525363" grpId="0" autoUpdateAnimBg="0"/>
      <p:bldP spid="525364" grpId="0" autoUpdateAnimBg="0"/>
      <p:bldP spid="525377" grpId="0" autoUpdateAnimBg="0"/>
      <p:bldP spid="525381" grpId="0" animBg="1"/>
      <p:bldP spid="525383" grpId="0" autoUpdateAnimBg="0"/>
      <p:bldP spid="525405" grpId="0" autoUpdateAnimBg="0"/>
      <p:bldP spid="525405" grpId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>
            <a:extLst>
              <a:ext uri="{FF2B5EF4-FFF2-40B4-BE49-F238E27FC236}">
                <a16:creationId xmlns:a16="http://schemas.microsoft.com/office/drawing/2014/main" id="{30EEA663-5AC5-C24B-A4DF-E3F25CD63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15" name="Rectangle 3">
            <a:extLst>
              <a:ext uri="{FF2B5EF4-FFF2-40B4-BE49-F238E27FC236}">
                <a16:creationId xmlns:a16="http://schemas.microsoft.com/office/drawing/2014/main" id="{CA231FC0-9A6A-F54B-B836-E8F016365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76516" name="Line 4">
            <a:extLst>
              <a:ext uri="{FF2B5EF4-FFF2-40B4-BE49-F238E27FC236}">
                <a16:creationId xmlns:a16="http://schemas.microsoft.com/office/drawing/2014/main" id="{F149BB54-F792-0447-9F6E-D66AAF6B91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5300" name="Group 18">
            <a:extLst>
              <a:ext uri="{FF2B5EF4-FFF2-40B4-BE49-F238E27FC236}">
                <a16:creationId xmlns:a16="http://schemas.microsoft.com/office/drawing/2014/main" id="{420C993D-5AA9-F64A-BCFE-0261303AC1C3}"/>
              </a:ext>
            </a:extLst>
          </p:cNvPr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55346" name="Group 19" descr="Large confetti">
              <a:extLst>
                <a:ext uri="{FF2B5EF4-FFF2-40B4-BE49-F238E27FC236}">
                  <a16:creationId xmlns:a16="http://schemas.microsoft.com/office/drawing/2014/main" id="{F1352C35-83FD-9341-8333-D70214ABF8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76532" name="Freeform 20" descr="Large confetti">
                <a:extLst>
                  <a:ext uri="{FF2B5EF4-FFF2-40B4-BE49-F238E27FC236}">
                    <a16:creationId xmlns:a16="http://schemas.microsoft.com/office/drawing/2014/main" id="{62E5D75D-37CF-6547-9637-F91EF55F3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127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6533" name="Freeform 21" descr="Large confetti">
                <a:extLst>
                  <a:ext uri="{FF2B5EF4-FFF2-40B4-BE49-F238E27FC236}">
                    <a16:creationId xmlns:a16="http://schemas.microsoft.com/office/drawing/2014/main" id="{CDC6F67D-5AC0-794D-BFDD-403607B82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6534" name="Freeform 22" descr="Large confetti">
              <a:extLst>
                <a:ext uri="{FF2B5EF4-FFF2-40B4-BE49-F238E27FC236}">
                  <a16:creationId xmlns:a16="http://schemas.microsoft.com/office/drawing/2014/main" id="{7F5A5C6E-92F8-764E-9417-B128D6FB0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301" name="Group 23">
            <a:extLst>
              <a:ext uri="{FF2B5EF4-FFF2-40B4-BE49-F238E27FC236}">
                <a16:creationId xmlns:a16="http://schemas.microsoft.com/office/drawing/2014/main" id="{20401DA6-439D-D240-AD6E-6E498B6FC457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76536" name="Freeform 24">
              <a:extLst>
                <a:ext uri="{FF2B5EF4-FFF2-40B4-BE49-F238E27FC236}">
                  <a16:creationId xmlns:a16="http://schemas.microsoft.com/office/drawing/2014/main" id="{A87EB0DE-6064-D949-A886-341EEC6D1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537" name="Freeform 25">
              <a:extLst>
                <a:ext uri="{FF2B5EF4-FFF2-40B4-BE49-F238E27FC236}">
                  <a16:creationId xmlns:a16="http://schemas.microsoft.com/office/drawing/2014/main" id="{251D0BC7-60B9-4241-96D7-286FF76E6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6538" name="Text Box 26">
            <a:extLst>
              <a:ext uri="{FF2B5EF4-FFF2-40B4-BE49-F238E27FC236}">
                <a16:creationId xmlns:a16="http://schemas.microsoft.com/office/drawing/2014/main" id="{2D84D927-90A8-9247-9D54-D46FCA30F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574800"/>
            <a:ext cx="977900" cy="6397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0" i="1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갈릴리   	     바다</a:t>
            </a:r>
          </a:p>
        </p:txBody>
      </p:sp>
      <p:sp>
        <p:nvSpPr>
          <p:cNvPr id="576539" name="Text Box 27">
            <a:extLst>
              <a:ext uri="{FF2B5EF4-FFF2-40B4-BE49-F238E27FC236}">
                <a16:creationId xmlns:a16="http://schemas.microsoft.com/office/drawing/2014/main" id="{41A0C2DE-A688-034A-A4D3-4246A6FC6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b="0" i="1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길보아 산</a:t>
            </a:r>
          </a:p>
        </p:txBody>
      </p:sp>
      <p:sp>
        <p:nvSpPr>
          <p:cNvPr id="576540" name="Text Box 28">
            <a:extLst>
              <a:ext uri="{FF2B5EF4-FFF2-40B4-BE49-F238E27FC236}">
                <a16:creationId xmlns:a16="http://schemas.microsoft.com/office/drawing/2014/main" id="{C73371DC-8277-674D-9E44-7EDC7B163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b="0" i="1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헤브론</a:t>
            </a:r>
          </a:p>
        </p:txBody>
      </p:sp>
      <p:sp>
        <p:nvSpPr>
          <p:cNvPr id="576541" name="Text Box 29">
            <a:extLst>
              <a:ext uri="{FF2B5EF4-FFF2-40B4-BE49-F238E27FC236}">
                <a16:creationId xmlns:a16="http://schemas.microsoft.com/office/drawing/2014/main" id="{F1A4703C-35B4-A14A-82CE-FBDA9E30749A}"/>
              </a:ext>
            </a:extLst>
          </p:cNvPr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3300"/>
                </a:solidFill>
                <a:latin typeface="Comic Sans MS" charset="0"/>
                <a:ea typeface="굴림" charset="0"/>
                <a:cs typeface="굴림" charset="0"/>
              </a:rPr>
              <a:t>아셀</a:t>
            </a:r>
          </a:p>
        </p:txBody>
      </p:sp>
      <p:sp>
        <p:nvSpPr>
          <p:cNvPr id="576542" name="Text Box 30">
            <a:extLst>
              <a:ext uri="{FF2B5EF4-FFF2-40B4-BE49-F238E27FC236}">
                <a16:creationId xmlns:a16="http://schemas.microsoft.com/office/drawing/2014/main" id="{8BF41959-E234-A843-A4F5-3B3E4910EBFA}"/>
              </a:ext>
            </a:extLst>
          </p:cNvPr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잇사갈</a:t>
            </a:r>
          </a:p>
        </p:txBody>
      </p:sp>
      <p:sp>
        <p:nvSpPr>
          <p:cNvPr id="576543" name="Text Box 31">
            <a:extLst>
              <a:ext uri="{FF2B5EF4-FFF2-40B4-BE49-F238E27FC236}">
                <a16:creationId xmlns:a16="http://schemas.microsoft.com/office/drawing/2014/main" id="{8455094D-A2BA-6849-B09F-8EBE2A3F81D7}"/>
              </a:ext>
            </a:extLst>
          </p:cNvPr>
          <p:cNvSpPr txBox="1">
            <a:spLocks noChangeArrowheads="1"/>
          </p:cNvSpPr>
          <p:nvPr/>
        </p:nvSpPr>
        <p:spPr bwMode="auto">
          <a:xfrm rot="469584">
            <a:off x="4422775" y="3048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므낫세</a:t>
            </a:r>
          </a:p>
        </p:txBody>
      </p:sp>
      <p:sp>
        <p:nvSpPr>
          <p:cNvPr id="576544" name="Text Box 32">
            <a:extLst>
              <a:ext uri="{FF2B5EF4-FFF2-40B4-BE49-F238E27FC236}">
                <a16:creationId xmlns:a16="http://schemas.microsoft.com/office/drawing/2014/main" id="{C63BB2BA-A12D-944D-9878-EC55CC2C8131}"/>
              </a:ext>
            </a:extLst>
          </p:cNvPr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갓</a:t>
            </a:r>
          </a:p>
        </p:txBody>
      </p:sp>
      <p:sp>
        <p:nvSpPr>
          <p:cNvPr id="576545" name="Text Box 33">
            <a:extLst>
              <a:ext uri="{FF2B5EF4-FFF2-40B4-BE49-F238E27FC236}">
                <a16:creationId xmlns:a16="http://schemas.microsoft.com/office/drawing/2014/main" id="{6218D4DA-F764-D04B-964B-5E272EF3AF9A}"/>
              </a:ext>
            </a:extLst>
          </p:cNvPr>
          <p:cNvSpPr txBox="1">
            <a:spLocks noChangeArrowheads="1"/>
          </p:cNvSpPr>
          <p:nvPr/>
        </p:nvSpPr>
        <p:spPr bwMode="auto">
          <a:xfrm rot="-2225045">
            <a:off x="4560888" y="35972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00FF"/>
                </a:solidFill>
                <a:latin typeface="Comic Sans MS" charset="0"/>
                <a:ea typeface="굴림" charset="0"/>
                <a:cs typeface="굴림" charset="0"/>
              </a:rPr>
              <a:t>에프라임</a:t>
            </a:r>
          </a:p>
        </p:txBody>
      </p:sp>
      <p:sp>
        <p:nvSpPr>
          <p:cNvPr id="576546" name="Text Box 34">
            <a:extLst>
              <a:ext uri="{FF2B5EF4-FFF2-40B4-BE49-F238E27FC236}">
                <a16:creationId xmlns:a16="http://schemas.microsoft.com/office/drawing/2014/main" id="{00DC9F41-A7E9-B548-9EA9-BD6295A09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벤자민</a:t>
            </a:r>
          </a:p>
        </p:txBody>
      </p:sp>
      <p:sp>
        <p:nvSpPr>
          <p:cNvPr id="576547" name="Text Box 35">
            <a:extLst>
              <a:ext uri="{FF2B5EF4-FFF2-40B4-BE49-F238E27FC236}">
                <a16:creationId xmlns:a16="http://schemas.microsoft.com/office/drawing/2014/main" id="{BC4C064E-14EB-3D40-BC48-A73138E79B4A}"/>
              </a:ext>
            </a:extLst>
          </p:cNvPr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3300"/>
                </a:solidFill>
                <a:latin typeface="Comic Sans MS" charset="0"/>
                <a:ea typeface="굴림" charset="0"/>
                <a:cs typeface="굴림" charset="0"/>
              </a:rPr>
              <a:t>르우벤</a:t>
            </a:r>
          </a:p>
        </p:txBody>
      </p:sp>
      <p:sp>
        <p:nvSpPr>
          <p:cNvPr id="576548" name="Text Box 36">
            <a:extLst>
              <a:ext uri="{FF2B5EF4-FFF2-40B4-BE49-F238E27FC236}">
                <a16:creationId xmlns:a16="http://schemas.microsoft.com/office/drawing/2014/main" id="{1B62D535-1F70-7B49-96B8-0E368510DD4E}"/>
              </a:ext>
            </a:extLst>
          </p:cNvPr>
          <p:cNvSpPr txBox="1">
            <a:spLocks noChangeArrowheads="1"/>
          </p:cNvSpPr>
          <p:nvPr/>
        </p:nvSpPr>
        <p:spPr bwMode="auto">
          <a:xfrm rot="-3254640">
            <a:off x="3824288" y="39814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3300"/>
                </a:solidFill>
                <a:latin typeface="Comic Sans MS" charset="0"/>
                <a:ea typeface="굴림" charset="0"/>
                <a:cs typeface="굴림" charset="0"/>
              </a:rPr>
              <a:t>단</a:t>
            </a:r>
          </a:p>
        </p:txBody>
      </p:sp>
      <p:sp>
        <p:nvSpPr>
          <p:cNvPr id="576549" name="Text Box 37">
            <a:extLst>
              <a:ext uri="{FF2B5EF4-FFF2-40B4-BE49-F238E27FC236}">
                <a16:creationId xmlns:a16="http://schemas.microsoft.com/office/drawing/2014/main" id="{5BD09276-0DDA-0847-8813-1DC307058A43}"/>
              </a:ext>
            </a:extLst>
          </p:cNvPr>
          <p:cNvSpPr txBox="1">
            <a:spLocks noChangeArrowheads="1"/>
          </p:cNvSpPr>
          <p:nvPr/>
        </p:nvSpPr>
        <p:spPr bwMode="auto">
          <a:xfrm rot="-2428638">
            <a:off x="3752850" y="47037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유다</a:t>
            </a:r>
          </a:p>
        </p:txBody>
      </p:sp>
      <p:sp>
        <p:nvSpPr>
          <p:cNvPr id="576550" name="Text Box 38">
            <a:extLst>
              <a:ext uri="{FF2B5EF4-FFF2-40B4-BE49-F238E27FC236}">
                <a16:creationId xmlns:a16="http://schemas.microsoft.com/office/drawing/2014/main" id="{732D1C2D-1C96-8A4D-B405-4DC893591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시므온</a:t>
            </a:r>
          </a:p>
        </p:txBody>
      </p:sp>
      <p:sp>
        <p:nvSpPr>
          <p:cNvPr id="576551" name="Text Box 39">
            <a:extLst>
              <a:ext uri="{FF2B5EF4-FFF2-40B4-BE49-F238E27FC236}">
                <a16:creationId xmlns:a16="http://schemas.microsoft.com/office/drawing/2014/main" id="{84D7049C-92A1-5B44-811B-F9C9E7B63452}"/>
              </a:ext>
            </a:extLst>
          </p:cNvPr>
          <p:cNvSpPr txBox="1">
            <a:spLocks noChangeArrowheads="1"/>
          </p:cNvSpPr>
          <p:nvPr/>
        </p:nvSpPr>
        <p:spPr bwMode="auto">
          <a:xfrm rot="-1471107">
            <a:off x="5795963" y="32432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므낫세</a:t>
            </a:r>
          </a:p>
        </p:txBody>
      </p:sp>
      <p:sp>
        <p:nvSpPr>
          <p:cNvPr id="576552" name="Text Box 40">
            <a:extLst>
              <a:ext uri="{FF2B5EF4-FFF2-40B4-BE49-F238E27FC236}">
                <a16:creationId xmlns:a16="http://schemas.microsoft.com/office/drawing/2014/main" id="{E731087E-3F65-A04F-976F-9EDAE4727E7A}"/>
              </a:ext>
            </a:extLst>
          </p:cNvPr>
          <p:cNvSpPr txBox="1">
            <a:spLocks noChangeArrowheads="1"/>
          </p:cNvSpPr>
          <p:nvPr/>
        </p:nvSpPr>
        <p:spPr bwMode="auto">
          <a:xfrm rot="-4430452">
            <a:off x="5772150" y="12573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납달리</a:t>
            </a:r>
          </a:p>
        </p:txBody>
      </p:sp>
      <p:sp>
        <p:nvSpPr>
          <p:cNvPr id="576553" name="Text Box 41">
            <a:extLst>
              <a:ext uri="{FF2B5EF4-FFF2-40B4-BE49-F238E27FC236}">
                <a16:creationId xmlns:a16="http://schemas.microsoft.com/office/drawing/2014/main" id="{FE3BE078-9358-9D4D-9FAC-B67824D7A6C7}"/>
              </a:ext>
            </a:extLst>
          </p:cNvPr>
          <p:cNvSpPr txBox="1">
            <a:spLocks noChangeArrowheads="1"/>
          </p:cNvSpPr>
          <p:nvPr/>
        </p:nvSpPr>
        <p:spPr bwMode="auto">
          <a:xfrm rot="-5105054">
            <a:off x="4718050" y="1516063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>
                <a:solidFill>
                  <a:srgbClr val="FF00FF"/>
                </a:solidFill>
                <a:latin typeface="Comic Sans MS" charset="0"/>
                <a:ea typeface="굴림" charset="0"/>
                <a:cs typeface="굴림" charset="0"/>
              </a:rPr>
              <a:t>스불론</a:t>
            </a:r>
          </a:p>
        </p:txBody>
      </p:sp>
      <p:sp>
        <p:nvSpPr>
          <p:cNvPr id="576554" name="Text Box 42">
            <a:extLst>
              <a:ext uri="{FF2B5EF4-FFF2-40B4-BE49-F238E27FC236}">
                <a16:creationId xmlns:a16="http://schemas.microsoft.com/office/drawing/2014/main" id="{D6EB309B-38BF-1A4B-A294-2F125A50C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갈멜 산</a:t>
            </a:r>
          </a:p>
        </p:txBody>
      </p:sp>
      <p:sp>
        <p:nvSpPr>
          <p:cNvPr id="576555" name="Text Box 43">
            <a:extLst>
              <a:ext uri="{FF2B5EF4-FFF2-40B4-BE49-F238E27FC236}">
                <a16:creationId xmlns:a16="http://schemas.microsoft.com/office/drawing/2014/main" id="{FE007DD7-FB40-6F44-BAED-ADF5FE923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b="0" i="1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다볼 산</a:t>
            </a:r>
          </a:p>
        </p:txBody>
      </p:sp>
      <p:sp>
        <p:nvSpPr>
          <p:cNvPr id="576556" name="Text Box 44">
            <a:extLst>
              <a:ext uri="{FF2B5EF4-FFF2-40B4-BE49-F238E27FC236}">
                <a16:creationId xmlns:a16="http://schemas.microsoft.com/office/drawing/2014/main" id="{7EF706F0-3D5A-4347-BFCD-E010C42A6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b="0" i="1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사해</a:t>
            </a:r>
          </a:p>
        </p:txBody>
      </p:sp>
      <p:sp>
        <p:nvSpPr>
          <p:cNvPr id="576557" name="Text Box 45">
            <a:extLst>
              <a:ext uri="{FF2B5EF4-FFF2-40B4-BE49-F238E27FC236}">
                <a16:creationId xmlns:a16="http://schemas.microsoft.com/office/drawing/2014/main" id="{8DCAC102-D984-9B4A-8929-C9EEB31F4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852488"/>
            <a:ext cx="1612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i="1">
                <a:solidFill>
                  <a:srgbClr val="00FF00"/>
                </a:solidFill>
                <a:latin typeface="Comic Sans MS" charset="0"/>
                <a:ea typeface="굴림" charset="0"/>
                <a:cs typeface="굴림" charset="0"/>
              </a:rPr>
              <a:t>대해</a:t>
            </a:r>
          </a:p>
        </p:txBody>
      </p:sp>
      <p:sp>
        <p:nvSpPr>
          <p:cNvPr id="576558" name="Oval 46">
            <a:extLst>
              <a:ext uri="{FF2B5EF4-FFF2-40B4-BE49-F238E27FC236}">
                <a16:creationId xmlns:a16="http://schemas.microsoft.com/office/drawing/2014/main" id="{12644C6C-0EF4-7F4B-8B03-39C30C467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59" name="Oval 47">
            <a:extLst>
              <a:ext uri="{FF2B5EF4-FFF2-40B4-BE49-F238E27FC236}">
                <a16:creationId xmlns:a16="http://schemas.microsoft.com/office/drawing/2014/main" id="{4EC6E4BF-1229-1041-A86C-6AF6ECB15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60" name="Oval 48">
            <a:extLst>
              <a:ext uri="{FF2B5EF4-FFF2-40B4-BE49-F238E27FC236}">
                <a16:creationId xmlns:a16="http://schemas.microsoft.com/office/drawing/2014/main" id="{8AA5E65E-78F8-5E47-89B6-2185CB9F3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61" name="Oval 49">
            <a:extLst>
              <a:ext uri="{FF2B5EF4-FFF2-40B4-BE49-F238E27FC236}">
                <a16:creationId xmlns:a16="http://schemas.microsoft.com/office/drawing/2014/main" id="{834AFDB0-8881-C04F-A7A0-57E108978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63" name="Text Box 51">
            <a:extLst>
              <a:ext uri="{FF2B5EF4-FFF2-40B4-BE49-F238E27FC236}">
                <a16:creationId xmlns:a16="http://schemas.microsoft.com/office/drawing/2014/main" id="{37F15A7D-3379-6B4E-98BE-79A1BAE00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044700"/>
            <a:ext cx="3822700" cy="2771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4400" i="1">
                <a:solidFill>
                  <a:srgbClr val="FFFF00"/>
                </a:solidFill>
                <a:ea typeface="굴림" panose="020B0600000101010101" pitchFamily="34" charset="-127"/>
              </a:rPr>
              <a:t>“사람마다 자기 소견에 옳은 대로 행하였더라</a:t>
            </a:r>
            <a:r>
              <a:rPr lang="en-US" altLang="ko-KR" sz="4400" i="1">
                <a:solidFill>
                  <a:srgbClr val="FFFF00"/>
                </a:solidFill>
                <a:ea typeface="굴림" panose="020B0600000101010101" pitchFamily="34" charset="-127"/>
              </a:rPr>
              <a:t>.”</a:t>
            </a:r>
          </a:p>
        </p:txBody>
      </p:sp>
      <p:sp>
        <p:nvSpPr>
          <p:cNvPr id="576565" name="Text Box 53">
            <a:extLst>
              <a:ext uri="{FF2B5EF4-FFF2-40B4-BE49-F238E27FC236}">
                <a16:creationId xmlns:a16="http://schemas.microsoft.com/office/drawing/2014/main" id="{CC3DD177-6240-A848-9BC9-79993CE1E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4450"/>
            <a:ext cx="5534025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삿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17:6</a:t>
            </a:r>
          </a:p>
        </p:txBody>
      </p:sp>
      <p:sp>
        <p:nvSpPr>
          <p:cNvPr id="576567" name="Freeform 55">
            <a:extLst>
              <a:ext uri="{FF2B5EF4-FFF2-40B4-BE49-F238E27FC236}">
                <a16:creationId xmlns:a16="http://schemas.microsoft.com/office/drawing/2014/main" id="{486561A7-0759-B846-8D12-133F67265477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6568" name="Rectangle 56">
            <a:extLst>
              <a:ext uri="{FF2B5EF4-FFF2-40B4-BE49-F238E27FC236}">
                <a16:creationId xmlns:a16="http://schemas.microsoft.com/office/drawing/2014/main" id="{F37ED852-7AED-CD4A-9225-11964FBBB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69" name="Freeform 57">
            <a:extLst>
              <a:ext uri="{FF2B5EF4-FFF2-40B4-BE49-F238E27FC236}">
                <a16:creationId xmlns:a16="http://schemas.microsoft.com/office/drawing/2014/main" id="{5C6922BB-3DAD-DD48-B727-0A14B827B57C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6570" name="AutoShape 58">
            <a:extLst>
              <a:ext uri="{FF2B5EF4-FFF2-40B4-BE49-F238E27FC236}">
                <a16:creationId xmlns:a16="http://schemas.microsoft.com/office/drawing/2014/main" id="{7A41771B-0A7E-084C-8CB7-FCC334B1A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71" name="Rectangle 59">
            <a:extLst>
              <a:ext uri="{FF2B5EF4-FFF2-40B4-BE49-F238E27FC236}">
                <a16:creationId xmlns:a16="http://schemas.microsoft.com/office/drawing/2014/main" id="{7594EF7E-2CEB-B943-8719-0F150C471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72" name="Rectangle 60">
            <a:extLst>
              <a:ext uri="{FF2B5EF4-FFF2-40B4-BE49-F238E27FC236}">
                <a16:creationId xmlns:a16="http://schemas.microsoft.com/office/drawing/2014/main" id="{847CAEAC-0B05-0542-AEA3-0BFE6614E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73" name="AutoShape 61">
            <a:extLst>
              <a:ext uri="{FF2B5EF4-FFF2-40B4-BE49-F238E27FC236}">
                <a16:creationId xmlns:a16="http://schemas.microsoft.com/office/drawing/2014/main" id="{3AA16DEF-2E4D-C144-B0D8-A1CFB567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74" name="Line 62">
            <a:extLst>
              <a:ext uri="{FF2B5EF4-FFF2-40B4-BE49-F238E27FC236}">
                <a16:creationId xmlns:a16="http://schemas.microsoft.com/office/drawing/2014/main" id="{C7A25694-4296-D942-86AD-265CF888A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75" name="Line 63">
            <a:extLst>
              <a:ext uri="{FF2B5EF4-FFF2-40B4-BE49-F238E27FC236}">
                <a16:creationId xmlns:a16="http://schemas.microsoft.com/office/drawing/2014/main" id="{6CD36AFD-1BF3-5C46-848B-A252338CA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6576" name="Rectangle 64">
            <a:extLst>
              <a:ext uri="{FF2B5EF4-FFF2-40B4-BE49-F238E27FC236}">
                <a16:creationId xmlns:a16="http://schemas.microsoft.com/office/drawing/2014/main" id="{CD159EB1-3AC0-7945-8BCB-AADED456C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576577" name="Rectangle 65">
            <a:extLst>
              <a:ext uri="{FF2B5EF4-FFF2-40B4-BE49-F238E27FC236}">
                <a16:creationId xmlns:a16="http://schemas.microsoft.com/office/drawing/2014/main" id="{AC136BE1-06F7-D643-8701-185BECFA0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762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여리고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/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아이</a:t>
            </a:r>
          </a:p>
        </p:txBody>
      </p:sp>
      <p:sp>
        <p:nvSpPr>
          <p:cNvPr id="576578" name="Rectangle 66">
            <a:extLst>
              <a:ext uri="{FF2B5EF4-FFF2-40B4-BE49-F238E27FC236}">
                <a16:creationId xmlns:a16="http://schemas.microsoft.com/office/drawing/2014/main" id="{1800A072-70FC-BD48-839C-A0F738A86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822700"/>
            <a:ext cx="663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분배된 땅</a:t>
            </a:r>
          </a:p>
        </p:txBody>
      </p:sp>
      <p:sp>
        <p:nvSpPr>
          <p:cNvPr id="576579" name="Text Box 67">
            <a:extLst>
              <a:ext uri="{FF2B5EF4-FFF2-40B4-BE49-F238E27FC236}">
                <a16:creationId xmlns:a16="http://schemas.microsoft.com/office/drawing/2014/main" id="{1A416BAE-B48C-A04C-A2AC-4B4300B23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576584" name="Rectangle 72">
            <a:extLst>
              <a:ext uri="{FF2B5EF4-FFF2-40B4-BE49-F238E27FC236}">
                <a16:creationId xmlns:a16="http://schemas.microsoft.com/office/drawing/2014/main" id="{A8BB336C-4BD3-CC4B-99B2-83AFEE2AE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48</a:t>
            </a:r>
          </a:p>
        </p:txBody>
      </p:sp>
      <p:sp>
        <p:nvSpPr>
          <p:cNvPr id="576585" name="Text Box 73">
            <a:extLst>
              <a:ext uri="{FF2B5EF4-FFF2-40B4-BE49-F238E27FC236}">
                <a16:creationId xmlns:a16="http://schemas.microsoft.com/office/drawing/2014/main" id="{245EDBD2-F9BA-CC40-94F2-1C9560F1B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29-31</a:t>
            </a:r>
          </a:p>
        </p:txBody>
      </p:sp>
      <p:sp>
        <p:nvSpPr>
          <p:cNvPr id="576586" name="Text Box 74">
            <a:extLst>
              <a:ext uri="{FF2B5EF4-FFF2-40B4-BE49-F238E27FC236}">
                <a16:creationId xmlns:a16="http://schemas.microsoft.com/office/drawing/2014/main" id="{336F4427-EEBC-B142-8512-C15CBDE10D41}"/>
              </a:ext>
            </a:extLst>
          </p:cNvPr>
          <p:cNvSpPr txBox="1">
            <a:spLocks noChangeArrowheads="1"/>
          </p:cNvSpPr>
          <p:nvPr/>
        </p:nvSpPr>
        <p:spPr bwMode="auto">
          <a:xfrm rot="-37201">
            <a:off x="6818313" y="4656138"/>
            <a:ext cx="1328737" cy="14589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  <a:defRPr/>
            </a:pPr>
            <a:r>
              <a:rPr lang="ko-KR" altLang="en-US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레위</a:t>
            </a:r>
            <a:r>
              <a:rPr lang="en-US" altLang="ko-KR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:  </a:t>
            </a:r>
            <a:r>
              <a:rPr lang="ko-KR" altLang="en-US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오직 사람들이 거주하는 마을</a:t>
            </a:r>
            <a:r>
              <a:rPr lang="en-US" altLang="ko-KR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; </a:t>
            </a:r>
            <a:r>
              <a:rPr lang="ko-KR" altLang="en-US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그들은 성막을 관리하였다</a:t>
            </a:r>
            <a:r>
              <a:rPr lang="en-US" altLang="ko-KR" i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!</a:t>
            </a:r>
            <a:r>
              <a:rPr lang="en-US" altLang="ko-KR">
                <a:latin typeface="Comic Sans MS" charset="0"/>
                <a:ea typeface="굴림" charset="0"/>
                <a:cs typeface="굴림" charset="0"/>
              </a:rPr>
              <a:t> </a:t>
            </a:r>
            <a:endParaRPr lang="en-US" altLang="ko-KR" i="1">
              <a:solidFill>
                <a:srgbClr val="FFFF00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63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Line 2">
            <a:extLst>
              <a:ext uri="{FF2B5EF4-FFF2-40B4-BE49-F238E27FC236}">
                <a16:creationId xmlns:a16="http://schemas.microsoft.com/office/drawing/2014/main" id="{04316391-1B66-4B4D-B5DD-0273515441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291" name="Rectangle 3">
            <a:extLst>
              <a:ext uri="{FF2B5EF4-FFF2-40B4-BE49-F238E27FC236}">
                <a16:creationId xmlns:a16="http://schemas.microsoft.com/office/drawing/2014/main" id="{342DE725-89F7-5F4B-89EF-C56506F4B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292" name="Rectangle 4">
            <a:extLst>
              <a:ext uri="{FF2B5EF4-FFF2-40B4-BE49-F238E27FC236}">
                <a16:creationId xmlns:a16="http://schemas.microsoft.com/office/drawing/2014/main" id="{9C17749B-58CE-BE44-BCBD-56AD71863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대략적 연대</a:t>
            </a:r>
            <a:r>
              <a:rPr lang="en-US" altLang="ko-KR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:</a:t>
            </a:r>
          </a:p>
          <a:p>
            <a:pPr>
              <a:defRPr/>
            </a:pPr>
            <a:endParaRPr lang="en-US" altLang="ko-KR" sz="3600">
              <a:solidFill>
                <a:srgbClr val="FAFD00"/>
              </a:solidFill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r>
              <a:rPr lang="ko-KR" altLang="en-US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아브라함 </a:t>
            </a:r>
            <a:r>
              <a:rPr lang="en-US" altLang="ko-KR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- </a:t>
            </a:r>
            <a:r>
              <a:rPr lang="ko-KR" altLang="en-US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요셉	  	</a:t>
            </a:r>
            <a:r>
              <a:rPr lang="en-US" altLang="ko-KR" sz="3600">
                <a:solidFill>
                  <a:srgbClr val="FAFD00"/>
                </a:solidFill>
                <a:latin typeface="MD개성체" charset="0"/>
                <a:ea typeface="MD개성체" charset="0"/>
                <a:cs typeface="MD개성체" charset="0"/>
              </a:rPr>
              <a:t>	2000 B.C.</a:t>
            </a:r>
          </a:p>
          <a:p>
            <a:pPr algn="l">
              <a:defRPr/>
            </a:pPr>
            <a:endParaRPr lang="en-US" altLang="ko-KR" sz="3600">
              <a:solidFill>
                <a:srgbClr val="FAFD00"/>
              </a:solidFill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r>
              <a:rPr lang="ko-KR" altLang="en-US" sz="3600">
                <a:solidFill>
                  <a:schemeClr val="hlink"/>
                </a:solidFill>
                <a:latin typeface="MD개성체" charset="0"/>
                <a:ea typeface="MD개성체" charset="0"/>
                <a:cs typeface="MD개성체" charset="0"/>
              </a:rPr>
              <a:t>모세 </a:t>
            </a:r>
            <a:r>
              <a:rPr lang="en-US" altLang="ko-KR" sz="3600">
                <a:solidFill>
                  <a:schemeClr val="hlink"/>
                </a:solidFill>
                <a:latin typeface="MD개성체" charset="0"/>
                <a:ea typeface="MD개성체" charset="0"/>
                <a:cs typeface="MD개성체" charset="0"/>
              </a:rPr>
              <a:t>- </a:t>
            </a:r>
            <a:r>
              <a:rPr lang="ko-KR" altLang="en-US" sz="3600">
                <a:solidFill>
                  <a:schemeClr val="hlink"/>
                </a:solidFill>
                <a:latin typeface="MD개성체" charset="0"/>
                <a:ea typeface="MD개성체" charset="0"/>
                <a:cs typeface="MD개성체" charset="0"/>
              </a:rPr>
              <a:t>여호수아	  		</a:t>
            </a:r>
            <a:r>
              <a:rPr lang="en-US" altLang="ko-KR" sz="3600">
                <a:solidFill>
                  <a:schemeClr val="hlink"/>
                </a:solidFill>
                <a:latin typeface="MD개성체" charset="0"/>
                <a:ea typeface="MD개성체" charset="0"/>
                <a:cs typeface="MD개성체" charset="0"/>
              </a:rPr>
              <a:t>1500 B.C.</a:t>
            </a:r>
            <a:endParaRPr lang="en-US" altLang="ko-KR" sz="3600">
              <a:solidFill>
                <a:srgbClr val="FAFD00"/>
              </a:solidFill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endParaRPr lang="en-US" altLang="ko-KR" sz="3600">
              <a:solidFill>
                <a:srgbClr val="FAFD00"/>
              </a:solidFill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endParaRPr lang="en-US" altLang="ko-KR" sz="3600">
              <a:solidFill>
                <a:srgbClr val="FAFD00"/>
              </a:solidFill>
              <a:latin typeface="MD개성체" charset="0"/>
              <a:ea typeface="MD개성체" charset="0"/>
              <a:cs typeface="MD개성체" charset="0"/>
            </a:endParaRPr>
          </a:p>
          <a:p>
            <a:pPr>
              <a:defRPr/>
            </a:pPr>
            <a:endParaRPr lang="ko-KR" altLang="en-US" sz="3600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24293" name="Rectangle 5">
            <a:extLst>
              <a:ext uri="{FF2B5EF4-FFF2-40B4-BE49-F238E27FC236}">
                <a16:creationId xmlns:a16="http://schemas.microsoft.com/office/drawing/2014/main" id="{BE96DCC5-0AB4-0142-89A5-149045EA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08" name="Freeform 20">
            <a:extLst>
              <a:ext uri="{FF2B5EF4-FFF2-40B4-BE49-F238E27FC236}">
                <a16:creationId xmlns:a16="http://schemas.microsoft.com/office/drawing/2014/main" id="{4047D770-1BAF-FA43-BDB3-93DD1A872211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309" name="Rectangle 21">
            <a:extLst>
              <a:ext uri="{FF2B5EF4-FFF2-40B4-BE49-F238E27FC236}">
                <a16:creationId xmlns:a16="http://schemas.microsoft.com/office/drawing/2014/main" id="{E624DE61-53BB-3244-804E-38A0A9AAB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10" name="Freeform 22">
            <a:extLst>
              <a:ext uri="{FF2B5EF4-FFF2-40B4-BE49-F238E27FC236}">
                <a16:creationId xmlns:a16="http://schemas.microsoft.com/office/drawing/2014/main" id="{281E566A-C0EA-8642-9605-9D4E7EA07C45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311" name="AutoShape 23">
            <a:extLst>
              <a:ext uri="{FF2B5EF4-FFF2-40B4-BE49-F238E27FC236}">
                <a16:creationId xmlns:a16="http://schemas.microsoft.com/office/drawing/2014/main" id="{DD811F1D-D67E-AD45-B7D9-5A9542D15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12" name="Rectangle 24">
            <a:extLst>
              <a:ext uri="{FF2B5EF4-FFF2-40B4-BE49-F238E27FC236}">
                <a16:creationId xmlns:a16="http://schemas.microsoft.com/office/drawing/2014/main" id="{CFD5A21E-4097-3B48-96B1-83A27A89F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13" name="Rectangle 25">
            <a:extLst>
              <a:ext uri="{FF2B5EF4-FFF2-40B4-BE49-F238E27FC236}">
                <a16:creationId xmlns:a16="http://schemas.microsoft.com/office/drawing/2014/main" id="{87C3A7C6-FFBD-AD49-B53B-A7320C3F6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14" name="AutoShape 26">
            <a:extLst>
              <a:ext uri="{FF2B5EF4-FFF2-40B4-BE49-F238E27FC236}">
                <a16:creationId xmlns:a16="http://schemas.microsoft.com/office/drawing/2014/main" id="{6AE9C8E9-5924-D047-9A1F-DB25D817E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15" name="Line 27">
            <a:extLst>
              <a:ext uri="{FF2B5EF4-FFF2-40B4-BE49-F238E27FC236}">
                <a16:creationId xmlns:a16="http://schemas.microsoft.com/office/drawing/2014/main" id="{3145D6C8-65BF-CD43-BB59-0875B7D3E26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16" name="Line 28">
            <a:extLst>
              <a:ext uri="{FF2B5EF4-FFF2-40B4-BE49-F238E27FC236}">
                <a16:creationId xmlns:a16="http://schemas.microsoft.com/office/drawing/2014/main" id="{B83B34D8-7953-A147-B69F-99E35DB0EB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4317" name="Rectangle 29">
            <a:extLst>
              <a:ext uri="{FF2B5EF4-FFF2-40B4-BE49-F238E27FC236}">
                <a16:creationId xmlns:a16="http://schemas.microsoft.com/office/drawing/2014/main" id="{DD82D2EB-FE8B-6749-AA49-5625AFD64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524318" name="Rectangle 30">
            <a:extLst>
              <a:ext uri="{FF2B5EF4-FFF2-40B4-BE49-F238E27FC236}">
                <a16:creationId xmlns:a16="http://schemas.microsoft.com/office/drawing/2014/main" id="{187FAADD-2B4F-6346-851C-348E0013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762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여리고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/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아이</a:t>
            </a:r>
          </a:p>
        </p:txBody>
      </p:sp>
      <p:sp>
        <p:nvSpPr>
          <p:cNvPr id="524319" name="Rectangle 31">
            <a:extLst>
              <a:ext uri="{FF2B5EF4-FFF2-40B4-BE49-F238E27FC236}">
                <a16:creationId xmlns:a16="http://schemas.microsoft.com/office/drawing/2014/main" id="{FD3419BF-60CA-F649-A0F3-9CAAEDDDE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925" y="3822700"/>
            <a:ext cx="663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분배된 땅</a:t>
            </a:r>
          </a:p>
        </p:txBody>
      </p:sp>
      <p:sp>
        <p:nvSpPr>
          <p:cNvPr id="524320" name="Text Box 32">
            <a:extLst>
              <a:ext uri="{FF2B5EF4-FFF2-40B4-BE49-F238E27FC236}">
                <a16:creationId xmlns:a16="http://schemas.microsoft.com/office/drawing/2014/main" id="{ABCD2425-693A-D046-9C00-B24992E92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524325" name="Rectangle 37">
            <a:extLst>
              <a:ext uri="{FF2B5EF4-FFF2-40B4-BE49-F238E27FC236}">
                <a16:creationId xmlns:a16="http://schemas.microsoft.com/office/drawing/2014/main" id="{9DE6307A-0D35-1B4D-87F0-84882E4FC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49</a:t>
            </a:r>
          </a:p>
        </p:txBody>
      </p:sp>
    </p:spTree>
  </p:cSld>
  <p:clrMapOvr>
    <a:masterClrMapping/>
  </p:clrMapOvr>
  <p:transition>
    <p:wheel spokes="0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5" name="Freeform 3">
            <a:extLst>
              <a:ext uri="{FF2B5EF4-FFF2-40B4-BE49-F238E27FC236}">
                <a16:creationId xmlns:a16="http://schemas.microsoft.com/office/drawing/2014/main" id="{2F7DE1AE-A502-E448-B7D7-867BCBE471C6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56" name="AutoShape 4">
            <a:extLst>
              <a:ext uri="{FF2B5EF4-FFF2-40B4-BE49-F238E27FC236}">
                <a16:creationId xmlns:a16="http://schemas.microsoft.com/office/drawing/2014/main" id="{5150DB9F-C84A-134B-80D4-3EE8672D8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57" name="Rectangle 5">
            <a:extLst>
              <a:ext uri="{FF2B5EF4-FFF2-40B4-BE49-F238E27FC236}">
                <a16:creationId xmlns:a16="http://schemas.microsoft.com/office/drawing/2014/main" id="{9C24ADD8-7CC7-1A4E-8555-5231FF7D6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58" name="Freeform 6">
            <a:extLst>
              <a:ext uri="{FF2B5EF4-FFF2-40B4-BE49-F238E27FC236}">
                <a16:creationId xmlns:a16="http://schemas.microsoft.com/office/drawing/2014/main" id="{56DBF641-7B81-024A-BFFB-4DA8FA272B63}"/>
              </a:ext>
            </a:extLst>
          </p:cNvPr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59" name="Rectangle 7">
            <a:extLst>
              <a:ext uri="{FF2B5EF4-FFF2-40B4-BE49-F238E27FC236}">
                <a16:creationId xmlns:a16="http://schemas.microsoft.com/office/drawing/2014/main" id="{6E91FB41-42F6-BE42-9813-6801710F5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0" name="Freeform 8">
            <a:extLst>
              <a:ext uri="{FF2B5EF4-FFF2-40B4-BE49-F238E27FC236}">
                <a16:creationId xmlns:a16="http://schemas.microsoft.com/office/drawing/2014/main" id="{1E8734A1-D506-D545-9B06-72FFC7CE7289}"/>
              </a:ext>
            </a:extLst>
          </p:cNvPr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61" name="AutoShape 9">
            <a:extLst>
              <a:ext uri="{FF2B5EF4-FFF2-40B4-BE49-F238E27FC236}">
                <a16:creationId xmlns:a16="http://schemas.microsoft.com/office/drawing/2014/main" id="{68B4BDAE-D239-4A4F-8AA3-46D21C75F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2" name="Rectangle 10">
            <a:extLst>
              <a:ext uri="{FF2B5EF4-FFF2-40B4-BE49-F238E27FC236}">
                <a16:creationId xmlns:a16="http://schemas.microsoft.com/office/drawing/2014/main" id="{32449E8D-9CB3-8146-9A69-BA9A9E6CA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3" name="Rectangle 11">
            <a:extLst>
              <a:ext uri="{FF2B5EF4-FFF2-40B4-BE49-F238E27FC236}">
                <a16:creationId xmlns:a16="http://schemas.microsoft.com/office/drawing/2014/main" id="{96D9469F-5627-C149-B0D1-CEF4AB644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4" name="AutoShape 12">
            <a:extLst>
              <a:ext uri="{FF2B5EF4-FFF2-40B4-BE49-F238E27FC236}">
                <a16:creationId xmlns:a16="http://schemas.microsoft.com/office/drawing/2014/main" id="{88AF81E6-6186-0040-A33E-EB8F2234F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5" name="Rectangle 13">
            <a:extLst>
              <a:ext uri="{FF2B5EF4-FFF2-40B4-BE49-F238E27FC236}">
                <a16:creationId xmlns:a16="http://schemas.microsoft.com/office/drawing/2014/main" id="{3B62B7F8-C5B5-0240-8528-7EC1FEC0F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6" name="AutoShape 14">
            <a:extLst>
              <a:ext uri="{FF2B5EF4-FFF2-40B4-BE49-F238E27FC236}">
                <a16:creationId xmlns:a16="http://schemas.microsoft.com/office/drawing/2014/main" id="{3ADCCD77-575B-A346-BFAC-58EA3215D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7" name="AutoShape 15">
            <a:extLst>
              <a:ext uri="{FF2B5EF4-FFF2-40B4-BE49-F238E27FC236}">
                <a16:creationId xmlns:a16="http://schemas.microsoft.com/office/drawing/2014/main" id="{E70240F2-E718-1E42-8098-1B53E61F1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8" name="AutoShape 16">
            <a:extLst>
              <a:ext uri="{FF2B5EF4-FFF2-40B4-BE49-F238E27FC236}">
                <a16:creationId xmlns:a16="http://schemas.microsoft.com/office/drawing/2014/main" id="{E4C47883-658E-AF49-B2F6-2C678EB83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69" name="Rectangle 17">
            <a:extLst>
              <a:ext uri="{FF2B5EF4-FFF2-40B4-BE49-F238E27FC236}">
                <a16:creationId xmlns:a16="http://schemas.microsoft.com/office/drawing/2014/main" id="{19A68CCD-664B-DB49-AA17-8E4F90E56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70" name="Rectangle 18">
            <a:extLst>
              <a:ext uri="{FF2B5EF4-FFF2-40B4-BE49-F238E27FC236}">
                <a16:creationId xmlns:a16="http://schemas.microsoft.com/office/drawing/2014/main" id="{19302C7B-4FF5-B04A-8110-F1A28A2AC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586771" name="AutoShape 19">
            <a:extLst>
              <a:ext uri="{FF2B5EF4-FFF2-40B4-BE49-F238E27FC236}">
                <a16:creationId xmlns:a16="http://schemas.microsoft.com/office/drawing/2014/main" id="{412F83B6-D66B-BA49-ADCF-79539F0F9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72" name="Rectangle 20">
            <a:extLst>
              <a:ext uri="{FF2B5EF4-FFF2-40B4-BE49-F238E27FC236}">
                <a16:creationId xmlns:a16="http://schemas.microsoft.com/office/drawing/2014/main" id="{3C1D2C83-6872-6245-A737-2E47C8901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73" name="AutoShape 21">
            <a:extLst>
              <a:ext uri="{FF2B5EF4-FFF2-40B4-BE49-F238E27FC236}">
                <a16:creationId xmlns:a16="http://schemas.microsoft.com/office/drawing/2014/main" id="{486161F6-2FFE-494A-B6BC-77E17D6F2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74" name="Freeform 22">
            <a:extLst>
              <a:ext uri="{FF2B5EF4-FFF2-40B4-BE49-F238E27FC236}">
                <a16:creationId xmlns:a16="http://schemas.microsoft.com/office/drawing/2014/main" id="{51844674-B141-6D4D-8F44-D408787D329C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75" name="Rectangle 23">
            <a:extLst>
              <a:ext uri="{FF2B5EF4-FFF2-40B4-BE49-F238E27FC236}">
                <a16:creationId xmlns:a16="http://schemas.microsoft.com/office/drawing/2014/main" id="{8916E78D-7E75-EB47-A5F6-0D755AE8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76" name="Freeform 24">
            <a:extLst>
              <a:ext uri="{FF2B5EF4-FFF2-40B4-BE49-F238E27FC236}">
                <a16:creationId xmlns:a16="http://schemas.microsoft.com/office/drawing/2014/main" id="{634A6A6D-5434-5947-942B-ACA3BA881C15}"/>
              </a:ext>
            </a:extLst>
          </p:cNvPr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777" name="AutoShape 25">
            <a:extLst>
              <a:ext uri="{FF2B5EF4-FFF2-40B4-BE49-F238E27FC236}">
                <a16:creationId xmlns:a16="http://schemas.microsoft.com/office/drawing/2014/main" id="{3A530499-C755-244B-9490-DE5825233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78" name="Rectangle 26">
            <a:extLst>
              <a:ext uri="{FF2B5EF4-FFF2-40B4-BE49-F238E27FC236}">
                <a16:creationId xmlns:a16="http://schemas.microsoft.com/office/drawing/2014/main" id="{F8AF3967-3B93-3B4F-82EA-D42B9922D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79" name="Rectangle 27">
            <a:extLst>
              <a:ext uri="{FF2B5EF4-FFF2-40B4-BE49-F238E27FC236}">
                <a16:creationId xmlns:a16="http://schemas.microsoft.com/office/drawing/2014/main" id="{515DD7D5-BD4A-9641-BC4A-D5EA9C427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0" name="AutoShape 28">
            <a:extLst>
              <a:ext uri="{FF2B5EF4-FFF2-40B4-BE49-F238E27FC236}">
                <a16:creationId xmlns:a16="http://schemas.microsoft.com/office/drawing/2014/main" id="{4D9A2D1F-A495-3648-9BD9-41D144C09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1" name="Line 29">
            <a:extLst>
              <a:ext uri="{FF2B5EF4-FFF2-40B4-BE49-F238E27FC236}">
                <a16:creationId xmlns:a16="http://schemas.microsoft.com/office/drawing/2014/main" id="{2B4F31C6-0A0E-024F-B869-9FD06C1AA9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2" name="Line 30">
            <a:extLst>
              <a:ext uri="{FF2B5EF4-FFF2-40B4-BE49-F238E27FC236}">
                <a16:creationId xmlns:a16="http://schemas.microsoft.com/office/drawing/2014/main" id="{09B7154D-B206-F14D-BF25-6D4FC50599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3" name="Line 31">
            <a:extLst>
              <a:ext uri="{FF2B5EF4-FFF2-40B4-BE49-F238E27FC236}">
                <a16:creationId xmlns:a16="http://schemas.microsoft.com/office/drawing/2014/main" id="{789F0510-9719-AE4F-9E39-97573E005C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4" name="Line 32">
            <a:extLst>
              <a:ext uri="{FF2B5EF4-FFF2-40B4-BE49-F238E27FC236}">
                <a16:creationId xmlns:a16="http://schemas.microsoft.com/office/drawing/2014/main" id="{2E3A42CE-2478-DC41-B137-3E848C2C9D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5" name="Line 33">
            <a:extLst>
              <a:ext uri="{FF2B5EF4-FFF2-40B4-BE49-F238E27FC236}">
                <a16:creationId xmlns:a16="http://schemas.microsoft.com/office/drawing/2014/main" id="{5F4CEFBD-8143-FC4D-A318-07E8E2308A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6" name="Line 34">
            <a:extLst>
              <a:ext uri="{FF2B5EF4-FFF2-40B4-BE49-F238E27FC236}">
                <a16:creationId xmlns:a16="http://schemas.microsoft.com/office/drawing/2014/main" id="{4BAAFC9E-FCB2-244B-9F0C-74E535EF5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87" name="Rectangle 35">
            <a:extLst>
              <a:ext uri="{FF2B5EF4-FFF2-40B4-BE49-F238E27FC236}">
                <a16:creationId xmlns:a16="http://schemas.microsoft.com/office/drawing/2014/main" id="{9ABBA223-9B2B-314E-BE0C-A05BAA2D5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38" y="854075"/>
            <a:ext cx="3254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죄</a:t>
            </a:r>
          </a:p>
        </p:txBody>
      </p:sp>
      <p:sp>
        <p:nvSpPr>
          <p:cNvPr id="586788" name="Rectangle 36">
            <a:extLst>
              <a:ext uri="{FF2B5EF4-FFF2-40B4-BE49-F238E27FC236}">
                <a16:creationId xmlns:a16="http://schemas.microsoft.com/office/drawing/2014/main" id="{2C7771B9-DD21-3F4A-A1B3-920C94198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1006475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복음</a:t>
            </a:r>
          </a:p>
        </p:txBody>
      </p:sp>
      <p:sp>
        <p:nvSpPr>
          <p:cNvPr id="586789" name="Rectangle 37">
            <a:extLst>
              <a:ext uri="{FF2B5EF4-FFF2-40B4-BE49-F238E27FC236}">
                <a16:creationId xmlns:a16="http://schemas.microsoft.com/office/drawing/2014/main" id="{91CA185D-9EF4-7F47-A025-5F59E9ECF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1171575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가족</a:t>
            </a:r>
          </a:p>
        </p:txBody>
      </p:sp>
      <p:sp>
        <p:nvSpPr>
          <p:cNvPr id="586790" name="Rectangle 38">
            <a:extLst>
              <a:ext uri="{FF2B5EF4-FFF2-40B4-BE49-F238E27FC236}">
                <a16:creationId xmlns:a16="http://schemas.microsoft.com/office/drawing/2014/main" id="{032126CA-8A65-A145-8195-82E09E238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133667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살인자</a:t>
            </a:r>
          </a:p>
        </p:txBody>
      </p:sp>
      <p:sp>
        <p:nvSpPr>
          <p:cNvPr id="586791" name="Rectangle 39">
            <a:extLst>
              <a:ext uri="{FF2B5EF4-FFF2-40B4-BE49-F238E27FC236}">
                <a16:creationId xmlns:a16="http://schemas.microsoft.com/office/drawing/2014/main" id="{20CE0824-BE03-BE4B-BAFD-A0280388B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8397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홍수 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/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무지개</a:t>
            </a:r>
          </a:p>
        </p:txBody>
      </p:sp>
      <p:sp>
        <p:nvSpPr>
          <p:cNvPr id="586792" name="Rectangle 40">
            <a:extLst>
              <a:ext uri="{FF2B5EF4-FFF2-40B4-BE49-F238E27FC236}">
                <a16:creationId xmlns:a16="http://schemas.microsoft.com/office/drawing/2014/main" id="{A0B20628-A39A-4D45-8DF3-2752DF9BB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654175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바벨탐</a:t>
            </a:r>
          </a:p>
        </p:txBody>
      </p:sp>
      <p:sp>
        <p:nvSpPr>
          <p:cNvPr id="586793" name="Rectangle 41">
            <a:extLst>
              <a:ext uri="{FF2B5EF4-FFF2-40B4-BE49-F238E27FC236}">
                <a16:creationId xmlns:a16="http://schemas.microsoft.com/office/drawing/2014/main" id="{14B39FA3-AE7D-6D4D-9BCE-28B59CF3B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창조</a:t>
            </a:r>
          </a:p>
        </p:txBody>
      </p:sp>
      <p:sp>
        <p:nvSpPr>
          <p:cNvPr id="586794" name="Rectangle 42">
            <a:extLst>
              <a:ext uri="{FF2B5EF4-FFF2-40B4-BE49-F238E27FC236}">
                <a16:creationId xmlns:a16="http://schemas.microsoft.com/office/drawing/2014/main" id="{D524F1B8-6065-8E43-8234-4A505B50C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10668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첫번째 남자 와 여자</a:t>
            </a:r>
            <a:endParaRPr lang="en-US" altLang="ko-KR" sz="800">
              <a:solidFill>
                <a:srgbClr val="000000"/>
              </a:solidFill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586795" name="Line 43">
            <a:extLst>
              <a:ext uri="{FF2B5EF4-FFF2-40B4-BE49-F238E27FC236}">
                <a16:creationId xmlns:a16="http://schemas.microsoft.com/office/drawing/2014/main" id="{8A55030F-83B3-AF43-9948-9CB9FB2B6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96" name="Line 44">
            <a:extLst>
              <a:ext uri="{FF2B5EF4-FFF2-40B4-BE49-F238E27FC236}">
                <a16:creationId xmlns:a16="http://schemas.microsoft.com/office/drawing/2014/main" id="{34370151-CBE3-F74F-9C00-D202FB226E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97" name="Rectangle 45">
            <a:extLst>
              <a:ext uri="{FF2B5EF4-FFF2-40B4-BE49-F238E27FC236}">
                <a16:creationId xmlns:a16="http://schemas.microsoft.com/office/drawing/2014/main" id="{258CA191-4F06-774C-A709-D9EF5D5EC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798" name="Rectangle 46">
            <a:extLst>
              <a:ext uri="{FF2B5EF4-FFF2-40B4-BE49-F238E27FC236}">
                <a16:creationId xmlns:a16="http://schemas.microsoft.com/office/drawing/2014/main" id="{76F93911-9C02-8745-B2E7-61EA5A345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2430463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586799" name="Rectangle 47">
            <a:extLst>
              <a:ext uri="{FF2B5EF4-FFF2-40B4-BE49-F238E27FC236}">
                <a16:creationId xmlns:a16="http://schemas.microsoft.com/office/drawing/2014/main" id="{434E2C26-A47A-F442-8CFD-2E06FB4BE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2811463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야 </a:t>
            </a:r>
            <a:r>
              <a:rPr lang="en-US" altLang="ko-KR" sz="10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에</a:t>
            </a:r>
            <a:endParaRPr lang="en-US" altLang="ko-KR" sz="1000">
              <a:solidFill>
                <a:srgbClr val="000000"/>
              </a:solidFill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586800" name="Rectangle 48">
            <a:extLst>
              <a:ext uri="{FF2B5EF4-FFF2-40B4-BE49-F238E27FC236}">
                <a16:creationId xmlns:a16="http://schemas.microsoft.com/office/drawing/2014/main" id="{A5CA8AEF-F9FA-2E4C-86B3-0123DDE37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025" y="30019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12</a:t>
            </a:r>
          </a:p>
        </p:txBody>
      </p:sp>
      <p:sp>
        <p:nvSpPr>
          <p:cNvPr id="586801" name="Rectangle 49">
            <a:extLst>
              <a:ext uri="{FF2B5EF4-FFF2-40B4-BE49-F238E27FC236}">
                <a16:creationId xmlns:a16="http://schemas.microsoft.com/office/drawing/2014/main" id="{29334B2C-96DA-F547-B64A-C07CB9E36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22447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>
              <a:solidFill>
                <a:srgbClr val="000000"/>
              </a:solidFill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586802" name="Rectangle 50">
            <a:extLst>
              <a:ext uri="{FF2B5EF4-FFF2-40B4-BE49-F238E27FC236}">
                <a16:creationId xmlns:a16="http://schemas.microsoft.com/office/drawing/2014/main" id="{D2F7B932-4C0E-D547-B4A0-FEC80466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20224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586803" name="Rectangle 51">
            <a:extLst>
              <a:ext uri="{FF2B5EF4-FFF2-40B4-BE49-F238E27FC236}">
                <a16:creationId xmlns:a16="http://schemas.microsoft.com/office/drawing/2014/main" id="{EA55FB84-1994-6F45-8107-48945EA14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2624138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이 </a:t>
            </a:r>
            <a:r>
              <a:rPr lang="en-US" altLang="ko-KR" sz="10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이</a:t>
            </a:r>
            <a:endParaRPr lang="en-US" altLang="ko-KR" sz="1000">
              <a:solidFill>
                <a:srgbClr val="000000"/>
              </a:solidFill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586804" name="Line 52">
            <a:extLst>
              <a:ext uri="{FF2B5EF4-FFF2-40B4-BE49-F238E27FC236}">
                <a16:creationId xmlns:a16="http://schemas.microsoft.com/office/drawing/2014/main" id="{D66A854A-ADA9-EC44-8AF4-8B3FCA78EF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05" name="Line 53">
            <a:extLst>
              <a:ext uri="{FF2B5EF4-FFF2-40B4-BE49-F238E27FC236}">
                <a16:creationId xmlns:a16="http://schemas.microsoft.com/office/drawing/2014/main" id="{B2A70E5D-1CC3-0F4C-8F56-AAD32DA37C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06" name="Rectangle 54">
            <a:extLst>
              <a:ext uri="{FF2B5EF4-FFF2-40B4-BE49-F238E27FC236}">
                <a16:creationId xmlns:a16="http://schemas.microsoft.com/office/drawing/2014/main" id="{37044429-A6BC-F84A-B10A-1F5ED329C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163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여셉</a:t>
            </a:r>
          </a:p>
        </p:txBody>
      </p:sp>
      <p:sp>
        <p:nvSpPr>
          <p:cNvPr id="586807" name="Rectangle 55">
            <a:extLst>
              <a:ext uri="{FF2B5EF4-FFF2-40B4-BE49-F238E27FC236}">
                <a16:creationId xmlns:a16="http://schemas.microsoft.com/office/drawing/2014/main" id="{BB2141BD-76F0-3747-8699-92BD85608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3652838"/>
            <a:ext cx="501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   노예</a:t>
            </a:r>
          </a:p>
        </p:txBody>
      </p:sp>
      <p:sp>
        <p:nvSpPr>
          <p:cNvPr id="586808" name="Rectangle 56">
            <a:extLst>
              <a:ext uri="{FF2B5EF4-FFF2-40B4-BE49-F238E27FC236}">
                <a16:creationId xmlns:a16="http://schemas.microsoft.com/office/drawing/2014/main" id="{7A6A931D-3DAB-F24C-BD0B-8DBF1C96C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430</a:t>
            </a:r>
          </a:p>
        </p:txBody>
      </p:sp>
      <p:sp>
        <p:nvSpPr>
          <p:cNvPr id="586809" name="Line 57">
            <a:extLst>
              <a:ext uri="{FF2B5EF4-FFF2-40B4-BE49-F238E27FC236}">
                <a16:creationId xmlns:a16="http://schemas.microsoft.com/office/drawing/2014/main" id="{8CC16493-8118-794B-9962-7B4BD26BD2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0" name="Line 58">
            <a:extLst>
              <a:ext uri="{FF2B5EF4-FFF2-40B4-BE49-F238E27FC236}">
                <a16:creationId xmlns:a16="http://schemas.microsoft.com/office/drawing/2014/main" id="{334E968D-CB8E-504D-8256-0AB3E38703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1" name="Line 59">
            <a:extLst>
              <a:ext uri="{FF2B5EF4-FFF2-40B4-BE49-F238E27FC236}">
                <a16:creationId xmlns:a16="http://schemas.microsoft.com/office/drawing/2014/main" id="{9F335804-6079-7344-9313-0FE590D095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2" name="Line 60">
            <a:extLst>
              <a:ext uri="{FF2B5EF4-FFF2-40B4-BE49-F238E27FC236}">
                <a16:creationId xmlns:a16="http://schemas.microsoft.com/office/drawing/2014/main" id="{B9F00D15-3F87-9E43-98F5-040310E868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3" name="Line 61">
            <a:extLst>
              <a:ext uri="{FF2B5EF4-FFF2-40B4-BE49-F238E27FC236}">
                <a16:creationId xmlns:a16="http://schemas.microsoft.com/office/drawing/2014/main" id="{9F601A3A-3CB5-3D42-B42E-A3780513FE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4" name="Line 62">
            <a:extLst>
              <a:ext uri="{FF2B5EF4-FFF2-40B4-BE49-F238E27FC236}">
                <a16:creationId xmlns:a16="http://schemas.microsoft.com/office/drawing/2014/main" id="{E9CC9DAD-A221-F044-BC26-41E6EEBE67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5" name="Line 63">
            <a:extLst>
              <a:ext uri="{FF2B5EF4-FFF2-40B4-BE49-F238E27FC236}">
                <a16:creationId xmlns:a16="http://schemas.microsoft.com/office/drawing/2014/main" id="{46180556-D6E5-AC46-949D-659885038A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6" name="Line 64">
            <a:extLst>
              <a:ext uri="{FF2B5EF4-FFF2-40B4-BE49-F238E27FC236}">
                <a16:creationId xmlns:a16="http://schemas.microsoft.com/office/drawing/2014/main" id="{1C073FAD-B889-4343-83A2-FADD481531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17" name="Rectangle 65">
            <a:extLst>
              <a:ext uri="{FF2B5EF4-FFF2-40B4-BE49-F238E27FC236}">
                <a16:creationId xmlns:a16="http://schemas.microsoft.com/office/drawing/2014/main" id="{11D508D0-032A-A641-B0C2-C60B52BCE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4244975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586818" name="Rectangle 66">
            <a:extLst>
              <a:ext uri="{FF2B5EF4-FFF2-40B4-BE49-F238E27FC236}">
                <a16:creationId xmlns:a16="http://schemas.microsoft.com/office/drawing/2014/main" id="{741C9EF6-C466-3748-82EE-943A7D242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4657725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586819" name="Rectangle 67">
            <a:extLst>
              <a:ext uri="{FF2B5EF4-FFF2-40B4-BE49-F238E27FC236}">
                <a16:creationId xmlns:a16="http://schemas.microsoft.com/office/drawing/2014/main" id="{40885B0B-37C4-E44A-871E-4EC6F6A79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4841875"/>
            <a:ext cx="7223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도 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사 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의</a:t>
            </a:r>
          </a:p>
        </p:txBody>
      </p:sp>
      <p:sp>
        <p:nvSpPr>
          <p:cNvPr id="586820" name="Rectangle 68">
            <a:extLst>
              <a:ext uri="{FF2B5EF4-FFF2-40B4-BE49-F238E27FC236}">
                <a16:creationId xmlns:a16="http://schemas.microsoft.com/office/drawing/2014/main" id="{B16FF4A4-1D88-9F41-B36B-597D542CB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5013325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가데스 바네아</a:t>
            </a:r>
          </a:p>
        </p:txBody>
      </p:sp>
      <p:sp>
        <p:nvSpPr>
          <p:cNvPr id="586821" name="Rectangle 69">
            <a:extLst>
              <a:ext uri="{FF2B5EF4-FFF2-40B4-BE49-F238E27FC236}">
                <a16:creationId xmlns:a16="http://schemas.microsoft.com/office/drawing/2014/main" id="{F42780FB-DB51-574D-8C00-4C391D677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586822" name="Rectangle 70">
            <a:extLst>
              <a:ext uri="{FF2B5EF4-FFF2-40B4-BE49-F238E27FC236}">
                <a16:creationId xmlns:a16="http://schemas.microsoft.com/office/drawing/2014/main" id="{8CADE521-11F6-0448-BB3B-90D2601F8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5368925"/>
            <a:ext cx="501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5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설교</a:t>
            </a:r>
          </a:p>
        </p:txBody>
      </p:sp>
      <p:sp>
        <p:nvSpPr>
          <p:cNvPr id="586823" name="Line 71">
            <a:extLst>
              <a:ext uri="{FF2B5EF4-FFF2-40B4-BE49-F238E27FC236}">
                <a16:creationId xmlns:a16="http://schemas.microsoft.com/office/drawing/2014/main" id="{E4356AF6-37A4-E843-8EE7-3A860D520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24" name="Rectangle 72">
            <a:extLst>
              <a:ext uri="{FF2B5EF4-FFF2-40B4-BE49-F238E27FC236}">
                <a16:creationId xmlns:a16="http://schemas.microsoft.com/office/drawing/2014/main" id="{00FD70B3-CAE8-AC46-946E-D37A99D93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4486275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586825" name="Line 73">
            <a:extLst>
              <a:ext uri="{FF2B5EF4-FFF2-40B4-BE49-F238E27FC236}">
                <a16:creationId xmlns:a16="http://schemas.microsoft.com/office/drawing/2014/main" id="{03E93C40-9959-FF43-BE23-1AE98D6AD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26" name="Line 74">
            <a:extLst>
              <a:ext uri="{FF2B5EF4-FFF2-40B4-BE49-F238E27FC236}">
                <a16:creationId xmlns:a16="http://schemas.microsoft.com/office/drawing/2014/main" id="{3D462C7B-B749-CC48-9640-0B078C7708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27" name="Line 75">
            <a:extLst>
              <a:ext uri="{FF2B5EF4-FFF2-40B4-BE49-F238E27FC236}">
                <a16:creationId xmlns:a16="http://schemas.microsoft.com/office/drawing/2014/main" id="{E01A848F-A133-1B43-A8E1-2566620957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28" name="Rectangle 76">
            <a:extLst>
              <a:ext uri="{FF2B5EF4-FFF2-40B4-BE49-F238E27FC236}">
                <a16:creationId xmlns:a16="http://schemas.microsoft.com/office/drawing/2014/main" id="{F7E0A6BC-900C-E544-839D-B6AE26307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586829" name="Rectangle 77">
            <a:extLst>
              <a:ext uri="{FF2B5EF4-FFF2-40B4-BE49-F238E27FC236}">
                <a16:creationId xmlns:a16="http://schemas.microsoft.com/office/drawing/2014/main" id="{322084CB-6656-9D47-8C2F-618EC0C66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575" y="5851525"/>
            <a:ext cx="7762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여리고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/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아이</a:t>
            </a:r>
          </a:p>
        </p:txBody>
      </p:sp>
      <p:sp>
        <p:nvSpPr>
          <p:cNvPr id="586830" name="Rectangle 78">
            <a:extLst>
              <a:ext uri="{FF2B5EF4-FFF2-40B4-BE49-F238E27FC236}">
                <a16:creationId xmlns:a16="http://schemas.microsoft.com/office/drawing/2014/main" id="{4F38A3B8-D5A9-C54A-AAD6-5C88B2565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25" y="6016625"/>
            <a:ext cx="663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분배된 땅</a:t>
            </a:r>
          </a:p>
        </p:txBody>
      </p:sp>
      <p:sp>
        <p:nvSpPr>
          <p:cNvPr id="586831" name="AutoShape 79">
            <a:extLst>
              <a:ext uri="{FF2B5EF4-FFF2-40B4-BE49-F238E27FC236}">
                <a16:creationId xmlns:a16="http://schemas.microsoft.com/office/drawing/2014/main" id="{C1F2881A-4BEF-9C4C-B949-E69B6BA76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32" name="Freeform 80">
            <a:extLst>
              <a:ext uri="{FF2B5EF4-FFF2-40B4-BE49-F238E27FC236}">
                <a16:creationId xmlns:a16="http://schemas.microsoft.com/office/drawing/2014/main" id="{A089D156-2786-604D-A230-CBAD78716288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3" name="Freeform 81">
            <a:extLst>
              <a:ext uri="{FF2B5EF4-FFF2-40B4-BE49-F238E27FC236}">
                <a16:creationId xmlns:a16="http://schemas.microsoft.com/office/drawing/2014/main" id="{6B20819A-C22E-A545-BA8A-410708991CEC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4" name="Freeform 82">
            <a:extLst>
              <a:ext uri="{FF2B5EF4-FFF2-40B4-BE49-F238E27FC236}">
                <a16:creationId xmlns:a16="http://schemas.microsoft.com/office/drawing/2014/main" id="{531C7261-0979-5D49-86BC-52F513CC835F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5" name="Freeform 83">
            <a:extLst>
              <a:ext uri="{FF2B5EF4-FFF2-40B4-BE49-F238E27FC236}">
                <a16:creationId xmlns:a16="http://schemas.microsoft.com/office/drawing/2014/main" id="{A70DC236-0340-3A48-A36A-CFFE323E97C7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6" name="Freeform 84">
            <a:extLst>
              <a:ext uri="{FF2B5EF4-FFF2-40B4-BE49-F238E27FC236}">
                <a16:creationId xmlns:a16="http://schemas.microsoft.com/office/drawing/2014/main" id="{B07A3857-9FEE-1547-B9F1-E8ADCA45DF1D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7" name="Freeform 85">
            <a:extLst>
              <a:ext uri="{FF2B5EF4-FFF2-40B4-BE49-F238E27FC236}">
                <a16:creationId xmlns:a16="http://schemas.microsoft.com/office/drawing/2014/main" id="{0328BD44-91DC-044F-88E3-F406D0A50D2F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8" name="Freeform 86">
            <a:extLst>
              <a:ext uri="{FF2B5EF4-FFF2-40B4-BE49-F238E27FC236}">
                <a16:creationId xmlns:a16="http://schemas.microsoft.com/office/drawing/2014/main" id="{BB860C66-C89C-8348-AAC2-A4BD8BDC6E64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9" name="Freeform 87">
            <a:extLst>
              <a:ext uri="{FF2B5EF4-FFF2-40B4-BE49-F238E27FC236}">
                <a16:creationId xmlns:a16="http://schemas.microsoft.com/office/drawing/2014/main" id="{2AA04BDD-E149-1141-A576-6DF57B62E728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0" name="Freeform 88">
            <a:extLst>
              <a:ext uri="{FF2B5EF4-FFF2-40B4-BE49-F238E27FC236}">
                <a16:creationId xmlns:a16="http://schemas.microsoft.com/office/drawing/2014/main" id="{D748A2A7-B1D1-834A-A0EB-80381B63CC18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1" name="Freeform 89">
            <a:extLst>
              <a:ext uri="{FF2B5EF4-FFF2-40B4-BE49-F238E27FC236}">
                <a16:creationId xmlns:a16="http://schemas.microsoft.com/office/drawing/2014/main" id="{068753A0-B63F-9D4C-AEB4-CF40615A03D2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2" name="Freeform 90">
            <a:extLst>
              <a:ext uri="{FF2B5EF4-FFF2-40B4-BE49-F238E27FC236}">
                <a16:creationId xmlns:a16="http://schemas.microsoft.com/office/drawing/2014/main" id="{847F7791-0AF8-0549-8EE0-47C4D4D8B6CA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3" name="Freeform 91">
            <a:extLst>
              <a:ext uri="{FF2B5EF4-FFF2-40B4-BE49-F238E27FC236}">
                <a16:creationId xmlns:a16="http://schemas.microsoft.com/office/drawing/2014/main" id="{E7A40CCF-7923-3F44-BF5C-9D1E10B7665F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4" name="Freeform 92">
            <a:extLst>
              <a:ext uri="{FF2B5EF4-FFF2-40B4-BE49-F238E27FC236}">
                <a16:creationId xmlns:a16="http://schemas.microsoft.com/office/drawing/2014/main" id="{EB80D161-5146-4E48-8FEF-D3D0C21F8ACE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5" name="Freeform 93">
            <a:extLst>
              <a:ext uri="{FF2B5EF4-FFF2-40B4-BE49-F238E27FC236}">
                <a16:creationId xmlns:a16="http://schemas.microsoft.com/office/drawing/2014/main" id="{21D5A2A9-0B15-0949-8BF0-BAD975312035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6" name="Freeform 94">
            <a:extLst>
              <a:ext uri="{FF2B5EF4-FFF2-40B4-BE49-F238E27FC236}">
                <a16:creationId xmlns:a16="http://schemas.microsoft.com/office/drawing/2014/main" id="{5CAC4D30-C4A9-1D44-9706-07E516FA1138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7" name="Freeform 95">
            <a:extLst>
              <a:ext uri="{FF2B5EF4-FFF2-40B4-BE49-F238E27FC236}">
                <a16:creationId xmlns:a16="http://schemas.microsoft.com/office/drawing/2014/main" id="{D6D3E3F7-E22C-224E-AB3E-D6CBC7732B5D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8" name="Freeform 96">
            <a:extLst>
              <a:ext uri="{FF2B5EF4-FFF2-40B4-BE49-F238E27FC236}">
                <a16:creationId xmlns:a16="http://schemas.microsoft.com/office/drawing/2014/main" id="{03DABEE6-1F0E-A349-9396-BD229ACC7138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9" name="Freeform 97">
            <a:extLst>
              <a:ext uri="{FF2B5EF4-FFF2-40B4-BE49-F238E27FC236}">
                <a16:creationId xmlns:a16="http://schemas.microsoft.com/office/drawing/2014/main" id="{77F1B128-6FE6-8E4E-9E1D-EDA0DE55B70B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0" name="Freeform 98">
            <a:extLst>
              <a:ext uri="{FF2B5EF4-FFF2-40B4-BE49-F238E27FC236}">
                <a16:creationId xmlns:a16="http://schemas.microsoft.com/office/drawing/2014/main" id="{033BA2AF-6527-E141-A8ED-6D694FBE6B92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1" name="Freeform 99">
            <a:extLst>
              <a:ext uri="{FF2B5EF4-FFF2-40B4-BE49-F238E27FC236}">
                <a16:creationId xmlns:a16="http://schemas.microsoft.com/office/drawing/2014/main" id="{14FA54A2-8480-D94F-B473-B00EDFA11BC1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2" name="Freeform 100">
            <a:extLst>
              <a:ext uri="{FF2B5EF4-FFF2-40B4-BE49-F238E27FC236}">
                <a16:creationId xmlns:a16="http://schemas.microsoft.com/office/drawing/2014/main" id="{694797F3-6D72-8449-8BF3-B67CBDC95C1B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3" name="Freeform 101">
            <a:extLst>
              <a:ext uri="{FF2B5EF4-FFF2-40B4-BE49-F238E27FC236}">
                <a16:creationId xmlns:a16="http://schemas.microsoft.com/office/drawing/2014/main" id="{71703BDD-121D-124B-B173-72F9715F2458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4" name="Freeform 102">
            <a:extLst>
              <a:ext uri="{FF2B5EF4-FFF2-40B4-BE49-F238E27FC236}">
                <a16:creationId xmlns:a16="http://schemas.microsoft.com/office/drawing/2014/main" id="{7C926338-E4C4-564A-B9BC-F661424F85A3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5" name="Freeform 103">
            <a:extLst>
              <a:ext uri="{FF2B5EF4-FFF2-40B4-BE49-F238E27FC236}">
                <a16:creationId xmlns:a16="http://schemas.microsoft.com/office/drawing/2014/main" id="{510A5613-FE4B-E448-8AA8-976322B1130C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6" name="Freeform 104">
            <a:extLst>
              <a:ext uri="{FF2B5EF4-FFF2-40B4-BE49-F238E27FC236}">
                <a16:creationId xmlns:a16="http://schemas.microsoft.com/office/drawing/2014/main" id="{D11B2127-C105-0E44-8023-CAB1787D468D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7" name="Freeform 105">
            <a:extLst>
              <a:ext uri="{FF2B5EF4-FFF2-40B4-BE49-F238E27FC236}">
                <a16:creationId xmlns:a16="http://schemas.microsoft.com/office/drawing/2014/main" id="{805468DD-DC3E-3140-9827-2513C1E13232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8" name="Freeform 106">
            <a:extLst>
              <a:ext uri="{FF2B5EF4-FFF2-40B4-BE49-F238E27FC236}">
                <a16:creationId xmlns:a16="http://schemas.microsoft.com/office/drawing/2014/main" id="{7D05F9FB-3A2E-2848-AB87-59F77193C576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8" name="Freeform 126">
            <a:extLst>
              <a:ext uri="{FF2B5EF4-FFF2-40B4-BE49-F238E27FC236}">
                <a16:creationId xmlns:a16="http://schemas.microsoft.com/office/drawing/2014/main" id="{1942A94E-8D13-8B4E-8121-7FA1F274A3FD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6881" name="Picture 129">
            <a:extLst>
              <a:ext uri="{FF2B5EF4-FFF2-40B4-BE49-F238E27FC236}">
                <a16:creationId xmlns:a16="http://schemas.microsoft.com/office/drawing/2014/main" id="{6BF634C0-8F41-BA4E-B8F9-CCFE0AC8D60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6882" name="Line 130">
            <a:extLst>
              <a:ext uri="{FF2B5EF4-FFF2-40B4-BE49-F238E27FC236}">
                <a16:creationId xmlns:a16="http://schemas.microsoft.com/office/drawing/2014/main" id="{1A57D952-887E-494A-A48A-A943AE69A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83" name="Freeform 131">
            <a:extLst>
              <a:ext uri="{FF2B5EF4-FFF2-40B4-BE49-F238E27FC236}">
                <a16:creationId xmlns:a16="http://schemas.microsoft.com/office/drawing/2014/main" id="{7A14F43C-3F89-B34E-85FE-8C1E94B61B95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84" name="Rectangle 132">
            <a:extLst>
              <a:ext uri="{FF2B5EF4-FFF2-40B4-BE49-F238E27FC236}">
                <a16:creationId xmlns:a16="http://schemas.microsoft.com/office/drawing/2014/main" id="{632668BE-59F4-F44E-98BD-EB680AF60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200">
                <a:solidFill>
                  <a:srgbClr val="0000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586885" name="Rectangle 133">
            <a:extLst>
              <a:ext uri="{FF2B5EF4-FFF2-40B4-BE49-F238E27FC236}">
                <a16:creationId xmlns:a16="http://schemas.microsoft.com/office/drawing/2014/main" id="{8E9CB322-15BF-984E-BFB5-06E0BF034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86" name="Rectangle 134">
            <a:extLst>
              <a:ext uri="{FF2B5EF4-FFF2-40B4-BE49-F238E27FC236}">
                <a16:creationId xmlns:a16="http://schemas.microsoft.com/office/drawing/2014/main" id="{FE3645DC-6B9F-A844-9CCE-46C7E73B5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87" name="Rectangle 135">
            <a:extLst>
              <a:ext uri="{FF2B5EF4-FFF2-40B4-BE49-F238E27FC236}">
                <a16:creationId xmlns:a16="http://schemas.microsoft.com/office/drawing/2014/main" id="{1677388D-AE5F-3943-A0A8-BE2BC4F94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88" name="Rectangle 136">
            <a:extLst>
              <a:ext uri="{FF2B5EF4-FFF2-40B4-BE49-F238E27FC236}">
                <a16:creationId xmlns:a16="http://schemas.microsoft.com/office/drawing/2014/main" id="{15AD2363-57C8-BF4D-A6A3-958DA9F36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89" name="Rectangle 137">
            <a:extLst>
              <a:ext uri="{FF2B5EF4-FFF2-40B4-BE49-F238E27FC236}">
                <a16:creationId xmlns:a16="http://schemas.microsoft.com/office/drawing/2014/main" id="{1093D9DF-B9FB-A748-977B-89E780E30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90" name="Rectangle 138">
            <a:extLst>
              <a:ext uri="{FF2B5EF4-FFF2-40B4-BE49-F238E27FC236}">
                <a16:creationId xmlns:a16="http://schemas.microsoft.com/office/drawing/2014/main" id="{C8D04868-2ED6-524D-9EBB-EEFC954D2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2400">
                <a:solidFill>
                  <a:srgbClr val="000000"/>
                </a:solidFill>
                <a:latin typeface="Times" charset="0"/>
                <a:ea typeface="굴림" charset="0"/>
                <a:cs typeface="굴림" charset="0"/>
              </a:rPr>
              <a:t>S</a:t>
            </a:r>
          </a:p>
        </p:txBody>
      </p:sp>
      <p:sp>
        <p:nvSpPr>
          <p:cNvPr id="586891" name="Rectangle 139">
            <a:extLst>
              <a:ext uri="{FF2B5EF4-FFF2-40B4-BE49-F238E27FC236}">
                <a16:creationId xmlns:a16="http://schemas.microsoft.com/office/drawing/2014/main" id="{5F9EB107-8B89-8746-A137-106DCE837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(2000 B.C.)</a:t>
            </a:r>
          </a:p>
        </p:txBody>
      </p:sp>
      <p:sp>
        <p:nvSpPr>
          <p:cNvPr id="586892" name="Rectangle 140">
            <a:extLst>
              <a:ext uri="{FF2B5EF4-FFF2-40B4-BE49-F238E27FC236}">
                <a16:creationId xmlns:a16="http://schemas.microsoft.com/office/drawing/2014/main" id="{7C1D054E-196F-834B-84A4-FF1CA1394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2355850"/>
            <a:ext cx="28035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54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ko-KR" altLang="en-US" sz="48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창 </a:t>
            </a:r>
            <a:r>
              <a:rPr lang="en-US" altLang="ko-KR" sz="48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7 </a:t>
            </a:r>
            <a:r>
              <a:rPr lang="ko-KR" altLang="en-US" sz="48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중예</a:t>
            </a:r>
          </a:p>
        </p:txBody>
      </p:sp>
      <p:sp>
        <p:nvSpPr>
          <p:cNvPr id="586893" name="Rectangle 141">
            <a:extLst>
              <a:ext uri="{FF2B5EF4-FFF2-40B4-BE49-F238E27FC236}">
                <a16:creationId xmlns:a16="http://schemas.microsoft.com/office/drawing/2014/main" id="{AE2DC11C-EC41-7440-A5AE-433BDF93A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86894" name="Rectangle 142">
            <a:extLst>
              <a:ext uri="{FF2B5EF4-FFF2-40B4-BE49-F238E27FC236}">
                <a16:creationId xmlns:a16="http://schemas.microsoft.com/office/drawing/2014/main" id="{6F8F3AC5-337C-A14F-8E1F-EB20F176C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5400" b="0">
                <a:solidFill>
                  <a:srgbClr val="00FF00"/>
                </a:solidFill>
                <a:latin typeface="Times" charset="0"/>
                <a:ea typeface="굴림" charset="0"/>
                <a:cs typeface="굴림" charset="0"/>
              </a:rPr>
              <a:t>7 = 4 + 3 </a:t>
            </a:r>
          </a:p>
        </p:txBody>
      </p:sp>
      <p:sp>
        <p:nvSpPr>
          <p:cNvPr id="586895" name="Line 143">
            <a:extLst>
              <a:ext uri="{FF2B5EF4-FFF2-40B4-BE49-F238E27FC236}">
                <a16:creationId xmlns:a16="http://schemas.microsoft.com/office/drawing/2014/main" id="{D6CAB8BF-5097-B34F-A00E-34962FEF6BB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96" name="Rectangle 144">
            <a:extLst>
              <a:ext uri="{FF2B5EF4-FFF2-40B4-BE49-F238E27FC236}">
                <a16:creationId xmlns:a16="http://schemas.microsoft.com/office/drawing/2014/main" id="{C428E3EB-7C55-2843-A1B2-BDD02E37F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97" name="Line 145">
            <a:extLst>
              <a:ext uri="{FF2B5EF4-FFF2-40B4-BE49-F238E27FC236}">
                <a16:creationId xmlns:a16="http://schemas.microsoft.com/office/drawing/2014/main" id="{3B9B559A-84AC-8C42-B33C-1B8E9333D0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98" name="Rectangle 146">
            <a:extLst>
              <a:ext uri="{FF2B5EF4-FFF2-40B4-BE49-F238E27FC236}">
                <a16:creationId xmlns:a16="http://schemas.microsoft.com/office/drawing/2014/main" id="{BB998F1D-548C-B846-AE11-20EE3C9A2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585789"/>
            <a:ext cx="511175" cy="3713162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899" name="Text Box 147">
            <a:extLst>
              <a:ext uri="{FF2B5EF4-FFF2-40B4-BE49-F238E27FC236}">
                <a16:creationId xmlns:a16="http://schemas.microsoft.com/office/drawing/2014/main" id="{0DE74D0E-19DA-4343-840A-3776937798E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800" dirty="0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3 </a:t>
            </a:r>
            <a:r>
              <a:rPr lang="ko-KR" altLang="en-US" sz="2800" dirty="0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시대</a:t>
            </a:r>
          </a:p>
        </p:txBody>
      </p:sp>
      <p:sp>
        <p:nvSpPr>
          <p:cNvPr id="586900" name="Rectangle 148">
            <a:extLst>
              <a:ext uri="{FF2B5EF4-FFF2-40B4-BE49-F238E27FC236}">
                <a16:creationId xmlns:a16="http://schemas.microsoft.com/office/drawing/2014/main" id="{7A5020BC-C25C-8349-93AF-ECF1AC60C38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 sz="2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586901" name="Rectangle 149">
            <a:extLst>
              <a:ext uri="{FF2B5EF4-FFF2-40B4-BE49-F238E27FC236}">
                <a16:creationId xmlns:a16="http://schemas.microsoft.com/office/drawing/2014/main" id="{948D2FD9-CAFC-7643-8C38-33504FB2CE6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 sz="2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중</a:t>
            </a:r>
          </a:p>
        </p:txBody>
      </p:sp>
      <p:sp>
        <p:nvSpPr>
          <p:cNvPr id="586904" name="Rectangle 152">
            <a:extLst>
              <a:ext uri="{FF2B5EF4-FFF2-40B4-BE49-F238E27FC236}">
                <a16:creationId xmlns:a16="http://schemas.microsoft.com/office/drawing/2014/main" id="{A132D03E-0743-1A4A-A596-6F704025F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05" name="Text Box 153">
            <a:extLst>
              <a:ext uri="{FF2B5EF4-FFF2-40B4-BE49-F238E27FC236}">
                <a16:creationId xmlns:a16="http://schemas.microsoft.com/office/drawing/2014/main" id="{1E05D597-BA25-594D-A38C-EC426281D1D3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16226" y="3871912"/>
            <a:ext cx="19669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800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4 </a:t>
            </a:r>
            <a:r>
              <a:rPr lang="ko-KR" altLang="en-US" sz="2800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사람</a:t>
            </a:r>
          </a:p>
        </p:txBody>
      </p:sp>
      <p:sp>
        <p:nvSpPr>
          <p:cNvPr id="586906" name="Rectangle 154">
            <a:extLst>
              <a:ext uri="{FF2B5EF4-FFF2-40B4-BE49-F238E27FC236}">
                <a16:creationId xmlns:a16="http://schemas.microsoft.com/office/drawing/2014/main" id="{E37B8836-965D-5D44-9F85-CC3AAEB51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07" name="Rectangle 155">
            <a:extLst>
              <a:ext uri="{FF2B5EF4-FFF2-40B4-BE49-F238E27FC236}">
                <a16:creationId xmlns:a16="http://schemas.microsoft.com/office/drawing/2014/main" id="{5CEE37E6-6A16-8049-9427-4BA34096DF5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 sz="2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창</a:t>
            </a:r>
          </a:p>
        </p:txBody>
      </p:sp>
      <p:sp>
        <p:nvSpPr>
          <p:cNvPr id="586909" name="Freeform 157">
            <a:extLst>
              <a:ext uri="{FF2B5EF4-FFF2-40B4-BE49-F238E27FC236}">
                <a16:creationId xmlns:a16="http://schemas.microsoft.com/office/drawing/2014/main" id="{79180EAF-A709-7143-86D0-42487B64329B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10" name="Freeform 158">
            <a:extLst>
              <a:ext uri="{FF2B5EF4-FFF2-40B4-BE49-F238E27FC236}">
                <a16:creationId xmlns:a16="http://schemas.microsoft.com/office/drawing/2014/main" id="{4B392BFA-A4E4-FD46-A48F-60CCE233EB77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12" name="AutoShape 160">
            <a:extLst>
              <a:ext uri="{FF2B5EF4-FFF2-40B4-BE49-F238E27FC236}">
                <a16:creationId xmlns:a16="http://schemas.microsoft.com/office/drawing/2014/main" id="{3A866FC7-2214-5A43-8A47-0C2BDFD4A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13" name="Freeform 161">
            <a:extLst>
              <a:ext uri="{FF2B5EF4-FFF2-40B4-BE49-F238E27FC236}">
                <a16:creationId xmlns:a16="http://schemas.microsoft.com/office/drawing/2014/main" id="{43F7D4D7-C9F5-4540-B0EA-F54B0E1B772E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14" name="Rectangle 162">
            <a:extLst>
              <a:ext uri="{FF2B5EF4-FFF2-40B4-BE49-F238E27FC236}">
                <a16:creationId xmlns:a16="http://schemas.microsoft.com/office/drawing/2014/main" id="{DD3A643B-5001-544A-8991-437B2647C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15" name="AutoShape 163">
            <a:extLst>
              <a:ext uri="{FF2B5EF4-FFF2-40B4-BE49-F238E27FC236}">
                <a16:creationId xmlns:a16="http://schemas.microsoft.com/office/drawing/2014/main" id="{829810D3-2A13-6049-BD2E-01C89CA04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16" name="Rectangle 164">
            <a:extLst>
              <a:ext uri="{FF2B5EF4-FFF2-40B4-BE49-F238E27FC236}">
                <a16:creationId xmlns:a16="http://schemas.microsoft.com/office/drawing/2014/main" id="{5C31BEEA-82D9-2246-BBFC-08A84A2E2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17" name="AutoShape 165">
            <a:extLst>
              <a:ext uri="{FF2B5EF4-FFF2-40B4-BE49-F238E27FC236}">
                <a16:creationId xmlns:a16="http://schemas.microsoft.com/office/drawing/2014/main" id="{9B486BD7-4F6A-BD4F-8B48-C8B5AEF0C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18" name="Rectangle 166">
            <a:extLst>
              <a:ext uri="{FF2B5EF4-FFF2-40B4-BE49-F238E27FC236}">
                <a16:creationId xmlns:a16="http://schemas.microsoft.com/office/drawing/2014/main" id="{31210DBB-663B-2147-B825-1CF1D9DD4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19" name="AutoShape 167">
            <a:extLst>
              <a:ext uri="{FF2B5EF4-FFF2-40B4-BE49-F238E27FC236}">
                <a16:creationId xmlns:a16="http://schemas.microsoft.com/office/drawing/2014/main" id="{0DC4CF3F-D966-CB4D-99B2-B7320418B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7503" name="Group 168">
            <a:extLst>
              <a:ext uri="{FF2B5EF4-FFF2-40B4-BE49-F238E27FC236}">
                <a16:creationId xmlns:a16="http://schemas.microsoft.com/office/drawing/2014/main" id="{6417A81F-1113-9944-85A9-3382614CA1EC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86921" name="AutoShape 169">
              <a:extLst>
                <a:ext uri="{FF2B5EF4-FFF2-40B4-BE49-F238E27FC236}">
                  <a16:creationId xmlns:a16="http://schemas.microsoft.com/office/drawing/2014/main" id="{F9CF21FB-C43B-BD41-84D8-48FE161F0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6922" name="Rectangle 170">
              <a:extLst>
                <a:ext uri="{FF2B5EF4-FFF2-40B4-BE49-F238E27FC236}">
                  <a16:creationId xmlns:a16="http://schemas.microsoft.com/office/drawing/2014/main" id="{0C4CFDB2-836A-1C48-B40D-46EE72007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86923" name="AutoShape 171">
              <a:extLst>
                <a:ext uri="{FF2B5EF4-FFF2-40B4-BE49-F238E27FC236}">
                  <a16:creationId xmlns:a16="http://schemas.microsoft.com/office/drawing/2014/main" id="{C5F333E6-336B-3A40-9802-0460940FF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86924" name="Rectangle 172">
            <a:extLst>
              <a:ext uri="{FF2B5EF4-FFF2-40B4-BE49-F238E27FC236}">
                <a16:creationId xmlns:a16="http://schemas.microsoft.com/office/drawing/2014/main" id="{2E2FA847-E889-7F4B-8E0A-8FB922CE4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(1500 B.C.)</a:t>
            </a:r>
          </a:p>
        </p:txBody>
      </p:sp>
      <p:sp>
        <p:nvSpPr>
          <p:cNvPr id="586925" name="Rectangle 173">
            <a:extLst>
              <a:ext uri="{FF2B5EF4-FFF2-40B4-BE49-F238E27FC236}">
                <a16:creationId xmlns:a16="http://schemas.microsoft.com/office/drawing/2014/main" id="{6D6BBF8F-CDF7-964C-8DD1-051609E5A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(500 B.C.)</a:t>
            </a:r>
          </a:p>
        </p:txBody>
      </p:sp>
      <p:sp>
        <p:nvSpPr>
          <p:cNvPr id="586926" name="Rectangle 174">
            <a:extLst>
              <a:ext uri="{FF2B5EF4-FFF2-40B4-BE49-F238E27FC236}">
                <a16:creationId xmlns:a16="http://schemas.microsoft.com/office/drawing/2014/main" id="{DA3AEDF2-59CB-1647-AE56-D3E0A12E6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(1000 B.C.)</a:t>
            </a:r>
          </a:p>
        </p:txBody>
      </p:sp>
      <p:sp>
        <p:nvSpPr>
          <p:cNvPr id="586927" name="Line 175">
            <a:extLst>
              <a:ext uri="{FF2B5EF4-FFF2-40B4-BE49-F238E27FC236}">
                <a16:creationId xmlns:a16="http://schemas.microsoft.com/office/drawing/2014/main" id="{52FFB656-6CB7-C240-AE93-256D60A7D9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28" name="Line 176">
            <a:extLst>
              <a:ext uri="{FF2B5EF4-FFF2-40B4-BE49-F238E27FC236}">
                <a16:creationId xmlns:a16="http://schemas.microsoft.com/office/drawing/2014/main" id="{DE4CE52C-6CEB-114F-9096-98756C881D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29" name="Line 177">
            <a:extLst>
              <a:ext uri="{FF2B5EF4-FFF2-40B4-BE49-F238E27FC236}">
                <a16:creationId xmlns:a16="http://schemas.microsoft.com/office/drawing/2014/main" id="{E1320931-434B-124F-9A7B-21E4790A52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0" name="Line 178">
            <a:extLst>
              <a:ext uri="{FF2B5EF4-FFF2-40B4-BE49-F238E27FC236}">
                <a16:creationId xmlns:a16="http://schemas.microsoft.com/office/drawing/2014/main" id="{86C69CCD-FF7F-CF4B-8129-DDE7135C47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1" name="Line 179">
            <a:extLst>
              <a:ext uri="{FF2B5EF4-FFF2-40B4-BE49-F238E27FC236}">
                <a16:creationId xmlns:a16="http://schemas.microsoft.com/office/drawing/2014/main" id="{9A31BAE6-FFD0-134C-B84B-18FF7FE49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2" name="Line 180">
            <a:extLst>
              <a:ext uri="{FF2B5EF4-FFF2-40B4-BE49-F238E27FC236}">
                <a16:creationId xmlns:a16="http://schemas.microsoft.com/office/drawing/2014/main" id="{74DD4C97-4188-3C4B-99F8-AA0F46A8F5F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3" name="Line 181">
            <a:extLst>
              <a:ext uri="{FF2B5EF4-FFF2-40B4-BE49-F238E27FC236}">
                <a16:creationId xmlns:a16="http://schemas.microsoft.com/office/drawing/2014/main" id="{BC8DB3D1-34A0-C74E-8E61-866A03C50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4" name="Line 182">
            <a:extLst>
              <a:ext uri="{FF2B5EF4-FFF2-40B4-BE49-F238E27FC236}">
                <a16:creationId xmlns:a16="http://schemas.microsoft.com/office/drawing/2014/main" id="{AADDBFB1-B197-6B4A-B7A7-1EA9F65E7F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5" name="Line 183">
            <a:extLst>
              <a:ext uri="{FF2B5EF4-FFF2-40B4-BE49-F238E27FC236}">
                <a16:creationId xmlns:a16="http://schemas.microsoft.com/office/drawing/2014/main" id="{EA535AB6-241D-BC42-8B50-76AD2E9E1E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6" name="Line 184">
            <a:extLst>
              <a:ext uri="{FF2B5EF4-FFF2-40B4-BE49-F238E27FC236}">
                <a16:creationId xmlns:a16="http://schemas.microsoft.com/office/drawing/2014/main" id="{B7AB7F2A-2B24-9547-8675-7C0354AD9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7" name="Line 185">
            <a:extLst>
              <a:ext uri="{FF2B5EF4-FFF2-40B4-BE49-F238E27FC236}">
                <a16:creationId xmlns:a16="http://schemas.microsoft.com/office/drawing/2014/main" id="{0FBCE105-82C4-4742-830E-01B1C017A7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8" name="Line 186">
            <a:extLst>
              <a:ext uri="{FF2B5EF4-FFF2-40B4-BE49-F238E27FC236}">
                <a16:creationId xmlns:a16="http://schemas.microsoft.com/office/drawing/2014/main" id="{75399B79-66C0-9949-8A2C-32797815E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39" name="Rectangle 187">
            <a:extLst>
              <a:ext uri="{FF2B5EF4-FFF2-40B4-BE49-F238E27FC236}">
                <a16:creationId xmlns:a16="http://schemas.microsoft.com/office/drawing/2014/main" id="{D4F98604-7278-9B4E-A932-538EDA432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포로시대</a:t>
            </a:r>
          </a:p>
        </p:txBody>
      </p:sp>
      <p:sp>
        <p:nvSpPr>
          <p:cNvPr id="586940" name="Line 188">
            <a:extLst>
              <a:ext uri="{FF2B5EF4-FFF2-40B4-BE49-F238E27FC236}">
                <a16:creationId xmlns:a16="http://schemas.microsoft.com/office/drawing/2014/main" id="{F5D5EB8D-9F72-984D-B9A0-7C466F8299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41" name="Line 189">
            <a:extLst>
              <a:ext uri="{FF2B5EF4-FFF2-40B4-BE49-F238E27FC236}">
                <a16:creationId xmlns:a16="http://schemas.microsoft.com/office/drawing/2014/main" id="{CB4D8BDD-792B-A448-AC34-9230FCD49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42" name="Line 190">
            <a:extLst>
              <a:ext uri="{FF2B5EF4-FFF2-40B4-BE49-F238E27FC236}">
                <a16:creationId xmlns:a16="http://schemas.microsoft.com/office/drawing/2014/main" id="{B1F0D5F6-EA9B-A849-9C44-F5B3AAF158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43" name="Rectangle 191">
            <a:extLst>
              <a:ext uri="{FF2B5EF4-FFF2-40B4-BE49-F238E27FC236}">
                <a16:creationId xmlns:a16="http://schemas.microsoft.com/office/drawing/2014/main" id="{01D73D9E-A2EF-2346-AD29-4AD423521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중간기</a:t>
            </a:r>
            <a:endParaRPr lang="en-US" altLang="ko-KR" sz="900">
              <a:solidFill>
                <a:srgbClr val="000000"/>
              </a:solidFill>
              <a:latin typeface="Chicago" charset="0"/>
              <a:ea typeface="굴림" charset="0"/>
              <a:cs typeface="굴림" charset="0"/>
            </a:endParaRPr>
          </a:p>
        </p:txBody>
      </p:sp>
      <p:sp>
        <p:nvSpPr>
          <p:cNvPr id="586944" name="Line 192">
            <a:extLst>
              <a:ext uri="{FF2B5EF4-FFF2-40B4-BE49-F238E27FC236}">
                <a16:creationId xmlns:a16="http://schemas.microsoft.com/office/drawing/2014/main" id="{D721406E-79A7-104C-97CD-A7D4A70B8A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45" name="Line 193">
            <a:extLst>
              <a:ext uri="{FF2B5EF4-FFF2-40B4-BE49-F238E27FC236}">
                <a16:creationId xmlns:a16="http://schemas.microsoft.com/office/drawing/2014/main" id="{F116D7F6-EB20-D142-BC1D-6C8C7AF5AA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46" name="Rectangle 194">
            <a:extLst>
              <a:ext uri="{FF2B5EF4-FFF2-40B4-BE49-F238E27FC236}">
                <a16:creationId xmlns:a16="http://schemas.microsoft.com/office/drawing/2014/main" id="{84100CB2-997A-CB4B-B806-78CE0D3D5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47" name="AutoShape 195">
            <a:extLst>
              <a:ext uri="{FF2B5EF4-FFF2-40B4-BE49-F238E27FC236}">
                <a16:creationId xmlns:a16="http://schemas.microsoft.com/office/drawing/2014/main" id="{F2AF2EBD-B658-DA48-B1B5-EF1A6CCDB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48" name="Rectangle 196">
            <a:extLst>
              <a:ext uri="{FF2B5EF4-FFF2-40B4-BE49-F238E27FC236}">
                <a16:creationId xmlns:a16="http://schemas.microsoft.com/office/drawing/2014/main" id="{C2B85460-05C4-B54B-ADF4-D6EEFE694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예수</a:t>
            </a:r>
          </a:p>
        </p:txBody>
      </p:sp>
      <p:sp>
        <p:nvSpPr>
          <p:cNvPr id="586949" name="Line 197">
            <a:extLst>
              <a:ext uri="{FF2B5EF4-FFF2-40B4-BE49-F238E27FC236}">
                <a16:creationId xmlns:a16="http://schemas.microsoft.com/office/drawing/2014/main" id="{40E6DAF7-9E0A-3B44-A4B5-15C8B708AD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0" name="Line 198">
            <a:extLst>
              <a:ext uri="{FF2B5EF4-FFF2-40B4-BE49-F238E27FC236}">
                <a16:creationId xmlns:a16="http://schemas.microsoft.com/office/drawing/2014/main" id="{316EBA9B-A0AF-0342-9240-BE120813C7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1" name="Line 199">
            <a:extLst>
              <a:ext uri="{FF2B5EF4-FFF2-40B4-BE49-F238E27FC236}">
                <a16:creationId xmlns:a16="http://schemas.microsoft.com/office/drawing/2014/main" id="{5EECAE9B-5EC0-7F41-84BB-8597D40D60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2" name="Line 200">
            <a:extLst>
              <a:ext uri="{FF2B5EF4-FFF2-40B4-BE49-F238E27FC236}">
                <a16:creationId xmlns:a16="http://schemas.microsoft.com/office/drawing/2014/main" id="{4D286FA8-6682-2946-BD4E-6DA315446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3" name="Line 201">
            <a:extLst>
              <a:ext uri="{FF2B5EF4-FFF2-40B4-BE49-F238E27FC236}">
                <a16:creationId xmlns:a16="http://schemas.microsoft.com/office/drawing/2014/main" id="{7652778F-AD70-A54E-B918-29D02B2B9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4" name="Line 202">
            <a:extLst>
              <a:ext uri="{FF2B5EF4-FFF2-40B4-BE49-F238E27FC236}">
                <a16:creationId xmlns:a16="http://schemas.microsoft.com/office/drawing/2014/main" id="{32BBDB0A-F0AD-5248-8F18-174FD1E1F6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5" name="AutoShape 203">
            <a:extLst>
              <a:ext uri="{FF2B5EF4-FFF2-40B4-BE49-F238E27FC236}">
                <a16:creationId xmlns:a16="http://schemas.microsoft.com/office/drawing/2014/main" id="{04ABAB16-722A-EB43-900C-932797196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6" name="Rectangle 204">
            <a:extLst>
              <a:ext uri="{FF2B5EF4-FFF2-40B4-BE49-F238E27FC236}">
                <a16:creationId xmlns:a16="http://schemas.microsoft.com/office/drawing/2014/main" id="{7368A0B9-89D7-414F-B892-315F1B974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7" name="AutoShape 205">
            <a:extLst>
              <a:ext uri="{FF2B5EF4-FFF2-40B4-BE49-F238E27FC236}">
                <a16:creationId xmlns:a16="http://schemas.microsoft.com/office/drawing/2014/main" id="{C7C7E16F-FAD9-824A-B912-A1848B2E7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58" name="Rectangle 206">
            <a:extLst>
              <a:ext uri="{FF2B5EF4-FFF2-40B4-BE49-F238E27FC236}">
                <a16:creationId xmlns:a16="http://schemas.microsoft.com/office/drawing/2014/main" id="{17021BDD-E6DC-2F4E-87C2-31ED473D2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619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사사시대</a:t>
            </a:r>
          </a:p>
        </p:txBody>
      </p:sp>
      <p:sp>
        <p:nvSpPr>
          <p:cNvPr id="586959" name="Line 207">
            <a:extLst>
              <a:ext uri="{FF2B5EF4-FFF2-40B4-BE49-F238E27FC236}">
                <a16:creationId xmlns:a16="http://schemas.microsoft.com/office/drawing/2014/main" id="{C1A513AF-9EA1-354F-94B8-D722657FB3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60" name="Line 208">
            <a:extLst>
              <a:ext uri="{FF2B5EF4-FFF2-40B4-BE49-F238E27FC236}">
                <a16:creationId xmlns:a16="http://schemas.microsoft.com/office/drawing/2014/main" id="{963333CC-FE82-7F4D-8369-C9F01CE983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61" name="Rectangle 209">
            <a:extLst>
              <a:ext uri="{FF2B5EF4-FFF2-40B4-BE49-F238E27FC236}">
                <a16:creationId xmlns:a16="http://schemas.microsoft.com/office/drawing/2014/main" id="{7F1D87B2-F797-844D-9EE5-9CEDFA227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왕정시대</a:t>
            </a:r>
          </a:p>
        </p:txBody>
      </p:sp>
      <p:sp>
        <p:nvSpPr>
          <p:cNvPr id="586962" name="Line 210">
            <a:extLst>
              <a:ext uri="{FF2B5EF4-FFF2-40B4-BE49-F238E27FC236}">
                <a16:creationId xmlns:a16="http://schemas.microsoft.com/office/drawing/2014/main" id="{BB6C264B-A3E1-1246-82A9-F1A11AEA79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63" name="Rectangle 211">
            <a:extLst>
              <a:ext uri="{FF2B5EF4-FFF2-40B4-BE49-F238E27FC236}">
                <a16:creationId xmlns:a16="http://schemas.microsoft.com/office/drawing/2014/main" id="{1EBCF812-A77F-AC41-83A0-20D9920BD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445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64" name="Rectangle 212">
            <a:extLst>
              <a:ext uri="{FF2B5EF4-FFF2-40B4-BE49-F238E27FC236}">
                <a16:creationId xmlns:a16="http://schemas.microsoft.com/office/drawing/2014/main" id="{9618D122-408B-8149-BFB3-2796C62F6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65" name="Rectangle 213">
            <a:extLst>
              <a:ext uri="{FF2B5EF4-FFF2-40B4-BE49-F238E27FC236}">
                <a16:creationId xmlns:a16="http://schemas.microsoft.com/office/drawing/2014/main" id="{D33BC7E0-B68D-2A49-ADA6-4A49063DE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67" name="Text Box 215">
            <a:extLst>
              <a:ext uri="{FF2B5EF4-FFF2-40B4-BE49-F238E27FC236}">
                <a16:creationId xmlns:a16="http://schemas.microsoft.com/office/drawing/2014/main" id="{3B7EA671-437D-8047-83FD-54EC81CFB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>
              <a:solidFill>
                <a:schemeClr val="tx1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86968" name="Text Box 216">
            <a:extLst>
              <a:ext uri="{FF2B5EF4-FFF2-40B4-BE49-F238E27FC236}">
                <a16:creationId xmlns:a16="http://schemas.microsoft.com/office/drawing/2014/main" id="{5F1893ED-2C28-DF4B-9802-3C66A0602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47625"/>
            <a:ext cx="2247900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창 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1 - </a:t>
            </a:r>
            <a:r>
              <a:rPr lang="ko-KR" altLang="en-US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수</a:t>
            </a:r>
            <a:r>
              <a:rPr lang="en-US" altLang="ko-KR" sz="12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 24</a:t>
            </a:r>
          </a:p>
        </p:txBody>
      </p:sp>
      <p:sp>
        <p:nvSpPr>
          <p:cNvPr id="586969" name="Freeform 217">
            <a:extLst>
              <a:ext uri="{FF2B5EF4-FFF2-40B4-BE49-F238E27FC236}">
                <a16:creationId xmlns:a16="http://schemas.microsoft.com/office/drawing/2014/main" id="{8E9D5E79-8EC2-9A4A-AEF1-A943AE48D91C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70" name="Rectangle 218">
            <a:extLst>
              <a:ext uri="{FF2B5EF4-FFF2-40B4-BE49-F238E27FC236}">
                <a16:creationId xmlns:a16="http://schemas.microsoft.com/office/drawing/2014/main" id="{353694FE-2832-A049-B5B2-8FBC3BBA0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71" name="Freeform 219">
            <a:extLst>
              <a:ext uri="{FF2B5EF4-FFF2-40B4-BE49-F238E27FC236}">
                <a16:creationId xmlns:a16="http://schemas.microsoft.com/office/drawing/2014/main" id="{E9283931-BF56-CD43-833C-7BF4D4634B19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72" name="AutoShape 220">
            <a:extLst>
              <a:ext uri="{FF2B5EF4-FFF2-40B4-BE49-F238E27FC236}">
                <a16:creationId xmlns:a16="http://schemas.microsoft.com/office/drawing/2014/main" id="{DC290D29-2456-574E-B46B-72D530714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73" name="Rectangle 221">
            <a:extLst>
              <a:ext uri="{FF2B5EF4-FFF2-40B4-BE49-F238E27FC236}">
                <a16:creationId xmlns:a16="http://schemas.microsoft.com/office/drawing/2014/main" id="{54EA065B-686D-D147-9767-43BDDBF49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74" name="Rectangle 222">
            <a:extLst>
              <a:ext uri="{FF2B5EF4-FFF2-40B4-BE49-F238E27FC236}">
                <a16:creationId xmlns:a16="http://schemas.microsoft.com/office/drawing/2014/main" id="{B4E78A5F-BA0D-4D4E-B961-80509D099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75" name="AutoShape 223">
            <a:extLst>
              <a:ext uri="{FF2B5EF4-FFF2-40B4-BE49-F238E27FC236}">
                <a16:creationId xmlns:a16="http://schemas.microsoft.com/office/drawing/2014/main" id="{1E069634-B742-8347-86AB-D422359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76" name="Line 224">
            <a:extLst>
              <a:ext uri="{FF2B5EF4-FFF2-40B4-BE49-F238E27FC236}">
                <a16:creationId xmlns:a16="http://schemas.microsoft.com/office/drawing/2014/main" id="{03AEF9E3-0EAA-5B4D-985A-B3265F994DF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77" name="Line 225">
            <a:extLst>
              <a:ext uri="{FF2B5EF4-FFF2-40B4-BE49-F238E27FC236}">
                <a16:creationId xmlns:a16="http://schemas.microsoft.com/office/drawing/2014/main" id="{343B8122-DF3F-DD4E-9D37-25CC1AF37BD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78" name="Rectangle 226">
            <a:extLst>
              <a:ext uri="{FF2B5EF4-FFF2-40B4-BE49-F238E27FC236}">
                <a16:creationId xmlns:a16="http://schemas.microsoft.com/office/drawing/2014/main" id="{B570EC4C-869E-6540-BB00-D956CADDB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586979" name="Rectangle 227">
            <a:extLst>
              <a:ext uri="{FF2B5EF4-FFF2-40B4-BE49-F238E27FC236}">
                <a16:creationId xmlns:a16="http://schemas.microsoft.com/office/drawing/2014/main" id="{D737EB5C-EAFB-C54E-B47C-F45F1AB9D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8397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여리고 </a:t>
            </a:r>
            <a:r>
              <a:rPr lang="en-US" altLang="ko-KR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/ </a:t>
            </a: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아이</a:t>
            </a:r>
          </a:p>
        </p:txBody>
      </p:sp>
      <p:sp>
        <p:nvSpPr>
          <p:cNvPr id="586980" name="Rectangle 228">
            <a:extLst>
              <a:ext uri="{FF2B5EF4-FFF2-40B4-BE49-F238E27FC236}">
                <a16:creationId xmlns:a16="http://schemas.microsoft.com/office/drawing/2014/main" id="{ADB2A920-5667-4E43-BCDA-09F4DCF0A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025" y="3835400"/>
            <a:ext cx="663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분배된 땅</a:t>
            </a:r>
          </a:p>
        </p:txBody>
      </p:sp>
      <p:sp>
        <p:nvSpPr>
          <p:cNvPr id="586982" name="Text Box 230">
            <a:extLst>
              <a:ext uri="{FF2B5EF4-FFF2-40B4-BE49-F238E27FC236}">
                <a16:creationId xmlns:a16="http://schemas.microsoft.com/office/drawing/2014/main" id="{B70A28D4-767E-9249-BFEA-25256E618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586987" name="Rectangle 235">
            <a:extLst>
              <a:ext uri="{FF2B5EF4-FFF2-40B4-BE49-F238E27FC236}">
                <a16:creationId xmlns:a16="http://schemas.microsoft.com/office/drawing/2014/main" id="{AFA8E80F-2A5A-DB4D-9636-7D48A1B27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50</a:t>
            </a:r>
          </a:p>
        </p:txBody>
      </p:sp>
      <p:grpSp>
        <p:nvGrpSpPr>
          <p:cNvPr id="57562" name="Group 236">
            <a:extLst>
              <a:ext uri="{FF2B5EF4-FFF2-40B4-BE49-F238E27FC236}">
                <a16:creationId xmlns:a16="http://schemas.microsoft.com/office/drawing/2014/main" id="{8E807951-DFC5-D641-A5CD-E6D69BFD5547}"/>
              </a:ext>
            </a:extLst>
          </p:cNvPr>
          <p:cNvGrpSpPr>
            <a:grpSpLocks/>
          </p:cNvGrpSpPr>
          <p:nvPr/>
        </p:nvGrpSpPr>
        <p:grpSpPr bwMode="auto">
          <a:xfrm>
            <a:off x="5221288" y="1395413"/>
            <a:ext cx="2760662" cy="4311650"/>
            <a:chOff x="3289" y="879"/>
            <a:chExt cx="1739" cy="2716"/>
          </a:xfrm>
        </p:grpSpPr>
        <p:grpSp>
          <p:nvGrpSpPr>
            <p:cNvPr id="57567" name="Group 237">
              <a:extLst>
                <a:ext uri="{FF2B5EF4-FFF2-40B4-BE49-F238E27FC236}">
                  <a16:creationId xmlns:a16="http://schemas.microsoft.com/office/drawing/2014/main" id="{DB076A61-87B6-EA4D-B247-872EF9288B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9" y="1430"/>
              <a:ext cx="302" cy="260"/>
              <a:chOff x="1609" y="1232"/>
              <a:chExt cx="302" cy="260"/>
            </a:xfrm>
          </p:grpSpPr>
          <p:grpSp>
            <p:nvGrpSpPr>
              <p:cNvPr id="57607" name="Group 238">
                <a:extLst>
                  <a:ext uri="{FF2B5EF4-FFF2-40B4-BE49-F238E27FC236}">
                    <a16:creationId xmlns:a16="http://schemas.microsoft.com/office/drawing/2014/main" id="{A9F8AA63-D4A0-744F-94D7-49901EF472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57615" name="Group 240">
                  <a:extLst>
                    <a:ext uri="{FF2B5EF4-FFF2-40B4-BE49-F238E27FC236}">
                      <a16:creationId xmlns:a16="http://schemas.microsoft.com/office/drawing/2014/main" id="{8BE198EB-1AFA-E442-9282-7F5796C3470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993" name="Freeform 241" descr="Cork">
                    <a:extLst>
                      <a:ext uri="{FF2B5EF4-FFF2-40B4-BE49-F238E27FC236}">
                        <a16:creationId xmlns:a16="http://schemas.microsoft.com/office/drawing/2014/main" id="{EB12E092-637B-3B40-AD7A-7895D89DAF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994" name="Freeform 242" descr="Cork">
                    <a:extLst>
                      <a:ext uri="{FF2B5EF4-FFF2-40B4-BE49-F238E27FC236}">
                        <a16:creationId xmlns:a16="http://schemas.microsoft.com/office/drawing/2014/main" id="{FF88A73E-8B68-074C-99C6-1BDF036BEA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6996" name="Freeform 244">
                  <a:extLst>
                    <a:ext uri="{FF2B5EF4-FFF2-40B4-BE49-F238E27FC236}">
                      <a16:creationId xmlns:a16="http://schemas.microsoft.com/office/drawing/2014/main" id="{F6D78B31-06AD-9E40-B391-AF46F08334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997" name="Freeform 245">
                  <a:extLst>
                    <a:ext uri="{FF2B5EF4-FFF2-40B4-BE49-F238E27FC236}">
                      <a16:creationId xmlns:a16="http://schemas.microsoft.com/office/drawing/2014/main" id="{BE4FF8D4-FEA6-3B4D-9EB8-B65EDC8349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998" name="Freeform 246">
                  <a:extLst>
                    <a:ext uri="{FF2B5EF4-FFF2-40B4-BE49-F238E27FC236}">
                      <a16:creationId xmlns:a16="http://schemas.microsoft.com/office/drawing/2014/main" id="{DB15A8A2-182C-0546-A751-8F1AB28CA5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999" name="Freeform 247">
                  <a:extLst>
                    <a:ext uri="{FF2B5EF4-FFF2-40B4-BE49-F238E27FC236}">
                      <a16:creationId xmlns:a16="http://schemas.microsoft.com/office/drawing/2014/main" id="{AA16FC69-24D8-3D42-94A7-5631FDCD8E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00" name="Freeform 248">
                  <a:extLst>
                    <a:ext uri="{FF2B5EF4-FFF2-40B4-BE49-F238E27FC236}">
                      <a16:creationId xmlns:a16="http://schemas.microsoft.com/office/drawing/2014/main" id="{9D3A87C3-20EF-3347-AA41-CEAA5C8FB6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01" name="Rectangle 249">
                <a:extLst>
                  <a:ext uri="{FF2B5EF4-FFF2-40B4-BE49-F238E27FC236}">
                    <a16:creationId xmlns:a16="http://schemas.microsoft.com/office/drawing/2014/main" id="{F7FFBF0A-CBA7-3E4E-B9FF-DCE009ACB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ko-KR" altLang="en-US" sz="1200" i="1">
                    <a:solidFill>
                      <a:schemeClr val="bg2"/>
                    </a:solidFill>
                    <a:latin typeface="Kosher-Normal" charset="0"/>
                    <a:ea typeface="굴림" charset="0"/>
                    <a:cs typeface="굴림" charset="0"/>
                  </a:rPr>
                  <a:t>아언</a:t>
                </a:r>
                <a:endParaRPr lang="ko-KR" altLang="en-US" sz="1200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57568" name="Group 250">
              <a:extLst>
                <a:ext uri="{FF2B5EF4-FFF2-40B4-BE49-F238E27FC236}">
                  <a16:creationId xmlns:a16="http://schemas.microsoft.com/office/drawing/2014/main" id="{F336B86F-7650-CF48-80CB-C56F1FF218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2" y="3335"/>
              <a:ext cx="302" cy="260"/>
              <a:chOff x="1609" y="1232"/>
              <a:chExt cx="302" cy="260"/>
            </a:xfrm>
          </p:grpSpPr>
          <p:grpSp>
            <p:nvGrpSpPr>
              <p:cNvPr id="57595" name="Group 251">
                <a:extLst>
                  <a:ext uri="{FF2B5EF4-FFF2-40B4-BE49-F238E27FC236}">
                    <a16:creationId xmlns:a16="http://schemas.microsoft.com/office/drawing/2014/main" id="{19EB2E56-3E9E-AE46-9A45-E96448216C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57603" name="Group 253">
                  <a:extLst>
                    <a:ext uri="{FF2B5EF4-FFF2-40B4-BE49-F238E27FC236}">
                      <a16:creationId xmlns:a16="http://schemas.microsoft.com/office/drawing/2014/main" id="{A07F14A5-00F8-1642-9086-3F4A2581BF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7006" name="Freeform 254" descr="Cork">
                    <a:extLst>
                      <a:ext uri="{FF2B5EF4-FFF2-40B4-BE49-F238E27FC236}">
                        <a16:creationId xmlns:a16="http://schemas.microsoft.com/office/drawing/2014/main" id="{2D9A6BE6-CE9B-7A46-97B9-CF6B7B495E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7007" name="Freeform 255" descr="Cork">
                    <a:extLst>
                      <a:ext uri="{FF2B5EF4-FFF2-40B4-BE49-F238E27FC236}">
                        <a16:creationId xmlns:a16="http://schemas.microsoft.com/office/drawing/2014/main" id="{68308B1A-EC94-3E48-95B2-AA3D37529D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7009" name="Freeform 257">
                  <a:extLst>
                    <a:ext uri="{FF2B5EF4-FFF2-40B4-BE49-F238E27FC236}">
                      <a16:creationId xmlns:a16="http://schemas.microsoft.com/office/drawing/2014/main" id="{E0AD7BE1-869C-AA40-AE63-2C643674BD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0" name="Freeform 258">
                  <a:extLst>
                    <a:ext uri="{FF2B5EF4-FFF2-40B4-BE49-F238E27FC236}">
                      <a16:creationId xmlns:a16="http://schemas.microsoft.com/office/drawing/2014/main" id="{C2FDD21D-CB73-4242-B608-6C4744BDD2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1" name="Freeform 259">
                  <a:extLst>
                    <a:ext uri="{FF2B5EF4-FFF2-40B4-BE49-F238E27FC236}">
                      <a16:creationId xmlns:a16="http://schemas.microsoft.com/office/drawing/2014/main" id="{F31392DD-77E9-044F-8EF3-407999559C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2" name="Freeform 260">
                  <a:extLst>
                    <a:ext uri="{FF2B5EF4-FFF2-40B4-BE49-F238E27FC236}">
                      <a16:creationId xmlns:a16="http://schemas.microsoft.com/office/drawing/2014/main" id="{354D3854-E8B5-304E-A36C-F08D2904D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3" name="Freeform 261">
                  <a:extLst>
                    <a:ext uri="{FF2B5EF4-FFF2-40B4-BE49-F238E27FC236}">
                      <a16:creationId xmlns:a16="http://schemas.microsoft.com/office/drawing/2014/main" id="{3F602B15-6B6F-6543-AADE-EC74C31D8C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14" name="Rectangle 262">
                <a:extLst>
                  <a:ext uri="{FF2B5EF4-FFF2-40B4-BE49-F238E27FC236}">
                    <a16:creationId xmlns:a16="http://schemas.microsoft.com/office/drawing/2014/main" id="{377BBA54-58A6-9945-BCF1-64E3F4FAF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02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ko-KR" altLang="en-US" sz="1200" i="1">
                    <a:solidFill>
                      <a:schemeClr val="bg2"/>
                    </a:solidFill>
                    <a:latin typeface="Kosher-Normal" charset="0"/>
                    <a:ea typeface="굴림" charset="0"/>
                    <a:cs typeface="굴림" charset="0"/>
                  </a:rPr>
                  <a:t>땅언</a:t>
                </a:r>
                <a:endParaRPr lang="ko-KR" altLang="en-US" sz="1200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57569" name="Group 263">
              <a:extLst>
                <a:ext uri="{FF2B5EF4-FFF2-40B4-BE49-F238E27FC236}">
                  <a16:creationId xmlns:a16="http://schemas.microsoft.com/office/drawing/2014/main" id="{90782139-C597-D844-9623-37BFA4FA60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879"/>
              <a:ext cx="247" cy="260"/>
              <a:chOff x="1609" y="1232"/>
              <a:chExt cx="247" cy="260"/>
            </a:xfrm>
          </p:grpSpPr>
          <p:grpSp>
            <p:nvGrpSpPr>
              <p:cNvPr id="57583" name="Group 264">
                <a:extLst>
                  <a:ext uri="{FF2B5EF4-FFF2-40B4-BE49-F238E27FC236}">
                    <a16:creationId xmlns:a16="http://schemas.microsoft.com/office/drawing/2014/main" id="{CBD5A917-F2EE-184E-A896-E3A1F6FCB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57591" name="Group 266">
                  <a:extLst>
                    <a:ext uri="{FF2B5EF4-FFF2-40B4-BE49-F238E27FC236}">
                      <a16:creationId xmlns:a16="http://schemas.microsoft.com/office/drawing/2014/main" id="{B1EA25DC-785D-5442-A699-00C96454B6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7019" name="Freeform 267" descr="Cork">
                    <a:extLst>
                      <a:ext uri="{FF2B5EF4-FFF2-40B4-BE49-F238E27FC236}">
                        <a16:creationId xmlns:a16="http://schemas.microsoft.com/office/drawing/2014/main" id="{3026E7C1-42D7-6D4B-86C3-38B1758A0F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7020" name="Freeform 268" descr="Cork">
                    <a:extLst>
                      <a:ext uri="{FF2B5EF4-FFF2-40B4-BE49-F238E27FC236}">
                        <a16:creationId xmlns:a16="http://schemas.microsoft.com/office/drawing/2014/main" id="{DE9FC1C7-B6CA-D344-A845-4F2D58777B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7022" name="Freeform 270">
                  <a:extLst>
                    <a:ext uri="{FF2B5EF4-FFF2-40B4-BE49-F238E27FC236}">
                      <a16:creationId xmlns:a16="http://schemas.microsoft.com/office/drawing/2014/main" id="{27E86C32-7D40-034C-8B54-EFE1F5ADB0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3" name="Freeform 271">
                  <a:extLst>
                    <a:ext uri="{FF2B5EF4-FFF2-40B4-BE49-F238E27FC236}">
                      <a16:creationId xmlns:a16="http://schemas.microsoft.com/office/drawing/2014/main" id="{773C5AC5-DE90-9C4F-9BF9-4AD567F8A4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4" name="Freeform 272">
                  <a:extLst>
                    <a:ext uri="{FF2B5EF4-FFF2-40B4-BE49-F238E27FC236}">
                      <a16:creationId xmlns:a16="http://schemas.microsoft.com/office/drawing/2014/main" id="{DFF324B0-C09E-A449-9509-DF9CCF7832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5" name="Freeform 273">
                  <a:extLst>
                    <a:ext uri="{FF2B5EF4-FFF2-40B4-BE49-F238E27FC236}">
                      <a16:creationId xmlns:a16="http://schemas.microsoft.com/office/drawing/2014/main" id="{BD9011D6-4F1A-294C-B605-A527E8F41B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6" name="Freeform 274">
                  <a:extLst>
                    <a:ext uri="{FF2B5EF4-FFF2-40B4-BE49-F238E27FC236}">
                      <a16:creationId xmlns:a16="http://schemas.microsoft.com/office/drawing/2014/main" id="{0A752BD1-3AE2-0D47-8EF0-460B2F1D5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27" name="Rectangle 275">
                <a:extLst>
                  <a:ext uri="{FF2B5EF4-FFF2-40B4-BE49-F238E27FC236}">
                    <a16:creationId xmlns:a16="http://schemas.microsoft.com/office/drawing/2014/main" id="{906713AE-D562-4541-BAC0-F25C0163E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ko-KR" altLang="en-US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57570" name="Group 276">
              <a:extLst>
                <a:ext uri="{FF2B5EF4-FFF2-40B4-BE49-F238E27FC236}">
                  <a16:creationId xmlns:a16="http://schemas.microsoft.com/office/drawing/2014/main" id="{91B39F0E-95F0-2341-8C0D-58D1F96308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57571" name="Group 277">
                <a:extLst>
                  <a:ext uri="{FF2B5EF4-FFF2-40B4-BE49-F238E27FC236}">
                    <a16:creationId xmlns:a16="http://schemas.microsoft.com/office/drawing/2014/main" id="{28B605B8-529F-CF4C-99A6-051325FD75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57579" name="Group 279">
                  <a:extLst>
                    <a:ext uri="{FF2B5EF4-FFF2-40B4-BE49-F238E27FC236}">
                      <a16:creationId xmlns:a16="http://schemas.microsoft.com/office/drawing/2014/main" id="{A6102C5A-7D74-824D-848B-6664380319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7032" name="Freeform 280" descr="Cork">
                    <a:extLst>
                      <a:ext uri="{FF2B5EF4-FFF2-40B4-BE49-F238E27FC236}">
                        <a16:creationId xmlns:a16="http://schemas.microsoft.com/office/drawing/2014/main" id="{279D8D54-A1EB-8046-A876-438228180A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7033" name="Freeform 281" descr="Cork">
                    <a:extLst>
                      <a:ext uri="{FF2B5EF4-FFF2-40B4-BE49-F238E27FC236}">
                        <a16:creationId xmlns:a16="http://schemas.microsoft.com/office/drawing/2014/main" id="{7A3444F2-7897-2347-8C26-E5040A95B9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7035" name="Freeform 283">
                  <a:extLst>
                    <a:ext uri="{FF2B5EF4-FFF2-40B4-BE49-F238E27FC236}">
                      <a16:creationId xmlns:a16="http://schemas.microsoft.com/office/drawing/2014/main" id="{2DB0BCA7-EADC-1C4A-B6C6-CD002A4529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6" name="Freeform 284">
                  <a:extLst>
                    <a:ext uri="{FF2B5EF4-FFF2-40B4-BE49-F238E27FC236}">
                      <a16:creationId xmlns:a16="http://schemas.microsoft.com/office/drawing/2014/main" id="{608365CA-4806-9C40-A601-896357EA9A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7" name="Freeform 285">
                  <a:extLst>
                    <a:ext uri="{FF2B5EF4-FFF2-40B4-BE49-F238E27FC236}">
                      <a16:creationId xmlns:a16="http://schemas.microsoft.com/office/drawing/2014/main" id="{B02B3E8C-0EA7-C945-B8E6-E08068C14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8" name="Freeform 286">
                  <a:extLst>
                    <a:ext uri="{FF2B5EF4-FFF2-40B4-BE49-F238E27FC236}">
                      <a16:creationId xmlns:a16="http://schemas.microsoft.com/office/drawing/2014/main" id="{988DD0D1-1A17-7C44-AA50-50C01C90B5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9" name="Freeform 287">
                  <a:extLst>
                    <a:ext uri="{FF2B5EF4-FFF2-40B4-BE49-F238E27FC236}">
                      <a16:creationId xmlns:a16="http://schemas.microsoft.com/office/drawing/2014/main" id="{F5952022-ED43-7041-BD61-EF0BA2BC6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40" name="Rectangle 288">
                <a:extLst>
                  <a:ext uri="{FF2B5EF4-FFF2-40B4-BE49-F238E27FC236}">
                    <a16:creationId xmlns:a16="http://schemas.microsoft.com/office/drawing/2014/main" id="{04139524-799C-3741-A82A-D2E3C75FB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ko-KR" altLang="en-US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</p:grpSp>
      <p:sp>
        <p:nvSpPr>
          <p:cNvPr id="587042" name="Text Box 290">
            <a:extLst>
              <a:ext uri="{FF2B5EF4-FFF2-40B4-BE49-F238E27FC236}">
                <a16:creationId xmlns:a16="http://schemas.microsoft.com/office/drawing/2014/main" id="{37BD6DAC-D6AA-5D41-BE75-B296B1305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  <p:sp>
        <p:nvSpPr>
          <p:cNvPr id="587043" name="AutoShape 291">
            <a:extLst>
              <a:ext uri="{FF2B5EF4-FFF2-40B4-BE49-F238E27FC236}">
                <a16:creationId xmlns:a16="http://schemas.microsoft.com/office/drawing/2014/main" id="{BF9B5325-12CE-4846-AE4C-F1A4BD395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600" y="21590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7044" name="AutoShape 292">
            <a:extLst>
              <a:ext uri="{FF2B5EF4-FFF2-40B4-BE49-F238E27FC236}">
                <a16:creationId xmlns:a16="http://schemas.microsoft.com/office/drawing/2014/main" id="{92764C1D-E62B-394E-B614-A10C1EEF9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0" y="51435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6981" name="AutoShape 229">
            <a:extLst>
              <a:ext uri="{FF2B5EF4-FFF2-40B4-BE49-F238E27FC236}">
                <a16:creationId xmlns:a16="http://schemas.microsoft.com/office/drawing/2014/main" id="{C5F30A0A-D21C-8345-8DA8-D5759819912A}"/>
              </a:ext>
            </a:extLst>
          </p:cNvPr>
          <p:cNvSpPr>
            <a:spLocks noChangeArrowheads="1"/>
          </p:cNvSpPr>
          <p:nvPr/>
        </p:nvSpPr>
        <p:spPr bwMode="auto">
          <a:xfrm rot="-2030762">
            <a:off x="5073650" y="4665663"/>
            <a:ext cx="3349625" cy="463550"/>
          </a:xfrm>
          <a:prstGeom prst="leftArrow">
            <a:avLst>
              <a:gd name="adj1" fmla="val 50000"/>
              <a:gd name="adj2" fmla="val 18065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8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964" grpId="0" animBg="1"/>
      <p:bldP spid="586965" grpId="0" animBg="1"/>
      <p:bldP spid="587043" grpId="0" animBg="1"/>
      <p:bldP spid="587044" grpId="0" animBg="1"/>
      <p:bldP spid="58698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성경은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기본적으로 연결을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+mj-ea"/>
              </a:rPr>
              <a:t>BibleStudyDownloads.org</a:t>
            </a:r>
            <a:r>
              <a:rPr lang="en-US" sz="2200" b="1" dirty="0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>
                <a:solidFill>
                  <a:srgbClr val="FFFFFF"/>
                </a:solidFill>
                <a:latin typeface="+mj-ea"/>
              </a:rPr>
              <a:t>에서 볼 수 있음 </a:t>
            </a:r>
            <a:endParaRPr lang="en-US" sz="2200" b="1" dirty="0">
              <a:solidFill>
                <a:srgbClr val="FFFFFF"/>
              </a:solidFill>
              <a:latin typeface="+mj-ea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이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자료를 무료로 가져가세요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2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>
            <a:hlinkClick r:id="rId2" action="ppaction://hlinkpres?slideindex=1&amp;slidetitle=PowerPoint Presentation"/>
            <a:extLst>
              <a:ext uri="{FF2B5EF4-FFF2-40B4-BE49-F238E27FC236}">
                <a16:creationId xmlns:a16="http://schemas.microsoft.com/office/drawing/2014/main" id="{2359BD6F-12BD-7944-B6AF-9E9FD42E0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9599" name="Text Box 15">
            <a:extLst>
              <a:ext uri="{FF2B5EF4-FFF2-40B4-BE49-F238E27FC236}">
                <a16:creationId xmlns:a16="http://schemas.microsoft.com/office/drawing/2014/main" id="{75BD0670-8762-7940-B5C9-FDAFE716C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579600" name="Rectangle 16">
            <a:extLst>
              <a:ext uri="{FF2B5EF4-FFF2-40B4-BE49-F238E27FC236}">
                <a16:creationId xmlns:a16="http://schemas.microsoft.com/office/drawing/2014/main" id="{97F697A6-C7BB-1C45-BB93-B6524D9FE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7.2.03c.</a:t>
            </a:r>
          </a:p>
        </p:txBody>
      </p:sp>
      <p:sp>
        <p:nvSpPr>
          <p:cNvPr id="579603" name="Rectangle 19">
            <a:extLst>
              <a:ext uri="{FF2B5EF4-FFF2-40B4-BE49-F238E27FC236}">
                <a16:creationId xmlns:a16="http://schemas.microsoft.com/office/drawing/2014/main" id="{0D7C76A4-7A21-7E4A-8D70-59EEB7AC5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51</a:t>
            </a:r>
          </a:p>
        </p:txBody>
      </p:sp>
    </p:spTree>
  </p:cSld>
  <p:clrMapOvr>
    <a:masterClrMapping/>
  </p:clrMapOvr>
  <p:transition>
    <p:wheel spokes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>
            <a:extLst>
              <a:ext uri="{FF2B5EF4-FFF2-40B4-BE49-F238E27FC236}">
                <a16:creationId xmlns:a16="http://schemas.microsoft.com/office/drawing/2014/main" id="{2423A81F-5917-A843-A817-C74704207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39" name="Freeform 3">
            <a:extLst>
              <a:ext uri="{FF2B5EF4-FFF2-40B4-BE49-F238E27FC236}">
                <a16:creationId xmlns:a16="http://schemas.microsoft.com/office/drawing/2014/main" id="{CEF856F8-8DFB-6C4D-A29F-F0C44E6816FD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0" name="Rectangle 4">
            <a:extLst>
              <a:ext uri="{FF2B5EF4-FFF2-40B4-BE49-F238E27FC236}">
                <a16:creationId xmlns:a16="http://schemas.microsoft.com/office/drawing/2014/main" id="{6566B03F-0F0F-CF4F-BF8D-C0B271669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41" name="Rectangle 5">
            <a:extLst>
              <a:ext uri="{FF2B5EF4-FFF2-40B4-BE49-F238E27FC236}">
                <a16:creationId xmlns:a16="http://schemas.microsoft.com/office/drawing/2014/main" id="{CE477A8C-C713-3341-BC85-A7D0D1CAB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42" name="Freeform 6">
            <a:extLst>
              <a:ext uri="{FF2B5EF4-FFF2-40B4-BE49-F238E27FC236}">
                <a16:creationId xmlns:a16="http://schemas.microsoft.com/office/drawing/2014/main" id="{871EC4BD-9EA9-B54B-A65E-746117714E04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3" name="Freeform 7">
            <a:extLst>
              <a:ext uri="{FF2B5EF4-FFF2-40B4-BE49-F238E27FC236}">
                <a16:creationId xmlns:a16="http://schemas.microsoft.com/office/drawing/2014/main" id="{E03FDADB-D6CB-F04C-9F44-8EC31579AD29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4" name="Rectangle 8">
            <a:extLst>
              <a:ext uri="{FF2B5EF4-FFF2-40B4-BE49-F238E27FC236}">
                <a16:creationId xmlns:a16="http://schemas.microsoft.com/office/drawing/2014/main" id="{0AF484F1-C869-1B47-AD7B-88C40BABC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577545" name="Freeform 9">
            <a:extLst>
              <a:ext uri="{FF2B5EF4-FFF2-40B4-BE49-F238E27FC236}">
                <a16:creationId xmlns:a16="http://schemas.microsoft.com/office/drawing/2014/main" id="{5094E2A7-526B-8D4B-B3FD-04304D503C3B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6" name="Rectangle 10">
            <a:extLst>
              <a:ext uri="{FF2B5EF4-FFF2-40B4-BE49-F238E27FC236}">
                <a16:creationId xmlns:a16="http://schemas.microsoft.com/office/drawing/2014/main" id="{00D12E03-EDEA-9648-82D0-04A445576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577547" name="Freeform 11">
            <a:extLst>
              <a:ext uri="{FF2B5EF4-FFF2-40B4-BE49-F238E27FC236}">
                <a16:creationId xmlns:a16="http://schemas.microsoft.com/office/drawing/2014/main" id="{950525AF-3E42-E64B-A7D5-407A11EC97B7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8" name="Freeform 12">
            <a:extLst>
              <a:ext uri="{FF2B5EF4-FFF2-40B4-BE49-F238E27FC236}">
                <a16:creationId xmlns:a16="http://schemas.microsoft.com/office/drawing/2014/main" id="{D357AC7A-15A7-D545-8BD6-CAA05F510DF4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9" name="Freeform 13">
            <a:extLst>
              <a:ext uri="{FF2B5EF4-FFF2-40B4-BE49-F238E27FC236}">
                <a16:creationId xmlns:a16="http://schemas.microsoft.com/office/drawing/2014/main" id="{F43BD0F7-02B8-F042-900B-FEC66E1DB84C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50" name="Rectangle 14">
            <a:extLst>
              <a:ext uri="{FF2B5EF4-FFF2-40B4-BE49-F238E27FC236}">
                <a16:creationId xmlns:a16="http://schemas.microsoft.com/office/drawing/2014/main" id="{D72A39FC-1BC8-4048-98BA-47D360945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577551" name="Rectangle 15">
            <a:extLst>
              <a:ext uri="{FF2B5EF4-FFF2-40B4-BE49-F238E27FC236}">
                <a16:creationId xmlns:a16="http://schemas.microsoft.com/office/drawing/2014/main" id="{A05174EF-7F2C-2548-A02B-ACF004230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810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577552" name="Rectangle 16">
            <a:extLst>
              <a:ext uri="{FF2B5EF4-FFF2-40B4-BE49-F238E27FC236}">
                <a16:creationId xmlns:a16="http://schemas.microsoft.com/office/drawing/2014/main" id="{1CEAA68A-4DF9-8C4B-90BC-C030A7D9A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577553" name="Rectangle 17">
            <a:extLst>
              <a:ext uri="{FF2B5EF4-FFF2-40B4-BE49-F238E27FC236}">
                <a16:creationId xmlns:a16="http://schemas.microsoft.com/office/drawing/2014/main" id="{681F3EDF-4EDD-2041-8B54-40DC7829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54" name="Line 18">
            <a:extLst>
              <a:ext uri="{FF2B5EF4-FFF2-40B4-BE49-F238E27FC236}">
                <a16:creationId xmlns:a16="http://schemas.microsoft.com/office/drawing/2014/main" id="{7DCAD9C9-3070-3A4B-9EE2-9A4E49299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55" name="Line 19">
            <a:extLst>
              <a:ext uri="{FF2B5EF4-FFF2-40B4-BE49-F238E27FC236}">
                <a16:creationId xmlns:a16="http://schemas.microsoft.com/office/drawing/2014/main" id="{868BBBAF-7BAF-9A4A-B763-E2D091EC9E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56" name="Rectangle 20">
            <a:extLst>
              <a:ext uri="{FF2B5EF4-FFF2-40B4-BE49-F238E27FC236}">
                <a16:creationId xmlns:a16="http://schemas.microsoft.com/office/drawing/2014/main" id="{BB251893-ED0C-A149-8173-D74B29B64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각 위치                           </a:t>
            </a:r>
          </a:p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 그리기</a:t>
            </a:r>
          </a:p>
        </p:txBody>
      </p:sp>
      <p:sp>
        <p:nvSpPr>
          <p:cNvPr id="577557" name="Rectangle 21">
            <a:extLst>
              <a:ext uri="{FF2B5EF4-FFF2-40B4-BE49-F238E27FC236}">
                <a16:creationId xmlns:a16="http://schemas.microsoft.com/office/drawing/2014/main" id="{F3B4D412-9BE2-EA48-BB80-E2C0EAF1C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577558" name="Line 22">
            <a:extLst>
              <a:ext uri="{FF2B5EF4-FFF2-40B4-BE49-F238E27FC236}">
                <a16:creationId xmlns:a16="http://schemas.microsoft.com/office/drawing/2014/main" id="{7A85A965-150F-EA42-80DD-8BFCD6EC3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59" name="Rectangle 23">
            <a:extLst>
              <a:ext uri="{FF2B5EF4-FFF2-40B4-BE49-F238E27FC236}">
                <a16:creationId xmlns:a16="http://schemas.microsoft.com/office/drawing/2014/main" id="{691E0204-E10F-FD40-8993-F2C0E51E5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60" name="Rectangle 24">
            <a:extLst>
              <a:ext uri="{FF2B5EF4-FFF2-40B4-BE49-F238E27FC236}">
                <a16:creationId xmlns:a16="http://schemas.microsoft.com/office/drawing/2014/main" id="{65AC377F-82E7-704E-AB75-1551B8076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577561" name="Rectangle 25">
            <a:extLst>
              <a:ext uri="{FF2B5EF4-FFF2-40B4-BE49-F238E27FC236}">
                <a16:creationId xmlns:a16="http://schemas.microsoft.com/office/drawing/2014/main" id="{D8A15DF6-A5EE-6D4B-8CB2-72FB11C8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577562" name="Rectangle 26">
            <a:extLst>
              <a:ext uri="{FF2B5EF4-FFF2-40B4-BE49-F238E27FC236}">
                <a16:creationId xmlns:a16="http://schemas.microsoft.com/office/drawing/2014/main" id="{80D85C7A-72D7-8747-959A-96881AA34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577563" name="Rectangle 27">
            <a:extLst>
              <a:ext uri="{FF2B5EF4-FFF2-40B4-BE49-F238E27FC236}">
                <a16:creationId xmlns:a16="http://schemas.microsoft.com/office/drawing/2014/main" id="{149E8103-E5FC-284E-B12A-2D2634B46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577564" name="Oval 28">
            <a:extLst>
              <a:ext uri="{FF2B5EF4-FFF2-40B4-BE49-F238E27FC236}">
                <a16:creationId xmlns:a16="http://schemas.microsoft.com/office/drawing/2014/main" id="{A1670835-8D3B-8A43-A96D-2C58B9FCF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65" name="Rectangle 29">
            <a:extLst>
              <a:ext uri="{FF2B5EF4-FFF2-40B4-BE49-F238E27FC236}">
                <a16:creationId xmlns:a16="http://schemas.microsoft.com/office/drawing/2014/main" id="{A6262358-A091-A249-9FEB-B083ADA69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577566" name="Oval 30">
            <a:extLst>
              <a:ext uri="{FF2B5EF4-FFF2-40B4-BE49-F238E27FC236}">
                <a16:creationId xmlns:a16="http://schemas.microsoft.com/office/drawing/2014/main" id="{8CCDB594-99C6-E940-8A83-62AE3213F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67" name="Rectangle 31">
            <a:extLst>
              <a:ext uri="{FF2B5EF4-FFF2-40B4-BE49-F238E27FC236}">
                <a16:creationId xmlns:a16="http://schemas.microsoft.com/office/drawing/2014/main" id="{3A478E03-729F-6C4D-957C-BC23FE1C5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577568" name="Oval 32">
            <a:extLst>
              <a:ext uri="{FF2B5EF4-FFF2-40B4-BE49-F238E27FC236}">
                <a16:creationId xmlns:a16="http://schemas.microsoft.com/office/drawing/2014/main" id="{0F82D18C-EB36-1C40-B5A5-391E09079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69" name="Oval 33">
            <a:extLst>
              <a:ext uri="{FF2B5EF4-FFF2-40B4-BE49-F238E27FC236}">
                <a16:creationId xmlns:a16="http://schemas.microsoft.com/office/drawing/2014/main" id="{4C823AB9-24FA-3441-BDE4-A0B41BE51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70" name="Rectangle 34">
            <a:extLst>
              <a:ext uri="{FF2B5EF4-FFF2-40B4-BE49-F238E27FC236}">
                <a16:creationId xmlns:a16="http://schemas.microsoft.com/office/drawing/2014/main" id="{A69A8B93-E559-484A-AEF0-0F1535BDE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577571" name="Rectangle 35">
            <a:extLst>
              <a:ext uri="{FF2B5EF4-FFF2-40B4-BE49-F238E27FC236}">
                <a16:creationId xmlns:a16="http://schemas.microsoft.com/office/drawing/2014/main" id="{EE3098BA-E671-554D-A31B-268996DBA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577572" name="Rectangle 36">
            <a:extLst>
              <a:ext uri="{FF2B5EF4-FFF2-40B4-BE49-F238E27FC236}">
                <a16:creationId xmlns:a16="http://schemas.microsoft.com/office/drawing/2014/main" id="{41721176-26EC-AE49-8A95-84194700F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577573" name="Freeform 37">
            <a:extLst>
              <a:ext uri="{FF2B5EF4-FFF2-40B4-BE49-F238E27FC236}">
                <a16:creationId xmlns:a16="http://schemas.microsoft.com/office/drawing/2014/main" id="{4B14DE64-6903-C348-8F7F-450B40C8D093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4" name="Freeform 38">
            <a:extLst>
              <a:ext uri="{FF2B5EF4-FFF2-40B4-BE49-F238E27FC236}">
                <a16:creationId xmlns:a16="http://schemas.microsoft.com/office/drawing/2014/main" id="{F3C4D750-D8A2-2E4F-8E1B-908B24E56751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5" name="Freeform 39">
            <a:extLst>
              <a:ext uri="{FF2B5EF4-FFF2-40B4-BE49-F238E27FC236}">
                <a16:creationId xmlns:a16="http://schemas.microsoft.com/office/drawing/2014/main" id="{A75E1B9B-DA8F-444F-B1AA-9ACE680C53DA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6" name="Freeform 40">
            <a:extLst>
              <a:ext uri="{FF2B5EF4-FFF2-40B4-BE49-F238E27FC236}">
                <a16:creationId xmlns:a16="http://schemas.microsoft.com/office/drawing/2014/main" id="{D1B27239-D07D-CA43-9DD6-8C9DB5254E66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7" name="Oval 41">
            <a:extLst>
              <a:ext uri="{FF2B5EF4-FFF2-40B4-BE49-F238E27FC236}">
                <a16:creationId xmlns:a16="http://schemas.microsoft.com/office/drawing/2014/main" id="{8667EEA2-B10D-6549-A9B1-9ED0FA4FC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78" name="Oval 42">
            <a:extLst>
              <a:ext uri="{FF2B5EF4-FFF2-40B4-BE49-F238E27FC236}">
                <a16:creationId xmlns:a16="http://schemas.microsoft.com/office/drawing/2014/main" id="{EAF1F4F3-9FA4-454A-9420-CB0389AC0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79" name="Oval 43">
            <a:extLst>
              <a:ext uri="{FF2B5EF4-FFF2-40B4-BE49-F238E27FC236}">
                <a16:creationId xmlns:a16="http://schemas.microsoft.com/office/drawing/2014/main" id="{451F7183-FF9E-734F-A7B3-B360BE9C0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80" name="Oval 44">
            <a:extLst>
              <a:ext uri="{FF2B5EF4-FFF2-40B4-BE49-F238E27FC236}">
                <a16:creationId xmlns:a16="http://schemas.microsoft.com/office/drawing/2014/main" id="{5F3A8098-6B07-534D-9BA0-CE60EB4D2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81" name="Oval 45">
            <a:extLst>
              <a:ext uri="{FF2B5EF4-FFF2-40B4-BE49-F238E27FC236}">
                <a16:creationId xmlns:a16="http://schemas.microsoft.com/office/drawing/2014/main" id="{95EA67AB-03AA-894A-9049-875ECC592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82" name="Oval 46">
            <a:extLst>
              <a:ext uri="{FF2B5EF4-FFF2-40B4-BE49-F238E27FC236}">
                <a16:creationId xmlns:a16="http://schemas.microsoft.com/office/drawing/2014/main" id="{1A51B7F6-0304-A044-9AA2-E22B06568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583" name="Rectangle 47">
            <a:extLst>
              <a:ext uri="{FF2B5EF4-FFF2-40B4-BE49-F238E27FC236}">
                <a16:creationId xmlns:a16="http://schemas.microsoft.com/office/drawing/2014/main" id="{7CDE4F51-6B57-7046-A00A-24478FA0F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25" y="5164138"/>
            <a:ext cx="6794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000">
                <a:solidFill>
                  <a:srgbClr val="EEFF4B"/>
                </a:solidFill>
                <a:latin typeface="Times" charset="0"/>
                <a:ea typeface="HY크리스탈M" charset="0"/>
                <a:cs typeface="HY크리스탈M" charset="0"/>
              </a:rPr>
              <a:t>시</a:t>
            </a:r>
          </a:p>
        </p:txBody>
      </p:sp>
      <p:grpSp>
        <p:nvGrpSpPr>
          <p:cNvPr id="8239" name="Group 48">
            <a:extLst>
              <a:ext uri="{FF2B5EF4-FFF2-40B4-BE49-F238E27FC236}">
                <a16:creationId xmlns:a16="http://schemas.microsoft.com/office/drawing/2014/main" id="{494A5E75-7C26-F441-8010-4A528A08B1C3}"/>
              </a:ext>
            </a:extLst>
          </p:cNvPr>
          <p:cNvGrpSpPr>
            <a:grpSpLocks/>
          </p:cNvGrpSpPr>
          <p:nvPr/>
        </p:nvGrpSpPr>
        <p:grpSpPr bwMode="auto">
          <a:xfrm>
            <a:off x="2871788" y="2181225"/>
            <a:ext cx="4864100" cy="1003300"/>
            <a:chOff x="1976" y="2328"/>
            <a:chExt cx="3064" cy="632"/>
          </a:xfrm>
        </p:grpSpPr>
        <p:sp>
          <p:nvSpPr>
            <p:cNvPr id="577585" name="Rectangle 49">
              <a:extLst>
                <a:ext uri="{FF2B5EF4-FFF2-40B4-BE49-F238E27FC236}">
                  <a16:creationId xmlns:a16="http://schemas.microsoft.com/office/drawing/2014/main" id="{19291EBA-97DD-AD40-A7D5-41E31F864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2328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77586" name="Text Box 50">
              <a:extLst>
                <a:ext uri="{FF2B5EF4-FFF2-40B4-BE49-F238E27FC236}">
                  <a16:creationId xmlns:a16="http://schemas.microsoft.com/office/drawing/2014/main" id="{D15B8E22-7A18-9045-BDBD-635F123EA7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2439"/>
              <a:ext cx="3056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800">
                  <a:solidFill>
                    <a:srgbClr val="EEFF4B"/>
                  </a:solidFill>
                  <a:latin typeface="Comic Sans MS" charset="0"/>
                  <a:ea typeface="굴림" charset="0"/>
                  <a:cs typeface="굴림" charset="0"/>
                </a:rPr>
                <a:t>내 백성을 보내라</a:t>
              </a:r>
              <a:r>
                <a:rPr lang="en-US" altLang="ko-KR" sz="2800">
                  <a:solidFill>
                    <a:srgbClr val="EEFF4B"/>
                  </a:solidFill>
                  <a:latin typeface="Comic Sans MS" charset="0"/>
                  <a:ea typeface="굴림" charset="0"/>
                  <a:cs typeface="굴림" charset="0"/>
                </a:rPr>
                <a:t>!</a:t>
              </a:r>
            </a:p>
          </p:txBody>
        </p:sp>
      </p:grpSp>
      <p:sp>
        <p:nvSpPr>
          <p:cNvPr id="577601" name="Text Box 65">
            <a:extLst>
              <a:ext uri="{FF2B5EF4-FFF2-40B4-BE49-F238E27FC236}">
                <a16:creationId xmlns:a16="http://schemas.microsoft.com/office/drawing/2014/main" id="{E4101AEF-BBAF-0743-B339-10D8AA241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출 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12:31-18:27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577603" name="Oval 67">
            <a:extLst>
              <a:ext uri="{FF2B5EF4-FFF2-40B4-BE49-F238E27FC236}">
                <a16:creationId xmlns:a16="http://schemas.microsoft.com/office/drawing/2014/main" id="{94380EA2-7BFF-8348-B7C0-BAF6E34C0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04" name="Rectangle 68">
            <a:extLst>
              <a:ext uri="{FF2B5EF4-FFF2-40B4-BE49-F238E27FC236}">
                <a16:creationId xmlns:a16="http://schemas.microsoft.com/office/drawing/2014/main" id="{6A56BAA6-F76E-E84F-AF49-3CAB664B6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05" name="Rectangle 69">
            <a:extLst>
              <a:ext uri="{FF2B5EF4-FFF2-40B4-BE49-F238E27FC236}">
                <a16:creationId xmlns:a16="http://schemas.microsoft.com/office/drawing/2014/main" id="{15C54868-EE23-244A-BB76-18E936759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577606" name="AutoShape 70">
            <a:extLst>
              <a:ext uri="{FF2B5EF4-FFF2-40B4-BE49-F238E27FC236}">
                <a16:creationId xmlns:a16="http://schemas.microsoft.com/office/drawing/2014/main" id="{50330F62-9BA8-DE49-A522-4D57D34C1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07" name="Rectangle 71">
            <a:extLst>
              <a:ext uri="{FF2B5EF4-FFF2-40B4-BE49-F238E27FC236}">
                <a16:creationId xmlns:a16="http://schemas.microsoft.com/office/drawing/2014/main" id="{DE83520A-3DC5-AA4B-AD61-E911F116C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08" name="AutoShape 72">
            <a:extLst>
              <a:ext uri="{FF2B5EF4-FFF2-40B4-BE49-F238E27FC236}">
                <a16:creationId xmlns:a16="http://schemas.microsoft.com/office/drawing/2014/main" id="{AE3078C8-B13B-B145-BD75-02BC49308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09" name="Line 73">
            <a:extLst>
              <a:ext uri="{FF2B5EF4-FFF2-40B4-BE49-F238E27FC236}">
                <a16:creationId xmlns:a16="http://schemas.microsoft.com/office/drawing/2014/main" id="{77F29DC1-016B-2A4A-A3A5-C873C05B19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10" name="Line 74">
            <a:extLst>
              <a:ext uri="{FF2B5EF4-FFF2-40B4-BE49-F238E27FC236}">
                <a16:creationId xmlns:a16="http://schemas.microsoft.com/office/drawing/2014/main" id="{D5B0D622-07FD-1045-8A85-43AA1BABC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11" name="Line 75">
            <a:extLst>
              <a:ext uri="{FF2B5EF4-FFF2-40B4-BE49-F238E27FC236}">
                <a16:creationId xmlns:a16="http://schemas.microsoft.com/office/drawing/2014/main" id="{C28740AB-951A-F443-8FC6-6297254D43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12" name="Line 76">
            <a:extLst>
              <a:ext uri="{FF2B5EF4-FFF2-40B4-BE49-F238E27FC236}">
                <a16:creationId xmlns:a16="http://schemas.microsoft.com/office/drawing/2014/main" id="{EC9C0EBF-49BA-5A4E-93CB-49CD44F6B77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13" name="Line 77">
            <a:extLst>
              <a:ext uri="{FF2B5EF4-FFF2-40B4-BE49-F238E27FC236}">
                <a16:creationId xmlns:a16="http://schemas.microsoft.com/office/drawing/2014/main" id="{6866FBEB-954E-5741-AB4C-8BF072F5D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14" name="Rectangle 78">
            <a:extLst>
              <a:ext uri="{FF2B5EF4-FFF2-40B4-BE49-F238E27FC236}">
                <a16:creationId xmlns:a16="http://schemas.microsoft.com/office/drawing/2014/main" id="{939B4686-6AC5-114D-9518-38EDA73A3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577615" name="Line 79">
            <a:extLst>
              <a:ext uri="{FF2B5EF4-FFF2-40B4-BE49-F238E27FC236}">
                <a16:creationId xmlns:a16="http://schemas.microsoft.com/office/drawing/2014/main" id="{F143F9AD-40AC-474C-88DA-B789645107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77616" name="Rectangle 80">
            <a:extLst>
              <a:ext uri="{FF2B5EF4-FFF2-40B4-BE49-F238E27FC236}">
                <a16:creationId xmlns:a16="http://schemas.microsoft.com/office/drawing/2014/main" id="{BE757753-6E4A-8E47-862C-B12E21148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577617" name="Text Box 81">
            <a:extLst>
              <a:ext uri="{FF2B5EF4-FFF2-40B4-BE49-F238E27FC236}">
                <a16:creationId xmlns:a16="http://schemas.microsoft.com/office/drawing/2014/main" id="{793B38F5-DC99-C644-B543-CA94556DA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577621" name="Rectangle 85">
            <a:extLst>
              <a:ext uri="{FF2B5EF4-FFF2-40B4-BE49-F238E27FC236}">
                <a16:creationId xmlns:a16="http://schemas.microsoft.com/office/drawing/2014/main" id="{94C810BB-D61A-DB4B-98E8-B6383A93E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05</a:t>
            </a:r>
          </a:p>
        </p:txBody>
      </p:sp>
      <p:sp>
        <p:nvSpPr>
          <p:cNvPr id="577622" name="Text Box 86">
            <a:extLst>
              <a:ext uri="{FF2B5EF4-FFF2-40B4-BE49-F238E27FC236}">
                <a16:creationId xmlns:a16="http://schemas.microsoft.com/office/drawing/2014/main" id="{641D40E2-B5DD-804D-8D54-C6CDC62B3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>
            <a:extLst>
              <a:ext uri="{FF2B5EF4-FFF2-40B4-BE49-F238E27FC236}">
                <a16:creationId xmlns:a16="http://schemas.microsoft.com/office/drawing/2014/main" id="{99EAB296-E3B4-9E4D-859A-3FDBF1191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63" name="Freeform 3">
            <a:extLst>
              <a:ext uri="{FF2B5EF4-FFF2-40B4-BE49-F238E27FC236}">
                <a16:creationId xmlns:a16="http://schemas.microsoft.com/office/drawing/2014/main" id="{F7119E90-AAAD-4841-9417-DEAD20B5AFE4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4" name="Rectangle 4">
            <a:extLst>
              <a:ext uri="{FF2B5EF4-FFF2-40B4-BE49-F238E27FC236}">
                <a16:creationId xmlns:a16="http://schemas.microsoft.com/office/drawing/2014/main" id="{3F9D14CE-B3AD-C54A-A490-200F96B74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65" name="Rectangle 5">
            <a:extLst>
              <a:ext uri="{FF2B5EF4-FFF2-40B4-BE49-F238E27FC236}">
                <a16:creationId xmlns:a16="http://schemas.microsoft.com/office/drawing/2014/main" id="{2FDAD3FF-3EF0-EE48-847F-D4C25416D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66" name="Freeform 6">
            <a:extLst>
              <a:ext uri="{FF2B5EF4-FFF2-40B4-BE49-F238E27FC236}">
                <a16:creationId xmlns:a16="http://schemas.microsoft.com/office/drawing/2014/main" id="{E758538C-A0CD-D04B-8D61-DD3FE7BD7036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7" name="Freeform 7">
            <a:extLst>
              <a:ext uri="{FF2B5EF4-FFF2-40B4-BE49-F238E27FC236}">
                <a16:creationId xmlns:a16="http://schemas.microsoft.com/office/drawing/2014/main" id="{046E7F83-A742-D041-978B-AC580914E1CB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8" name="Rectangle 8">
            <a:extLst>
              <a:ext uri="{FF2B5EF4-FFF2-40B4-BE49-F238E27FC236}">
                <a16:creationId xmlns:a16="http://schemas.microsoft.com/office/drawing/2014/main" id="{C13FE4D6-3F15-1C4A-9106-33D9BCDA4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271369" name="Freeform 9">
            <a:extLst>
              <a:ext uri="{FF2B5EF4-FFF2-40B4-BE49-F238E27FC236}">
                <a16:creationId xmlns:a16="http://schemas.microsoft.com/office/drawing/2014/main" id="{C2D37863-7964-204B-B76B-EED8FEFE8895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0" name="Rectangle 10">
            <a:extLst>
              <a:ext uri="{FF2B5EF4-FFF2-40B4-BE49-F238E27FC236}">
                <a16:creationId xmlns:a16="http://schemas.microsoft.com/office/drawing/2014/main" id="{CE3AC13A-5A95-B141-81A7-58C4C5DD0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71371" name="Freeform 11">
            <a:extLst>
              <a:ext uri="{FF2B5EF4-FFF2-40B4-BE49-F238E27FC236}">
                <a16:creationId xmlns:a16="http://schemas.microsoft.com/office/drawing/2014/main" id="{53F50356-9656-5148-BC61-A0EDF806C44C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2" name="Freeform 12">
            <a:extLst>
              <a:ext uri="{FF2B5EF4-FFF2-40B4-BE49-F238E27FC236}">
                <a16:creationId xmlns:a16="http://schemas.microsoft.com/office/drawing/2014/main" id="{248D51DE-FA9E-DA4B-AFC4-FCD1A53C0651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3" name="Freeform 13">
            <a:extLst>
              <a:ext uri="{FF2B5EF4-FFF2-40B4-BE49-F238E27FC236}">
                <a16:creationId xmlns:a16="http://schemas.microsoft.com/office/drawing/2014/main" id="{99060430-9266-6947-AAC2-01F93142017B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4" name="Rectangle 14">
            <a:extLst>
              <a:ext uri="{FF2B5EF4-FFF2-40B4-BE49-F238E27FC236}">
                <a16:creationId xmlns:a16="http://schemas.microsoft.com/office/drawing/2014/main" id="{13EA66E3-47CD-D844-B03E-A5F6FC2B8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271375" name="Rectangle 15">
            <a:extLst>
              <a:ext uri="{FF2B5EF4-FFF2-40B4-BE49-F238E27FC236}">
                <a16:creationId xmlns:a16="http://schemas.microsoft.com/office/drawing/2014/main" id="{3C363838-2128-7249-9EB4-3B6762C42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806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271376" name="Rectangle 16">
            <a:extLst>
              <a:ext uri="{FF2B5EF4-FFF2-40B4-BE49-F238E27FC236}">
                <a16:creationId xmlns:a16="http://schemas.microsoft.com/office/drawing/2014/main" id="{F07854AD-FA9E-FD43-A651-4D01BDCEF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지</a:t>
            </a:r>
          </a:p>
        </p:txBody>
      </p:sp>
      <p:sp>
        <p:nvSpPr>
          <p:cNvPr id="271377" name="Rectangle 17">
            <a:extLst>
              <a:ext uri="{FF2B5EF4-FFF2-40B4-BE49-F238E27FC236}">
                <a16:creationId xmlns:a16="http://schemas.microsoft.com/office/drawing/2014/main" id="{1B005714-BB60-5142-A738-1C9659EE1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78" name="Line 18">
            <a:extLst>
              <a:ext uri="{FF2B5EF4-FFF2-40B4-BE49-F238E27FC236}">
                <a16:creationId xmlns:a16="http://schemas.microsoft.com/office/drawing/2014/main" id="{B7CBF5BC-B01A-0E48-B470-9F94645BCF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79" name="Line 19">
            <a:extLst>
              <a:ext uri="{FF2B5EF4-FFF2-40B4-BE49-F238E27FC236}">
                <a16:creationId xmlns:a16="http://schemas.microsoft.com/office/drawing/2014/main" id="{04C999E6-B579-2F4A-86C1-54B4474C1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80" name="Rectangle 20">
            <a:extLst>
              <a:ext uri="{FF2B5EF4-FFF2-40B4-BE49-F238E27FC236}">
                <a16:creationId xmlns:a16="http://schemas.microsoft.com/office/drawing/2014/main" id="{8D8C5847-039F-ED43-93D2-1E3546E73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282575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각 위치</a:t>
            </a:r>
          </a:p>
          <a:p>
            <a:pPr algn="l">
              <a:defRPr/>
            </a:pP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</a:t>
            </a:r>
            <a:r>
              <a:rPr lang="en-US" altLang="ko-KR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ko-KR" altLang="en-US" sz="24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그리기</a:t>
            </a:r>
          </a:p>
        </p:txBody>
      </p:sp>
      <p:sp>
        <p:nvSpPr>
          <p:cNvPr id="271381" name="Rectangle 21">
            <a:extLst>
              <a:ext uri="{FF2B5EF4-FFF2-40B4-BE49-F238E27FC236}">
                <a16:creationId xmlns:a16="http://schemas.microsoft.com/office/drawing/2014/main" id="{48A31CBB-B6E8-4E4A-A195-59E2562E3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DS</a:t>
            </a:r>
          </a:p>
        </p:txBody>
      </p:sp>
      <p:sp>
        <p:nvSpPr>
          <p:cNvPr id="271382" name="Line 22">
            <a:extLst>
              <a:ext uri="{FF2B5EF4-FFF2-40B4-BE49-F238E27FC236}">
                <a16:creationId xmlns:a16="http://schemas.microsoft.com/office/drawing/2014/main" id="{6B6AC792-F6B5-3444-8AFD-35F5487D95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83" name="Rectangle 23">
            <a:extLst>
              <a:ext uri="{FF2B5EF4-FFF2-40B4-BE49-F238E27FC236}">
                <a16:creationId xmlns:a16="http://schemas.microsoft.com/office/drawing/2014/main" id="{203AC2E1-4577-6D4C-BE9D-F8E35F6AB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84" name="Rectangle 24">
            <a:extLst>
              <a:ext uri="{FF2B5EF4-FFF2-40B4-BE49-F238E27FC236}">
                <a16:creationId xmlns:a16="http://schemas.microsoft.com/office/drawing/2014/main" id="{F0F6C82D-6B9B-994C-AB10-71DABA1D3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U</a:t>
            </a:r>
          </a:p>
        </p:txBody>
      </p:sp>
      <p:sp>
        <p:nvSpPr>
          <p:cNvPr id="271385" name="Rectangle 25">
            <a:extLst>
              <a:ext uri="{FF2B5EF4-FFF2-40B4-BE49-F238E27FC236}">
                <a16:creationId xmlns:a16="http://schemas.microsoft.com/office/drawing/2014/main" id="{620AA706-CD54-584C-8B32-0703B5086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  <a:endParaRPr lang="en-US" altLang="ko-KR" sz="2400">
              <a:solidFill>
                <a:schemeClr val="folHlink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71386" name="Rectangle 26">
            <a:extLst>
              <a:ext uri="{FF2B5EF4-FFF2-40B4-BE49-F238E27FC236}">
                <a16:creationId xmlns:a16="http://schemas.microsoft.com/office/drawing/2014/main" id="{B1F92E25-6406-C24B-A100-56D3E1BE3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271387" name="Rectangle 27">
            <a:extLst>
              <a:ext uri="{FF2B5EF4-FFF2-40B4-BE49-F238E27FC236}">
                <a16:creationId xmlns:a16="http://schemas.microsoft.com/office/drawing/2014/main" id="{6A36560D-3C1E-FF4B-8CEB-575C66793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71388" name="Oval 28">
            <a:extLst>
              <a:ext uri="{FF2B5EF4-FFF2-40B4-BE49-F238E27FC236}">
                <a16:creationId xmlns:a16="http://schemas.microsoft.com/office/drawing/2014/main" id="{AA8F75CE-CD55-6443-B7E1-FECB9E96D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89" name="Rectangle 29">
            <a:extLst>
              <a:ext uri="{FF2B5EF4-FFF2-40B4-BE49-F238E27FC236}">
                <a16:creationId xmlns:a16="http://schemas.microsoft.com/office/drawing/2014/main" id="{A74813FC-8655-F645-94ED-147BDEB31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4825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71390" name="Oval 30">
            <a:extLst>
              <a:ext uri="{FF2B5EF4-FFF2-40B4-BE49-F238E27FC236}">
                <a16:creationId xmlns:a16="http://schemas.microsoft.com/office/drawing/2014/main" id="{A40883C4-1F6F-E145-B20F-3448BC354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91" name="Rectangle 31">
            <a:extLst>
              <a:ext uri="{FF2B5EF4-FFF2-40B4-BE49-F238E27FC236}">
                <a16:creationId xmlns:a16="http://schemas.microsoft.com/office/drawing/2014/main" id="{9FA40EAE-6DF8-6144-90B4-FF9ABEEAA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271392" name="Oval 32">
            <a:extLst>
              <a:ext uri="{FF2B5EF4-FFF2-40B4-BE49-F238E27FC236}">
                <a16:creationId xmlns:a16="http://schemas.microsoft.com/office/drawing/2014/main" id="{29B18E51-100C-EB4B-A751-7F9B247C5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93" name="Oval 33">
            <a:extLst>
              <a:ext uri="{FF2B5EF4-FFF2-40B4-BE49-F238E27FC236}">
                <a16:creationId xmlns:a16="http://schemas.microsoft.com/office/drawing/2014/main" id="{3622754B-6B83-0746-85D3-B6480973F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94" name="Rectangle 34">
            <a:extLst>
              <a:ext uri="{FF2B5EF4-FFF2-40B4-BE49-F238E27FC236}">
                <a16:creationId xmlns:a16="http://schemas.microsoft.com/office/drawing/2014/main" id="{1FDCD965-0A25-8548-8DCF-4804A4F6C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71395" name="Oval 35">
            <a:extLst>
              <a:ext uri="{FF2B5EF4-FFF2-40B4-BE49-F238E27FC236}">
                <a16:creationId xmlns:a16="http://schemas.microsoft.com/office/drawing/2014/main" id="{28AFCE91-D722-A74C-BF47-56A5B4090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396" name="Rectangle 36">
            <a:extLst>
              <a:ext uri="{FF2B5EF4-FFF2-40B4-BE49-F238E27FC236}">
                <a16:creationId xmlns:a16="http://schemas.microsoft.com/office/drawing/2014/main" id="{8227F077-1697-554A-BF15-ACD50CBD0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271397" name="Rectangle 37">
            <a:extLst>
              <a:ext uri="{FF2B5EF4-FFF2-40B4-BE49-F238E27FC236}">
                <a16:creationId xmlns:a16="http://schemas.microsoft.com/office/drawing/2014/main" id="{3B0F8815-C405-354A-ACE7-27AF23DC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folHlink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  <a:endParaRPr lang="en-US" altLang="ko-KR" sz="2400">
              <a:solidFill>
                <a:schemeClr val="folHlink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71398" name="Freeform 38">
            <a:extLst>
              <a:ext uri="{FF2B5EF4-FFF2-40B4-BE49-F238E27FC236}">
                <a16:creationId xmlns:a16="http://schemas.microsoft.com/office/drawing/2014/main" id="{1F6DCF06-7956-9249-A508-6664FE78322B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99" name="Freeform 39">
            <a:extLst>
              <a:ext uri="{FF2B5EF4-FFF2-40B4-BE49-F238E27FC236}">
                <a16:creationId xmlns:a16="http://schemas.microsoft.com/office/drawing/2014/main" id="{68163398-1680-664E-A398-D77A67388C99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0" name="Freeform 40">
            <a:extLst>
              <a:ext uri="{FF2B5EF4-FFF2-40B4-BE49-F238E27FC236}">
                <a16:creationId xmlns:a16="http://schemas.microsoft.com/office/drawing/2014/main" id="{003CE8A7-0155-1541-99A7-546BBE241E77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1181100 w 744"/>
              <a:gd name="T1" fmla="*/ 0 h 888"/>
              <a:gd name="T2" fmla="*/ 1092200 w 744"/>
              <a:gd name="T3" fmla="*/ 546100 h 888"/>
              <a:gd name="T4" fmla="*/ 1003300 w 744"/>
              <a:gd name="T5" fmla="*/ 977900 h 888"/>
              <a:gd name="T6" fmla="*/ 723900 w 744"/>
              <a:gd name="T7" fmla="*/ 1193800 h 888"/>
              <a:gd name="T8" fmla="*/ 279400 w 744"/>
              <a:gd name="T9" fmla="*/ 1308100 h 888"/>
              <a:gd name="T10" fmla="*/ 0 w 744"/>
              <a:gd name="T11" fmla="*/ 1409700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1" name="Freeform 41">
            <a:extLst>
              <a:ext uri="{FF2B5EF4-FFF2-40B4-BE49-F238E27FC236}">
                <a16:creationId xmlns:a16="http://schemas.microsoft.com/office/drawing/2014/main" id="{6779B6EF-404F-5048-98FB-8D63D9752FB3}"/>
              </a:ext>
            </a:extLst>
          </p:cNvPr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128587 w 897"/>
              <a:gd name="T1" fmla="*/ 0 h 749"/>
              <a:gd name="T2" fmla="*/ 763587 w 897"/>
              <a:gd name="T3" fmla="*/ 279400 h 749"/>
              <a:gd name="T4" fmla="*/ 1119187 w 897"/>
              <a:gd name="T5" fmla="*/ 609600 h 749"/>
              <a:gd name="T6" fmla="*/ 1195387 w 897"/>
              <a:gd name="T7" fmla="*/ 1041400 h 749"/>
              <a:gd name="T8" fmla="*/ 1258887 w 897"/>
              <a:gd name="T9" fmla="*/ 1155700 h 749"/>
              <a:gd name="T10" fmla="*/ 1423987 w 897"/>
              <a:gd name="T11" fmla="*/ 1181100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3" name="Oval 43">
            <a:extLst>
              <a:ext uri="{FF2B5EF4-FFF2-40B4-BE49-F238E27FC236}">
                <a16:creationId xmlns:a16="http://schemas.microsoft.com/office/drawing/2014/main" id="{CBF48CFD-F98B-9F4B-9209-12CB0674E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04" name="Oval 44">
            <a:extLst>
              <a:ext uri="{FF2B5EF4-FFF2-40B4-BE49-F238E27FC236}">
                <a16:creationId xmlns:a16="http://schemas.microsoft.com/office/drawing/2014/main" id="{0DD9A0BC-B2B2-DB44-AE6B-65981EBCA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05" name="Oval 45">
            <a:extLst>
              <a:ext uri="{FF2B5EF4-FFF2-40B4-BE49-F238E27FC236}">
                <a16:creationId xmlns:a16="http://schemas.microsoft.com/office/drawing/2014/main" id="{E872F844-CC54-114B-B93D-449E04986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06" name="Oval 46">
            <a:extLst>
              <a:ext uri="{FF2B5EF4-FFF2-40B4-BE49-F238E27FC236}">
                <a16:creationId xmlns:a16="http://schemas.microsoft.com/office/drawing/2014/main" id="{50B22164-ADB8-114E-BB7A-AB5037FF8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07" name="Oval 47">
            <a:extLst>
              <a:ext uri="{FF2B5EF4-FFF2-40B4-BE49-F238E27FC236}">
                <a16:creationId xmlns:a16="http://schemas.microsoft.com/office/drawing/2014/main" id="{004FF02C-DDE5-8D40-B9B5-B180E2721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08" name="Oval 48">
            <a:extLst>
              <a:ext uri="{FF2B5EF4-FFF2-40B4-BE49-F238E27FC236}">
                <a16:creationId xmlns:a16="http://schemas.microsoft.com/office/drawing/2014/main" id="{D7CE36F0-50AC-5B44-80C3-5901CCCA7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09" name="Rectangle 49">
            <a:extLst>
              <a:ext uri="{FF2B5EF4-FFF2-40B4-BE49-F238E27FC236}">
                <a16:creationId xmlns:a16="http://schemas.microsoft.com/office/drawing/2014/main" id="{873C52ED-7FE8-1A41-9FE0-878A055BB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25" y="5164138"/>
            <a:ext cx="6794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000">
                <a:solidFill>
                  <a:srgbClr val="EEFF4B"/>
                </a:solidFill>
                <a:latin typeface="Times" charset="0"/>
                <a:ea typeface="HY크리스탈M" charset="0"/>
                <a:cs typeface="HY크리스탈M" charset="0"/>
              </a:rPr>
              <a:t>시</a:t>
            </a:r>
          </a:p>
        </p:txBody>
      </p:sp>
      <p:grpSp>
        <p:nvGrpSpPr>
          <p:cNvPr id="271420" name="Group 60">
            <a:extLst>
              <a:ext uri="{FF2B5EF4-FFF2-40B4-BE49-F238E27FC236}">
                <a16:creationId xmlns:a16="http://schemas.microsoft.com/office/drawing/2014/main" id="{C9CACAD8-DFF6-2C48-931C-6BDDB2EE7039}"/>
              </a:ext>
            </a:extLst>
          </p:cNvPr>
          <p:cNvGrpSpPr>
            <a:grpSpLocks/>
          </p:cNvGrpSpPr>
          <p:nvPr/>
        </p:nvGrpSpPr>
        <p:grpSpPr bwMode="auto">
          <a:xfrm>
            <a:off x="3814763" y="4148138"/>
            <a:ext cx="4305300" cy="1371600"/>
            <a:chOff x="1824" y="944"/>
            <a:chExt cx="2712" cy="864"/>
          </a:xfrm>
        </p:grpSpPr>
        <p:grpSp>
          <p:nvGrpSpPr>
            <p:cNvPr id="9289" name="Group 56">
              <a:extLst>
                <a:ext uri="{FF2B5EF4-FFF2-40B4-BE49-F238E27FC236}">
                  <a16:creationId xmlns:a16="http://schemas.microsoft.com/office/drawing/2014/main" id="{FC1EF807-5F7C-8843-BFA2-C7F24FFAED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" y="944"/>
              <a:ext cx="2712" cy="864"/>
              <a:chOff x="1976" y="2328"/>
              <a:chExt cx="3064" cy="632"/>
            </a:xfrm>
          </p:grpSpPr>
          <p:sp>
            <p:nvSpPr>
              <p:cNvPr id="271417" name="Rectangle 57">
                <a:extLst>
                  <a:ext uri="{FF2B5EF4-FFF2-40B4-BE49-F238E27FC236}">
                    <a16:creationId xmlns:a16="http://schemas.microsoft.com/office/drawing/2014/main" id="{A61BD1E2-6818-EE44-8BDC-915F8A0FB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6" y="2328"/>
                <a:ext cx="3032" cy="6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20784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20784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280383"/>
                </a:solidFill>
                <a:miter lim="800000"/>
                <a:headEnd/>
                <a:tailEnd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271418" name="Text Box 58">
                <a:extLst>
                  <a:ext uri="{FF2B5EF4-FFF2-40B4-BE49-F238E27FC236}">
                    <a16:creationId xmlns:a16="http://schemas.microsoft.com/office/drawing/2014/main" id="{752F9EC4-8B7B-C345-9E22-B71A8EBB19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4" y="2439"/>
                <a:ext cx="3056" cy="2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2E7E3B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endParaRPr lang="ko-KR" altLang="en-US" sz="2800">
                  <a:solidFill>
                    <a:srgbClr val="EEFF4B"/>
                  </a:solidFill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271419" name="Rectangle 59">
              <a:extLst>
                <a:ext uri="{FF2B5EF4-FFF2-40B4-BE49-F238E27FC236}">
                  <a16:creationId xmlns:a16="http://schemas.microsoft.com/office/drawing/2014/main" id="{D33E5F57-59FD-0C4A-B845-66C88FC36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9" y="1023"/>
              <a:ext cx="1436" cy="5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ko-KR" altLang="en-US" sz="2800">
                  <a:solidFill>
                    <a:srgbClr val="EEFF4B"/>
                  </a:solidFill>
                  <a:latin typeface="MD솔체" pitchFamily="18" charset="-127"/>
                  <a:ea typeface="MD솔체" pitchFamily="18" charset="-127"/>
                </a:rPr>
                <a:t>갈대의 바다</a:t>
              </a:r>
              <a:r>
                <a:rPr lang="en-US" altLang="ko-KR" sz="2800">
                  <a:solidFill>
                    <a:srgbClr val="EEFF4B"/>
                  </a:solidFill>
                  <a:latin typeface="MD솔체" pitchFamily="18" charset="-127"/>
                  <a:ea typeface="MD솔체" pitchFamily="18" charset="-127"/>
                </a:rPr>
                <a:t>: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ko-KR" sz="2800">
                  <a:solidFill>
                    <a:srgbClr val="EEFF4B"/>
                  </a:solidFill>
                  <a:ea typeface="MD솔체" pitchFamily="18" charset="-127"/>
                </a:rPr>
                <a:t>“</a:t>
              </a:r>
              <a:r>
                <a:rPr lang="ko-KR" altLang="en-US" sz="2800">
                  <a:solidFill>
                    <a:srgbClr val="EEFF4B"/>
                  </a:solidFill>
                  <a:latin typeface="MD솔체" pitchFamily="18" charset="-127"/>
                  <a:ea typeface="MD솔체" pitchFamily="18" charset="-127"/>
                </a:rPr>
                <a:t>얌 숩</a:t>
              </a:r>
              <a:r>
                <a:rPr lang="en-US" altLang="ko-KR" sz="2800">
                  <a:solidFill>
                    <a:srgbClr val="EEFF4B"/>
                  </a:solidFill>
                  <a:ea typeface="MD솔체" pitchFamily="18" charset="-127"/>
                </a:rPr>
                <a:t>”</a:t>
              </a:r>
              <a:endParaRPr lang="en-US" altLang="ko-KR" sz="2800">
                <a:solidFill>
                  <a:srgbClr val="EEFF4B"/>
                </a:solidFill>
                <a:latin typeface="MD솔체" pitchFamily="18" charset="-127"/>
                <a:ea typeface="MD솔체" pitchFamily="18" charset="-127"/>
              </a:endParaRPr>
            </a:p>
          </p:txBody>
        </p:sp>
      </p:grpSp>
      <p:sp>
        <p:nvSpPr>
          <p:cNvPr id="271441" name="Text Box 81">
            <a:extLst>
              <a:ext uri="{FF2B5EF4-FFF2-40B4-BE49-F238E27FC236}">
                <a16:creationId xmlns:a16="http://schemas.microsoft.com/office/drawing/2014/main" id="{6B1F20A7-C07A-AD44-9A9F-B4624C259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>
              <a:solidFill>
                <a:schemeClr val="tx1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71442" name="Text Box 82">
            <a:extLst>
              <a:ext uri="{FF2B5EF4-FFF2-40B4-BE49-F238E27FC236}">
                <a16:creationId xmlns:a16="http://schemas.microsoft.com/office/drawing/2014/main" id="{50E528FF-4244-F54D-AC64-C0BD6A666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출 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13:18</a:t>
            </a:r>
            <a:endParaRPr lang="en-US" altLang="ko-KR" sz="9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271445" name="AutoShape 85">
            <a:extLst>
              <a:ext uri="{FF2B5EF4-FFF2-40B4-BE49-F238E27FC236}">
                <a16:creationId xmlns:a16="http://schemas.microsoft.com/office/drawing/2014/main" id="{A90FC376-F976-7A41-A3B6-EA339E917FDB}"/>
              </a:ext>
            </a:extLst>
          </p:cNvPr>
          <p:cNvSpPr>
            <a:spLocks noChangeArrowheads="1"/>
          </p:cNvSpPr>
          <p:nvPr/>
        </p:nvSpPr>
        <p:spPr bwMode="auto">
          <a:xfrm rot="4098307">
            <a:off x="1121569" y="2740819"/>
            <a:ext cx="2100263" cy="1444625"/>
          </a:xfrm>
          <a:custGeom>
            <a:avLst/>
            <a:gdLst>
              <a:gd name="T0" fmla="*/ 1534456 w 21600"/>
              <a:gd name="T1" fmla="*/ 0 h 21600"/>
              <a:gd name="T2" fmla="*/ 0 w 21600"/>
              <a:gd name="T3" fmla="*/ 722313 h 21600"/>
              <a:gd name="T4" fmla="*/ 1534456 w 21600"/>
              <a:gd name="T5" fmla="*/ 1444625 h 21600"/>
              <a:gd name="T6" fmla="*/ 2100263 w 21600"/>
              <a:gd name="T7" fmla="*/ 72231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407 h 21600"/>
              <a:gd name="T14" fmla="*/ 19772 w 21600"/>
              <a:gd name="T15" fmla="*/ 1419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781" y="0"/>
                </a:moveTo>
                <a:lnTo>
                  <a:pt x="15781" y="7407"/>
                </a:lnTo>
                <a:lnTo>
                  <a:pt x="3375" y="7407"/>
                </a:lnTo>
                <a:lnTo>
                  <a:pt x="3375" y="14193"/>
                </a:lnTo>
                <a:lnTo>
                  <a:pt x="15781" y="14193"/>
                </a:lnTo>
                <a:lnTo>
                  <a:pt x="15781" y="21600"/>
                </a:lnTo>
                <a:lnTo>
                  <a:pt x="21600" y="10800"/>
                </a:lnTo>
                <a:lnTo>
                  <a:pt x="15781" y="0"/>
                </a:lnTo>
                <a:close/>
              </a:path>
              <a:path w="21600" h="21600">
                <a:moveTo>
                  <a:pt x="1350" y="7407"/>
                </a:moveTo>
                <a:lnTo>
                  <a:pt x="1350" y="14193"/>
                </a:lnTo>
                <a:lnTo>
                  <a:pt x="2700" y="14193"/>
                </a:lnTo>
                <a:lnTo>
                  <a:pt x="2700" y="7407"/>
                </a:lnTo>
                <a:lnTo>
                  <a:pt x="1350" y="7407"/>
                </a:lnTo>
                <a:close/>
              </a:path>
              <a:path w="21600" h="21600">
                <a:moveTo>
                  <a:pt x="0" y="7407"/>
                </a:moveTo>
                <a:lnTo>
                  <a:pt x="0" y="14193"/>
                </a:lnTo>
                <a:lnTo>
                  <a:pt x="675" y="14193"/>
                </a:lnTo>
                <a:lnTo>
                  <a:pt x="675" y="7407"/>
                </a:lnTo>
                <a:lnTo>
                  <a:pt x="0" y="7407"/>
                </a:lnTo>
                <a:close/>
              </a:path>
            </a:pathLst>
          </a:custGeom>
          <a:solidFill>
            <a:srgbClr val="66FF66"/>
          </a:soli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66"/>
            </a:extrusionClr>
            <a:contourClr>
              <a:srgbClr val="66FF66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271446" name="Rectangle 86">
            <a:extLst>
              <a:ext uri="{FF2B5EF4-FFF2-40B4-BE49-F238E27FC236}">
                <a16:creationId xmlns:a16="http://schemas.microsoft.com/office/drawing/2014/main" id="{12E00124-7F05-DC48-B9A1-7EC2A1301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47" name="Rectangle 87">
            <a:extLst>
              <a:ext uri="{FF2B5EF4-FFF2-40B4-BE49-F238E27FC236}">
                <a16:creationId xmlns:a16="http://schemas.microsoft.com/office/drawing/2014/main" id="{741AAFE1-5020-6F4F-89C5-8782CFC5B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271448" name="AutoShape 88">
            <a:extLst>
              <a:ext uri="{FF2B5EF4-FFF2-40B4-BE49-F238E27FC236}">
                <a16:creationId xmlns:a16="http://schemas.microsoft.com/office/drawing/2014/main" id="{65E4A3F7-724F-344F-B5AD-8FAC63BE0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49" name="Rectangle 89">
            <a:extLst>
              <a:ext uri="{FF2B5EF4-FFF2-40B4-BE49-F238E27FC236}">
                <a16:creationId xmlns:a16="http://schemas.microsoft.com/office/drawing/2014/main" id="{47165DEA-0B5E-0748-847C-CC08240D0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0" name="AutoShape 90">
            <a:extLst>
              <a:ext uri="{FF2B5EF4-FFF2-40B4-BE49-F238E27FC236}">
                <a16:creationId xmlns:a16="http://schemas.microsoft.com/office/drawing/2014/main" id="{FBABFE46-4CFA-5545-A07A-2F85151F6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1" name="Line 91">
            <a:extLst>
              <a:ext uri="{FF2B5EF4-FFF2-40B4-BE49-F238E27FC236}">
                <a16:creationId xmlns:a16="http://schemas.microsoft.com/office/drawing/2014/main" id="{52769F49-3C12-614A-9EB1-3FE3829A62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2" name="Line 92">
            <a:extLst>
              <a:ext uri="{FF2B5EF4-FFF2-40B4-BE49-F238E27FC236}">
                <a16:creationId xmlns:a16="http://schemas.microsoft.com/office/drawing/2014/main" id="{4C20E99B-4699-5645-A2CE-0F584954D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3" name="Line 93">
            <a:extLst>
              <a:ext uri="{FF2B5EF4-FFF2-40B4-BE49-F238E27FC236}">
                <a16:creationId xmlns:a16="http://schemas.microsoft.com/office/drawing/2014/main" id="{4705C6B2-6515-DB42-8AD3-D5D8EA915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4" name="Line 94">
            <a:extLst>
              <a:ext uri="{FF2B5EF4-FFF2-40B4-BE49-F238E27FC236}">
                <a16:creationId xmlns:a16="http://schemas.microsoft.com/office/drawing/2014/main" id="{0C70CE3D-D96B-6740-A665-081FEF7493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5" name="Line 95">
            <a:extLst>
              <a:ext uri="{FF2B5EF4-FFF2-40B4-BE49-F238E27FC236}">
                <a16:creationId xmlns:a16="http://schemas.microsoft.com/office/drawing/2014/main" id="{0DAE9AA4-0D6D-2C40-8818-A1500B854F9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6" name="Rectangle 96">
            <a:extLst>
              <a:ext uri="{FF2B5EF4-FFF2-40B4-BE49-F238E27FC236}">
                <a16:creationId xmlns:a16="http://schemas.microsoft.com/office/drawing/2014/main" id="{8018BC06-F3AA-7A42-857B-C4D53DA22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271458" name="Line 98">
            <a:extLst>
              <a:ext uri="{FF2B5EF4-FFF2-40B4-BE49-F238E27FC236}">
                <a16:creationId xmlns:a16="http://schemas.microsoft.com/office/drawing/2014/main" id="{32D60611-0CD7-BE40-ABD9-CB8E1781E8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71459" name="Rectangle 99">
            <a:extLst>
              <a:ext uri="{FF2B5EF4-FFF2-40B4-BE49-F238E27FC236}">
                <a16:creationId xmlns:a16="http://schemas.microsoft.com/office/drawing/2014/main" id="{997AA7B4-9242-2B47-95C2-0BA19348C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271460" name="Text Box 100">
            <a:extLst>
              <a:ext uri="{FF2B5EF4-FFF2-40B4-BE49-F238E27FC236}">
                <a16:creationId xmlns:a16="http://schemas.microsoft.com/office/drawing/2014/main" id="{A08B0186-8BD6-2D4B-8214-2EAD6978B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271463" name="Text Box 103">
            <a:extLst>
              <a:ext uri="{FF2B5EF4-FFF2-40B4-BE49-F238E27FC236}">
                <a16:creationId xmlns:a16="http://schemas.microsoft.com/office/drawing/2014/main" id="{B8BDF258-2EE2-8949-8289-F86034AD6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  <p:grpSp>
        <p:nvGrpSpPr>
          <p:cNvPr id="271465" name="Group 105">
            <a:extLst>
              <a:ext uri="{FF2B5EF4-FFF2-40B4-BE49-F238E27FC236}">
                <a16:creationId xmlns:a16="http://schemas.microsoft.com/office/drawing/2014/main" id="{F5B61596-ED3B-DB45-8046-F24B6F773121}"/>
              </a:ext>
            </a:extLst>
          </p:cNvPr>
          <p:cNvGrpSpPr>
            <a:grpSpLocks/>
          </p:cNvGrpSpPr>
          <p:nvPr/>
        </p:nvGrpSpPr>
        <p:grpSpPr bwMode="auto">
          <a:xfrm>
            <a:off x="2062163" y="650875"/>
            <a:ext cx="5683250" cy="3267075"/>
            <a:chOff x="1283" y="402"/>
            <a:chExt cx="3580" cy="2058"/>
          </a:xfrm>
        </p:grpSpPr>
        <p:pic>
          <p:nvPicPr>
            <p:cNvPr id="271421" name="Picture 61">
              <a:extLst>
                <a:ext uri="{FF2B5EF4-FFF2-40B4-BE49-F238E27FC236}">
                  <a16:creationId xmlns:a16="http://schemas.microsoft.com/office/drawing/2014/main" id="{579658B9-925C-694E-AF21-350DB6644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" t="30208" r="52600" b="37741"/>
            <a:stretch>
              <a:fillRect/>
            </a:stretch>
          </p:blipFill>
          <p:spPr bwMode="auto">
            <a:xfrm>
              <a:off x="1283" y="402"/>
              <a:ext cx="3580" cy="20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1422" name="Text Box 62">
              <a:extLst>
                <a:ext uri="{FF2B5EF4-FFF2-40B4-BE49-F238E27FC236}">
                  <a16:creationId xmlns:a16="http://schemas.microsoft.com/office/drawing/2014/main" id="{A812D6DB-ECA7-3F45-B521-D989D11287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5" y="2106"/>
              <a:ext cx="3204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>
                  <a:solidFill>
                    <a:srgbClr val="FFFF00"/>
                  </a:solidFill>
                  <a:latin typeface="MD솔체" charset="0"/>
                  <a:ea typeface="MD솔체" charset="0"/>
                  <a:cs typeface="MD솔체" charset="0"/>
                </a:rPr>
                <a:t>오늘날의 수에즈 운하 통행</a:t>
              </a:r>
              <a:endParaRPr lang="ko-KR" altLang="en-US">
                <a:latin typeface="MD솔체" charset="0"/>
                <a:ea typeface="MD솔체" charset="0"/>
                <a:cs typeface="MD솔체" charset="0"/>
              </a:endParaRPr>
            </a:p>
          </p:txBody>
        </p:sp>
        <p:sp>
          <p:nvSpPr>
            <p:cNvPr id="271464" name="Rectangle 104">
              <a:extLst>
                <a:ext uri="{FF2B5EF4-FFF2-40B4-BE49-F238E27FC236}">
                  <a16:creationId xmlns:a16="http://schemas.microsoft.com/office/drawing/2014/main" id="{54A723E8-476B-F348-9596-DA8BE492E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456"/>
              <a:ext cx="344" cy="198"/>
            </a:xfrm>
            <a:prstGeom prst="rect">
              <a:avLst/>
            </a:prstGeom>
            <a:solidFill>
              <a:srgbClr val="A3CF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271466" name="Rectangle 106">
            <a:extLst>
              <a:ext uri="{FF2B5EF4-FFF2-40B4-BE49-F238E27FC236}">
                <a16:creationId xmlns:a16="http://schemas.microsoft.com/office/drawing/2014/main" id="{557B8D75-BE70-EF4F-B0A8-47032DF84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06</a:t>
            </a:r>
          </a:p>
        </p:txBody>
      </p:sp>
      <p:sp>
        <p:nvSpPr>
          <p:cNvPr id="271467" name="Text Box 107">
            <a:extLst>
              <a:ext uri="{FF2B5EF4-FFF2-40B4-BE49-F238E27FC236}">
                <a16:creationId xmlns:a16="http://schemas.microsoft.com/office/drawing/2014/main" id="{9B5C000B-E9C1-B240-9A85-DB66B846C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1B3197F3-08EB-EF49-A8C9-B6FD7EB88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15" name="AutoShape 3">
            <a:extLst>
              <a:ext uri="{FF2B5EF4-FFF2-40B4-BE49-F238E27FC236}">
                <a16:creationId xmlns:a16="http://schemas.microsoft.com/office/drawing/2014/main" id="{97952036-CE0A-5E4D-A62E-F80105A04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16" name="Rectangle 4">
            <a:extLst>
              <a:ext uri="{FF2B5EF4-FFF2-40B4-BE49-F238E27FC236}">
                <a16:creationId xmlns:a16="http://schemas.microsoft.com/office/drawing/2014/main" id="{CEBAEBF6-57D2-E847-82A2-84890EF60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2721924D-4B20-E24D-A5C4-49AE30A04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866775"/>
            <a:ext cx="11461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ko-KR" altLang="en-US" sz="2800">
                <a:solidFill>
                  <a:schemeClr val="accent2"/>
                </a:solidFill>
                <a:latin typeface="Times" charset="0"/>
                <a:ea typeface="HY크리스탈M" charset="0"/>
                <a:cs typeface="HY크리스탈M" charset="0"/>
              </a:rPr>
              <a:t>모세</a:t>
            </a:r>
          </a:p>
        </p:txBody>
      </p:sp>
      <p:sp>
        <p:nvSpPr>
          <p:cNvPr id="90118" name="Line 6">
            <a:extLst>
              <a:ext uri="{FF2B5EF4-FFF2-40B4-BE49-F238E27FC236}">
                <a16:creationId xmlns:a16="http://schemas.microsoft.com/office/drawing/2014/main" id="{4979DB82-810B-D742-9C54-D1A9F27A5C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19" name="Line 7">
            <a:extLst>
              <a:ext uri="{FF2B5EF4-FFF2-40B4-BE49-F238E27FC236}">
                <a16:creationId xmlns:a16="http://schemas.microsoft.com/office/drawing/2014/main" id="{62B98DEF-9145-4B4D-8907-C2D53D3840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20" name="Line 8">
            <a:extLst>
              <a:ext uri="{FF2B5EF4-FFF2-40B4-BE49-F238E27FC236}">
                <a16:creationId xmlns:a16="http://schemas.microsoft.com/office/drawing/2014/main" id="{C2E9E381-4916-8E4E-B77C-8DDE41D562B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21" name="Line 9">
            <a:extLst>
              <a:ext uri="{FF2B5EF4-FFF2-40B4-BE49-F238E27FC236}">
                <a16:creationId xmlns:a16="http://schemas.microsoft.com/office/drawing/2014/main" id="{70AC037C-3D2F-B14F-A3F8-BA75BE22CF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22" name="Line 10">
            <a:extLst>
              <a:ext uri="{FF2B5EF4-FFF2-40B4-BE49-F238E27FC236}">
                <a16:creationId xmlns:a16="http://schemas.microsoft.com/office/drawing/2014/main" id="{F2155AEC-F282-AF45-889F-00F165D3FA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23" name="Line 11">
            <a:extLst>
              <a:ext uri="{FF2B5EF4-FFF2-40B4-BE49-F238E27FC236}">
                <a16:creationId xmlns:a16="http://schemas.microsoft.com/office/drawing/2014/main" id="{FD2E69E1-5246-6749-9242-FD851D0E58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24" name="Rectangle 12">
            <a:extLst>
              <a:ext uri="{FF2B5EF4-FFF2-40B4-BE49-F238E27FC236}">
                <a16:creationId xmlns:a16="http://schemas.microsoft.com/office/drawing/2014/main" id="{487DA0D0-FAEB-5E47-9F48-FB25CEF6F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16160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bg2"/>
                </a:solidFill>
                <a:latin typeface="Times" charset="0"/>
                <a:ea typeface="HY크리스탈M" charset="0"/>
                <a:cs typeface="HY크리스탈M" charset="0"/>
              </a:rPr>
              <a:t>출애굽</a:t>
            </a:r>
          </a:p>
        </p:txBody>
      </p:sp>
      <p:sp>
        <p:nvSpPr>
          <p:cNvPr id="90125" name="Rectangle 13">
            <a:extLst>
              <a:ext uri="{FF2B5EF4-FFF2-40B4-BE49-F238E27FC236}">
                <a16:creationId xmlns:a16="http://schemas.microsoft.com/office/drawing/2014/main" id="{88C4D8A5-B6D4-5A4E-8C1B-81C492499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313" y="20732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800">
                <a:solidFill>
                  <a:schemeClr val="accent2"/>
                </a:solidFill>
                <a:latin typeface="Times" charset="0"/>
                <a:ea typeface="HY크리스탈M" charset="0"/>
                <a:cs typeface="HY크리스탈M" charset="0"/>
              </a:rPr>
              <a:t>시내산</a:t>
            </a:r>
            <a:endParaRPr lang="en-US" altLang="ko-KR" sz="2800">
              <a:solidFill>
                <a:schemeClr val="accent2"/>
              </a:solidFill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90127" name="Rectangle 15">
            <a:extLst>
              <a:ext uri="{FF2B5EF4-FFF2-40B4-BE49-F238E27FC236}">
                <a16:creationId xmlns:a16="http://schemas.microsoft.com/office/drawing/2014/main" id="{FD4BF180-9032-DE44-BFAC-AA232DBAF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963613"/>
            <a:ext cx="1408112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약 </a:t>
            </a:r>
            <a:r>
              <a:rPr lang="en-US" altLang="ko-KR" sz="1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B.C. 1500</a:t>
            </a:r>
          </a:p>
        </p:txBody>
      </p:sp>
      <p:sp>
        <p:nvSpPr>
          <p:cNvPr id="90129" name="Rectangle 17">
            <a:extLst>
              <a:ext uri="{FF2B5EF4-FFF2-40B4-BE49-F238E27FC236}">
                <a16:creationId xmlns:a16="http://schemas.microsoft.com/office/drawing/2014/main" id="{E0132494-61AB-B843-AD79-2D3A43173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30" name="Rectangle 18">
            <a:extLst>
              <a:ext uri="{FF2B5EF4-FFF2-40B4-BE49-F238E27FC236}">
                <a16:creationId xmlns:a16="http://schemas.microsoft.com/office/drawing/2014/main" id="{340E45B7-2529-824F-835D-FDBBD4241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3" y="2482850"/>
            <a:ext cx="272097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4000" b="0">
                <a:solidFill>
                  <a:schemeClr val="tx2"/>
                </a:solidFill>
                <a:latin typeface="Times" charset="0"/>
                <a:ea typeface="HY크리스탈M" charset="0"/>
                <a:cs typeface="HY크리스탈M" charset="0"/>
              </a:rPr>
              <a:t>아요</a:t>
            </a:r>
            <a:r>
              <a:rPr lang="ko-KR" altLang="en-US" sz="8000" b="0">
                <a:solidFill>
                  <a:srgbClr val="00FF00"/>
                </a:solidFill>
                <a:latin typeface="Times" charset="0"/>
                <a:ea typeface="HY크리스탈M" charset="0"/>
                <a:cs typeface="HY크리스탈M" charset="0"/>
              </a:rPr>
              <a:t>모</a:t>
            </a:r>
            <a:r>
              <a:rPr lang="ko-KR" altLang="en-US" sz="4000" b="0">
                <a:solidFill>
                  <a:schemeClr val="tx2"/>
                </a:solidFill>
                <a:latin typeface="Times" charset="0"/>
                <a:ea typeface="HY크리스탈M" charset="0"/>
                <a:cs typeface="HY크리스탈M" charset="0"/>
              </a:rPr>
              <a:t>여</a:t>
            </a:r>
          </a:p>
        </p:txBody>
      </p:sp>
      <p:sp>
        <p:nvSpPr>
          <p:cNvPr id="90132" name="Rectangle 20">
            <a:extLst>
              <a:ext uri="{FF2B5EF4-FFF2-40B4-BE49-F238E27FC236}">
                <a16:creationId xmlns:a16="http://schemas.microsoft.com/office/drawing/2014/main" id="{197DB04B-060D-0041-A1B9-6467CE8F5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90133" name="Line 21">
            <a:extLst>
              <a:ext uri="{FF2B5EF4-FFF2-40B4-BE49-F238E27FC236}">
                <a16:creationId xmlns:a16="http://schemas.microsoft.com/office/drawing/2014/main" id="{72149421-9BB6-EE4D-84C5-EAA7DFA86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55" name="Text Box 43">
            <a:extLst>
              <a:ext uri="{FF2B5EF4-FFF2-40B4-BE49-F238E27FC236}">
                <a16:creationId xmlns:a16="http://schemas.microsoft.com/office/drawing/2014/main" id="{D35827DF-43EE-7949-AF33-2062422B4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>
              <a:solidFill>
                <a:schemeClr val="tx1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90156" name="Text Box 44">
            <a:extLst>
              <a:ext uri="{FF2B5EF4-FFF2-40B4-BE49-F238E27FC236}">
                <a16:creationId xmlns:a16="http://schemas.microsoft.com/office/drawing/2014/main" id="{3C25549C-52E1-434B-914C-6AF73A5E3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2540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출 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19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pic>
        <p:nvPicPr>
          <p:cNvPr id="90159" name="Picture 47">
            <a:extLst>
              <a:ext uri="{FF2B5EF4-FFF2-40B4-BE49-F238E27FC236}">
                <a16:creationId xmlns:a16="http://schemas.microsoft.com/office/drawing/2014/main" id="{D9B6611E-8DE9-FB47-AD19-8015D9411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39844" r="56836" b="20052"/>
          <a:stretch>
            <a:fillRect/>
          </a:stretch>
        </p:blipFill>
        <p:spPr bwMode="auto">
          <a:xfrm>
            <a:off x="2095500" y="2819400"/>
            <a:ext cx="2667000" cy="35099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60" name="Rectangle 48">
            <a:extLst>
              <a:ext uri="{FF2B5EF4-FFF2-40B4-BE49-F238E27FC236}">
                <a16:creationId xmlns:a16="http://schemas.microsoft.com/office/drawing/2014/main" id="{974D46E8-A7BF-5B44-BE21-5B54E4E8E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1" name="Rectangle 49">
            <a:extLst>
              <a:ext uri="{FF2B5EF4-FFF2-40B4-BE49-F238E27FC236}">
                <a16:creationId xmlns:a16="http://schemas.microsoft.com/office/drawing/2014/main" id="{83C743EC-5C0E-1448-9B14-AA94029AD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90162" name="AutoShape 50">
            <a:extLst>
              <a:ext uri="{FF2B5EF4-FFF2-40B4-BE49-F238E27FC236}">
                <a16:creationId xmlns:a16="http://schemas.microsoft.com/office/drawing/2014/main" id="{0B4C6CAD-25BB-E94A-B96B-120CA2273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3" name="Rectangle 51">
            <a:extLst>
              <a:ext uri="{FF2B5EF4-FFF2-40B4-BE49-F238E27FC236}">
                <a16:creationId xmlns:a16="http://schemas.microsoft.com/office/drawing/2014/main" id="{1208E3AE-7B01-2A4C-B61B-39C6D722D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4" name="AutoShape 52">
            <a:extLst>
              <a:ext uri="{FF2B5EF4-FFF2-40B4-BE49-F238E27FC236}">
                <a16:creationId xmlns:a16="http://schemas.microsoft.com/office/drawing/2014/main" id="{46537CA8-B589-6940-A574-C6F574A48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5" name="Line 53">
            <a:extLst>
              <a:ext uri="{FF2B5EF4-FFF2-40B4-BE49-F238E27FC236}">
                <a16:creationId xmlns:a16="http://schemas.microsoft.com/office/drawing/2014/main" id="{945DD23E-606F-A546-957F-7BE217109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6" name="Line 54">
            <a:extLst>
              <a:ext uri="{FF2B5EF4-FFF2-40B4-BE49-F238E27FC236}">
                <a16:creationId xmlns:a16="http://schemas.microsoft.com/office/drawing/2014/main" id="{32A4CB59-BEB2-8F47-9232-4838821F2B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7" name="Line 55">
            <a:extLst>
              <a:ext uri="{FF2B5EF4-FFF2-40B4-BE49-F238E27FC236}">
                <a16:creationId xmlns:a16="http://schemas.microsoft.com/office/drawing/2014/main" id="{460516A3-8F85-F84B-B899-6655E82FE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8" name="Line 56">
            <a:extLst>
              <a:ext uri="{FF2B5EF4-FFF2-40B4-BE49-F238E27FC236}">
                <a16:creationId xmlns:a16="http://schemas.microsoft.com/office/drawing/2014/main" id="{4BAFE5B0-94F6-824E-AA77-D96AE698D9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69" name="Line 57">
            <a:extLst>
              <a:ext uri="{FF2B5EF4-FFF2-40B4-BE49-F238E27FC236}">
                <a16:creationId xmlns:a16="http://schemas.microsoft.com/office/drawing/2014/main" id="{B368DC53-2AAD-9243-82F6-B12E6E2C96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70" name="Rectangle 58">
            <a:extLst>
              <a:ext uri="{FF2B5EF4-FFF2-40B4-BE49-F238E27FC236}">
                <a16:creationId xmlns:a16="http://schemas.microsoft.com/office/drawing/2014/main" id="{634D3406-77D6-694D-80EC-EE0FFCC57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90171" name="Rectangle 59">
            <a:extLst>
              <a:ext uri="{FF2B5EF4-FFF2-40B4-BE49-F238E27FC236}">
                <a16:creationId xmlns:a16="http://schemas.microsoft.com/office/drawing/2014/main" id="{5CF84538-4E76-9644-B025-120C08EC8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90172" name="Line 60">
            <a:extLst>
              <a:ext uri="{FF2B5EF4-FFF2-40B4-BE49-F238E27FC236}">
                <a16:creationId xmlns:a16="http://schemas.microsoft.com/office/drawing/2014/main" id="{D538AC0E-B80C-1C48-9F80-F27FBE4CA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90173" name="Rectangle 61">
            <a:extLst>
              <a:ext uri="{FF2B5EF4-FFF2-40B4-BE49-F238E27FC236}">
                <a16:creationId xmlns:a16="http://schemas.microsoft.com/office/drawing/2014/main" id="{FB715736-B07C-FF4F-AAF3-6BB541F45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  <p:sp>
        <p:nvSpPr>
          <p:cNvPr id="90174" name="Text Box 62">
            <a:extLst>
              <a:ext uri="{FF2B5EF4-FFF2-40B4-BE49-F238E27FC236}">
                <a16:creationId xmlns:a16="http://schemas.microsoft.com/office/drawing/2014/main" id="{BD71CCD9-0AA8-0A49-981F-001FAA88C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90178" name="Rectangle 66">
            <a:extLst>
              <a:ext uri="{FF2B5EF4-FFF2-40B4-BE49-F238E27FC236}">
                <a16:creationId xmlns:a16="http://schemas.microsoft.com/office/drawing/2014/main" id="{BAD23E71-A64E-384F-8E1B-1BB08BA14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07</a:t>
            </a:r>
          </a:p>
        </p:txBody>
      </p:sp>
      <p:sp>
        <p:nvSpPr>
          <p:cNvPr id="90179" name="Text Box 67">
            <a:extLst>
              <a:ext uri="{FF2B5EF4-FFF2-40B4-BE49-F238E27FC236}">
                <a16:creationId xmlns:a16="http://schemas.microsoft.com/office/drawing/2014/main" id="{6819B1AA-7242-9949-8685-FC26D90B7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grpSp>
        <p:nvGrpSpPr>
          <p:cNvPr id="10278" name="Group 68">
            <a:extLst>
              <a:ext uri="{FF2B5EF4-FFF2-40B4-BE49-F238E27FC236}">
                <a16:creationId xmlns:a16="http://schemas.microsoft.com/office/drawing/2014/main" id="{2A6A5FEB-316A-6F4E-A7E6-2A4C483F2566}"/>
              </a:ext>
            </a:extLst>
          </p:cNvPr>
          <p:cNvGrpSpPr>
            <a:grpSpLocks/>
          </p:cNvGrpSpPr>
          <p:nvPr/>
        </p:nvGrpSpPr>
        <p:grpSpPr bwMode="auto">
          <a:xfrm>
            <a:off x="6153896" y="3696901"/>
            <a:ext cx="900556" cy="948660"/>
            <a:chOff x="1557" y="1007"/>
            <a:chExt cx="2105" cy="1949"/>
          </a:xfrm>
        </p:grpSpPr>
        <p:grpSp>
          <p:nvGrpSpPr>
            <p:cNvPr id="10286" name="Group 70">
              <a:extLst>
                <a:ext uri="{FF2B5EF4-FFF2-40B4-BE49-F238E27FC236}">
                  <a16:creationId xmlns:a16="http://schemas.microsoft.com/office/drawing/2014/main" id="{E137F28B-20A3-F745-8936-2685BC19CC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90183" name="Freeform 71" descr="Cork">
                <a:extLst>
                  <a:ext uri="{FF2B5EF4-FFF2-40B4-BE49-F238E27FC236}">
                    <a16:creationId xmlns:a16="http://schemas.microsoft.com/office/drawing/2014/main" id="{FFC6E95A-1474-DD44-AC4C-A49803F4A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84" name="Freeform 72" descr="Cork">
                <a:extLst>
                  <a:ext uri="{FF2B5EF4-FFF2-40B4-BE49-F238E27FC236}">
                    <a16:creationId xmlns:a16="http://schemas.microsoft.com/office/drawing/2014/main" id="{A3981303-D2BA-7546-847C-B2C33C2C2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0186" name="Freeform 74">
              <a:extLst>
                <a:ext uri="{FF2B5EF4-FFF2-40B4-BE49-F238E27FC236}">
                  <a16:creationId xmlns:a16="http://schemas.microsoft.com/office/drawing/2014/main" id="{1E7AE837-5E9A-7147-9520-2D01F365D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7" name="Freeform 75">
              <a:extLst>
                <a:ext uri="{FF2B5EF4-FFF2-40B4-BE49-F238E27FC236}">
                  <a16:creationId xmlns:a16="http://schemas.microsoft.com/office/drawing/2014/main" id="{07717C6F-E291-084A-83A1-A58410D10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8" name="Freeform 76">
              <a:extLst>
                <a:ext uri="{FF2B5EF4-FFF2-40B4-BE49-F238E27FC236}">
                  <a16:creationId xmlns:a16="http://schemas.microsoft.com/office/drawing/2014/main" id="{88BDFA84-D6F6-E348-8A78-128844B8A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9" name="Freeform 77">
              <a:extLst>
                <a:ext uri="{FF2B5EF4-FFF2-40B4-BE49-F238E27FC236}">
                  <a16:creationId xmlns:a16="http://schemas.microsoft.com/office/drawing/2014/main" id="{46146B1B-6305-E247-87F5-D876575C5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0" name="Freeform 78">
              <a:extLst>
                <a:ext uri="{FF2B5EF4-FFF2-40B4-BE49-F238E27FC236}">
                  <a16:creationId xmlns:a16="http://schemas.microsoft.com/office/drawing/2014/main" id="{D63815B3-814D-0840-ABC5-4E87A1F95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192" name="Text Box 80">
            <a:extLst>
              <a:ext uri="{FF2B5EF4-FFF2-40B4-BE49-F238E27FC236}">
                <a16:creationId xmlns:a16="http://schemas.microsoft.com/office/drawing/2014/main" id="{8CC7B4C0-6883-A745-A0FA-8BA8DA1FC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>
            <a:extLst>
              <a:ext uri="{FF2B5EF4-FFF2-40B4-BE49-F238E27FC236}">
                <a16:creationId xmlns:a16="http://schemas.microsoft.com/office/drawing/2014/main" id="{F1CB27F3-5BCB-E74C-B0C9-DE6F19ED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975" y="2849563"/>
            <a:ext cx="995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27" name="Text Box 35">
            <a:extLst>
              <a:ext uri="{FF2B5EF4-FFF2-40B4-BE49-F238E27FC236}">
                <a16:creationId xmlns:a16="http://schemas.microsoft.com/office/drawing/2014/main" id="{3DFC5F66-0969-594E-862A-842E6B6FE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2540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출 </a:t>
            </a:r>
            <a:r>
              <a:rPr lang="en-US" altLang="ko-KR" sz="14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19:2</a:t>
            </a:r>
            <a:endParaRPr lang="en-US" altLang="ko-KR" sz="800" u="sng">
              <a:solidFill>
                <a:srgbClr val="000000"/>
              </a:solidFill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315443" name="Text Box 51">
            <a:extLst>
              <a:ext uri="{FF2B5EF4-FFF2-40B4-BE49-F238E27FC236}">
                <a16:creationId xmlns:a16="http://schemas.microsoft.com/office/drawing/2014/main" id="{6DC7CF3E-339D-5543-ACD4-E2424C03F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315447" name="Rectangle 55">
            <a:extLst>
              <a:ext uri="{FF2B5EF4-FFF2-40B4-BE49-F238E27FC236}">
                <a16:creationId xmlns:a16="http://schemas.microsoft.com/office/drawing/2014/main" id="{BA3C06BB-3030-FE49-B1F2-FC7EB6E69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08</a:t>
            </a:r>
          </a:p>
        </p:txBody>
      </p:sp>
      <p:sp>
        <p:nvSpPr>
          <p:cNvPr id="315453" name="Text Box 61">
            <a:extLst>
              <a:ext uri="{FF2B5EF4-FFF2-40B4-BE49-F238E27FC236}">
                <a16:creationId xmlns:a16="http://schemas.microsoft.com/office/drawing/2014/main" id="{018DBBF9-4CB7-3944-A457-2C4BA96CA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26-29</a:t>
            </a:r>
          </a:p>
        </p:txBody>
      </p:sp>
      <p:pic>
        <p:nvPicPr>
          <p:cNvPr id="315454" name="Picture 62" descr="Elijah's Spring from above">
            <a:extLst>
              <a:ext uri="{FF2B5EF4-FFF2-40B4-BE49-F238E27FC236}">
                <a16:creationId xmlns:a16="http://schemas.microsoft.com/office/drawing/2014/main" id="{168120D9-5692-5447-9BE4-769E36C4557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708025"/>
            <a:ext cx="2365375" cy="1774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5" name="Picture 63" descr="Elijah's Hollow from above">
            <a:extLst>
              <a:ext uri="{FF2B5EF4-FFF2-40B4-BE49-F238E27FC236}">
                <a16:creationId xmlns:a16="http://schemas.microsoft.com/office/drawing/2014/main" id="{EB1581D2-AD3C-CC4E-9C02-B6CF570A3D8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3692525"/>
            <a:ext cx="3263900" cy="2447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0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6" name="Picture 64" descr="Sunrise from Jebel Musa3">
            <a:extLst>
              <a:ext uri="{FF2B5EF4-FFF2-40B4-BE49-F238E27FC236}">
                <a16:creationId xmlns:a16="http://schemas.microsoft.com/office/drawing/2014/main" id="{288EB2AB-740B-BF46-AA2D-BA128C0D1F4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652838"/>
            <a:ext cx="2746375" cy="2060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2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397" name="Rectangle 5">
            <a:extLst>
              <a:ext uri="{FF2B5EF4-FFF2-40B4-BE49-F238E27FC236}">
                <a16:creationId xmlns:a16="http://schemas.microsoft.com/office/drawing/2014/main" id="{E0BF55E6-FD3A-B148-807A-1E7877EEA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30850"/>
            <a:ext cx="9144000" cy="12207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시내산</a:t>
            </a:r>
            <a:r>
              <a:rPr lang="en-US" altLang="ko-KR" sz="2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endParaRPr lang="en-US" altLang="ko-KR" sz="2800">
              <a:solidFill>
                <a:schemeClr val="tx2"/>
              </a:solidFill>
              <a:latin typeface="MD솔체" pitchFamily="18" charset="-127"/>
              <a:ea typeface="MD솔체" pitchFamily="18" charset="-127"/>
            </a:endParaRPr>
          </a:p>
          <a:p>
            <a:pPr>
              <a:lnSpc>
                <a:spcPct val="65000"/>
              </a:lnSpc>
            </a:pPr>
            <a:r>
              <a:rPr lang="en-US" altLang="ko-KR" sz="2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율법이 주어진 전통적 장소</a:t>
            </a:r>
          </a:p>
        </p:txBody>
      </p:sp>
      <p:pic>
        <p:nvPicPr>
          <p:cNvPr id="315459" name="Picture 67" descr="Jebel Musa Steps of Repentance">
            <a:extLst>
              <a:ext uri="{FF2B5EF4-FFF2-40B4-BE49-F238E27FC236}">
                <a16:creationId xmlns:a16="http://schemas.microsoft.com/office/drawing/2014/main" id="{1C9E86BE-DEF6-3541-B6A0-47020AC4271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265113"/>
            <a:ext cx="3667125" cy="2751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4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8" name="Picture 66" descr="Sinai view2">
            <a:extLst>
              <a:ext uri="{FF2B5EF4-FFF2-40B4-BE49-F238E27FC236}">
                <a16:creationId xmlns:a16="http://schemas.microsoft.com/office/drawing/2014/main" id="{FF1FCD97-B655-3743-A33A-C8A98DE86FF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1331913"/>
            <a:ext cx="3881437" cy="291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1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428" name="Rectangle 36">
            <a:extLst>
              <a:ext uri="{FF2B5EF4-FFF2-40B4-BE49-F238E27FC236}">
                <a16:creationId xmlns:a16="http://schemas.microsoft.com/office/drawing/2014/main" id="{DB08F3D9-B457-4D4E-82D8-51AE8D411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29" name="Rectangle 37">
            <a:extLst>
              <a:ext uri="{FF2B5EF4-FFF2-40B4-BE49-F238E27FC236}">
                <a16:creationId xmlns:a16="http://schemas.microsoft.com/office/drawing/2014/main" id="{3982E2D0-36B5-0E45-9CDE-71D03924C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40</a:t>
            </a:r>
          </a:p>
        </p:txBody>
      </p:sp>
      <p:sp>
        <p:nvSpPr>
          <p:cNvPr id="315430" name="AutoShape 38">
            <a:extLst>
              <a:ext uri="{FF2B5EF4-FFF2-40B4-BE49-F238E27FC236}">
                <a16:creationId xmlns:a16="http://schemas.microsoft.com/office/drawing/2014/main" id="{B3F8A251-CF66-E543-96AE-6E4281D47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1" name="Rectangle 39">
            <a:extLst>
              <a:ext uri="{FF2B5EF4-FFF2-40B4-BE49-F238E27FC236}">
                <a16:creationId xmlns:a16="http://schemas.microsoft.com/office/drawing/2014/main" id="{022403BC-5787-3646-BD40-A9A7B1EAD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2" name="AutoShape 40">
            <a:extLst>
              <a:ext uri="{FF2B5EF4-FFF2-40B4-BE49-F238E27FC236}">
                <a16:creationId xmlns:a16="http://schemas.microsoft.com/office/drawing/2014/main" id="{43694B00-EFEA-2D42-9909-8D7E64E77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3" name="Line 41">
            <a:extLst>
              <a:ext uri="{FF2B5EF4-FFF2-40B4-BE49-F238E27FC236}">
                <a16:creationId xmlns:a16="http://schemas.microsoft.com/office/drawing/2014/main" id="{B827C6C2-8C8C-6C48-BAF0-0E7A613D17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4" name="Line 42">
            <a:extLst>
              <a:ext uri="{FF2B5EF4-FFF2-40B4-BE49-F238E27FC236}">
                <a16:creationId xmlns:a16="http://schemas.microsoft.com/office/drawing/2014/main" id="{D02F4F1C-04D5-4E40-91B7-B9053579DD9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5" name="Line 43">
            <a:extLst>
              <a:ext uri="{FF2B5EF4-FFF2-40B4-BE49-F238E27FC236}">
                <a16:creationId xmlns:a16="http://schemas.microsoft.com/office/drawing/2014/main" id="{C260D3A2-7344-FC48-8450-C2556EE658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6" name="Line 44">
            <a:extLst>
              <a:ext uri="{FF2B5EF4-FFF2-40B4-BE49-F238E27FC236}">
                <a16:creationId xmlns:a16="http://schemas.microsoft.com/office/drawing/2014/main" id="{74439592-3C88-124D-8B0A-77598B946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7" name="Line 45">
            <a:extLst>
              <a:ext uri="{FF2B5EF4-FFF2-40B4-BE49-F238E27FC236}">
                <a16:creationId xmlns:a16="http://schemas.microsoft.com/office/drawing/2014/main" id="{241B7C6E-C46A-3F40-B246-9912AE482B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38" name="Rectangle 46">
            <a:extLst>
              <a:ext uri="{FF2B5EF4-FFF2-40B4-BE49-F238E27FC236}">
                <a16:creationId xmlns:a16="http://schemas.microsoft.com/office/drawing/2014/main" id="{176985F3-3045-D547-AEA3-318300E70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315439" name="Rectangle 47">
            <a:extLst>
              <a:ext uri="{FF2B5EF4-FFF2-40B4-BE49-F238E27FC236}">
                <a16:creationId xmlns:a16="http://schemas.microsoft.com/office/drawing/2014/main" id="{1F001216-6E67-A549-B719-07F40C5C0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384175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시내</a:t>
            </a:r>
          </a:p>
        </p:txBody>
      </p:sp>
      <p:sp>
        <p:nvSpPr>
          <p:cNvPr id="315441" name="Line 49">
            <a:extLst>
              <a:ext uri="{FF2B5EF4-FFF2-40B4-BE49-F238E27FC236}">
                <a16:creationId xmlns:a16="http://schemas.microsoft.com/office/drawing/2014/main" id="{EB9BD513-6802-5F40-92B4-9386FAA7C62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5442" name="Rectangle 50">
            <a:extLst>
              <a:ext uri="{FF2B5EF4-FFF2-40B4-BE49-F238E27FC236}">
                <a16:creationId xmlns:a16="http://schemas.microsoft.com/office/drawing/2014/main" id="{EB80A2E0-9ACC-2747-A584-F4C3B3757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36703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출애굽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54" grpId="0" animBg="1" autoUpdateAnimBg="0"/>
      <p:bldP spid="315455" grpId="0" animBg="1" autoUpdateAnimBg="0"/>
      <p:bldP spid="315456" grpId="0" animBg="1" autoUpdateAnimBg="0"/>
      <p:bldP spid="315459" grpId="0" animBg="1" autoUpdateAnimBg="0"/>
      <p:bldP spid="315458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Spring from above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view from Mount of Temptation, 80-06tb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looking east with tell in foreground, 44-35tb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D:\0Images\0Adds 2002\02 Samaria\Jericho\sr\Jericho mudbrick collapse in front of revetment wall, 97k-22.jpg"/>
  <p:tag name="PHOTO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Neolithic tower, 45-01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Hollow from above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view from Mount of Temptation, 80-06tb sr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looking east with tell in foreground, 44-35tb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unrise from Jebel Musa3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Jebel Musa Steps of Repentance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, tb n062400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>
            <a:alpha val="50000"/>
          </a:scheme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>
            <a:alpha val="50000"/>
          </a:scheme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MS P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MS PGothic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1468</TotalTime>
  <Pages>52</Pages>
  <Words>2107</Words>
  <Application>Microsoft Macintosh PowerPoint</Application>
  <PresentationFormat>On-screen Show (4:3)</PresentationFormat>
  <Paragraphs>1049</Paragraphs>
  <Slides>56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3" baseType="lpstr">
      <vt:lpstr>Comic Sans MS</vt:lpstr>
      <vt:lpstr>ＭＳ Ｐゴシック</vt:lpstr>
      <vt:lpstr>Arial</vt:lpstr>
      <vt:lpstr>Times</vt:lpstr>
      <vt:lpstr>Monotype Sorts</vt:lpstr>
      <vt:lpstr>굴림</vt:lpstr>
      <vt:lpstr>MD개성체</vt:lpstr>
      <vt:lpstr>Helvetica</vt:lpstr>
      <vt:lpstr>Geneva</vt:lpstr>
      <vt:lpstr>HY크리스탈M</vt:lpstr>
      <vt:lpstr>MD솔체</vt:lpstr>
      <vt:lpstr>Chicago</vt:lpstr>
      <vt:lpstr>Kosher-Normal</vt:lpstr>
      <vt:lpstr>untitled 3</vt:lpstr>
      <vt:lpstr>untitled 1</vt:lpstr>
      <vt:lpstr>Orbit</vt:lpstr>
      <vt:lpstr>Adobe Photoshop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성경은 기본적으로 연결을 BibleStudyDownloads.org 에서 볼 수 있음 </vt:lpstr>
      <vt:lpstr>PowerPoint Presentation</vt:lpstr>
    </vt:vector>
  </TitlesOfParts>
  <Company>n.a.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61</cp:revision>
  <cp:lastPrinted>2003-05-21T18:09:48Z</cp:lastPrinted>
  <dcterms:created xsi:type="dcterms:W3CDTF">2003-07-10T16:24:15Z</dcterms:created>
  <dcterms:modified xsi:type="dcterms:W3CDTF">2018-12-11T05:54:57Z</dcterms:modified>
</cp:coreProperties>
</file>