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72"/>
  </p:notesMasterIdLst>
  <p:handoutMasterIdLst>
    <p:handoutMasterId r:id="rId73"/>
  </p:handoutMasterIdLst>
  <p:sldIdLst>
    <p:sldId id="353" r:id="rId4"/>
    <p:sldId id="841" r:id="rId5"/>
    <p:sldId id="887" r:id="rId6"/>
    <p:sldId id="783" r:id="rId7"/>
    <p:sldId id="886" r:id="rId8"/>
    <p:sldId id="815" r:id="rId9"/>
    <p:sldId id="459" r:id="rId10"/>
    <p:sldId id="700" r:id="rId11"/>
    <p:sldId id="264" r:id="rId12"/>
    <p:sldId id="795" r:id="rId13"/>
    <p:sldId id="864" r:id="rId14"/>
    <p:sldId id="776" r:id="rId15"/>
    <p:sldId id="688" r:id="rId16"/>
    <p:sldId id="541" r:id="rId17"/>
    <p:sldId id="635" r:id="rId18"/>
    <p:sldId id="484" r:id="rId19"/>
    <p:sldId id="890" r:id="rId20"/>
    <p:sldId id="302" r:id="rId21"/>
    <p:sldId id="780" r:id="rId22"/>
    <p:sldId id="447" r:id="rId23"/>
    <p:sldId id="462" r:id="rId24"/>
    <p:sldId id="460" r:id="rId25"/>
    <p:sldId id="463" r:id="rId26"/>
    <p:sldId id="852" r:id="rId27"/>
    <p:sldId id="853" r:id="rId28"/>
    <p:sldId id="854" r:id="rId29"/>
    <p:sldId id="855" r:id="rId30"/>
    <p:sldId id="856" r:id="rId31"/>
    <p:sldId id="857" r:id="rId32"/>
    <p:sldId id="858" r:id="rId33"/>
    <p:sldId id="859" r:id="rId34"/>
    <p:sldId id="860" r:id="rId35"/>
    <p:sldId id="874" r:id="rId36"/>
    <p:sldId id="875" r:id="rId37"/>
    <p:sldId id="891" r:id="rId38"/>
    <p:sldId id="898" r:id="rId39"/>
    <p:sldId id="893" r:id="rId40"/>
    <p:sldId id="894" r:id="rId41"/>
    <p:sldId id="895" r:id="rId42"/>
    <p:sldId id="896" r:id="rId43"/>
    <p:sldId id="897" r:id="rId44"/>
    <p:sldId id="884" r:id="rId45"/>
    <p:sldId id="844" r:id="rId46"/>
    <p:sldId id="706" r:id="rId47"/>
    <p:sldId id="499" r:id="rId48"/>
    <p:sldId id="630" r:id="rId49"/>
    <p:sldId id="636" r:id="rId50"/>
    <p:sldId id="816" r:id="rId51"/>
    <p:sldId id="315" r:id="rId52"/>
    <p:sldId id="316" r:id="rId53"/>
    <p:sldId id="318" r:id="rId54"/>
    <p:sldId id="317" r:id="rId55"/>
    <p:sldId id="322" r:id="rId56"/>
    <p:sldId id="888" r:id="rId57"/>
    <p:sldId id="769" r:id="rId58"/>
    <p:sldId id="770" r:id="rId59"/>
    <p:sldId id="451" r:id="rId60"/>
    <p:sldId id="889" r:id="rId61"/>
    <p:sldId id="595" r:id="rId62"/>
    <p:sldId id="773" r:id="rId63"/>
    <p:sldId id="774" r:id="rId64"/>
    <p:sldId id="775" r:id="rId65"/>
    <p:sldId id="818" r:id="rId66"/>
    <p:sldId id="817" r:id="rId67"/>
    <p:sldId id="324" r:id="rId68"/>
    <p:sldId id="325" r:id="rId69"/>
    <p:sldId id="350" r:id="rId70"/>
    <p:sldId id="814" r:id="rId7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0">
          <p15:clr>
            <a:srgbClr val="A4A3A4"/>
          </p15:clr>
        </p15:guide>
        <p15:guide id="2" orient="horz" pos="3691">
          <p15:clr>
            <a:srgbClr val="A4A3A4"/>
          </p15:clr>
        </p15:guide>
        <p15:guide id="3" pos="5299">
          <p15:clr>
            <a:srgbClr val="A4A3A4"/>
          </p15:clr>
        </p15:guide>
        <p15:guide id="4" pos="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7"/>
  </p:normalViewPr>
  <p:slideViewPr>
    <p:cSldViewPr snapToGrid="0">
      <p:cViewPr varScale="1">
        <p:scale>
          <a:sx n="101" d="100"/>
          <a:sy n="101" d="100"/>
        </p:scale>
        <p:origin x="208" y="1160"/>
      </p:cViewPr>
      <p:guideLst>
        <p:guide orient="horz" pos="2010"/>
        <p:guide orient="horz" pos="3691"/>
        <p:guide pos="5299"/>
        <p:guide pos="75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16336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B4BCF2B-5C76-D744-B931-5D3A299D6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4E69F7A-14F9-FF4C-BAA1-B54775B56918}" type="slidenum">
              <a:rPr lang="ko-KR" altLang="en-US" sz="1400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>
              <a:solidFill>
                <a:schemeClr val="tx1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C760653-50C2-844D-9BCC-64979915694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9337620-F1BC-014F-8B5D-78A1D192B7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878D111-8FE4-DB4C-8B0E-E2AE01B63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09C8386-EC17-DC47-89C8-460310F10E48}" type="slidenum">
              <a:rPr lang="ko-KR" altLang="en-US" sz="1400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>
              <a:solidFill>
                <a:schemeClr val="tx1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were some of the earliest beginnings of mankind</a:t>
            </a:r>
            <a:r>
              <a:rPr lang="fr-FR" altLang="ja-JP" b="1" dirty="0">
                <a:latin typeface="Times" charset="0"/>
                <a:ea typeface="ＭＳ Ｐゴシック" charset="0"/>
              </a:rPr>
              <a:t>'</a:t>
            </a:r>
            <a:r>
              <a:rPr lang="en-US" b="1" dirty="0">
                <a:latin typeface="Times" charset="0"/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 dirty="0">
                <a:latin typeface="Times" charset="0"/>
              </a:rPr>
              <a:t>////	Archaeologists have also found evidence of some of the very earliest urban centers…</a:t>
            </a:r>
          </a:p>
          <a:p>
            <a:r>
              <a:rPr lang="en-US" dirty="0">
                <a:latin typeface="Times" charset="0"/>
              </a:rPr>
              <a:t>the communities and the cities that, through time, have led directly to the civilization and cultures we know today.</a:t>
            </a:r>
          </a:p>
        </p:txBody>
      </p:sp>
    </p:spTree>
    <p:extLst>
      <p:ext uri="{BB962C8B-B14F-4D97-AF65-F5344CB8AC3E}">
        <p14:creationId xmlns:p14="http://schemas.microsoft.com/office/powerpoint/2010/main" val="134871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>
            <a:extLst>
              <a:ext uri="{FF2B5EF4-FFF2-40B4-BE49-F238E27FC236}">
                <a16:creationId xmlns:a16="http://schemas.microsoft.com/office/drawing/2014/main" id="{D9727164-3BEF-734F-82C0-0FFAAC30F68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1075" name="Rectangle 3">
            <a:extLst>
              <a:ext uri="{FF2B5EF4-FFF2-40B4-BE49-F238E27FC236}">
                <a16:creationId xmlns:a16="http://schemas.microsoft.com/office/drawing/2014/main" id="{1816CF43-1FE3-7A46-AE69-B25B5325E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7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>
            <a:extLst>
              <a:ext uri="{FF2B5EF4-FFF2-40B4-BE49-F238E27FC236}">
                <a16:creationId xmlns:a16="http://schemas.microsoft.com/office/drawing/2014/main" id="{9E60FCFB-5521-0F49-AF00-5C4CC6924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2339" name="Rectangle 3">
            <a:extLst>
              <a:ext uri="{FF2B5EF4-FFF2-40B4-BE49-F238E27FC236}">
                <a16:creationId xmlns:a16="http://schemas.microsoft.com/office/drawing/2014/main" id="{3F0ADBBF-E969-E440-BAB2-22930151C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>
            <a:extLst>
              <a:ext uri="{FF2B5EF4-FFF2-40B4-BE49-F238E27FC236}">
                <a16:creationId xmlns:a16="http://schemas.microsoft.com/office/drawing/2014/main" id="{3F70C5AB-DCCC-B141-B52C-3FE60C7C1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6675" name="Rectangle 3">
            <a:extLst>
              <a:ext uri="{FF2B5EF4-FFF2-40B4-BE49-F238E27FC236}">
                <a16:creationId xmlns:a16="http://schemas.microsoft.com/office/drawing/2014/main" id="{C6237D4B-B218-BA44-8D99-4FA33C26B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>
            <a:extLst>
              <a:ext uri="{FF2B5EF4-FFF2-40B4-BE49-F238E27FC236}">
                <a16:creationId xmlns:a16="http://schemas.microsoft.com/office/drawing/2014/main" id="{6E1A9B47-E449-F64E-B916-BF35FEA5C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6435" name="Rectangle 3">
            <a:extLst>
              <a:ext uri="{FF2B5EF4-FFF2-40B4-BE49-F238E27FC236}">
                <a16:creationId xmlns:a16="http://schemas.microsoft.com/office/drawing/2014/main" id="{C53B5354-FCE7-7040-9287-1878984F0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>
            <a:extLst>
              <a:ext uri="{FF2B5EF4-FFF2-40B4-BE49-F238E27FC236}">
                <a16:creationId xmlns:a16="http://schemas.microsoft.com/office/drawing/2014/main" id="{6D37B6F2-7B47-1C47-9132-A157E267A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483" name="Rectangle 3">
            <a:extLst>
              <a:ext uri="{FF2B5EF4-FFF2-40B4-BE49-F238E27FC236}">
                <a16:creationId xmlns:a16="http://schemas.microsoft.com/office/drawing/2014/main" id="{CB01DFD0-0EB7-6A46-9D59-E693CD0F0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>
            <a:extLst>
              <a:ext uri="{FF2B5EF4-FFF2-40B4-BE49-F238E27FC236}">
                <a16:creationId xmlns:a16="http://schemas.microsoft.com/office/drawing/2014/main" id="{7304D220-8B18-8546-8D5F-039257D3B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0531" name="Rectangle 3">
            <a:extLst>
              <a:ext uri="{FF2B5EF4-FFF2-40B4-BE49-F238E27FC236}">
                <a16:creationId xmlns:a16="http://schemas.microsoft.com/office/drawing/2014/main" id="{8E40E5F1-8064-C04B-B3EB-3E5809DDB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>
            <a:extLst>
              <a:ext uri="{FF2B5EF4-FFF2-40B4-BE49-F238E27FC236}">
                <a16:creationId xmlns:a16="http://schemas.microsoft.com/office/drawing/2014/main" id="{DF43E4C0-E365-A344-906E-28145DC6CB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2579" name="Rectangle 3">
            <a:extLst>
              <a:ext uri="{FF2B5EF4-FFF2-40B4-BE49-F238E27FC236}">
                <a16:creationId xmlns:a16="http://schemas.microsoft.com/office/drawing/2014/main" id="{BC0326B9-DFE3-334D-A78B-0F32DBFA1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>
            <a:extLst>
              <a:ext uri="{FF2B5EF4-FFF2-40B4-BE49-F238E27FC236}">
                <a16:creationId xmlns:a16="http://schemas.microsoft.com/office/drawing/2014/main" id="{A160DF10-157E-4542-A22E-E730EFDC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4627" name="Rectangle 3">
            <a:extLst>
              <a:ext uri="{FF2B5EF4-FFF2-40B4-BE49-F238E27FC236}">
                <a16:creationId xmlns:a16="http://schemas.microsoft.com/office/drawing/2014/main" id="{83B6298F-B11F-9C44-B401-D6705054B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>
            <a:extLst>
              <a:ext uri="{FF2B5EF4-FFF2-40B4-BE49-F238E27FC236}">
                <a16:creationId xmlns:a16="http://schemas.microsoft.com/office/drawing/2014/main" id="{4A904945-B1A4-E149-9886-384337FD3D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>
            <a:extLst>
              <a:ext uri="{FF2B5EF4-FFF2-40B4-BE49-F238E27FC236}">
                <a16:creationId xmlns:a16="http://schemas.microsoft.com/office/drawing/2014/main" id="{60024216-04D5-5B4A-9FD7-E261845D9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5291108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21580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59436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229848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735413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42332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335472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574692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461429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52748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073543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413034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181792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674548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6235124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869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6431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23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167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7076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272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457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4163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398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1581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230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446719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763672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504052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232173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5990840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367795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137395F8-FABC-7A4C-AE8A-877C46D53C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3AA46F94-9975-0144-AFA4-2CF2FA898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031" name="Group 26">
              <a:extLst>
                <a:ext uri="{FF2B5EF4-FFF2-40B4-BE49-F238E27FC236}">
                  <a16:creationId xmlns:a16="http://schemas.microsoft.com/office/drawing/2014/main" id="{C7BFDEF7-B2B2-4642-82E0-C398169F6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EB45CE07-64EB-8940-A990-96463E287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9C3704F4-E734-A54E-B084-BFF96C81C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D382A453-513D-3242-AB57-D5F987F9E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DD5987D6-EE57-ED46-8AA2-A3585C440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96CBA34F-F7F6-4740-A86C-F0C99BDCD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36B446DB-ABC3-3444-94BA-F2D2299A7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055F7727-DE9B-454D-92D4-82F28131C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8F23CF41-8766-C84F-BB36-261A4F425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3E544F14-D24E-684E-BCC7-9729E1569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5BE5370A-333E-AB4C-94C2-26FAFDE4B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B97F9F14-788A-3240-9F30-951BAB3C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BADEC2CC-7EA3-A445-B997-08B5F8549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8B051CC2-7EB3-F246-98C4-7032AC7C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02FA9471-8C79-4A42-B30F-37775981C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BB7F0E83-68F6-0B43-96C8-D518AE498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910911B5-CF75-904E-92CD-62B0037E5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9EAF6768-2156-314B-AA2E-5868C4595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E3A0414D-D6B8-CF4A-ABDA-E19707FC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EF73E3E9-9D57-4F4E-9EFF-1E65F95D7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520B002A-C194-C240-8C69-B8D84F8E4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D977003C-D4DA-2340-A426-5C9BF30FF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0BE327C2-CD44-F34A-864D-803AEAF7C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BB1F6693-6097-CA4E-A4D0-F460C05B4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2" name="Group 30">
              <a:extLst>
                <a:ext uri="{FF2B5EF4-FFF2-40B4-BE49-F238E27FC236}">
                  <a16:creationId xmlns:a16="http://schemas.microsoft.com/office/drawing/2014/main" id="{ED41FA2A-F395-5247-B90D-2F27C3DBAA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6E83E93E-2006-F84D-B2EF-FDFC28384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C064AD93-9572-B547-966A-9710BAD5E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081E879C-4F00-794B-9102-5E503ADC9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1063" name="Text Box 39">
            <a:extLst>
              <a:ext uri="{FF2B5EF4-FFF2-40B4-BE49-F238E27FC236}">
                <a16:creationId xmlns:a16="http://schemas.microsoft.com/office/drawing/2014/main" id="{CF94F61A-62FC-EE4F-8B7F-98640F92E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b="1">
              <a:solidFill>
                <a:srgbClr val="FFFFFF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1065" name="Text Box 41">
            <a:extLst>
              <a:ext uri="{FF2B5EF4-FFF2-40B4-BE49-F238E27FC236}">
                <a16:creationId xmlns:a16="http://schemas.microsoft.com/office/drawing/2014/main" id="{E9AB78E3-17ED-A44D-B5F2-57FA93EB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89C8386C-04AB-E944-8BF3-3E114A915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2621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1852625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108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5.xml"/><Relationship Id="rId7" Type="http://schemas.openxmlformats.org/officeDocument/2006/relationships/image" Target="NUL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5" Type="http://schemas.openxmlformats.org/officeDocument/2006/relationships/image" Target="NULL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421209435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>
            <a:extLst>
              <a:ext uri="{FF2B5EF4-FFF2-40B4-BE49-F238E27FC236}">
                <a16:creationId xmlns:a16="http://schemas.microsoft.com/office/drawing/2014/main" id="{AADA417B-93B4-7A43-A459-BEA8E92A6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12358" name="Text Box 6">
            <a:extLst>
              <a:ext uri="{FF2B5EF4-FFF2-40B4-BE49-F238E27FC236}">
                <a16:creationId xmlns:a16="http://schemas.microsoft.com/office/drawing/2014/main" id="{50834444-F768-F94B-A0CA-77BBE29FD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ko-KR" altLang="en-US"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12369" name="Text Box 17">
            <a:extLst>
              <a:ext uri="{FF2B5EF4-FFF2-40B4-BE49-F238E27FC236}">
                <a16:creationId xmlns:a16="http://schemas.microsoft.com/office/drawing/2014/main" id="{903A42C2-52E1-354E-91F8-C308BF9E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10:10; 11:28, 31</a:t>
            </a:r>
          </a:p>
        </p:txBody>
      </p:sp>
      <p:sp>
        <p:nvSpPr>
          <p:cNvPr id="612392" name="Text Box 40">
            <a:extLst>
              <a:ext uri="{FF2B5EF4-FFF2-40B4-BE49-F238E27FC236}">
                <a16:creationId xmlns:a16="http://schemas.microsoft.com/office/drawing/2014/main" id="{A41D09B0-BF5B-5645-A536-8981394B0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12411" name="Rectangle 59">
            <a:extLst>
              <a:ext uri="{FF2B5EF4-FFF2-40B4-BE49-F238E27FC236}">
                <a16:creationId xmlns:a16="http://schemas.microsoft.com/office/drawing/2014/main" id="{D0379451-8ED0-044A-A302-72B265134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08</a:t>
            </a:r>
          </a:p>
        </p:txBody>
      </p:sp>
      <p:sp>
        <p:nvSpPr>
          <p:cNvPr id="612412" name="Text Box 60">
            <a:extLst>
              <a:ext uri="{FF2B5EF4-FFF2-40B4-BE49-F238E27FC236}">
                <a16:creationId xmlns:a16="http://schemas.microsoft.com/office/drawing/2014/main" id="{C5F4F860-D24D-2D4D-BC68-60437B630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612427" name="Text Box 75">
            <a:extLst>
              <a:ext uri="{FF2B5EF4-FFF2-40B4-BE49-F238E27FC236}">
                <a16:creationId xmlns:a16="http://schemas.microsoft.com/office/drawing/2014/main" id="{51235756-7F15-1A4D-8588-9C4D38E17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ko-KR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1272" name="Group 83">
            <a:extLst>
              <a:ext uri="{FF2B5EF4-FFF2-40B4-BE49-F238E27FC236}">
                <a16:creationId xmlns:a16="http://schemas.microsoft.com/office/drawing/2014/main" id="{C6300B49-C5E6-A046-A997-99229C902066}"/>
              </a:ext>
            </a:extLst>
          </p:cNvPr>
          <p:cNvGrpSpPr>
            <a:grpSpLocks/>
          </p:cNvGrpSpPr>
          <p:nvPr/>
        </p:nvGrpSpPr>
        <p:grpSpPr bwMode="auto">
          <a:xfrm>
            <a:off x="663575" y="460375"/>
            <a:ext cx="7854950" cy="5657850"/>
            <a:chOff x="371" y="436"/>
            <a:chExt cx="4948" cy="3630"/>
          </a:xfrm>
        </p:grpSpPr>
        <p:pic>
          <p:nvPicPr>
            <p:cNvPr id="11274" name="Picture 84">
              <a:extLst>
                <a:ext uri="{FF2B5EF4-FFF2-40B4-BE49-F238E27FC236}">
                  <a16:creationId xmlns:a16="http://schemas.microsoft.com/office/drawing/2014/main" id="{37B719D0-CA8F-FD49-BA95-12AD6511A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/>
            <a:stretch>
              <a:fillRect/>
            </a:stretch>
          </p:blipFill>
          <p:spPr bwMode="auto">
            <a:xfrm>
              <a:off x="371" y="436"/>
              <a:ext cx="4948" cy="317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2437" name="Rectangle 85">
              <a:extLst>
                <a:ext uri="{FF2B5EF4-FFF2-40B4-BE49-F238E27FC236}">
                  <a16:creationId xmlns:a16="http://schemas.microsoft.com/office/drawing/2014/main" id="{15412BB3-39A5-AD40-A50E-DF87D3860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3193"/>
              <a:ext cx="3888" cy="873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12438" name="Rectangle 86">
            <a:extLst>
              <a:ext uri="{FF2B5EF4-FFF2-40B4-BE49-F238E27FC236}">
                <a16:creationId xmlns:a16="http://schemas.microsoft.com/office/drawing/2014/main" id="{0B073E03-909B-0049-A942-EDB778D05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5116513"/>
            <a:ext cx="6265862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현대 이라크에 위치한 고대 갈대아</a:t>
            </a:r>
          </a:p>
          <a:p>
            <a:pPr>
              <a:lnSpc>
                <a:spcPct val="80000"/>
              </a:lnSpc>
              <a:defRPr/>
            </a:pPr>
            <a:r>
              <a:rPr lang="ko-KR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우르의 전형적 바빌로니아 신전</a:t>
            </a:r>
            <a:endParaRPr lang="en-US" altLang="ko-KR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Rectangle 3">
            <a:extLst>
              <a:ext uri="{FF2B5EF4-FFF2-40B4-BE49-F238E27FC236}">
                <a16:creationId xmlns:a16="http://schemas.microsoft.com/office/drawing/2014/main" id="{6C529AC0-DAC8-0A42-B81E-7B68113C9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9092" name="Rectangle 4">
            <a:extLst>
              <a:ext uri="{FF2B5EF4-FFF2-40B4-BE49-F238E27FC236}">
                <a16:creationId xmlns:a16="http://schemas.microsoft.com/office/drawing/2014/main" id="{33848019-4A29-8B40-91E3-F3808E0B1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29093" name="Line 5">
            <a:extLst>
              <a:ext uri="{FF2B5EF4-FFF2-40B4-BE49-F238E27FC236}">
                <a16:creationId xmlns:a16="http://schemas.microsoft.com/office/drawing/2014/main" id="{413C261E-1D0F-3443-A43A-3870FB7FB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9095" name="Text Box 7">
            <a:extLst>
              <a:ext uri="{FF2B5EF4-FFF2-40B4-BE49-F238E27FC236}">
                <a16:creationId xmlns:a16="http://schemas.microsoft.com/office/drawing/2014/main" id="{5A371662-E6FD-034D-8FA7-EE01D6733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29096" name="Text Box 8">
            <a:extLst>
              <a:ext uri="{FF2B5EF4-FFF2-40B4-BE49-F238E27FC236}">
                <a16:creationId xmlns:a16="http://schemas.microsoft.com/office/drawing/2014/main" id="{938CEB42-4622-984E-ABF3-BE93FF59B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0"/>
            <a:ext cx="175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11:31</a:t>
            </a:r>
          </a:p>
        </p:txBody>
      </p:sp>
      <p:sp>
        <p:nvSpPr>
          <p:cNvPr id="729108" name="Text Box 20">
            <a:extLst>
              <a:ext uri="{FF2B5EF4-FFF2-40B4-BE49-F238E27FC236}">
                <a16:creationId xmlns:a16="http://schemas.microsoft.com/office/drawing/2014/main" id="{939CE437-B7A4-404A-9267-F1F431666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9111" name="Rectangle 23">
            <a:extLst>
              <a:ext uri="{FF2B5EF4-FFF2-40B4-BE49-F238E27FC236}">
                <a16:creationId xmlns:a16="http://schemas.microsoft.com/office/drawing/2014/main" id="{AA9A82D9-42B6-4E49-8540-56254A88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09</a:t>
            </a:r>
          </a:p>
        </p:txBody>
      </p:sp>
      <p:sp>
        <p:nvSpPr>
          <p:cNvPr id="729112" name="Text Box 24">
            <a:extLst>
              <a:ext uri="{FF2B5EF4-FFF2-40B4-BE49-F238E27FC236}">
                <a16:creationId xmlns:a16="http://schemas.microsoft.com/office/drawing/2014/main" id="{EBAA5E29-53B6-FE4D-BD5A-86A86F17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29118" name="Text Box 30">
            <a:extLst>
              <a:ext uri="{FF2B5EF4-FFF2-40B4-BE49-F238E27FC236}">
                <a16:creationId xmlns:a16="http://schemas.microsoft.com/office/drawing/2014/main" id="{3EC57390-F602-9B4B-AFFC-173EB7726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5</a:t>
            </a:r>
          </a:p>
        </p:txBody>
      </p:sp>
      <p:pic>
        <p:nvPicPr>
          <p:cNvPr id="729119" name="Picture 31">
            <a:extLst>
              <a:ext uri="{FF2B5EF4-FFF2-40B4-BE49-F238E27FC236}">
                <a16:creationId xmlns:a16="http://schemas.microsoft.com/office/drawing/2014/main" id="{20899DE9-B78A-7242-99C9-AD1316BD5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>
            <a:fillRect/>
          </a:stretch>
        </p:blipFill>
        <p:spPr bwMode="auto">
          <a:xfrm>
            <a:off x="1209675" y="912813"/>
            <a:ext cx="7240588" cy="507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477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9121" name="Rectangle 33">
            <a:extLst>
              <a:ext uri="{FF2B5EF4-FFF2-40B4-BE49-F238E27FC236}">
                <a16:creationId xmlns:a16="http://schemas.microsoft.com/office/drawing/2014/main" id="{7E5546D6-EC82-3347-9EEA-42C265466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8" y="854075"/>
            <a:ext cx="7315200" cy="50911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9094" name="Rectangle 6">
            <a:extLst>
              <a:ext uri="{FF2B5EF4-FFF2-40B4-BE49-F238E27FC236}">
                <a16:creationId xmlns:a16="http://schemas.microsoft.com/office/drawing/2014/main" id="{EE2B01CF-91DA-DE4B-A629-51A39461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19188"/>
            <a:ext cx="6759575" cy="45974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     </a:t>
            </a:r>
            <a:r>
              <a:rPr lang="ko-KR" altLang="en-US" sz="40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아브라함의 가족</a:t>
            </a:r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:</a:t>
            </a:r>
          </a:p>
          <a:p>
            <a:pPr algn="l"/>
            <a:endParaRPr lang="en-US" altLang="ko-KR" sz="3200" b="1">
              <a:solidFill>
                <a:srgbClr val="FAFD00"/>
              </a:solidFill>
              <a:effectLst/>
              <a:latin typeface="Helvetica" pitchFamily="2" charset="0"/>
              <a:ea typeface="굴림" panose="020B0600000101010101" pitchFamily="34" charset="-127"/>
            </a:endParaRPr>
          </a:p>
          <a:p>
            <a:pPr algn="l"/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• </a:t>
            </a:r>
            <a:r>
              <a:rPr lang="ko-KR" altLang="en-US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데라</a:t>
            </a:r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아버지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)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</a:p>
          <a:p>
            <a:pPr algn="l"/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 algn="l"/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  •</a:t>
            </a:r>
            <a:r>
              <a:rPr lang="ko-KR" altLang="en-US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아브라함</a:t>
            </a:r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아브람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)</a:t>
            </a:r>
          </a:p>
          <a:p>
            <a:pPr algn="l"/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 algn="l"/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     • </a:t>
            </a:r>
            <a:r>
              <a:rPr lang="ko-KR" altLang="en-US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사라</a:t>
            </a:r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그의 아내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사래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)</a:t>
            </a: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 algn="l"/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 algn="l"/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        • </a:t>
            </a:r>
            <a:r>
              <a:rPr lang="ko-KR" altLang="en-US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롯</a:t>
            </a:r>
            <a:r>
              <a:rPr lang="en-US" altLang="ko-KR" sz="3200" b="1">
                <a:solidFill>
                  <a:srgbClr val="FAFD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 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아브라함의 조카</a:t>
            </a:r>
            <a:r>
              <a:rPr lang="en-US" altLang="ko-KR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)</a:t>
            </a:r>
            <a:endParaRPr lang="en-US" altLang="ko-KR" b="1" i="1">
              <a:solidFill>
                <a:srgbClr val="FAFD00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29122" name="Rectangle 34">
            <a:extLst>
              <a:ext uri="{FF2B5EF4-FFF2-40B4-BE49-F238E27FC236}">
                <a16:creationId xmlns:a16="http://schemas.microsoft.com/office/drawing/2014/main" id="{A7910EB5-E6A1-9D44-9D93-D909CB1E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850900"/>
            <a:ext cx="7332662" cy="5108575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29783" dir="1514402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290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290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>
            <a:extLst>
              <a:ext uri="{FF2B5EF4-FFF2-40B4-BE49-F238E27FC236}">
                <a16:creationId xmlns:a16="http://schemas.microsoft.com/office/drawing/2014/main" id="{5FFCCB63-1736-F443-892D-7C1B20638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765300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첫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590851" name="Rectangle 3">
            <a:extLst>
              <a:ext uri="{FF2B5EF4-FFF2-40B4-BE49-F238E27FC236}">
                <a16:creationId xmlns:a16="http://schemas.microsoft.com/office/drawing/2014/main" id="{978A4BF6-E31E-2E47-BFEA-01AA19D2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2" name="Rectangle 4">
            <a:extLst>
              <a:ext uri="{FF2B5EF4-FFF2-40B4-BE49-F238E27FC236}">
                <a16:creationId xmlns:a16="http://schemas.microsoft.com/office/drawing/2014/main" id="{0219335A-15B0-8C4C-A7BD-75B29A490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590853" name="Rectangle 5">
            <a:extLst>
              <a:ext uri="{FF2B5EF4-FFF2-40B4-BE49-F238E27FC236}">
                <a16:creationId xmlns:a16="http://schemas.microsoft.com/office/drawing/2014/main" id="{0BAF5D94-9070-7B40-A8B7-D1692E39C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4" name="AutoShape 6">
            <a:extLst>
              <a:ext uri="{FF2B5EF4-FFF2-40B4-BE49-F238E27FC236}">
                <a16:creationId xmlns:a16="http://schemas.microsoft.com/office/drawing/2014/main" id="{1A4A2D2C-3833-F74E-9501-1091F964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5" name="Rectangle 7">
            <a:extLst>
              <a:ext uri="{FF2B5EF4-FFF2-40B4-BE49-F238E27FC236}">
                <a16:creationId xmlns:a16="http://schemas.microsoft.com/office/drawing/2014/main" id="{7C9125C8-0595-B242-9C97-A9F3DCC4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7" name="Rectangle 9">
            <a:extLst>
              <a:ext uri="{FF2B5EF4-FFF2-40B4-BE49-F238E27FC236}">
                <a16:creationId xmlns:a16="http://schemas.microsoft.com/office/drawing/2014/main" id="{75D8F5DE-31D8-034B-AB6D-BE09D9561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8" name="Rectangle 10">
            <a:extLst>
              <a:ext uri="{FF2B5EF4-FFF2-40B4-BE49-F238E27FC236}">
                <a16:creationId xmlns:a16="http://schemas.microsoft.com/office/drawing/2014/main" id="{68DD8D0D-1908-C748-9544-18BEE8AD4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59" name="Rectangle 11">
            <a:extLst>
              <a:ext uri="{FF2B5EF4-FFF2-40B4-BE49-F238E27FC236}">
                <a16:creationId xmlns:a16="http://schemas.microsoft.com/office/drawing/2014/main" id="{C2B78943-5E0E-B14A-A1E9-B2B394D8C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0" name="Rectangle 12">
            <a:extLst>
              <a:ext uri="{FF2B5EF4-FFF2-40B4-BE49-F238E27FC236}">
                <a16:creationId xmlns:a16="http://schemas.microsoft.com/office/drawing/2014/main" id="{DDB61EB6-3121-ED45-BCA7-42863DE65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327525"/>
            <a:ext cx="3000375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6600">
                <a:solidFill>
                  <a:srgbClr val="D83104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 sz="2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44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590861" name="Rectangle 13">
            <a:extLst>
              <a:ext uri="{FF2B5EF4-FFF2-40B4-BE49-F238E27FC236}">
                <a16:creationId xmlns:a16="http://schemas.microsoft.com/office/drawing/2014/main" id="{B665211B-8D95-1944-80EB-C5053B4B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3821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590862" name="Rectangle 14">
            <a:extLst>
              <a:ext uri="{FF2B5EF4-FFF2-40B4-BE49-F238E27FC236}">
                <a16:creationId xmlns:a16="http://schemas.microsoft.com/office/drawing/2014/main" id="{CDC1CEFF-9FCC-FF46-A242-5F6FABCBC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3" name="Line 15">
            <a:extLst>
              <a:ext uri="{FF2B5EF4-FFF2-40B4-BE49-F238E27FC236}">
                <a16:creationId xmlns:a16="http://schemas.microsoft.com/office/drawing/2014/main" id="{149B19C4-1D35-594F-8E83-BEFB2685B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4" name="Line 16">
            <a:extLst>
              <a:ext uri="{FF2B5EF4-FFF2-40B4-BE49-F238E27FC236}">
                <a16:creationId xmlns:a16="http://schemas.microsoft.com/office/drawing/2014/main" id="{4DE60B8A-EF46-4344-BBB8-3F204B901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5" name="Line 17">
            <a:extLst>
              <a:ext uri="{FF2B5EF4-FFF2-40B4-BE49-F238E27FC236}">
                <a16:creationId xmlns:a16="http://schemas.microsoft.com/office/drawing/2014/main" id="{97027B90-135D-E242-ABAE-19AECBBA5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6" name="Line 18">
            <a:extLst>
              <a:ext uri="{FF2B5EF4-FFF2-40B4-BE49-F238E27FC236}">
                <a16:creationId xmlns:a16="http://schemas.microsoft.com/office/drawing/2014/main" id="{11B36FAB-A4A7-3745-B4F4-D1B196FD5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7" name="Line 19">
            <a:extLst>
              <a:ext uri="{FF2B5EF4-FFF2-40B4-BE49-F238E27FC236}">
                <a16:creationId xmlns:a16="http://schemas.microsoft.com/office/drawing/2014/main" id="{64C9A5A6-1E7A-8240-8B64-67EBCF308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68" name="Rectangle 20">
            <a:extLst>
              <a:ext uri="{FF2B5EF4-FFF2-40B4-BE49-F238E27FC236}">
                <a16:creationId xmlns:a16="http://schemas.microsoft.com/office/drawing/2014/main" id="{7FEC9F16-49A8-B04A-A17C-13F3166FA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90869" name="Line 21">
            <a:extLst>
              <a:ext uri="{FF2B5EF4-FFF2-40B4-BE49-F238E27FC236}">
                <a16:creationId xmlns:a16="http://schemas.microsoft.com/office/drawing/2014/main" id="{D12A55E8-8F45-FF4C-9CAF-0AEC9F342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74" name="Rectangle 26">
            <a:extLst>
              <a:ext uri="{FF2B5EF4-FFF2-40B4-BE49-F238E27FC236}">
                <a16:creationId xmlns:a16="http://schemas.microsoft.com/office/drawing/2014/main" id="{3C903A64-1873-5642-BB33-7B282B07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79488"/>
            <a:ext cx="244475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 2000 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0888" name="AutoShape 40">
            <a:extLst>
              <a:ext uri="{FF2B5EF4-FFF2-40B4-BE49-F238E27FC236}">
                <a16:creationId xmlns:a16="http://schemas.microsoft.com/office/drawing/2014/main" id="{B6DC7B08-77CC-E149-807F-87D03CA5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895" name="Text Box 47">
            <a:extLst>
              <a:ext uri="{FF2B5EF4-FFF2-40B4-BE49-F238E27FC236}">
                <a16:creationId xmlns:a16="http://schemas.microsoft.com/office/drawing/2014/main" id="{23CF71EB-11D1-744F-B9A8-F55E942C5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590897" name="Group 49">
            <a:extLst>
              <a:ext uri="{FF2B5EF4-FFF2-40B4-BE49-F238E27FC236}">
                <a16:creationId xmlns:a16="http://schemas.microsoft.com/office/drawing/2014/main" id="{5B1FB635-8B92-B647-821A-C60E75BB06C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>
              <a:extLst>
                <a:ext uri="{FF2B5EF4-FFF2-40B4-BE49-F238E27FC236}">
                  <a16:creationId xmlns:a16="http://schemas.microsoft.com/office/drawing/2014/main" id="{574B32BD-5D52-114A-B963-64F84059E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" y="3354"/>
              <a:ext cx="2994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3600" i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창세기</a:t>
              </a:r>
              <a:r>
                <a:rPr lang="en-US" altLang="ko-KR" sz="3600" i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12 </a:t>
              </a:r>
              <a:r>
                <a:rPr lang="ko-KR" altLang="en-US" sz="3600" i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장과 그 이후</a:t>
              </a:r>
              <a:endParaRPr lang="en-US" altLang="ko-KR" sz="3600" i="1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90899" name="Oval 51">
              <a:extLst>
                <a:ext uri="{FF2B5EF4-FFF2-40B4-BE49-F238E27FC236}">
                  <a16:creationId xmlns:a16="http://schemas.microsoft.com/office/drawing/2014/main" id="{4A62FCA2-6EDD-754E-BE59-B22A0B84E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90900" name="Oval 52">
            <a:extLst>
              <a:ext uri="{FF2B5EF4-FFF2-40B4-BE49-F238E27FC236}">
                <a16:creationId xmlns:a16="http://schemas.microsoft.com/office/drawing/2014/main" id="{F6E7A1C0-25F0-8E4F-96F4-13950FB96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1" name="Freeform 53">
            <a:extLst>
              <a:ext uri="{FF2B5EF4-FFF2-40B4-BE49-F238E27FC236}">
                <a16:creationId xmlns:a16="http://schemas.microsoft.com/office/drawing/2014/main" id="{5D1E6E0C-310B-F84B-88CD-6D34B903EFF3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02" name="AutoShape 54">
            <a:extLst>
              <a:ext uri="{FF2B5EF4-FFF2-40B4-BE49-F238E27FC236}">
                <a16:creationId xmlns:a16="http://schemas.microsoft.com/office/drawing/2014/main" id="{006542FF-9BD2-6B4E-9E3B-55C5125AE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3" name="Rectangle 55">
            <a:extLst>
              <a:ext uri="{FF2B5EF4-FFF2-40B4-BE49-F238E27FC236}">
                <a16:creationId xmlns:a16="http://schemas.microsoft.com/office/drawing/2014/main" id="{D1AC9823-7160-9941-B234-6F96AEA6A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4" name="AutoShape 56">
            <a:extLst>
              <a:ext uri="{FF2B5EF4-FFF2-40B4-BE49-F238E27FC236}">
                <a16:creationId xmlns:a16="http://schemas.microsoft.com/office/drawing/2014/main" id="{9BDCD950-08AF-8441-9D08-B980A258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5" name="Line 57">
            <a:extLst>
              <a:ext uri="{FF2B5EF4-FFF2-40B4-BE49-F238E27FC236}">
                <a16:creationId xmlns:a16="http://schemas.microsoft.com/office/drawing/2014/main" id="{4174ED71-6C85-334F-88E4-28134C8473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6" name="Line 58">
            <a:extLst>
              <a:ext uri="{FF2B5EF4-FFF2-40B4-BE49-F238E27FC236}">
                <a16:creationId xmlns:a16="http://schemas.microsoft.com/office/drawing/2014/main" id="{0B08541F-431D-B942-9C28-9979CB088D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7" name="Rectangle 59">
            <a:extLst>
              <a:ext uri="{FF2B5EF4-FFF2-40B4-BE49-F238E27FC236}">
                <a16:creationId xmlns:a16="http://schemas.microsoft.com/office/drawing/2014/main" id="{348D8DCA-55D5-374F-87E0-4D9F631FD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08" name="Rectangle 60">
            <a:extLst>
              <a:ext uri="{FF2B5EF4-FFF2-40B4-BE49-F238E27FC236}">
                <a16:creationId xmlns:a16="http://schemas.microsoft.com/office/drawing/2014/main" id="{FB920DA8-3CE1-004E-9815-F209F12B3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590909" name="Line 61">
            <a:extLst>
              <a:ext uri="{FF2B5EF4-FFF2-40B4-BE49-F238E27FC236}">
                <a16:creationId xmlns:a16="http://schemas.microsoft.com/office/drawing/2014/main" id="{69D8262F-D773-7F4F-9507-027A9CD2D0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10" name="Line 62">
            <a:extLst>
              <a:ext uri="{FF2B5EF4-FFF2-40B4-BE49-F238E27FC236}">
                <a16:creationId xmlns:a16="http://schemas.microsoft.com/office/drawing/2014/main" id="{58585031-52BC-6E4F-BEF3-7669616F4B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11" name="Line 63">
            <a:extLst>
              <a:ext uri="{FF2B5EF4-FFF2-40B4-BE49-F238E27FC236}">
                <a16:creationId xmlns:a16="http://schemas.microsoft.com/office/drawing/2014/main" id="{C0AA9AA6-858D-D344-87AF-61AD2683B9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0912" name="Text Box 64">
            <a:extLst>
              <a:ext uri="{FF2B5EF4-FFF2-40B4-BE49-F238E27FC236}">
                <a16:creationId xmlns:a16="http://schemas.microsoft.com/office/drawing/2014/main" id="{FFE7657A-F9A9-C443-B2DA-3950671E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90915" name="Text Box 67">
            <a:extLst>
              <a:ext uri="{FF2B5EF4-FFF2-40B4-BE49-F238E27FC236}">
                <a16:creationId xmlns:a16="http://schemas.microsoft.com/office/drawing/2014/main" id="{D092D6FB-CF98-9943-B7DD-61C93FD6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590917" name="Rectangle 69">
            <a:extLst>
              <a:ext uri="{FF2B5EF4-FFF2-40B4-BE49-F238E27FC236}">
                <a16:creationId xmlns:a16="http://schemas.microsoft.com/office/drawing/2014/main" id="{C28B9343-F068-0A42-ADA4-EB3BCF8F2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10</a:t>
            </a:r>
          </a:p>
        </p:txBody>
      </p:sp>
      <p:sp>
        <p:nvSpPr>
          <p:cNvPr id="590918" name="Text Box 70">
            <a:extLst>
              <a:ext uri="{FF2B5EF4-FFF2-40B4-BE49-F238E27FC236}">
                <a16:creationId xmlns:a16="http://schemas.microsoft.com/office/drawing/2014/main" id="{42B62B52-D179-8646-A020-DE1955BE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13352" name="Group 71">
            <a:extLst>
              <a:ext uri="{FF2B5EF4-FFF2-40B4-BE49-F238E27FC236}">
                <a16:creationId xmlns:a16="http://schemas.microsoft.com/office/drawing/2014/main" id="{581AA4C0-4C88-EE41-970E-05D57EC2488B}"/>
              </a:ext>
            </a:extLst>
          </p:cNvPr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13359" name="Group 73">
              <a:extLst>
                <a:ext uri="{FF2B5EF4-FFF2-40B4-BE49-F238E27FC236}">
                  <a16:creationId xmlns:a16="http://schemas.microsoft.com/office/drawing/2014/main" id="{2366D23C-1575-1E48-B232-E18726AA7B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0922" name="Freeform 74" descr="Cork">
                <a:extLst>
                  <a:ext uri="{FF2B5EF4-FFF2-40B4-BE49-F238E27FC236}">
                    <a16:creationId xmlns:a16="http://schemas.microsoft.com/office/drawing/2014/main" id="{BFC1D03F-A4D8-4146-8869-DB327E747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0923" name="Freeform 75" descr="Cork">
                <a:extLst>
                  <a:ext uri="{FF2B5EF4-FFF2-40B4-BE49-F238E27FC236}">
                    <a16:creationId xmlns:a16="http://schemas.microsoft.com/office/drawing/2014/main" id="{583DF40B-87B7-234B-BE80-51C67B4D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0925" name="Freeform 77">
              <a:extLst>
                <a:ext uri="{FF2B5EF4-FFF2-40B4-BE49-F238E27FC236}">
                  <a16:creationId xmlns:a16="http://schemas.microsoft.com/office/drawing/2014/main" id="{DF29B57E-EF75-A340-ACB1-B2687CB8F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78">
              <a:extLst>
                <a:ext uri="{FF2B5EF4-FFF2-40B4-BE49-F238E27FC236}">
                  <a16:creationId xmlns:a16="http://schemas.microsoft.com/office/drawing/2014/main" id="{664D2C28-5C2E-3144-8C89-E7A7416E1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79">
              <a:extLst>
                <a:ext uri="{FF2B5EF4-FFF2-40B4-BE49-F238E27FC236}">
                  <a16:creationId xmlns:a16="http://schemas.microsoft.com/office/drawing/2014/main" id="{819D777C-F589-E94B-A5E7-0204A1842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80">
              <a:extLst>
                <a:ext uri="{FF2B5EF4-FFF2-40B4-BE49-F238E27FC236}">
                  <a16:creationId xmlns:a16="http://schemas.microsoft.com/office/drawing/2014/main" id="{729395AA-FC42-1245-8B4E-752DC85D3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81">
              <a:extLst>
                <a:ext uri="{FF2B5EF4-FFF2-40B4-BE49-F238E27FC236}">
                  <a16:creationId xmlns:a16="http://schemas.microsoft.com/office/drawing/2014/main" id="{57CA7FBE-2B3A-744D-8D60-EC88CF6C0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>
            <a:extLst>
              <a:ext uri="{FF2B5EF4-FFF2-40B4-BE49-F238E27FC236}">
                <a16:creationId xmlns:a16="http://schemas.microsoft.com/office/drawing/2014/main" id="{09746830-C4F3-F944-9C8F-E1D3F391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72" name="Rectangle 4">
            <a:extLst>
              <a:ext uri="{FF2B5EF4-FFF2-40B4-BE49-F238E27FC236}">
                <a16:creationId xmlns:a16="http://schemas.microsoft.com/office/drawing/2014/main" id="{FF7FBF78-0438-2441-BB0B-2362EA50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493573" name="Rectangle 5">
            <a:extLst>
              <a:ext uri="{FF2B5EF4-FFF2-40B4-BE49-F238E27FC236}">
                <a16:creationId xmlns:a16="http://schemas.microsoft.com/office/drawing/2014/main" id="{40108E5F-18F5-4548-8FD3-4BEABEAB7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74" name="AutoShape 6">
            <a:extLst>
              <a:ext uri="{FF2B5EF4-FFF2-40B4-BE49-F238E27FC236}">
                <a16:creationId xmlns:a16="http://schemas.microsoft.com/office/drawing/2014/main" id="{6E56F193-A573-8F4F-A0E8-0780669DA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75" name="Rectangle 7">
            <a:extLst>
              <a:ext uri="{FF2B5EF4-FFF2-40B4-BE49-F238E27FC236}">
                <a16:creationId xmlns:a16="http://schemas.microsoft.com/office/drawing/2014/main" id="{46B5320F-D67C-564B-93BA-BEFC4CBA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78" name="Rectangle 10">
            <a:extLst>
              <a:ext uri="{FF2B5EF4-FFF2-40B4-BE49-F238E27FC236}">
                <a16:creationId xmlns:a16="http://schemas.microsoft.com/office/drawing/2014/main" id="{20162B64-56CF-254A-8939-2109C6442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79" name="Rectangle 11">
            <a:extLst>
              <a:ext uri="{FF2B5EF4-FFF2-40B4-BE49-F238E27FC236}">
                <a16:creationId xmlns:a16="http://schemas.microsoft.com/office/drawing/2014/main" id="{B7E051EA-43FD-434A-B91F-2B28F1DE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0" name="Rectangle 12">
            <a:extLst>
              <a:ext uri="{FF2B5EF4-FFF2-40B4-BE49-F238E27FC236}">
                <a16:creationId xmlns:a16="http://schemas.microsoft.com/office/drawing/2014/main" id="{02A4452A-BC7B-0A41-A1A6-1D58DDE4C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327525"/>
            <a:ext cx="3000375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6600">
                <a:solidFill>
                  <a:srgbClr val="D83104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 sz="2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44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493581" name="Rectangle 13">
            <a:extLst>
              <a:ext uri="{FF2B5EF4-FFF2-40B4-BE49-F238E27FC236}">
                <a16:creationId xmlns:a16="http://schemas.microsoft.com/office/drawing/2014/main" id="{1EDED0D4-9048-BA48-8779-E108DBE61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3821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  <a:endParaRPr lang="en-US" altLang="ko-KR" sz="2400" b="1">
              <a:solidFill>
                <a:schemeClr val="bg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493582" name="Rectangle 14">
            <a:extLst>
              <a:ext uri="{FF2B5EF4-FFF2-40B4-BE49-F238E27FC236}">
                <a16:creationId xmlns:a16="http://schemas.microsoft.com/office/drawing/2014/main" id="{7B3EFF91-F999-AD47-B845-E7F6AD56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3" name="Line 15">
            <a:extLst>
              <a:ext uri="{FF2B5EF4-FFF2-40B4-BE49-F238E27FC236}">
                <a16:creationId xmlns:a16="http://schemas.microsoft.com/office/drawing/2014/main" id="{0207D53B-3EA6-B043-B869-3411DA24D8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4" name="Line 16">
            <a:extLst>
              <a:ext uri="{FF2B5EF4-FFF2-40B4-BE49-F238E27FC236}">
                <a16:creationId xmlns:a16="http://schemas.microsoft.com/office/drawing/2014/main" id="{BEE0451B-A1B9-ED49-B2AA-E586F989C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5" name="Line 17">
            <a:extLst>
              <a:ext uri="{FF2B5EF4-FFF2-40B4-BE49-F238E27FC236}">
                <a16:creationId xmlns:a16="http://schemas.microsoft.com/office/drawing/2014/main" id="{03C5460A-58B1-1A4B-B509-7905CC39D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6" name="Line 18">
            <a:extLst>
              <a:ext uri="{FF2B5EF4-FFF2-40B4-BE49-F238E27FC236}">
                <a16:creationId xmlns:a16="http://schemas.microsoft.com/office/drawing/2014/main" id="{DC5914D1-D4B9-EC4D-B329-354509352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7" name="Line 19">
            <a:extLst>
              <a:ext uri="{FF2B5EF4-FFF2-40B4-BE49-F238E27FC236}">
                <a16:creationId xmlns:a16="http://schemas.microsoft.com/office/drawing/2014/main" id="{2E950D1A-D395-E94D-BA61-8911C75D3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88" name="Rectangle 20">
            <a:extLst>
              <a:ext uri="{FF2B5EF4-FFF2-40B4-BE49-F238E27FC236}">
                <a16:creationId xmlns:a16="http://schemas.microsoft.com/office/drawing/2014/main" id="{DA6EDB99-0C15-C543-9E82-537480999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93589" name="Line 21">
            <a:extLst>
              <a:ext uri="{FF2B5EF4-FFF2-40B4-BE49-F238E27FC236}">
                <a16:creationId xmlns:a16="http://schemas.microsoft.com/office/drawing/2014/main" id="{D61D4AF9-0269-7542-946C-6C35D6A1E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592" name="Rectangle 24">
            <a:extLst>
              <a:ext uri="{FF2B5EF4-FFF2-40B4-BE49-F238E27FC236}">
                <a16:creationId xmlns:a16="http://schemas.microsoft.com/office/drawing/2014/main" id="{100604E2-1DF5-4647-83FE-FC9C4000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5324475"/>
            <a:ext cx="475297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창세기</a:t>
            </a:r>
            <a:r>
              <a:rPr lang="en-US" altLang="ko-KR" sz="3600" i="1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 12</a:t>
            </a:r>
            <a:r>
              <a:rPr lang="ko-KR" altLang="en-US" sz="3600" i="1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장과  그 이후</a:t>
            </a:r>
            <a:endParaRPr lang="en-US" altLang="ko-KR" sz="3600" i="1">
              <a:solidFill>
                <a:srgbClr val="FAFD00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93594" name="Rectangle 26">
            <a:extLst>
              <a:ext uri="{FF2B5EF4-FFF2-40B4-BE49-F238E27FC236}">
                <a16:creationId xmlns:a16="http://schemas.microsoft.com/office/drawing/2014/main" id="{C437D78A-ADF4-7C44-8B62-64262AA48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79488"/>
            <a:ext cx="23002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 BC 2000</a:t>
            </a:r>
          </a:p>
        </p:txBody>
      </p:sp>
      <p:sp>
        <p:nvSpPr>
          <p:cNvPr id="493595" name="Rectangle 27">
            <a:extLst>
              <a:ext uri="{FF2B5EF4-FFF2-40B4-BE49-F238E27FC236}">
                <a16:creationId xmlns:a16="http://schemas.microsoft.com/office/drawing/2014/main" id="{5ED9B4E6-ED24-8042-A574-5CD186FD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6033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accent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부르심</a:t>
            </a:r>
            <a:endParaRPr lang="en-US" altLang="ko-KR" b="1">
              <a:solidFill>
                <a:schemeClr val="bg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493630" name="Text Box 62">
            <a:extLst>
              <a:ext uri="{FF2B5EF4-FFF2-40B4-BE49-F238E27FC236}">
                <a16:creationId xmlns:a16="http://schemas.microsoft.com/office/drawing/2014/main" id="{2F49DA12-61A5-D64B-B2C0-DB99FBAD5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12: 1-3</a:t>
            </a:r>
          </a:p>
        </p:txBody>
      </p:sp>
      <p:sp>
        <p:nvSpPr>
          <p:cNvPr id="493631" name="Freeform 63">
            <a:extLst>
              <a:ext uri="{FF2B5EF4-FFF2-40B4-BE49-F238E27FC236}">
                <a16:creationId xmlns:a16="http://schemas.microsoft.com/office/drawing/2014/main" id="{06FA1391-D35B-5343-8322-70FA4C188B6B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2" name="AutoShape 64">
            <a:extLst>
              <a:ext uri="{FF2B5EF4-FFF2-40B4-BE49-F238E27FC236}">
                <a16:creationId xmlns:a16="http://schemas.microsoft.com/office/drawing/2014/main" id="{A8F983D2-D482-7B4D-ABAD-E57AB5B73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3" name="Rectangle 65">
            <a:extLst>
              <a:ext uri="{FF2B5EF4-FFF2-40B4-BE49-F238E27FC236}">
                <a16:creationId xmlns:a16="http://schemas.microsoft.com/office/drawing/2014/main" id="{83928F97-3871-F440-AD2B-EB1E1D885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4" name="AutoShape 66">
            <a:extLst>
              <a:ext uri="{FF2B5EF4-FFF2-40B4-BE49-F238E27FC236}">
                <a16:creationId xmlns:a16="http://schemas.microsoft.com/office/drawing/2014/main" id="{A1CA8CD6-3919-8E47-BA06-61308CD5F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5" name="Line 67">
            <a:extLst>
              <a:ext uri="{FF2B5EF4-FFF2-40B4-BE49-F238E27FC236}">
                <a16:creationId xmlns:a16="http://schemas.microsoft.com/office/drawing/2014/main" id="{834B8676-0B86-2040-8468-ACB8CD0BA6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6" name="Line 68">
            <a:extLst>
              <a:ext uri="{FF2B5EF4-FFF2-40B4-BE49-F238E27FC236}">
                <a16:creationId xmlns:a16="http://schemas.microsoft.com/office/drawing/2014/main" id="{68B6DD79-B959-D642-91F1-3877D18BF0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7" name="Rectangle 69">
            <a:extLst>
              <a:ext uri="{FF2B5EF4-FFF2-40B4-BE49-F238E27FC236}">
                <a16:creationId xmlns:a16="http://schemas.microsoft.com/office/drawing/2014/main" id="{ED924EF1-CC26-3B47-B772-B1D70BBA0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38" name="Rectangle 70">
            <a:extLst>
              <a:ext uri="{FF2B5EF4-FFF2-40B4-BE49-F238E27FC236}">
                <a16:creationId xmlns:a16="http://schemas.microsoft.com/office/drawing/2014/main" id="{5F67E61A-9316-F54D-AF6A-A76F21447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493639" name="Rectangle 71">
            <a:extLst>
              <a:ext uri="{FF2B5EF4-FFF2-40B4-BE49-F238E27FC236}">
                <a16:creationId xmlns:a16="http://schemas.microsoft.com/office/drawing/2014/main" id="{4AE073DC-8615-EA4C-A7C2-8570F31C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493640" name="Line 72">
            <a:extLst>
              <a:ext uri="{FF2B5EF4-FFF2-40B4-BE49-F238E27FC236}">
                <a16:creationId xmlns:a16="http://schemas.microsoft.com/office/drawing/2014/main" id="{75B338FA-9740-D34D-84B6-D02CFD8013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41" name="Line 73">
            <a:extLst>
              <a:ext uri="{FF2B5EF4-FFF2-40B4-BE49-F238E27FC236}">
                <a16:creationId xmlns:a16="http://schemas.microsoft.com/office/drawing/2014/main" id="{6BBBE59E-C284-8844-BBAE-1CDC9138FE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42" name="Line 74">
            <a:extLst>
              <a:ext uri="{FF2B5EF4-FFF2-40B4-BE49-F238E27FC236}">
                <a16:creationId xmlns:a16="http://schemas.microsoft.com/office/drawing/2014/main" id="{6B6E6D95-AF3E-B343-AF72-77AD664280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93643" name="Text Box 75">
            <a:extLst>
              <a:ext uri="{FF2B5EF4-FFF2-40B4-BE49-F238E27FC236}">
                <a16:creationId xmlns:a16="http://schemas.microsoft.com/office/drawing/2014/main" id="{6C9D1C24-F609-6841-9985-F19FF618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93648" name="Rectangle 80">
            <a:extLst>
              <a:ext uri="{FF2B5EF4-FFF2-40B4-BE49-F238E27FC236}">
                <a16:creationId xmlns:a16="http://schemas.microsoft.com/office/drawing/2014/main" id="{89314EF9-FC3F-0F47-88D2-1845B460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11</a:t>
            </a:r>
          </a:p>
        </p:txBody>
      </p:sp>
      <p:sp>
        <p:nvSpPr>
          <p:cNvPr id="493649" name="Text Box 81">
            <a:extLst>
              <a:ext uri="{FF2B5EF4-FFF2-40B4-BE49-F238E27FC236}">
                <a16:creationId xmlns:a16="http://schemas.microsoft.com/office/drawing/2014/main" id="{A1EB7A86-39ED-BB49-B41A-D4B49902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14373" name="Group 82">
            <a:extLst>
              <a:ext uri="{FF2B5EF4-FFF2-40B4-BE49-F238E27FC236}">
                <a16:creationId xmlns:a16="http://schemas.microsoft.com/office/drawing/2014/main" id="{837EA5F1-4E93-3F4B-9588-1B00DCEA3315}"/>
              </a:ext>
            </a:extLst>
          </p:cNvPr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14381" name="Group 84">
              <a:extLst>
                <a:ext uri="{FF2B5EF4-FFF2-40B4-BE49-F238E27FC236}">
                  <a16:creationId xmlns:a16="http://schemas.microsoft.com/office/drawing/2014/main" id="{A97F1430-A50B-554E-AE08-22E559A29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3653" name="Freeform 85" descr="Cork">
                <a:extLst>
                  <a:ext uri="{FF2B5EF4-FFF2-40B4-BE49-F238E27FC236}">
                    <a16:creationId xmlns:a16="http://schemas.microsoft.com/office/drawing/2014/main" id="{3ACF2819-CCBD-E64A-901F-9D729F246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4" name="Freeform 86" descr="Cork">
                <a:extLst>
                  <a:ext uri="{FF2B5EF4-FFF2-40B4-BE49-F238E27FC236}">
                    <a16:creationId xmlns:a16="http://schemas.microsoft.com/office/drawing/2014/main" id="{A947BB70-E3CE-864C-BF3A-BBA5D6EC1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3656" name="Freeform 88">
              <a:extLst>
                <a:ext uri="{FF2B5EF4-FFF2-40B4-BE49-F238E27FC236}">
                  <a16:creationId xmlns:a16="http://schemas.microsoft.com/office/drawing/2014/main" id="{71C9AEBE-892E-D641-A8D2-86FF65F11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7" name="Freeform 89">
              <a:extLst>
                <a:ext uri="{FF2B5EF4-FFF2-40B4-BE49-F238E27FC236}">
                  <a16:creationId xmlns:a16="http://schemas.microsoft.com/office/drawing/2014/main" id="{89BE3510-E9D5-324F-91A5-5A80D7C09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8" name="Freeform 90">
              <a:extLst>
                <a:ext uri="{FF2B5EF4-FFF2-40B4-BE49-F238E27FC236}">
                  <a16:creationId xmlns:a16="http://schemas.microsoft.com/office/drawing/2014/main" id="{113F6F51-42DE-8742-89C3-1DB44165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9" name="Freeform 91">
              <a:extLst>
                <a:ext uri="{FF2B5EF4-FFF2-40B4-BE49-F238E27FC236}">
                  <a16:creationId xmlns:a16="http://schemas.microsoft.com/office/drawing/2014/main" id="{EB4D4465-5D33-F643-B538-F37C17164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60" name="Freeform 92">
              <a:extLst>
                <a:ext uri="{FF2B5EF4-FFF2-40B4-BE49-F238E27FC236}">
                  <a16:creationId xmlns:a16="http://schemas.microsoft.com/office/drawing/2014/main" id="{2FCD4E6C-4AC6-344A-918C-316E445F1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3661" name="Rectangle 93">
            <a:extLst>
              <a:ext uri="{FF2B5EF4-FFF2-40B4-BE49-F238E27FC236}">
                <a16:creationId xmlns:a16="http://schemas.microsoft.com/office/drawing/2014/main" id="{6ACB767C-B238-064C-AE19-E22808DD2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765300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첫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>
            <a:extLst>
              <a:ext uri="{FF2B5EF4-FFF2-40B4-BE49-F238E27FC236}">
                <a16:creationId xmlns:a16="http://schemas.microsoft.com/office/drawing/2014/main" id="{3064E2F9-BE15-1E4F-8DF4-7CC08FD53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E1E00485-3AD2-F14A-A5B2-22E8467C6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311300" name="Rectangle 4">
            <a:extLst>
              <a:ext uri="{FF2B5EF4-FFF2-40B4-BE49-F238E27FC236}">
                <a16:creationId xmlns:a16="http://schemas.microsoft.com/office/drawing/2014/main" id="{EE7DD4A3-0B0E-2544-9B15-F1E2A41F7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01" name="AutoShape 5">
            <a:extLst>
              <a:ext uri="{FF2B5EF4-FFF2-40B4-BE49-F238E27FC236}">
                <a16:creationId xmlns:a16="http://schemas.microsoft.com/office/drawing/2014/main" id="{A82932A7-9E01-494D-818C-5B68C78B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02" name="Rectangle 6">
            <a:extLst>
              <a:ext uri="{FF2B5EF4-FFF2-40B4-BE49-F238E27FC236}">
                <a16:creationId xmlns:a16="http://schemas.microsoft.com/office/drawing/2014/main" id="{4D2353A5-83B4-414D-98FE-4721ED4B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03" name="Rectangle 7">
            <a:extLst>
              <a:ext uri="{FF2B5EF4-FFF2-40B4-BE49-F238E27FC236}">
                <a16:creationId xmlns:a16="http://schemas.microsoft.com/office/drawing/2014/main" id="{3DDA41D0-D3D5-104E-9DE5-316F8799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3821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311304" name="Line 8">
            <a:extLst>
              <a:ext uri="{FF2B5EF4-FFF2-40B4-BE49-F238E27FC236}">
                <a16:creationId xmlns:a16="http://schemas.microsoft.com/office/drawing/2014/main" id="{991304D4-50DB-9C48-AACD-BA2D55A42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05" name="Line 9">
            <a:extLst>
              <a:ext uri="{FF2B5EF4-FFF2-40B4-BE49-F238E27FC236}">
                <a16:creationId xmlns:a16="http://schemas.microsoft.com/office/drawing/2014/main" id="{3C5837D0-44AC-0D42-A271-93BB5EF6B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08" name="Rectangle 12">
            <a:extLst>
              <a:ext uri="{FF2B5EF4-FFF2-40B4-BE49-F238E27FC236}">
                <a16:creationId xmlns:a16="http://schemas.microsoft.com/office/drawing/2014/main" id="{1C9EDB00-1C23-A34B-9F61-BA26D3CFE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160337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부르심</a:t>
            </a:r>
            <a:endParaRPr lang="en-US" altLang="ko-KR" b="1">
              <a:solidFill>
                <a:schemeClr val="bg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311314" name="Rectangle 18">
            <a:extLst>
              <a:ext uri="{FF2B5EF4-FFF2-40B4-BE49-F238E27FC236}">
                <a16:creationId xmlns:a16="http://schemas.microsoft.com/office/drawing/2014/main" id="{100D9383-92E0-884D-9A21-0D3E8EDB4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5371" name="Group 19">
            <a:extLst>
              <a:ext uri="{FF2B5EF4-FFF2-40B4-BE49-F238E27FC236}">
                <a16:creationId xmlns:a16="http://schemas.microsoft.com/office/drawing/2014/main" id="{22D58241-01B6-7C4D-BE0D-3C54EBF1F4F4}"/>
              </a:ext>
            </a:extLst>
          </p:cNvPr>
          <p:cNvGrpSpPr>
            <a:grpSpLocks/>
          </p:cNvGrpSpPr>
          <p:nvPr/>
        </p:nvGrpSpPr>
        <p:grpSpPr bwMode="auto">
          <a:xfrm>
            <a:off x="-63500" y="2378075"/>
            <a:ext cx="3584575" cy="1446213"/>
            <a:chOff x="-40" y="1498"/>
            <a:chExt cx="2258" cy="911"/>
          </a:xfrm>
        </p:grpSpPr>
        <p:sp>
          <p:nvSpPr>
            <p:cNvPr id="311316" name="Rectangle 20">
              <a:extLst>
                <a:ext uri="{FF2B5EF4-FFF2-40B4-BE49-F238E27FC236}">
                  <a16:creationId xmlns:a16="http://schemas.microsoft.com/office/drawing/2014/main" id="{F3267DA8-C8FA-8042-A79C-5756B3BF1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311317" name="Rectangle 21">
              <a:extLst>
                <a:ext uri="{FF2B5EF4-FFF2-40B4-BE49-F238E27FC236}">
                  <a16:creationId xmlns:a16="http://schemas.microsoft.com/office/drawing/2014/main" id="{5ADEAF7D-D497-5847-8332-6D8A62E95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0" y="1498"/>
              <a:ext cx="2258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311318" name="Line 22">
            <a:extLst>
              <a:ext uri="{FF2B5EF4-FFF2-40B4-BE49-F238E27FC236}">
                <a16:creationId xmlns:a16="http://schemas.microsoft.com/office/drawing/2014/main" id="{5166B4D5-8BCF-CF4E-8368-8424934873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19" name="Line 23">
            <a:extLst>
              <a:ext uri="{FF2B5EF4-FFF2-40B4-BE49-F238E27FC236}">
                <a16:creationId xmlns:a16="http://schemas.microsoft.com/office/drawing/2014/main" id="{DC71F4DD-3C18-C948-B859-3F27B397A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20" name="Line 24">
            <a:extLst>
              <a:ext uri="{FF2B5EF4-FFF2-40B4-BE49-F238E27FC236}">
                <a16:creationId xmlns:a16="http://schemas.microsoft.com/office/drawing/2014/main" id="{C33C6195-77A7-7140-9C57-BA9D8CF96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21" name="Rectangle 25">
            <a:extLst>
              <a:ext uri="{FF2B5EF4-FFF2-40B4-BE49-F238E27FC236}">
                <a16:creationId xmlns:a16="http://schemas.microsoft.com/office/drawing/2014/main" id="{B70B0303-E365-1646-BAA1-FDDB45D3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11322" name="Line 26">
            <a:extLst>
              <a:ext uri="{FF2B5EF4-FFF2-40B4-BE49-F238E27FC236}">
                <a16:creationId xmlns:a16="http://schemas.microsoft.com/office/drawing/2014/main" id="{92E35D3D-83B9-6A4A-89C3-5286B3C581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27" name="Rectangle 31">
            <a:extLst>
              <a:ext uri="{FF2B5EF4-FFF2-40B4-BE49-F238E27FC236}">
                <a16:creationId xmlns:a16="http://schemas.microsoft.com/office/drawing/2014/main" id="{FE80960F-8A8A-CC47-B2C0-C9FFF9C71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79488"/>
            <a:ext cx="2289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BC 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1341" name="Freeform 45">
            <a:extLst>
              <a:ext uri="{FF2B5EF4-FFF2-40B4-BE49-F238E27FC236}">
                <a16:creationId xmlns:a16="http://schemas.microsoft.com/office/drawing/2014/main" id="{04175758-DF53-9946-990B-D00CB663EA52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42" name="AutoShape 46">
            <a:extLst>
              <a:ext uri="{FF2B5EF4-FFF2-40B4-BE49-F238E27FC236}">
                <a16:creationId xmlns:a16="http://schemas.microsoft.com/office/drawing/2014/main" id="{BA664271-5157-6848-8AAE-C4465018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3" name="Rectangle 47">
            <a:extLst>
              <a:ext uri="{FF2B5EF4-FFF2-40B4-BE49-F238E27FC236}">
                <a16:creationId xmlns:a16="http://schemas.microsoft.com/office/drawing/2014/main" id="{3338D552-7C33-774B-93E6-F3FE0CB56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4" name="AutoShape 48">
            <a:extLst>
              <a:ext uri="{FF2B5EF4-FFF2-40B4-BE49-F238E27FC236}">
                <a16:creationId xmlns:a16="http://schemas.microsoft.com/office/drawing/2014/main" id="{740FC1E5-4CF4-7E4E-9696-AD3391A1E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5" name="Line 49">
            <a:extLst>
              <a:ext uri="{FF2B5EF4-FFF2-40B4-BE49-F238E27FC236}">
                <a16:creationId xmlns:a16="http://schemas.microsoft.com/office/drawing/2014/main" id="{1C2D5CEF-5434-2946-9E14-0489C0B845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6" name="Line 50">
            <a:extLst>
              <a:ext uri="{FF2B5EF4-FFF2-40B4-BE49-F238E27FC236}">
                <a16:creationId xmlns:a16="http://schemas.microsoft.com/office/drawing/2014/main" id="{91648CB2-26C8-7641-8A0C-BB6A11F1C6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7" name="Rectangle 51">
            <a:extLst>
              <a:ext uri="{FF2B5EF4-FFF2-40B4-BE49-F238E27FC236}">
                <a16:creationId xmlns:a16="http://schemas.microsoft.com/office/drawing/2014/main" id="{82575A0E-834D-B84E-9763-5124B7110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49" name="Rectangle 53">
            <a:extLst>
              <a:ext uri="{FF2B5EF4-FFF2-40B4-BE49-F238E27FC236}">
                <a16:creationId xmlns:a16="http://schemas.microsoft.com/office/drawing/2014/main" id="{9BDBF235-B186-BB41-9EF8-4B2E626B5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311350" name="Rectangle 54">
            <a:extLst>
              <a:ext uri="{FF2B5EF4-FFF2-40B4-BE49-F238E27FC236}">
                <a16:creationId xmlns:a16="http://schemas.microsoft.com/office/drawing/2014/main" id="{B0D1E05B-1EAC-6B4A-A029-400F7CA2B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311351" name="Line 55">
            <a:extLst>
              <a:ext uri="{FF2B5EF4-FFF2-40B4-BE49-F238E27FC236}">
                <a16:creationId xmlns:a16="http://schemas.microsoft.com/office/drawing/2014/main" id="{BB207163-FE3B-7949-A7E4-B8B6865429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52" name="Line 56">
            <a:extLst>
              <a:ext uri="{FF2B5EF4-FFF2-40B4-BE49-F238E27FC236}">
                <a16:creationId xmlns:a16="http://schemas.microsoft.com/office/drawing/2014/main" id="{5DF3828D-FAC8-2343-AAD6-18F6B241E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53" name="Line 57">
            <a:extLst>
              <a:ext uri="{FF2B5EF4-FFF2-40B4-BE49-F238E27FC236}">
                <a16:creationId xmlns:a16="http://schemas.microsoft.com/office/drawing/2014/main" id="{83354830-EEA1-B646-9CDE-4393FEE3F4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54" name="Text Box 58">
            <a:extLst>
              <a:ext uri="{FF2B5EF4-FFF2-40B4-BE49-F238E27FC236}">
                <a16:creationId xmlns:a16="http://schemas.microsoft.com/office/drawing/2014/main" id="{1583193A-EB4E-B14E-BE27-0CDECC21F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311359" name="Rectangle 63">
            <a:extLst>
              <a:ext uri="{FF2B5EF4-FFF2-40B4-BE49-F238E27FC236}">
                <a16:creationId xmlns:a16="http://schemas.microsoft.com/office/drawing/2014/main" id="{47E02D53-2260-E94B-AC34-891CD8CD4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12</a:t>
            </a:r>
          </a:p>
        </p:txBody>
      </p:sp>
      <p:sp>
        <p:nvSpPr>
          <p:cNvPr id="311360" name="Text Box 64">
            <a:extLst>
              <a:ext uri="{FF2B5EF4-FFF2-40B4-BE49-F238E27FC236}">
                <a16:creationId xmlns:a16="http://schemas.microsoft.com/office/drawing/2014/main" id="{41E26956-8E73-7046-A5F2-5C1BF5FA4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15393" name="Group 65">
            <a:extLst>
              <a:ext uri="{FF2B5EF4-FFF2-40B4-BE49-F238E27FC236}">
                <a16:creationId xmlns:a16="http://schemas.microsoft.com/office/drawing/2014/main" id="{B7C23F29-2B3E-AE47-8911-91566BF7ED32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15403" name="Group 67">
              <a:extLst>
                <a:ext uri="{FF2B5EF4-FFF2-40B4-BE49-F238E27FC236}">
                  <a16:creationId xmlns:a16="http://schemas.microsoft.com/office/drawing/2014/main" id="{4C0ABA6D-4D28-EB4E-A886-520C35697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311364" name="Freeform 68" descr="Cork">
                <a:extLst>
                  <a:ext uri="{FF2B5EF4-FFF2-40B4-BE49-F238E27FC236}">
                    <a16:creationId xmlns:a16="http://schemas.microsoft.com/office/drawing/2014/main" id="{9768C956-B448-6F4C-B16C-DACBD5C78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5" name="Freeform 69" descr="Cork">
                <a:extLst>
                  <a:ext uri="{FF2B5EF4-FFF2-40B4-BE49-F238E27FC236}">
                    <a16:creationId xmlns:a16="http://schemas.microsoft.com/office/drawing/2014/main" id="{E7EA6685-967E-7D4B-9DF5-0FC2CF9AE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1367" name="Freeform 71">
              <a:extLst>
                <a:ext uri="{FF2B5EF4-FFF2-40B4-BE49-F238E27FC236}">
                  <a16:creationId xmlns:a16="http://schemas.microsoft.com/office/drawing/2014/main" id="{A72DCBF1-4611-5144-9F97-954A2ED9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68" name="Freeform 72">
              <a:extLst>
                <a:ext uri="{FF2B5EF4-FFF2-40B4-BE49-F238E27FC236}">
                  <a16:creationId xmlns:a16="http://schemas.microsoft.com/office/drawing/2014/main" id="{16AB8F8D-3EA2-0F45-9831-FD570921C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69" name="Freeform 73">
              <a:extLst>
                <a:ext uri="{FF2B5EF4-FFF2-40B4-BE49-F238E27FC236}">
                  <a16:creationId xmlns:a16="http://schemas.microsoft.com/office/drawing/2014/main" id="{734BC176-54B9-E845-A296-AF913AB60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70" name="Freeform 74">
              <a:extLst>
                <a:ext uri="{FF2B5EF4-FFF2-40B4-BE49-F238E27FC236}">
                  <a16:creationId xmlns:a16="http://schemas.microsoft.com/office/drawing/2014/main" id="{DEC73800-A92D-504A-B2B8-1DB0ADF78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371" name="Freeform 75">
              <a:extLst>
                <a:ext uri="{FF2B5EF4-FFF2-40B4-BE49-F238E27FC236}">
                  <a16:creationId xmlns:a16="http://schemas.microsoft.com/office/drawing/2014/main" id="{B0026980-2C93-5544-857B-9C5773A5F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1325" name="Rectangle 29">
            <a:extLst>
              <a:ext uri="{FF2B5EF4-FFF2-40B4-BE49-F238E27FC236}">
                <a16:creationId xmlns:a16="http://schemas.microsoft.com/office/drawing/2014/main" id="{0D1FF214-8A67-8D48-9D1A-7F5463574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311372" name="AutoShape 76">
            <a:extLst>
              <a:ext uri="{FF2B5EF4-FFF2-40B4-BE49-F238E27FC236}">
                <a16:creationId xmlns:a16="http://schemas.microsoft.com/office/drawing/2014/main" id="{9F1A2FF9-BEF2-9A4B-8558-8C1A57F04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11374" name="Text Box 78">
            <a:extLst>
              <a:ext uri="{FF2B5EF4-FFF2-40B4-BE49-F238E27FC236}">
                <a16:creationId xmlns:a16="http://schemas.microsoft.com/office/drawing/2014/main" id="{9DF8CC45-D515-684F-BCD5-61CD8A340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4775200"/>
            <a:ext cx="7543800" cy="119062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아브라함에 대한 하나님의 무조건적인 약속</a:t>
            </a:r>
            <a:r>
              <a:rPr lang="en-US" altLang="ko-KR" sz="3600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  <a:endParaRPr lang="en-US" altLang="ko-KR" sz="3600" b="1">
              <a:solidFill>
                <a:srgbClr val="5DBACA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>
            <a:extLst>
              <a:ext uri="{FF2B5EF4-FFF2-40B4-BE49-F238E27FC236}">
                <a16:creationId xmlns:a16="http://schemas.microsoft.com/office/drawing/2014/main" id="{535D459B-22F0-5F43-938E-9AE05FD58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51" name="Rectangle 3">
            <a:extLst>
              <a:ext uri="{FF2B5EF4-FFF2-40B4-BE49-F238E27FC236}">
                <a16:creationId xmlns:a16="http://schemas.microsoft.com/office/drawing/2014/main" id="{40B291E3-ECB6-F74D-B508-B932FC163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437252" name="Rectangle 4">
            <a:extLst>
              <a:ext uri="{FF2B5EF4-FFF2-40B4-BE49-F238E27FC236}">
                <a16:creationId xmlns:a16="http://schemas.microsoft.com/office/drawing/2014/main" id="{964753CB-6A06-124B-A9D9-98D5E92B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53" name="AutoShape 5">
            <a:extLst>
              <a:ext uri="{FF2B5EF4-FFF2-40B4-BE49-F238E27FC236}">
                <a16:creationId xmlns:a16="http://schemas.microsoft.com/office/drawing/2014/main" id="{EFB78F9B-EC51-924E-A875-BB127376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54" name="Rectangle 6">
            <a:extLst>
              <a:ext uri="{FF2B5EF4-FFF2-40B4-BE49-F238E27FC236}">
                <a16:creationId xmlns:a16="http://schemas.microsoft.com/office/drawing/2014/main" id="{CA31F2CF-C877-5947-A5E8-C812CB58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55" name="Rectangle 7">
            <a:extLst>
              <a:ext uri="{FF2B5EF4-FFF2-40B4-BE49-F238E27FC236}">
                <a16:creationId xmlns:a16="http://schemas.microsoft.com/office/drawing/2014/main" id="{F00FB4B5-320E-4341-B0E4-8C0638021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3821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437256" name="Line 8">
            <a:extLst>
              <a:ext uri="{FF2B5EF4-FFF2-40B4-BE49-F238E27FC236}">
                <a16:creationId xmlns:a16="http://schemas.microsoft.com/office/drawing/2014/main" id="{60A43835-260D-A946-92D0-27C436BDD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57" name="Line 9">
            <a:extLst>
              <a:ext uri="{FF2B5EF4-FFF2-40B4-BE49-F238E27FC236}">
                <a16:creationId xmlns:a16="http://schemas.microsoft.com/office/drawing/2014/main" id="{A622386A-879C-1444-9A4D-01D714669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60" name="Rectangle 12">
            <a:extLst>
              <a:ext uri="{FF2B5EF4-FFF2-40B4-BE49-F238E27FC236}">
                <a16:creationId xmlns:a16="http://schemas.microsoft.com/office/drawing/2014/main" id="{46A4D91B-2429-1941-9522-6296CBB9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1546225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부르심</a:t>
            </a:r>
            <a:endParaRPr lang="en-US" altLang="ko-KR" b="1">
              <a:solidFill>
                <a:schemeClr val="bg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437261" name="Rectangle 13">
            <a:extLst>
              <a:ext uri="{FF2B5EF4-FFF2-40B4-BE49-F238E27FC236}">
                <a16:creationId xmlns:a16="http://schemas.microsoft.com/office/drawing/2014/main" id="{9704C113-976C-DB4F-8D09-6E2463C5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2035175"/>
            <a:ext cx="2171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땅</a:t>
            </a:r>
            <a:r>
              <a:rPr lang="en-US" altLang="ko-KR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- </a:t>
            </a: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민</a:t>
            </a:r>
            <a:r>
              <a:rPr lang="en-US" altLang="ko-KR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- </a:t>
            </a: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복</a:t>
            </a:r>
            <a:endParaRPr lang="en-US" altLang="ko-KR" b="1">
              <a:solidFill>
                <a:schemeClr val="bg2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437262" name="Rectangle 14">
            <a:extLst>
              <a:ext uri="{FF2B5EF4-FFF2-40B4-BE49-F238E27FC236}">
                <a16:creationId xmlns:a16="http://schemas.microsoft.com/office/drawing/2014/main" id="{1801A8C9-0614-C844-8F69-A2766AC9C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63" name="Rectangle 15">
            <a:extLst>
              <a:ext uri="{FF2B5EF4-FFF2-40B4-BE49-F238E27FC236}">
                <a16:creationId xmlns:a16="http://schemas.microsoft.com/office/drawing/2014/main" id="{03DBAF70-A70D-7C48-A37A-A1137EFA3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6397" name="Group 16">
            <a:extLst>
              <a:ext uri="{FF2B5EF4-FFF2-40B4-BE49-F238E27FC236}">
                <a16:creationId xmlns:a16="http://schemas.microsoft.com/office/drawing/2014/main" id="{2D63C518-4C5D-C04A-B9DB-69162292F805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437265" name="Rectangle 17">
              <a:extLst>
                <a:ext uri="{FF2B5EF4-FFF2-40B4-BE49-F238E27FC236}">
                  <a16:creationId xmlns:a16="http://schemas.microsoft.com/office/drawing/2014/main" id="{FA0E7DB1-828E-6E4F-B8B8-DF163DEC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437266" name="Rectangle 18">
              <a:extLst>
                <a:ext uri="{FF2B5EF4-FFF2-40B4-BE49-F238E27FC236}">
                  <a16:creationId xmlns:a16="http://schemas.microsoft.com/office/drawing/2014/main" id="{6B1A7664-565C-9441-B4C5-966314B12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437267" name="Line 19">
            <a:extLst>
              <a:ext uri="{FF2B5EF4-FFF2-40B4-BE49-F238E27FC236}">
                <a16:creationId xmlns:a16="http://schemas.microsoft.com/office/drawing/2014/main" id="{C479DA6E-2AE8-5142-B42B-0FC0BFC02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68" name="Line 20">
            <a:extLst>
              <a:ext uri="{FF2B5EF4-FFF2-40B4-BE49-F238E27FC236}">
                <a16:creationId xmlns:a16="http://schemas.microsoft.com/office/drawing/2014/main" id="{A0030E99-4FB8-6C4C-9E95-036FFC568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69" name="Line 21">
            <a:extLst>
              <a:ext uri="{FF2B5EF4-FFF2-40B4-BE49-F238E27FC236}">
                <a16:creationId xmlns:a16="http://schemas.microsoft.com/office/drawing/2014/main" id="{8F77B5FB-3C8C-EC41-81B8-73CF23BD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70" name="Rectangle 22">
            <a:extLst>
              <a:ext uri="{FF2B5EF4-FFF2-40B4-BE49-F238E27FC236}">
                <a16:creationId xmlns:a16="http://schemas.microsoft.com/office/drawing/2014/main" id="{4A37AFFE-01E0-BE4F-9174-A60D6295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37271" name="Line 23">
            <a:extLst>
              <a:ext uri="{FF2B5EF4-FFF2-40B4-BE49-F238E27FC236}">
                <a16:creationId xmlns:a16="http://schemas.microsoft.com/office/drawing/2014/main" id="{A6CA0627-2EDE-914D-B356-62125DC81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275" name="Rectangle 27">
            <a:extLst>
              <a:ext uri="{FF2B5EF4-FFF2-40B4-BE49-F238E27FC236}">
                <a16:creationId xmlns:a16="http://schemas.microsoft.com/office/drawing/2014/main" id="{85B36AA8-BD68-524C-8A6F-2AC1C29F6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79488"/>
            <a:ext cx="2406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 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grpSp>
        <p:nvGrpSpPr>
          <p:cNvPr id="437293" name="Group 45">
            <a:extLst>
              <a:ext uri="{FF2B5EF4-FFF2-40B4-BE49-F238E27FC236}">
                <a16:creationId xmlns:a16="http://schemas.microsoft.com/office/drawing/2014/main" id="{C42DAC10-23A7-6B49-A5CB-498E9FA32381}"/>
              </a:ext>
            </a:extLst>
          </p:cNvPr>
          <p:cNvGrpSpPr>
            <a:grpSpLocks/>
          </p:cNvGrpSpPr>
          <p:nvPr/>
        </p:nvGrpSpPr>
        <p:grpSpPr bwMode="auto">
          <a:xfrm>
            <a:off x="4784725" y="4073525"/>
            <a:ext cx="2870200" cy="644525"/>
            <a:chOff x="2488" y="3104"/>
            <a:chExt cx="1808" cy="406"/>
          </a:xfrm>
        </p:grpSpPr>
        <p:sp>
          <p:nvSpPr>
            <p:cNvPr id="437294" name="Oval 46">
              <a:extLst>
                <a:ext uri="{FF2B5EF4-FFF2-40B4-BE49-F238E27FC236}">
                  <a16:creationId xmlns:a16="http://schemas.microsoft.com/office/drawing/2014/main" id="{8FA2F7DD-FA6A-9B45-94DE-B862A7817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7295" name="Rectangle 47">
              <a:extLst>
                <a:ext uri="{FF2B5EF4-FFF2-40B4-BE49-F238E27FC236}">
                  <a16:creationId xmlns:a16="http://schemas.microsoft.com/office/drawing/2014/main" id="{DA3445B7-A2BA-4A48-97B3-A8DB5426B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3147"/>
              <a:ext cx="874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 </a:t>
              </a:r>
              <a:r>
                <a:rPr lang="ko-KR" altLang="en-US" sz="3200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복</a:t>
              </a:r>
              <a:endParaRPr lang="en-US" altLang="ko-KR" sz="3200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grpSp>
        <p:nvGrpSpPr>
          <p:cNvPr id="437296" name="Group 48">
            <a:extLst>
              <a:ext uri="{FF2B5EF4-FFF2-40B4-BE49-F238E27FC236}">
                <a16:creationId xmlns:a16="http://schemas.microsoft.com/office/drawing/2014/main" id="{C6F7F74F-4A54-C04A-B34A-DC3177D40D95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3411538"/>
            <a:ext cx="2166938" cy="576262"/>
            <a:chOff x="3083" y="1268"/>
            <a:chExt cx="1365" cy="363"/>
          </a:xfrm>
        </p:grpSpPr>
        <p:sp>
          <p:nvSpPr>
            <p:cNvPr id="437297" name="Oval 49">
              <a:extLst>
                <a:ext uri="{FF2B5EF4-FFF2-40B4-BE49-F238E27FC236}">
                  <a16:creationId xmlns:a16="http://schemas.microsoft.com/office/drawing/2014/main" id="{39CA47B3-DCE0-D14D-A4B7-6A49714D0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7298" name="Rectangle 50">
              <a:extLst>
                <a:ext uri="{FF2B5EF4-FFF2-40B4-BE49-F238E27FC236}">
                  <a16:creationId xmlns:a16="http://schemas.microsoft.com/office/drawing/2014/main" id="{0616CEB6-4A5B-7C47-9B90-05AB26F92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268"/>
              <a:ext cx="81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3200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민족</a:t>
              </a:r>
              <a:endParaRPr lang="en-US" altLang="ko-KR" sz="3200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grpSp>
        <p:nvGrpSpPr>
          <p:cNvPr id="437299" name="Group 51">
            <a:extLst>
              <a:ext uri="{FF2B5EF4-FFF2-40B4-BE49-F238E27FC236}">
                <a16:creationId xmlns:a16="http://schemas.microsoft.com/office/drawing/2014/main" id="{B50AD272-9E7A-2445-B074-2D94C08986C0}"/>
              </a:ext>
            </a:extLst>
          </p:cNvPr>
          <p:cNvGrpSpPr>
            <a:grpSpLocks/>
          </p:cNvGrpSpPr>
          <p:nvPr/>
        </p:nvGrpSpPr>
        <p:grpSpPr bwMode="auto">
          <a:xfrm>
            <a:off x="1879600" y="2405063"/>
            <a:ext cx="2252663" cy="530225"/>
            <a:chOff x="4165" y="741"/>
            <a:chExt cx="1419" cy="334"/>
          </a:xfrm>
        </p:grpSpPr>
        <p:sp>
          <p:nvSpPr>
            <p:cNvPr id="437300" name="Oval 52">
              <a:extLst>
                <a:ext uri="{FF2B5EF4-FFF2-40B4-BE49-F238E27FC236}">
                  <a16:creationId xmlns:a16="http://schemas.microsoft.com/office/drawing/2014/main" id="{7670B499-FED4-A64A-B34B-67FB8C03D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7301" name="Rectangle 53">
              <a:extLst>
                <a:ext uri="{FF2B5EF4-FFF2-40B4-BE49-F238E27FC236}">
                  <a16:creationId xmlns:a16="http://schemas.microsoft.com/office/drawing/2014/main" id="{1CE1BBEA-0A95-C642-BAB0-BB28CF20B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0" y="750"/>
              <a:ext cx="674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땅</a:t>
              </a:r>
            </a:p>
          </p:txBody>
        </p:sp>
      </p:grpSp>
      <p:sp>
        <p:nvSpPr>
          <p:cNvPr id="437302" name="Freeform 54">
            <a:extLst>
              <a:ext uri="{FF2B5EF4-FFF2-40B4-BE49-F238E27FC236}">
                <a16:creationId xmlns:a16="http://schemas.microsoft.com/office/drawing/2014/main" id="{FEDE8251-4755-634D-9D83-9C16387727A1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303" name="AutoShape 55">
            <a:extLst>
              <a:ext uri="{FF2B5EF4-FFF2-40B4-BE49-F238E27FC236}">
                <a16:creationId xmlns:a16="http://schemas.microsoft.com/office/drawing/2014/main" id="{0F4DEFAB-6839-FA41-B827-4F35E6B81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4" name="Rectangle 56">
            <a:extLst>
              <a:ext uri="{FF2B5EF4-FFF2-40B4-BE49-F238E27FC236}">
                <a16:creationId xmlns:a16="http://schemas.microsoft.com/office/drawing/2014/main" id="{D180BB18-3BBC-2945-AD64-484D18020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5" name="AutoShape 57">
            <a:extLst>
              <a:ext uri="{FF2B5EF4-FFF2-40B4-BE49-F238E27FC236}">
                <a16:creationId xmlns:a16="http://schemas.microsoft.com/office/drawing/2014/main" id="{E673748D-2BF3-5E40-B15C-C4E9EA2EB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6" name="Line 58">
            <a:extLst>
              <a:ext uri="{FF2B5EF4-FFF2-40B4-BE49-F238E27FC236}">
                <a16:creationId xmlns:a16="http://schemas.microsoft.com/office/drawing/2014/main" id="{F077F9BC-6DF7-5544-98CF-D55EA3A1E6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7" name="Line 59">
            <a:extLst>
              <a:ext uri="{FF2B5EF4-FFF2-40B4-BE49-F238E27FC236}">
                <a16:creationId xmlns:a16="http://schemas.microsoft.com/office/drawing/2014/main" id="{7E984886-6680-A447-916A-5FEB3E47DC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8" name="Rectangle 60">
            <a:extLst>
              <a:ext uri="{FF2B5EF4-FFF2-40B4-BE49-F238E27FC236}">
                <a16:creationId xmlns:a16="http://schemas.microsoft.com/office/drawing/2014/main" id="{B4569F55-543A-8F49-804F-4559D59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09" name="Rectangle 61">
            <a:extLst>
              <a:ext uri="{FF2B5EF4-FFF2-40B4-BE49-F238E27FC236}">
                <a16:creationId xmlns:a16="http://schemas.microsoft.com/office/drawing/2014/main" id="{6C410877-6449-C643-9781-FCC05786E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437310" name="Rectangle 62">
            <a:extLst>
              <a:ext uri="{FF2B5EF4-FFF2-40B4-BE49-F238E27FC236}">
                <a16:creationId xmlns:a16="http://schemas.microsoft.com/office/drawing/2014/main" id="{6124BF24-06BF-744C-90A9-6F9191BB2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437311" name="Rectangle 63">
            <a:extLst>
              <a:ext uri="{FF2B5EF4-FFF2-40B4-BE49-F238E27FC236}">
                <a16:creationId xmlns:a16="http://schemas.microsoft.com/office/drawing/2014/main" id="{52F2A4E8-7591-2F48-B46A-6E5C93DA9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437312" name="Line 64">
            <a:extLst>
              <a:ext uri="{FF2B5EF4-FFF2-40B4-BE49-F238E27FC236}">
                <a16:creationId xmlns:a16="http://schemas.microsoft.com/office/drawing/2014/main" id="{820D5DA0-8704-9748-AF01-4449C85701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13" name="Line 65">
            <a:extLst>
              <a:ext uri="{FF2B5EF4-FFF2-40B4-BE49-F238E27FC236}">
                <a16:creationId xmlns:a16="http://schemas.microsoft.com/office/drawing/2014/main" id="{1A30A44E-AD48-3743-88B0-17C107C6E9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14" name="Line 66">
            <a:extLst>
              <a:ext uri="{FF2B5EF4-FFF2-40B4-BE49-F238E27FC236}">
                <a16:creationId xmlns:a16="http://schemas.microsoft.com/office/drawing/2014/main" id="{44080383-5B17-7245-B7F0-654596B0BB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7315" name="Text Box 67">
            <a:extLst>
              <a:ext uri="{FF2B5EF4-FFF2-40B4-BE49-F238E27FC236}">
                <a16:creationId xmlns:a16="http://schemas.microsoft.com/office/drawing/2014/main" id="{2EEF1BB6-426D-3F44-8962-5644B4E4B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37320" name="Rectangle 72">
            <a:extLst>
              <a:ext uri="{FF2B5EF4-FFF2-40B4-BE49-F238E27FC236}">
                <a16:creationId xmlns:a16="http://schemas.microsoft.com/office/drawing/2014/main" id="{DBA37F97-ECDE-4D4D-865B-3ADCC6D03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13</a:t>
            </a:r>
          </a:p>
        </p:txBody>
      </p:sp>
      <p:sp>
        <p:nvSpPr>
          <p:cNvPr id="437321" name="Text Box 73">
            <a:extLst>
              <a:ext uri="{FF2B5EF4-FFF2-40B4-BE49-F238E27FC236}">
                <a16:creationId xmlns:a16="http://schemas.microsoft.com/office/drawing/2014/main" id="{529BF200-A1A4-3B4C-A228-57804D1A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437336" name="Text Box 88">
            <a:extLst>
              <a:ext uri="{FF2B5EF4-FFF2-40B4-BE49-F238E27FC236}">
                <a16:creationId xmlns:a16="http://schemas.microsoft.com/office/drawing/2014/main" id="{A7E069DE-24CD-1A43-B8D9-065606B0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4632325"/>
            <a:ext cx="7543800" cy="119062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66FFFF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무조건적인 약속은 후에      율법의 언약이 된다</a:t>
            </a:r>
            <a:r>
              <a:rPr lang="en-US" altLang="ko-KR" sz="3600" b="1">
                <a:solidFill>
                  <a:srgbClr val="66FFFF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  <p:grpSp>
        <p:nvGrpSpPr>
          <p:cNvPr id="16424" name="Group 91">
            <a:extLst>
              <a:ext uri="{FF2B5EF4-FFF2-40B4-BE49-F238E27FC236}">
                <a16:creationId xmlns:a16="http://schemas.microsoft.com/office/drawing/2014/main" id="{62FB4EE0-40B5-F749-B7EE-EDD3C940BD4B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495038"/>
            <a:ext cx="900556" cy="948659"/>
            <a:chOff x="1557" y="1007"/>
            <a:chExt cx="2105" cy="1949"/>
          </a:xfrm>
        </p:grpSpPr>
        <p:grpSp>
          <p:nvGrpSpPr>
            <p:cNvPr id="16433" name="Group 93">
              <a:extLst>
                <a:ext uri="{FF2B5EF4-FFF2-40B4-BE49-F238E27FC236}">
                  <a16:creationId xmlns:a16="http://schemas.microsoft.com/office/drawing/2014/main" id="{D148A42A-9F38-3F40-AED6-F52C5C6656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37342" name="Freeform 94" descr="Cork">
                <a:extLst>
                  <a:ext uri="{FF2B5EF4-FFF2-40B4-BE49-F238E27FC236}">
                    <a16:creationId xmlns:a16="http://schemas.microsoft.com/office/drawing/2014/main" id="{BB9360AC-6812-1C42-9F49-E84E5040E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3" name="Freeform 95" descr="Cork">
                <a:extLst>
                  <a:ext uri="{FF2B5EF4-FFF2-40B4-BE49-F238E27FC236}">
                    <a16:creationId xmlns:a16="http://schemas.microsoft.com/office/drawing/2014/main" id="{C96B6A14-3A89-AD4E-B0CC-7EE14C06D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7345" name="Freeform 97">
              <a:extLst>
                <a:ext uri="{FF2B5EF4-FFF2-40B4-BE49-F238E27FC236}">
                  <a16:creationId xmlns:a16="http://schemas.microsoft.com/office/drawing/2014/main" id="{228352A0-4F53-EA4B-9CAA-70BF74373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46" name="Freeform 98">
              <a:extLst>
                <a:ext uri="{FF2B5EF4-FFF2-40B4-BE49-F238E27FC236}">
                  <a16:creationId xmlns:a16="http://schemas.microsoft.com/office/drawing/2014/main" id="{D74EAB48-9DAA-FB42-B0A8-0943CF6A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47" name="Freeform 99">
              <a:extLst>
                <a:ext uri="{FF2B5EF4-FFF2-40B4-BE49-F238E27FC236}">
                  <a16:creationId xmlns:a16="http://schemas.microsoft.com/office/drawing/2014/main" id="{7F3909A2-2337-4346-A96A-60DCEAF9B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48" name="Freeform 100">
              <a:extLst>
                <a:ext uri="{FF2B5EF4-FFF2-40B4-BE49-F238E27FC236}">
                  <a16:creationId xmlns:a16="http://schemas.microsoft.com/office/drawing/2014/main" id="{743BB2F9-D474-6945-8D0C-F8466B1FC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49" name="Freeform 101">
              <a:extLst>
                <a:ext uri="{FF2B5EF4-FFF2-40B4-BE49-F238E27FC236}">
                  <a16:creationId xmlns:a16="http://schemas.microsoft.com/office/drawing/2014/main" id="{A28F2305-BA20-764E-A90E-6AAAE0B07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7350" name="Rectangle 102">
            <a:extLst>
              <a:ext uri="{FF2B5EF4-FFF2-40B4-BE49-F238E27FC236}">
                <a16:creationId xmlns:a16="http://schemas.microsoft.com/office/drawing/2014/main" id="{3649DFF2-A813-7848-9B0C-D392E637D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663700"/>
            <a:ext cx="180975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altLang="ko-KR" sz="2000" i="1">
              <a:solidFill>
                <a:srgbClr val="FFFFFF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437351" name="Rectangle 103">
            <a:extLst>
              <a:ext uri="{FF2B5EF4-FFF2-40B4-BE49-F238E27FC236}">
                <a16:creationId xmlns:a16="http://schemas.microsoft.com/office/drawing/2014/main" id="{4083C7BE-AEFF-F34A-B1CD-FF48B10C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3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26" name="Group 42">
            <a:extLst>
              <a:ext uri="{FF2B5EF4-FFF2-40B4-BE49-F238E27FC236}">
                <a16:creationId xmlns:a16="http://schemas.microsoft.com/office/drawing/2014/main" id="{B9EDB82D-F871-9844-8F1D-A585342809BF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7188"/>
            <a:ext cx="7110413" cy="1797050"/>
            <a:chOff x="814" y="225"/>
            <a:chExt cx="4479" cy="1132"/>
          </a:xfrm>
        </p:grpSpPr>
        <p:sp>
          <p:nvSpPr>
            <p:cNvPr id="246786" name="Rectangle 2">
              <a:extLst>
                <a:ext uri="{FF2B5EF4-FFF2-40B4-BE49-F238E27FC236}">
                  <a16:creationId xmlns:a16="http://schemas.microsoft.com/office/drawing/2014/main" id="{A103DF09-3954-0345-BB36-C3D2FD0D1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" y="225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b="1" dirty="0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                            </a:t>
              </a:r>
            </a:p>
            <a:p>
              <a:pPr algn="l"/>
              <a:r>
                <a:rPr lang="ko-KR" altLang="en-US" b="1" dirty="0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여호와께서 아브람에게 이르시되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, </a:t>
              </a:r>
            </a:p>
            <a:p>
              <a:pPr algn="l"/>
              <a:r>
                <a:rPr lang="en-US" altLang="ko-KR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       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“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너는 너의 본토 친척 아비 집을</a:t>
              </a:r>
            </a:p>
            <a:p>
              <a:pPr algn="l"/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       떠나 내가 네게 지시할 </a:t>
              </a:r>
              <a:r>
                <a:rPr lang="ko-KR" altLang="en-US" b="1" dirty="0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땅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으로 가라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endParaRPr lang="en-US" altLang="ko-KR" b="1" dirty="0"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246788" name="Rectangle 4">
              <a:extLst>
                <a:ext uri="{FF2B5EF4-FFF2-40B4-BE49-F238E27FC236}">
                  <a16:creationId xmlns:a16="http://schemas.microsoft.com/office/drawing/2014/main" id="{F3AB7732-BFDE-7549-93D3-13813B1B6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</a:t>
              </a:r>
            </a:p>
          </p:txBody>
        </p:sp>
      </p:grpSp>
      <p:grpSp>
        <p:nvGrpSpPr>
          <p:cNvPr id="246827" name="Group 43">
            <a:extLst>
              <a:ext uri="{FF2B5EF4-FFF2-40B4-BE49-F238E27FC236}">
                <a16:creationId xmlns:a16="http://schemas.microsoft.com/office/drawing/2014/main" id="{B72B7E9F-1332-FA4F-BBB5-99E77838F2F8}"/>
              </a:ext>
            </a:extLst>
          </p:cNvPr>
          <p:cNvGrpSpPr>
            <a:grpSpLocks/>
          </p:cNvGrpSpPr>
          <p:nvPr/>
        </p:nvGrpSpPr>
        <p:grpSpPr bwMode="auto">
          <a:xfrm>
            <a:off x="1154113" y="2125663"/>
            <a:ext cx="7110412" cy="1797050"/>
            <a:chOff x="727" y="1339"/>
            <a:chExt cx="4479" cy="1132"/>
          </a:xfrm>
        </p:grpSpPr>
        <p:sp>
          <p:nvSpPr>
            <p:cNvPr id="246822" name="Rectangle 38">
              <a:extLst>
                <a:ext uri="{FF2B5EF4-FFF2-40B4-BE49-F238E27FC236}">
                  <a16:creationId xmlns:a16="http://schemas.microsoft.com/office/drawing/2014/main" id="{9C1DCC9D-75C4-E247-AEC7-C04F03F55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endParaRPr lang="ko-KR" altLang="en-US" b="1" dirty="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endParaRPr>
            </a:p>
            <a:p>
              <a:pPr algn="l"/>
              <a:r>
                <a:rPr lang="ko-KR" altLang="en-US" sz="2000" b="1" dirty="0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 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“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내가 너로 </a:t>
              </a:r>
              <a:r>
                <a:rPr lang="ko-KR" altLang="en-US" b="1" dirty="0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큰 민족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을 이루고</a:t>
              </a:r>
            </a:p>
            <a:p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네게 복을 주어 네 이름을 </a:t>
              </a:r>
              <a:r>
                <a:rPr lang="ko-KR" altLang="en-US" b="1" dirty="0" err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창대케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하리니  너는 복의 근원이 </a:t>
              </a:r>
              <a:r>
                <a:rPr lang="ko-KR" altLang="en-US" b="1" dirty="0" err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될찌라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endParaRPr lang="en-US" altLang="ko-KR" b="1" dirty="0"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246789" name="Rectangle 5">
              <a:extLst>
                <a:ext uri="{FF2B5EF4-FFF2-40B4-BE49-F238E27FC236}">
                  <a16:creationId xmlns:a16="http://schemas.microsoft.com/office/drawing/2014/main" id="{A3097CED-4B28-9949-AAD0-F2FE9C3B8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2</a:t>
              </a:r>
            </a:p>
          </p:txBody>
        </p:sp>
      </p:grpSp>
      <p:grpSp>
        <p:nvGrpSpPr>
          <p:cNvPr id="246824" name="Group 40">
            <a:extLst>
              <a:ext uri="{FF2B5EF4-FFF2-40B4-BE49-F238E27FC236}">
                <a16:creationId xmlns:a16="http://schemas.microsoft.com/office/drawing/2014/main" id="{7BBA35B5-6F90-AD4F-A9A6-64BD6913F434}"/>
              </a:ext>
            </a:extLst>
          </p:cNvPr>
          <p:cNvGrpSpPr>
            <a:grpSpLocks/>
          </p:cNvGrpSpPr>
          <p:nvPr/>
        </p:nvGrpSpPr>
        <p:grpSpPr bwMode="auto">
          <a:xfrm>
            <a:off x="1131888" y="3856038"/>
            <a:ext cx="7110412" cy="2224087"/>
            <a:chOff x="713" y="2429"/>
            <a:chExt cx="4479" cy="1401"/>
          </a:xfrm>
        </p:grpSpPr>
        <p:sp>
          <p:nvSpPr>
            <p:cNvPr id="246817" name="Rectangle 33">
              <a:extLst>
                <a:ext uri="{FF2B5EF4-FFF2-40B4-BE49-F238E27FC236}">
                  <a16:creationId xmlns:a16="http://schemas.microsoft.com/office/drawing/2014/main" id="{5CCD4931-14F3-C146-A249-842B43044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" y="2429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endParaRPr lang="ko-KR" altLang="en-US" b="1" dirty="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endParaRPr>
            </a:p>
            <a:p>
              <a:pPr algn="l"/>
              <a:r>
                <a:rPr lang="ko-KR" altLang="en-US" b="1" dirty="0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</a:t>
              </a:r>
              <a:r>
                <a:rPr lang="ko-KR" altLang="en-US" sz="2000" b="1" dirty="0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 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너를 축복하는 자에게는 내가 복을 내리고 너를 저주하는 자에게는 내가 </a:t>
              </a:r>
              <a:r>
                <a:rPr lang="ko-KR" altLang="en-US" b="1" dirty="0" err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저주하리니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</a:t>
              </a:r>
              <a:r>
                <a:rPr lang="ko-KR" altLang="en-US" b="1" dirty="0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땅의 모든 족속이 너를 인하여 복을 얻을 것이니라</a:t>
              </a:r>
              <a:r>
                <a:rPr lang="ko-KR" altLang="en-US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하신지라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r>
                <a:rPr lang="en-US" altLang="ko-KR" b="1" dirty="0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”</a:t>
              </a:r>
              <a:endParaRPr lang="en-US" altLang="ko-KR" b="1" dirty="0">
                <a:solidFill>
                  <a:srgbClr val="FAFD00"/>
                </a:solidFill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246790" name="Rectangle 6">
              <a:extLst>
                <a:ext uri="{FF2B5EF4-FFF2-40B4-BE49-F238E27FC236}">
                  <a16:creationId xmlns:a16="http://schemas.microsoft.com/office/drawing/2014/main" id="{2E27EACE-3E6B-D14E-BA3C-C0E63460C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3</a:t>
              </a:r>
            </a:p>
          </p:txBody>
        </p:sp>
      </p:grpSp>
      <p:sp>
        <p:nvSpPr>
          <p:cNvPr id="246800" name="Rectangle 16">
            <a:extLst>
              <a:ext uri="{FF2B5EF4-FFF2-40B4-BE49-F238E27FC236}">
                <a16:creationId xmlns:a16="http://schemas.microsoft.com/office/drawing/2014/main" id="{83E75E6F-1466-4D43-AA92-82E194B4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246801" name="Line 17">
            <a:extLst>
              <a:ext uri="{FF2B5EF4-FFF2-40B4-BE49-F238E27FC236}">
                <a16:creationId xmlns:a16="http://schemas.microsoft.com/office/drawing/2014/main" id="{06CADBFF-49B4-F44C-BFC5-C30EAA204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28" name="Freeform 44">
            <a:extLst>
              <a:ext uri="{FF2B5EF4-FFF2-40B4-BE49-F238E27FC236}">
                <a16:creationId xmlns:a16="http://schemas.microsoft.com/office/drawing/2014/main" id="{EA021164-391A-584C-8BDF-D5DAC8938855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9" name="AutoShape 45">
            <a:extLst>
              <a:ext uri="{FF2B5EF4-FFF2-40B4-BE49-F238E27FC236}">
                <a16:creationId xmlns:a16="http://schemas.microsoft.com/office/drawing/2014/main" id="{6C702B42-19EC-E74E-AEA1-7F2D086C3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0" name="Rectangle 46">
            <a:extLst>
              <a:ext uri="{FF2B5EF4-FFF2-40B4-BE49-F238E27FC236}">
                <a16:creationId xmlns:a16="http://schemas.microsoft.com/office/drawing/2014/main" id="{F0FB16A9-4338-6346-80FF-273ACD1BE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1" name="AutoShape 47">
            <a:extLst>
              <a:ext uri="{FF2B5EF4-FFF2-40B4-BE49-F238E27FC236}">
                <a16:creationId xmlns:a16="http://schemas.microsoft.com/office/drawing/2014/main" id="{9ED12E47-61B0-354E-87F0-326A6C8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2" name="Line 48">
            <a:extLst>
              <a:ext uri="{FF2B5EF4-FFF2-40B4-BE49-F238E27FC236}">
                <a16:creationId xmlns:a16="http://schemas.microsoft.com/office/drawing/2014/main" id="{A385E008-6815-FE41-8E08-D5991F8880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3" name="Line 49">
            <a:extLst>
              <a:ext uri="{FF2B5EF4-FFF2-40B4-BE49-F238E27FC236}">
                <a16:creationId xmlns:a16="http://schemas.microsoft.com/office/drawing/2014/main" id="{D41EE2DA-B2A9-8146-AE4F-C700D071E9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4" name="Rectangle 50">
            <a:extLst>
              <a:ext uri="{FF2B5EF4-FFF2-40B4-BE49-F238E27FC236}">
                <a16:creationId xmlns:a16="http://schemas.microsoft.com/office/drawing/2014/main" id="{98A96A28-8FF1-864A-A6B9-A2CB85A4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5" name="Rectangle 51">
            <a:extLst>
              <a:ext uri="{FF2B5EF4-FFF2-40B4-BE49-F238E27FC236}">
                <a16:creationId xmlns:a16="http://schemas.microsoft.com/office/drawing/2014/main" id="{86DB25D0-124A-2D43-9A9C-66656A36E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246836" name="Rectangle 52">
            <a:extLst>
              <a:ext uri="{FF2B5EF4-FFF2-40B4-BE49-F238E27FC236}">
                <a16:creationId xmlns:a16="http://schemas.microsoft.com/office/drawing/2014/main" id="{DD08EBEB-063A-2B43-B1EA-C9034627B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654425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46837" name="Rectangle 53">
            <a:extLst>
              <a:ext uri="{FF2B5EF4-FFF2-40B4-BE49-F238E27FC236}">
                <a16:creationId xmlns:a16="http://schemas.microsoft.com/office/drawing/2014/main" id="{06FD5262-4A29-5049-AFFB-F74BA335D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46838" name="Line 54">
            <a:extLst>
              <a:ext uri="{FF2B5EF4-FFF2-40B4-BE49-F238E27FC236}">
                <a16:creationId xmlns:a16="http://schemas.microsoft.com/office/drawing/2014/main" id="{7CF5FAC3-AA0B-9546-915F-8FFC00091A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39" name="Line 55">
            <a:extLst>
              <a:ext uri="{FF2B5EF4-FFF2-40B4-BE49-F238E27FC236}">
                <a16:creationId xmlns:a16="http://schemas.microsoft.com/office/drawing/2014/main" id="{C4DCF5B3-8B3B-1348-83A2-E46BAC923F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40" name="Line 56">
            <a:extLst>
              <a:ext uri="{FF2B5EF4-FFF2-40B4-BE49-F238E27FC236}">
                <a16:creationId xmlns:a16="http://schemas.microsoft.com/office/drawing/2014/main" id="{2A35BA04-F1EB-504A-A829-A6FEC3568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46841" name="Text Box 57">
            <a:extLst>
              <a:ext uri="{FF2B5EF4-FFF2-40B4-BE49-F238E27FC236}">
                <a16:creationId xmlns:a16="http://schemas.microsoft.com/office/drawing/2014/main" id="{A14C58A5-1313-244C-A4A0-1F691DEEF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46844" name="Text Box 60">
            <a:extLst>
              <a:ext uri="{FF2B5EF4-FFF2-40B4-BE49-F238E27FC236}">
                <a16:creationId xmlns:a16="http://schemas.microsoft.com/office/drawing/2014/main" id="{4CE65BDC-27DA-A146-8A07-0415E36AE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246846" name="Rectangle 62">
            <a:extLst>
              <a:ext uri="{FF2B5EF4-FFF2-40B4-BE49-F238E27FC236}">
                <a16:creationId xmlns:a16="http://schemas.microsoft.com/office/drawing/2014/main" id="{1E384A82-EACA-6943-8F9E-D90EEFA14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14</a:t>
            </a:r>
          </a:p>
        </p:txBody>
      </p:sp>
      <p:sp>
        <p:nvSpPr>
          <p:cNvPr id="246847" name="Text Box 63">
            <a:extLst>
              <a:ext uri="{FF2B5EF4-FFF2-40B4-BE49-F238E27FC236}">
                <a16:creationId xmlns:a16="http://schemas.microsoft.com/office/drawing/2014/main" id="{49870AD6-D644-3E47-AC1F-6B4A4E07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46848" name="Text Box 64">
            <a:extLst>
              <a:ext uri="{FF2B5EF4-FFF2-40B4-BE49-F238E27FC236}">
                <a16:creationId xmlns:a16="http://schemas.microsoft.com/office/drawing/2014/main" id="{69CE1815-891F-DE42-9F9F-5517B815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ko-KR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46861" name="Text Box 77">
            <a:extLst>
              <a:ext uri="{FF2B5EF4-FFF2-40B4-BE49-F238E27FC236}">
                <a16:creationId xmlns:a16="http://schemas.microsoft.com/office/drawing/2014/main" id="{53B1F95B-DB92-CE4D-BE87-B6C184E8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3556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12</a:t>
            </a:r>
            <a:r>
              <a:rPr lang="ko-KR" altLang="en-US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장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218" name="Group 2">
            <a:extLst>
              <a:ext uri="{FF2B5EF4-FFF2-40B4-BE49-F238E27FC236}">
                <a16:creationId xmlns:a16="http://schemas.microsoft.com/office/drawing/2014/main" id="{9C7581F0-CE91-604B-9D52-B5F494341E8B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7188"/>
            <a:ext cx="7110413" cy="1797050"/>
            <a:chOff x="814" y="225"/>
            <a:chExt cx="4479" cy="1132"/>
          </a:xfrm>
        </p:grpSpPr>
        <p:sp>
          <p:nvSpPr>
            <p:cNvPr id="777219" name="Rectangle 3">
              <a:extLst>
                <a:ext uri="{FF2B5EF4-FFF2-40B4-BE49-F238E27FC236}">
                  <a16:creationId xmlns:a16="http://schemas.microsoft.com/office/drawing/2014/main" id="{264AB4E9-CD7A-1A42-9CE2-6AEFE680A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" y="225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b="1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                            </a:t>
              </a:r>
            </a:p>
            <a:p>
              <a:pPr algn="l"/>
              <a:r>
                <a:rPr lang="ko-KR" altLang="en-US" b="1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여호와께서 아브람에게 이르시되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, </a:t>
              </a:r>
            </a:p>
            <a:p>
              <a:pPr algn="l"/>
              <a:r>
                <a:rPr lang="en-US" altLang="ko-KR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       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“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너는 너의 본토 친척 아비 집을</a:t>
              </a:r>
            </a:p>
            <a:p>
              <a:pPr algn="l"/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       떠나 내가 네게 지시할 </a:t>
              </a:r>
              <a:r>
                <a:rPr lang="ko-KR" altLang="en-US" b="1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땅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으로 가라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endParaRPr lang="en-US" altLang="ko-KR" b="1"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777220" name="Rectangle 4">
              <a:extLst>
                <a:ext uri="{FF2B5EF4-FFF2-40B4-BE49-F238E27FC236}">
                  <a16:creationId xmlns:a16="http://schemas.microsoft.com/office/drawing/2014/main" id="{ABD230C8-7DE5-114D-A961-1454E8F3C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</a:t>
              </a:r>
            </a:p>
          </p:txBody>
        </p:sp>
      </p:grpSp>
      <p:grpSp>
        <p:nvGrpSpPr>
          <p:cNvPr id="777221" name="Group 5">
            <a:extLst>
              <a:ext uri="{FF2B5EF4-FFF2-40B4-BE49-F238E27FC236}">
                <a16:creationId xmlns:a16="http://schemas.microsoft.com/office/drawing/2014/main" id="{9F1F2DDD-7788-2347-84F2-483E608784DF}"/>
              </a:ext>
            </a:extLst>
          </p:cNvPr>
          <p:cNvGrpSpPr>
            <a:grpSpLocks/>
          </p:cNvGrpSpPr>
          <p:nvPr/>
        </p:nvGrpSpPr>
        <p:grpSpPr bwMode="auto">
          <a:xfrm>
            <a:off x="1154113" y="2125663"/>
            <a:ext cx="7110412" cy="1797050"/>
            <a:chOff x="727" y="1339"/>
            <a:chExt cx="4479" cy="1132"/>
          </a:xfrm>
        </p:grpSpPr>
        <p:sp>
          <p:nvSpPr>
            <p:cNvPr id="777222" name="Rectangle 6">
              <a:extLst>
                <a:ext uri="{FF2B5EF4-FFF2-40B4-BE49-F238E27FC236}">
                  <a16:creationId xmlns:a16="http://schemas.microsoft.com/office/drawing/2014/main" id="{38E53E20-F314-8244-99C3-C19A31D1B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endParaRPr lang="ko-KR" altLang="en-US" b="1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endParaRPr>
            </a:p>
            <a:p>
              <a:pPr algn="l"/>
              <a:r>
                <a:rPr lang="ko-KR" altLang="en-US" sz="2000" b="1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 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“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내가 너로 </a:t>
              </a:r>
              <a:r>
                <a:rPr lang="ko-KR" altLang="en-US" b="1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큰 민족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을 이루고</a:t>
              </a:r>
            </a:p>
            <a:p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네게 복을 주어 네 이름을 창대케 하리니  너는 </a:t>
              </a:r>
              <a:r>
                <a:rPr lang="ko-KR" altLang="en-US" b="1">
                  <a:solidFill>
                    <a:srgbClr val="FFFF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복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의 근원이 될찌라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endParaRPr lang="en-US" altLang="ko-KR" b="1"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777223" name="Rectangle 7">
              <a:extLst>
                <a:ext uri="{FF2B5EF4-FFF2-40B4-BE49-F238E27FC236}">
                  <a16:creationId xmlns:a16="http://schemas.microsoft.com/office/drawing/2014/main" id="{119A72C0-4130-0245-8031-C62E72D94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2</a:t>
              </a:r>
            </a:p>
          </p:txBody>
        </p:sp>
      </p:grpSp>
      <p:grpSp>
        <p:nvGrpSpPr>
          <p:cNvPr id="777224" name="Group 8">
            <a:extLst>
              <a:ext uri="{FF2B5EF4-FFF2-40B4-BE49-F238E27FC236}">
                <a16:creationId xmlns:a16="http://schemas.microsoft.com/office/drawing/2014/main" id="{566AC098-3FAC-ED40-B301-91B6EAD2F957}"/>
              </a:ext>
            </a:extLst>
          </p:cNvPr>
          <p:cNvGrpSpPr>
            <a:grpSpLocks/>
          </p:cNvGrpSpPr>
          <p:nvPr/>
        </p:nvGrpSpPr>
        <p:grpSpPr bwMode="auto">
          <a:xfrm>
            <a:off x="1131888" y="3856038"/>
            <a:ext cx="7110412" cy="2224087"/>
            <a:chOff x="713" y="2429"/>
            <a:chExt cx="4479" cy="1401"/>
          </a:xfrm>
        </p:grpSpPr>
        <p:sp>
          <p:nvSpPr>
            <p:cNvPr id="777225" name="Rectangle 9">
              <a:extLst>
                <a:ext uri="{FF2B5EF4-FFF2-40B4-BE49-F238E27FC236}">
                  <a16:creationId xmlns:a16="http://schemas.microsoft.com/office/drawing/2014/main" id="{985DD440-F08E-6C4A-A670-2AB731202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" y="2429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endParaRPr lang="ko-KR" altLang="en-US" b="1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endParaRPr>
            </a:p>
            <a:p>
              <a:pPr algn="l"/>
              <a:r>
                <a:rPr lang="ko-KR" altLang="en-US" b="1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	</a:t>
              </a:r>
              <a:r>
                <a:rPr lang="ko-KR" altLang="en-US" sz="2000" b="1">
                  <a:solidFill>
                    <a:srgbClr val="FAFD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 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너를 </a:t>
              </a:r>
              <a:r>
                <a:rPr lang="ko-KR" altLang="en-US" b="1">
                  <a:solidFill>
                    <a:schemeClr val="tx2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축복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하는 자에게는 내가 복을 내리고 너를 저주하는 자에게는 내가 저주하리니 </a:t>
              </a:r>
              <a:r>
                <a:rPr lang="ko-KR" altLang="en-US" b="1">
                  <a:solidFill>
                    <a:srgbClr val="10D5FC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땅의 모든 족속이 너를 인하여 복을 얻을 것이니라</a:t>
              </a:r>
              <a:r>
                <a:rPr lang="ko-KR" altLang="en-US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 하신지라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.</a:t>
              </a:r>
              <a:r>
                <a:rPr lang="en-US" altLang="ko-KR" b="1">
                  <a:solidFill>
                    <a:srgbClr val="FAFD00"/>
                  </a:solidFill>
                  <a:effectLst/>
                  <a:latin typeface="Times" pitchFamily="2" charset="0"/>
                  <a:ea typeface="HY크리스탈M" pitchFamily="18" charset="-127"/>
                </a:rPr>
                <a:t>”</a:t>
              </a:r>
              <a:endParaRPr lang="en-US" altLang="ko-KR" b="1">
                <a:solidFill>
                  <a:srgbClr val="FAFD00"/>
                </a:solidFill>
                <a:effectLst/>
                <a:latin typeface="HY크리스탈M" pitchFamily="18" charset="-127"/>
                <a:ea typeface="HY크리스탈M" pitchFamily="18" charset="-127"/>
              </a:endParaRPr>
            </a:p>
          </p:txBody>
        </p:sp>
        <p:sp>
          <p:nvSpPr>
            <p:cNvPr id="777226" name="Rectangle 10">
              <a:extLst>
                <a:ext uri="{FF2B5EF4-FFF2-40B4-BE49-F238E27FC236}">
                  <a16:creationId xmlns:a16="http://schemas.microsoft.com/office/drawing/2014/main" id="{740378B1-85AC-5E40-8B33-D81625C6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2400" b="1">
                  <a:solidFill>
                    <a:srgbClr val="FAFD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3</a:t>
              </a:r>
            </a:p>
          </p:txBody>
        </p:sp>
      </p:grpSp>
      <p:sp>
        <p:nvSpPr>
          <p:cNvPr id="777227" name="Rectangle 11">
            <a:extLst>
              <a:ext uri="{FF2B5EF4-FFF2-40B4-BE49-F238E27FC236}">
                <a16:creationId xmlns:a16="http://schemas.microsoft.com/office/drawing/2014/main" id="{82E89B37-4997-2249-9E30-361B7EC7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77228" name="Line 12">
            <a:extLst>
              <a:ext uri="{FF2B5EF4-FFF2-40B4-BE49-F238E27FC236}">
                <a16:creationId xmlns:a16="http://schemas.microsoft.com/office/drawing/2014/main" id="{66B95164-0888-8346-ADCF-7905BCF59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29" name="Freeform 13">
            <a:extLst>
              <a:ext uri="{FF2B5EF4-FFF2-40B4-BE49-F238E27FC236}">
                <a16:creationId xmlns:a16="http://schemas.microsoft.com/office/drawing/2014/main" id="{3A067346-5EE6-0D4A-A009-ACB042A43526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30" name="AutoShape 14">
            <a:extLst>
              <a:ext uri="{FF2B5EF4-FFF2-40B4-BE49-F238E27FC236}">
                <a16:creationId xmlns:a16="http://schemas.microsoft.com/office/drawing/2014/main" id="{B3A72A33-D8B6-8A45-B703-0BA4BC916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1" name="Rectangle 15">
            <a:extLst>
              <a:ext uri="{FF2B5EF4-FFF2-40B4-BE49-F238E27FC236}">
                <a16:creationId xmlns:a16="http://schemas.microsoft.com/office/drawing/2014/main" id="{1C095C15-9582-B448-9A4E-962E1E001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2" name="AutoShape 16">
            <a:extLst>
              <a:ext uri="{FF2B5EF4-FFF2-40B4-BE49-F238E27FC236}">
                <a16:creationId xmlns:a16="http://schemas.microsoft.com/office/drawing/2014/main" id="{FBEDA47B-1B43-4046-A493-293CAC976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3" name="Line 17">
            <a:extLst>
              <a:ext uri="{FF2B5EF4-FFF2-40B4-BE49-F238E27FC236}">
                <a16:creationId xmlns:a16="http://schemas.microsoft.com/office/drawing/2014/main" id="{C297C87C-62BD-254D-98F6-84CB4FFC1E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4" name="Line 18">
            <a:extLst>
              <a:ext uri="{FF2B5EF4-FFF2-40B4-BE49-F238E27FC236}">
                <a16:creationId xmlns:a16="http://schemas.microsoft.com/office/drawing/2014/main" id="{E2C18C0E-25B5-F648-8691-F6D565AC5A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5" name="Rectangle 19">
            <a:extLst>
              <a:ext uri="{FF2B5EF4-FFF2-40B4-BE49-F238E27FC236}">
                <a16:creationId xmlns:a16="http://schemas.microsoft.com/office/drawing/2014/main" id="{696C1506-969F-7944-BD6E-2FAF44B66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36" name="Rectangle 20">
            <a:extLst>
              <a:ext uri="{FF2B5EF4-FFF2-40B4-BE49-F238E27FC236}">
                <a16:creationId xmlns:a16="http://schemas.microsoft.com/office/drawing/2014/main" id="{4C7A9D68-E55A-F840-A074-E42B121B5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77237" name="Rectangle 21">
            <a:extLst>
              <a:ext uri="{FF2B5EF4-FFF2-40B4-BE49-F238E27FC236}">
                <a16:creationId xmlns:a16="http://schemas.microsoft.com/office/drawing/2014/main" id="{E8DA875D-5ECA-894F-A0F9-E1F998B77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77238" name="Rectangle 22">
            <a:extLst>
              <a:ext uri="{FF2B5EF4-FFF2-40B4-BE49-F238E27FC236}">
                <a16:creationId xmlns:a16="http://schemas.microsoft.com/office/drawing/2014/main" id="{1A15A261-FF71-AE42-AB8C-3E5893F1C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77239" name="Line 23">
            <a:extLst>
              <a:ext uri="{FF2B5EF4-FFF2-40B4-BE49-F238E27FC236}">
                <a16:creationId xmlns:a16="http://schemas.microsoft.com/office/drawing/2014/main" id="{06D582B1-7674-0F41-BBA2-04EAD8653E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40" name="Line 24">
            <a:extLst>
              <a:ext uri="{FF2B5EF4-FFF2-40B4-BE49-F238E27FC236}">
                <a16:creationId xmlns:a16="http://schemas.microsoft.com/office/drawing/2014/main" id="{B1343A54-7BC8-914A-A297-D2294E4A67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41" name="Line 25">
            <a:extLst>
              <a:ext uri="{FF2B5EF4-FFF2-40B4-BE49-F238E27FC236}">
                <a16:creationId xmlns:a16="http://schemas.microsoft.com/office/drawing/2014/main" id="{46736BE4-F836-6144-B75B-FA054365A7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7242" name="Text Box 26">
            <a:extLst>
              <a:ext uri="{FF2B5EF4-FFF2-40B4-BE49-F238E27FC236}">
                <a16:creationId xmlns:a16="http://schemas.microsoft.com/office/drawing/2014/main" id="{F52998CA-ECA0-D048-AC32-E4172F8AF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77243" name="Text Box 27">
            <a:extLst>
              <a:ext uri="{FF2B5EF4-FFF2-40B4-BE49-F238E27FC236}">
                <a16:creationId xmlns:a16="http://schemas.microsoft.com/office/drawing/2014/main" id="{578E540B-D2B1-E34F-8329-2893C180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77244" name="Rectangle 28">
            <a:extLst>
              <a:ext uri="{FF2B5EF4-FFF2-40B4-BE49-F238E27FC236}">
                <a16:creationId xmlns:a16="http://schemas.microsoft.com/office/drawing/2014/main" id="{DF9F8E61-D66D-7C4B-8099-220EA6E87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15</a:t>
            </a:r>
          </a:p>
        </p:txBody>
      </p:sp>
      <p:sp>
        <p:nvSpPr>
          <p:cNvPr id="777245" name="Text Box 29">
            <a:extLst>
              <a:ext uri="{FF2B5EF4-FFF2-40B4-BE49-F238E27FC236}">
                <a16:creationId xmlns:a16="http://schemas.microsoft.com/office/drawing/2014/main" id="{4038100E-0D61-9F43-938F-C4CB8C6A5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77246" name="Text Box 30">
            <a:extLst>
              <a:ext uri="{FF2B5EF4-FFF2-40B4-BE49-F238E27FC236}">
                <a16:creationId xmlns:a16="http://schemas.microsoft.com/office/drawing/2014/main" id="{C632EA31-D0A4-4F42-A24E-D27D8B1CA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279400"/>
            <a:ext cx="40259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endParaRPr lang="ko-KR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77247" name="Text Box 31">
            <a:extLst>
              <a:ext uri="{FF2B5EF4-FFF2-40B4-BE49-F238E27FC236}">
                <a16:creationId xmlns:a16="http://schemas.microsoft.com/office/drawing/2014/main" id="{F5C81E0A-00B0-1149-A7C7-FBE8EC256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355600"/>
            <a:ext cx="36068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12</a:t>
            </a:r>
            <a:r>
              <a:rPr lang="ko-KR" altLang="en-US" b="1">
                <a:solidFill>
                  <a:srgbClr val="FAFD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장</a:t>
            </a:r>
          </a:p>
        </p:txBody>
      </p:sp>
      <p:grpSp>
        <p:nvGrpSpPr>
          <p:cNvPr id="777248" name="Group 32">
            <a:extLst>
              <a:ext uri="{FF2B5EF4-FFF2-40B4-BE49-F238E27FC236}">
                <a16:creationId xmlns:a16="http://schemas.microsoft.com/office/drawing/2014/main" id="{4C34A441-E625-6143-88CD-9508CED9A13D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806825"/>
            <a:ext cx="3040063" cy="625475"/>
            <a:chOff x="2381" y="3104"/>
            <a:chExt cx="1915" cy="394"/>
          </a:xfrm>
        </p:grpSpPr>
        <p:sp>
          <p:nvSpPr>
            <p:cNvPr id="777249" name="Oval 33">
              <a:extLst>
                <a:ext uri="{FF2B5EF4-FFF2-40B4-BE49-F238E27FC236}">
                  <a16:creationId xmlns:a16="http://schemas.microsoft.com/office/drawing/2014/main" id="{CE16216F-0F42-BE4F-A640-A20CA26EB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77250" name="Rectangle 34">
              <a:extLst>
                <a:ext uri="{FF2B5EF4-FFF2-40B4-BE49-F238E27FC236}">
                  <a16:creationId xmlns:a16="http://schemas.microsoft.com/office/drawing/2014/main" id="{EC56415D-05EC-1E4E-A637-1549A6F5F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147"/>
              <a:ext cx="1178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       </a:t>
              </a: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복</a:t>
              </a:r>
            </a:p>
          </p:txBody>
        </p:sp>
      </p:grpSp>
      <p:grpSp>
        <p:nvGrpSpPr>
          <p:cNvPr id="777251" name="Group 35">
            <a:extLst>
              <a:ext uri="{FF2B5EF4-FFF2-40B4-BE49-F238E27FC236}">
                <a16:creationId xmlns:a16="http://schemas.microsoft.com/office/drawing/2014/main" id="{F029307C-9562-D64D-9A56-9F63171B58B6}"/>
              </a:ext>
            </a:extLst>
          </p:cNvPr>
          <p:cNvGrpSpPr>
            <a:grpSpLocks/>
          </p:cNvGrpSpPr>
          <p:nvPr/>
        </p:nvGrpSpPr>
        <p:grpSpPr bwMode="auto">
          <a:xfrm>
            <a:off x="5568950" y="2157413"/>
            <a:ext cx="2166938" cy="576262"/>
            <a:chOff x="3083" y="1268"/>
            <a:chExt cx="1365" cy="363"/>
          </a:xfrm>
        </p:grpSpPr>
        <p:sp>
          <p:nvSpPr>
            <p:cNvPr id="777252" name="Oval 36">
              <a:extLst>
                <a:ext uri="{FF2B5EF4-FFF2-40B4-BE49-F238E27FC236}">
                  <a16:creationId xmlns:a16="http://schemas.microsoft.com/office/drawing/2014/main" id="{DCA9FB3F-7C84-2246-8BE8-A1DD3B2D8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77253" name="Rectangle 37">
              <a:extLst>
                <a:ext uri="{FF2B5EF4-FFF2-40B4-BE49-F238E27FC236}">
                  <a16:creationId xmlns:a16="http://schemas.microsoft.com/office/drawing/2014/main" id="{D53D2684-C60E-0645-86C6-24FF27587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268"/>
              <a:ext cx="81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3200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민족</a:t>
              </a:r>
              <a:endParaRPr lang="en-US" altLang="ko-KR" sz="3200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grpSp>
        <p:nvGrpSpPr>
          <p:cNvPr id="777254" name="Group 38">
            <a:extLst>
              <a:ext uri="{FF2B5EF4-FFF2-40B4-BE49-F238E27FC236}">
                <a16:creationId xmlns:a16="http://schemas.microsoft.com/office/drawing/2014/main" id="{4566D06B-3A84-7B4C-AECC-CDD858F3CA5E}"/>
              </a:ext>
            </a:extLst>
          </p:cNvPr>
          <p:cNvGrpSpPr>
            <a:grpSpLocks/>
          </p:cNvGrpSpPr>
          <p:nvPr/>
        </p:nvGrpSpPr>
        <p:grpSpPr bwMode="auto">
          <a:xfrm>
            <a:off x="6559550" y="1155700"/>
            <a:ext cx="2252663" cy="530225"/>
            <a:chOff x="4165" y="741"/>
            <a:chExt cx="1419" cy="334"/>
          </a:xfrm>
        </p:grpSpPr>
        <p:sp>
          <p:nvSpPr>
            <p:cNvPr id="777255" name="Oval 39">
              <a:extLst>
                <a:ext uri="{FF2B5EF4-FFF2-40B4-BE49-F238E27FC236}">
                  <a16:creationId xmlns:a16="http://schemas.microsoft.com/office/drawing/2014/main" id="{B0985D20-0F88-A14F-9DF6-D84F4A2D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77256" name="Rectangle 40">
              <a:extLst>
                <a:ext uri="{FF2B5EF4-FFF2-40B4-BE49-F238E27FC236}">
                  <a16:creationId xmlns:a16="http://schemas.microsoft.com/office/drawing/2014/main" id="{18C3F1B0-5688-3640-A5AE-3074B904B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0" y="750"/>
              <a:ext cx="674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  <a:r>
                <a:rPr lang="ko-KR" altLang="en-US">
                  <a:solidFill>
                    <a:schemeClr val="hlink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땅</a:t>
              </a:r>
              <a:endParaRPr lang="en-US" altLang="ko-KR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7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7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7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7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7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7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>
            <a:extLst>
              <a:ext uri="{FF2B5EF4-FFF2-40B4-BE49-F238E27FC236}">
                <a16:creationId xmlns:a16="http://schemas.microsoft.com/office/drawing/2014/main" id="{5D18E012-C039-964F-AFAF-9B786FAC7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27" name="Line 3">
            <a:extLst>
              <a:ext uri="{FF2B5EF4-FFF2-40B4-BE49-F238E27FC236}">
                <a16:creationId xmlns:a16="http://schemas.microsoft.com/office/drawing/2014/main" id="{709F42D9-1685-CF4D-BE0D-D3F4E0E3C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28" name="Line 4">
            <a:extLst>
              <a:ext uri="{FF2B5EF4-FFF2-40B4-BE49-F238E27FC236}">
                <a16:creationId xmlns:a16="http://schemas.microsoft.com/office/drawing/2014/main" id="{5532BF02-0E26-8843-80FA-BA853D4A4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29" name="Line 5">
            <a:extLst>
              <a:ext uri="{FF2B5EF4-FFF2-40B4-BE49-F238E27FC236}">
                <a16:creationId xmlns:a16="http://schemas.microsoft.com/office/drawing/2014/main" id="{079EDB76-CCBD-0749-A96B-835B50E34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30" name="Line 6">
            <a:extLst>
              <a:ext uri="{FF2B5EF4-FFF2-40B4-BE49-F238E27FC236}">
                <a16:creationId xmlns:a16="http://schemas.microsoft.com/office/drawing/2014/main" id="{135992C6-0FE9-4145-ABD6-9A6BD9DF4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19462" name="Group 57">
            <a:extLst>
              <a:ext uri="{FF2B5EF4-FFF2-40B4-BE49-F238E27FC236}">
                <a16:creationId xmlns:a16="http://schemas.microsoft.com/office/drawing/2014/main" id="{E709117B-FACE-9A4E-8851-4389CE0889BC}"/>
              </a:ext>
            </a:extLst>
          </p:cNvPr>
          <p:cNvGrpSpPr>
            <a:grpSpLocks/>
          </p:cNvGrpSpPr>
          <p:nvPr/>
        </p:nvGrpSpPr>
        <p:grpSpPr bwMode="auto">
          <a:xfrm>
            <a:off x="1096963" y="4114800"/>
            <a:ext cx="6815137" cy="2082800"/>
            <a:chOff x="691" y="2592"/>
            <a:chExt cx="4293" cy="1312"/>
          </a:xfrm>
        </p:grpSpPr>
        <p:sp>
          <p:nvSpPr>
            <p:cNvPr id="52231" name="Rectangle 7">
              <a:extLst>
                <a:ext uri="{FF2B5EF4-FFF2-40B4-BE49-F238E27FC236}">
                  <a16:creationId xmlns:a16="http://schemas.microsoft.com/office/drawing/2014/main" id="{B11EEBA7-A4FC-6045-96C9-140BD91F3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2593"/>
              <a:ext cx="759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4400" b="1" i="1">
                  <a:solidFill>
                    <a:srgbClr val="66FF66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12:1</a:t>
              </a:r>
              <a:endParaRPr lang="ko-KR" altLang="en-US" sz="4400" b="1" i="1">
                <a:solidFill>
                  <a:srgbClr val="66FF66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2232" name="Rectangle 8">
              <a:extLst>
                <a:ext uri="{FF2B5EF4-FFF2-40B4-BE49-F238E27FC236}">
                  <a16:creationId xmlns:a16="http://schemas.microsoft.com/office/drawing/2014/main" id="{60401BD1-B392-F947-B2D6-8F38F1751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6" y="2601"/>
              <a:ext cx="861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4400" b="1" i="1">
                  <a:solidFill>
                    <a:srgbClr val="66FF66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12:2</a:t>
              </a:r>
              <a:endParaRPr lang="ko-KR" altLang="en-US" sz="4400" b="1" i="1">
                <a:solidFill>
                  <a:srgbClr val="66FF66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2233" name="Rectangle 9">
              <a:extLst>
                <a:ext uri="{FF2B5EF4-FFF2-40B4-BE49-F238E27FC236}">
                  <a16:creationId xmlns:a16="http://schemas.microsoft.com/office/drawing/2014/main" id="{2CDDF506-EA8D-E842-838D-A320DAEE3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" y="2592"/>
              <a:ext cx="861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4400" b="1" i="1">
                  <a:solidFill>
                    <a:srgbClr val="66FF66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12:3</a:t>
              </a:r>
              <a:endParaRPr lang="ko-KR" altLang="en-US" sz="4400" b="1" i="1">
                <a:solidFill>
                  <a:srgbClr val="66FF66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2234" name="Rectangle 10">
              <a:extLst>
                <a:ext uri="{FF2B5EF4-FFF2-40B4-BE49-F238E27FC236}">
                  <a16:creationId xmlns:a16="http://schemas.microsoft.com/office/drawing/2014/main" id="{C42131CA-3219-B14A-AC03-0A7B52ED5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" y="3080"/>
              <a:ext cx="3626" cy="8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sz="8000" i="1">
                  <a:solidFill>
                    <a:srgbClr val="66FF66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“</a:t>
              </a:r>
              <a:r>
                <a:rPr lang="ko-KR" altLang="en-US" sz="8000" i="1">
                  <a:solidFill>
                    <a:srgbClr val="66FF66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땅</a:t>
              </a:r>
              <a:r>
                <a:rPr lang="en-US" altLang="ko-KR" sz="8000" i="1">
                  <a:solidFill>
                    <a:srgbClr val="66FF66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-</a:t>
              </a:r>
              <a:r>
                <a:rPr lang="ko-KR" altLang="en-US" sz="8000" i="1">
                  <a:solidFill>
                    <a:srgbClr val="66FF66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민</a:t>
              </a:r>
              <a:r>
                <a:rPr lang="en-US" altLang="ko-KR" sz="8000" i="1">
                  <a:solidFill>
                    <a:srgbClr val="66FF66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-</a:t>
              </a:r>
              <a:r>
                <a:rPr lang="ko-KR" altLang="en-US" sz="8000" i="1">
                  <a:solidFill>
                    <a:srgbClr val="66FF66"/>
                  </a:solidFill>
                  <a:effectLst/>
                  <a:latin typeface="HY크리스탈M" pitchFamily="18" charset="-127"/>
                  <a:ea typeface="HY크리스탈M" pitchFamily="18" charset="-127"/>
                </a:rPr>
                <a:t>복</a:t>
              </a:r>
              <a:r>
                <a:rPr lang="en-US" altLang="ko-KR" sz="8000" i="1">
                  <a:solidFill>
                    <a:srgbClr val="66FF66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”</a:t>
              </a:r>
            </a:p>
          </p:txBody>
        </p:sp>
      </p:grpSp>
      <p:sp>
        <p:nvSpPr>
          <p:cNvPr id="52235" name="Rectangle 11">
            <a:extLst>
              <a:ext uri="{FF2B5EF4-FFF2-40B4-BE49-F238E27FC236}">
                <a16:creationId xmlns:a16="http://schemas.microsoft.com/office/drawing/2014/main" id="{525806B4-D3EA-CF41-AADA-D06F174A0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95845936-4939-8A48-95E2-EEA1D562E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37" name="Rectangle 13">
            <a:extLst>
              <a:ext uri="{FF2B5EF4-FFF2-40B4-BE49-F238E27FC236}">
                <a16:creationId xmlns:a16="http://schemas.microsoft.com/office/drawing/2014/main" id="{909F26E5-0E70-3A4D-B0B4-32EA4A680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7850"/>
            <a:ext cx="8942388" cy="3716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5400" b="1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  </a:t>
            </a:r>
            <a:r>
              <a:rPr lang="ko-KR" altLang="en-US" sz="54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아브라함의 언약</a:t>
            </a:r>
            <a:endParaRPr lang="en-US" altLang="ko-KR" sz="5400" b="1">
              <a:solidFill>
                <a:srgbClr val="FAFD00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r>
              <a:rPr lang="ko-KR" altLang="en-US" sz="4400" b="1" i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창세기</a:t>
            </a:r>
            <a:r>
              <a:rPr lang="en-US" altLang="ko-KR" sz="4400" b="1" i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12: 1-3</a:t>
            </a:r>
          </a:p>
          <a:p>
            <a:endParaRPr lang="en-US" altLang="ko-KR" sz="3200" i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endParaRPr lang="en-US" altLang="ko-KR" sz="3600">
              <a:effectLst/>
              <a:latin typeface="Times" pitchFamily="2" charset="0"/>
              <a:ea typeface="굴림" panose="020B0600000101010101" pitchFamily="34" charset="-127"/>
            </a:endParaRPr>
          </a:p>
          <a:p>
            <a:endParaRPr lang="en-US" altLang="ko-KR" sz="3600">
              <a:effectLst/>
              <a:latin typeface="Times" pitchFamily="2" charset="0"/>
              <a:ea typeface="굴림" panose="020B0600000101010101" pitchFamily="34" charset="-127"/>
            </a:endParaRPr>
          </a:p>
          <a:p>
            <a:pPr algn="l"/>
            <a:r>
              <a:rPr lang="en-US" altLang="ko-KR" sz="36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      </a:t>
            </a:r>
            <a:r>
              <a:rPr lang="ko-KR" altLang="en-US" sz="3600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땅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          </a:t>
            </a:r>
            <a:r>
              <a:rPr lang="ko-KR" altLang="en-US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민족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         </a:t>
            </a:r>
            <a:r>
              <a:rPr lang="ko-KR" altLang="en-US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복</a:t>
            </a:r>
            <a:endParaRPr lang="en-US" altLang="ko-KR" sz="3600" b="1">
              <a:solidFill>
                <a:srgbClr val="FAFD00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52255" name="Oval 31">
            <a:extLst>
              <a:ext uri="{FF2B5EF4-FFF2-40B4-BE49-F238E27FC236}">
                <a16:creationId xmlns:a16="http://schemas.microsoft.com/office/drawing/2014/main" id="{0D52FB0C-7812-A243-9C7E-A2365E999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3386138"/>
            <a:ext cx="25574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57" name="Freeform 33">
            <a:extLst>
              <a:ext uri="{FF2B5EF4-FFF2-40B4-BE49-F238E27FC236}">
                <a16:creationId xmlns:a16="http://schemas.microsoft.com/office/drawing/2014/main" id="{5D7196BC-81E6-4E4E-BDFC-0F85C3920889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AutoShape 34">
            <a:extLst>
              <a:ext uri="{FF2B5EF4-FFF2-40B4-BE49-F238E27FC236}">
                <a16:creationId xmlns:a16="http://schemas.microsoft.com/office/drawing/2014/main" id="{84CC1126-593A-654D-992C-48FA67E6F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59" name="Rectangle 35">
            <a:extLst>
              <a:ext uri="{FF2B5EF4-FFF2-40B4-BE49-F238E27FC236}">
                <a16:creationId xmlns:a16="http://schemas.microsoft.com/office/drawing/2014/main" id="{851D11B5-9392-B946-AEB8-82161EAE1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0" name="AutoShape 36">
            <a:extLst>
              <a:ext uri="{FF2B5EF4-FFF2-40B4-BE49-F238E27FC236}">
                <a16:creationId xmlns:a16="http://schemas.microsoft.com/office/drawing/2014/main" id="{F03072F8-0361-4745-9173-41D081672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1" name="Line 37">
            <a:extLst>
              <a:ext uri="{FF2B5EF4-FFF2-40B4-BE49-F238E27FC236}">
                <a16:creationId xmlns:a16="http://schemas.microsoft.com/office/drawing/2014/main" id="{3320D0E1-87F8-BE40-A84F-3EAE714D06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2" name="Line 38">
            <a:extLst>
              <a:ext uri="{FF2B5EF4-FFF2-40B4-BE49-F238E27FC236}">
                <a16:creationId xmlns:a16="http://schemas.microsoft.com/office/drawing/2014/main" id="{BB457C21-BE82-6D40-A43A-FB4FDD0CE4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3" name="Rectangle 39">
            <a:extLst>
              <a:ext uri="{FF2B5EF4-FFF2-40B4-BE49-F238E27FC236}">
                <a16:creationId xmlns:a16="http://schemas.microsoft.com/office/drawing/2014/main" id="{94BA7479-C64A-2946-A988-A57CD697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4" name="Rectangle 40">
            <a:extLst>
              <a:ext uri="{FF2B5EF4-FFF2-40B4-BE49-F238E27FC236}">
                <a16:creationId xmlns:a16="http://schemas.microsoft.com/office/drawing/2014/main" id="{C1818262-6885-6642-8760-A286E8CE4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52265" name="Rectangle 41">
            <a:extLst>
              <a:ext uri="{FF2B5EF4-FFF2-40B4-BE49-F238E27FC236}">
                <a16:creationId xmlns:a16="http://schemas.microsoft.com/office/drawing/2014/main" id="{1708D8CC-D9F0-D141-9D10-26AAC126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2266" name="Rectangle 42">
            <a:extLst>
              <a:ext uri="{FF2B5EF4-FFF2-40B4-BE49-F238E27FC236}">
                <a16:creationId xmlns:a16="http://schemas.microsoft.com/office/drawing/2014/main" id="{B72C9C8C-4738-E24A-886C-40055A9D8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52267" name="Line 43">
            <a:extLst>
              <a:ext uri="{FF2B5EF4-FFF2-40B4-BE49-F238E27FC236}">
                <a16:creationId xmlns:a16="http://schemas.microsoft.com/office/drawing/2014/main" id="{661924C2-C970-ED46-AC4E-5800C4BB00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8" name="Line 44">
            <a:extLst>
              <a:ext uri="{FF2B5EF4-FFF2-40B4-BE49-F238E27FC236}">
                <a16:creationId xmlns:a16="http://schemas.microsoft.com/office/drawing/2014/main" id="{92706AFC-22A9-0D45-8DA2-9F5306AF33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69" name="Line 45">
            <a:extLst>
              <a:ext uri="{FF2B5EF4-FFF2-40B4-BE49-F238E27FC236}">
                <a16:creationId xmlns:a16="http://schemas.microsoft.com/office/drawing/2014/main" id="{0746B694-156E-EB48-A1CC-27AFFD2A09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70" name="Text Box 46">
            <a:extLst>
              <a:ext uri="{FF2B5EF4-FFF2-40B4-BE49-F238E27FC236}">
                <a16:creationId xmlns:a16="http://schemas.microsoft.com/office/drawing/2014/main" id="{1DB044E8-5D8A-9345-A9C5-975C09D8B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2275" name="Oval 51">
            <a:extLst>
              <a:ext uri="{FF2B5EF4-FFF2-40B4-BE49-F238E27FC236}">
                <a16:creationId xmlns:a16="http://schemas.microsoft.com/office/drawing/2014/main" id="{F06D5765-E9DA-6447-981E-EDE1F7998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788" y="3386138"/>
            <a:ext cx="1871662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76" name="Oval 52">
            <a:extLst>
              <a:ext uri="{FF2B5EF4-FFF2-40B4-BE49-F238E27FC236}">
                <a16:creationId xmlns:a16="http://schemas.microsoft.com/office/drawing/2014/main" id="{9690A917-2C24-124E-A7F2-60AEB5CC8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411538"/>
            <a:ext cx="2125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2277" name="Rectangle 53">
            <a:extLst>
              <a:ext uri="{FF2B5EF4-FFF2-40B4-BE49-F238E27FC236}">
                <a16:creationId xmlns:a16="http://schemas.microsoft.com/office/drawing/2014/main" id="{41080ED2-49F4-724B-A504-9C8C0A4B6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16</a:t>
            </a:r>
          </a:p>
        </p:txBody>
      </p:sp>
      <p:sp>
        <p:nvSpPr>
          <p:cNvPr id="52278" name="Text Box 54">
            <a:extLst>
              <a:ext uri="{FF2B5EF4-FFF2-40B4-BE49-F238E27FC236}">
                <a16:creationId xmlns:a16="http://schemas.microsoft.com/office/drawing/2014/main" id="{7DC0CBBB-35A5-2843-9868-424AEB7F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52280" name="Text Box 56">
            <a:extLst>
              <a:ext uri="{FF2B5EF4-FFF2-40B4-BE49-F238E27FC236}">
                <a16:creationId xmlns:a16="http://schemas.microsoft.com/office/drawing/2014/main" id="{959E79AD-1FC3-8943-8B6E-6FB938C3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5" grpId="0" animBg="1"/>
      <p:bldP spid="52275" grpId="0" animBg="1"/>
      <p:bldP spid="522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>
            <a:extLst>
              <a:ext uri="{FF2B5EF4-FFF2-40B4-BE49-F238E27FC236}">
                <a16:creationId xmlns:a16="http://schemas.microsoft.com/office/drawing/2014/main" id="{2D3DD0A9-405B-EC47-9EFB-F02BD9598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604838"/>
            <a:ext cx="8942387" cy="36544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5400" b="1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  </a:t>
            </a:r>
            <a:r>
              <a:rPr lang="ko-KR" altLang="en-US" sz="54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아브라함의 언약</a:t>
            </a:r>
            <a:endParaRPr lang="en-US" altLang="ko-KR" sz="5400" b="1">
              <a:solidFill>
                <a:srgbClr val="FAFD00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r>
              <a:rPr lang="ko-KR" altLang="en-US" sz="4400" b="1" i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창세기</a:t>
            </a:r>
            <a:r>
              <a:rPr lang="en-US" altLang="ko-KR" sz="4400" b="1" i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12: 1-3</a:t>
            </a:r>
          </a:p>
          <a:p>
            <a:endParaRPr lang="en-US" altLang="ko-KR" sz="3200" i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endParaRPr lang="en-US" altLang="ko-KR" sz="3200" i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en-US" altLang="ko-KR" sz="3600"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</a:p>
          <a:p>
            <a:pPr algn="l"/>
            <a:r>
              <a:rPr lang="en-US" altLang="ko-KR" sz="36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      </a:t>
            </a:r>
            <a:r>
              <a:rPr lang="ko-KR" altLang="en-US" sz="3600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땅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          </a:t>
            </a:r>
            <a:r>
              <a:rPr lang="ko-KR" altLang="en-US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민족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         </a:t>
            </a:r>
            <a:r>
              <a:rPr lang="ko-KR" altLang="en-US" sz="3600" b="1">
                <a:solidFill>
                  <a:srgbClr val="FAFD00"/>
                </a:solidFill>
                <a:effectLst/>
                <a:latin typeface="MD솔체" pitchFamily="18" charset="-127"/>
                <a:ea typeface="MD솔체" pitchFamily="18" charset="-127"/>
              </a:rPr>
              <a:t>복</a:t>
            </a:r>
            <a:endParaRPr lang="en-US" altLang="ko-KR" sz="3600" b="1">
              <a:solidFill>
                <a:srgbClr val="FAFD00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595971" name="Line 3">
            <a:extLst>
              <a:ext uri="{FF2B5EF4-FFF2-40B4-BE49-F238E27FC236}">
                <a16:creationId xmlns:a16="http://schemas.microsoft.com/office/drawing/2014/main" id="{E893C83F-1D79-2341-9048-909965658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5972" name="Line 4">
            <a:extLst>
              <a:ext uri="{FF2B5EF4-FFF2-40B4-BE49-F238E27FC236}">
                <a16:creationId xmlns:a16="http://schemas.microsoft.com/office/drawing/2014/main" id="{BD13EE73-54A4-9E40-B406-72DFAE824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5973" name="Line 5">
            <a:extLst>
              <a:ext uri="{FF2B5EF4-FFF2-40B4-BE49-F238E27FC236}">
                <a16:creationId xmlns:a16="http://schemas.microsoft.com/office/drawing/2014/main" id="{2E32BAC2-AD53-934F-86AC-CAB5ADCF6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5974" name="Line 6">
            <a:extLst>
              <a:ext uri="{FF2B5EF4-FFF2-40B4-BE49-F238E27FC236}">
                <a16:creationId xmlns:a16="http://schemas.microsoft.com/office/drawing/2014/main" id="{DCC7FFF7-E20A-4848-9E0A-0F1C55C76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5975" name="Line 7">
            <a:extLst>
              <a:ext uri="{FF2B5EF4-FFF2-40B4-BE49-F238E27FC236}">
                <a16:creationId xmlns:a16="http://schemas.microsoft.com/office/drawing/2014/main" id="{74480D38-B8FA-BC46-B26F-604D9694A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20487" name="Group 8">
            <a:extLst>
              <a:ext uri="{FF2B5EF4-FFF2-40B4-BE49-F238E27FC236}">
                <a16:creationId xmlns:a16="http://schemas.microsoft.com/office/drawing/2014/main" id="{D15CE4E1-963C-4E4C-9658-E19A7E598E7C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595977" name="Rectangle 9">
              <a:extLst>
                <a:ext uri="{FF2B5EF4-FFF2-40B4-BE49-F238E27FC236}">
                  <a16:creationId xmlns:a16="http://schemas.microsoft.com/office/drawing/2014/main" id="{63CEA7EC-1315-B946-AF87-A632E5487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595978" name="Line 10">
              <a:extLst>
                <a:ext uri="{FF2B5EF4-FFF2-40B4-BE49-F238E27FC236}">
                  <a16:creationId xmlns:a16="http://schemas.microsoft.com/office/drawing/2014/main" id="{913506CA-F44B-C74C-A084-6FC1A9DFE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95979" name="Text Box 11">
            <a:extLst>
              <a:ext uri="{FF2B5EF4-FFF2-40B4-BE49-F238E27FC236}">
                <a16:creationId xmlns:a16="http://schemas.microsoft.com/office/drawing/2014/main" id="{36463107-B187-F745-ABC7-61BECCC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59450"/>
            <a:ext cx="45720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           • </a:t>
            </a:r>
            <a:r>
              <a:rPr lang="ko-KR" altLang="en-US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무조건적</a:t>
            </a:r>
            <a:endParaRPr lang="en-US" altLang="ko-KR" sz="3600" b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595980" name="Text Box 12">
            <a:extLst>
              <a:ext uri="{FF2B5EF4-FFF2-40B4-BE49-F238E27FC236}">
                <a16:creationId xmlns:a16="http://schemas.microsoft.com/office/drawing/2014/main" id="{3613B25E-4A22-8D48-9DC3-8BB9ECF0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3" y="4981575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     • </a:t>
            </a:r>
            <a:r>
              <a:rPr lang="ko-KR" altLang="en-US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영원한</a:t>
            </a:r>
            <a:endParaRPr lang="en-US" altLang="ko-KR" sz="3600" b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595981" name="Rectangle 13">
            <a:extLst>
              <a:ext uri="{FF2B5EF4-FFF2-40B4-BE49-F238E27FC236}">
                <a16:creationId xmlns:a16="http://schemas.microsoft.com/office/drawing/2014/main" id="{6B59DD22-FFC9-524B-8D2C-25AA0278D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4267200"/>
            <a:ext cx="1806575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ko-KR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• </a:t>
            </a:r>
            <a:r>
              <a:rPr lang="ko-KR" altLang="en-US" sz="36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정확한</a:t>
            </a:r>
            <a:endParaRPr lang="en-US" altLang="ko-KR" sz="3600" b="1">
              <a:solidFill>
                <a:srgbClr val="00FF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595997" name="Text Box 29">
            <a:extLst>
              <a:ext uri="{FF2B5EF4-FFF2-40B4-BE49-F238E27FC236}">
                <a16:creationId xmlns:a16="http://schemas.microsoft.com/office/drawing/2014/main" id="{3A38820E-5ABF-2249-8A05-0F6B6508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95998" name="Text Box 30">
            <a:extLst>
              <a:ext uri="{FF2B5EF4-FFF2-40B4-BE49-F238E27FC236}">
                <a16:creationId xmlns:a16="http://schemas.microsoft.com/office/drawing/2014/main" id="{6E904C90-E985-B641-9FCC-6A13C74C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13:15;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15</a:t>
            </a:r>
          </a:p>
        </p:txBody>
      </p:sp>
      <p:pic>
        <p:nvPicPr>
          <p:cNvPr id="596000" name="Picture 32">
            <a:extLst>
              <a:ext uri="{FF2B5EF4-FFF2-40B4-BE49-F238E27FC236}">
                <a16:creationId xmlns:a16="http://schemas.microsoft.com/office/drawing/2014/main" id="{22105FE2-8D55-544A-B345-AA4E4A84E0C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39992" r="9622" b="22725"/>
          <a:stretch>
            <a:fillRect/>
          </a:stretch>
        </p:blipFill>
        <p:spPr bwMode="auto">
          <a:xfrm>
            <a:off x="2497138" y="2235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6001" name="Freeform 33">
            <a:extLst>
              <a:ext uri="{FF2B5EF4-FFF2-40B4-BE49-F238E27FC236}">
                <a16:creationId xmlns:a16="http://schemas.microsoft.com/office/drawing/2014/main" id="{2751612F-E495-374D-AB1B-8751E390A1C4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002" name="AutoShape 34">
            <a:extLst>
              <a:ext uri="{FF2B5EF4-FFF2-40B4-BE49-F238E27FC236}">
                <a16:creationId xmlns:a16="http://schemas.microsoft.com/office/drawing/2014/main" id="{1F2C9202-34DF-7A4E-9722-83DA7962C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3" name="Rectangle 35">
            <a:extLst>
              <a:ext uri="{FF2B5EF4-FFF2-40B4-BE49-F238E27FC236}">
                <a16:creationId xmlns:a16="http://schemas.microsoft.com/office/drawing/2014/main" id="{49B7001C-3A17-CD47-94C7-B697C6FF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4" name="AutoShape 36">
            <a:extLst>
              <a:ext uri="{FF2B5EF4-FFF2-40B4-BE49-F238E27FC236}">
                <a16:creationId xmlns:a16="http://schemas.microsoft.com/office/drawing/2014/main" id="{B8049537-AA38-6248-BBFF-D0ACF0027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5" name="Line 37">
            <a:extLst>
              <a:ext uri="{FF2B5EF4-FFF2-40B4-BE49-F238E27FC236}">
                <a16:creationId xmlns:a16="http://schemas.microsoft.com/office/drawing/2014/main" id="{416FB4DA-2D55-604C-A3FA-C8AB145B52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6" name="Line 38">
            <a:extLst>
              <a:ext uri="{FF2B5EF4-FFF2-40B4-BE49-F238E27FC236}">
                <a16:creationId xmlns:a16="http://schemas.microsoft.com/office/drawing/2014/main" id="{1B9ABD34-3252-FF41-9BEB-BAFCECDB95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7" name="Rectangle 39">
            <a:extLst>
              <a:ext uri="{FF2B5EF4-FFF2-40B4-BE49-F238E27FC236}">
                <a16:creationId xmlns:a16="http://schemas.microsoft.com/office/drawing/2014/main" id="{54173C0B-A757-464A-90E6-50413688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08" name="Rectangle 40">
            <a:extLst>
              <a:ext uri="{FF2B5EF4-FFF2-40B4-BE49-F238E27FC236}">
                <a16:creationId xmlns:a16="http://schemas.microsoft.com/office/drawing/2014/main" id="{E5B744AC-5E9F-D84E-9126-7096AAEC1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596009" name="Rectangle 41">
            <a:extLst>
              <a:ext uri="{FF2B5EF4-FFF2-40B4-BE49-F238E27FC236}">
                <a16:creationId xmlns:a16="http://schemas.microsoft.com/office/drawing/2014/main" id="{3773D176-AA9F-7641-BA54-2C0A6C27D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96010" name="Rectangle 42">
            <a:extLst>
              <a:ext uri="{FF2B5EF4-FFF2-40B4-BE49-F238E27FC236}">
                <a16:creationId xmlns:a16="http://schemas.microsoft.com/office/drawing/2014/main" id="{383D5809-D933-3C43-A67B-CC350CC60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596011" name="Line 43">
            <a:extLst>
              <a:ext uri="{FF2B5EF4-FFF2-40B4-BE49-F238E27FC236}">
                <a16:creationId xmlns:a16="http://schemas.microsoft.com/office/drawing/2014/main" id="{EEC479A9-305E-7948-9DE8-C295222E82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12" name="Line 44">
            <a:extLst>
              <a:ext uri="{FF2B5EF4-FFF2-40B4-BE49-F238E27FC236}">
                <a16:creationId xmlns:a16="http://schemas.microsoft.com/office/drawing/2014/main" id="{A08E00F0-5AD6-0044-98BD-F922BA4843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13" name="Line 45">
            <a:extLst>
              <a:ext uri="{FF2B5EF4-FFF2-40B4-BE49-F238E27FC236}">
                <a16:creationId xmlns:a16="http://schemas.microsoft.com/office/drawing/2014/main" id="{A11CCDAC-52D7-F34E-9FD4-69E8E3BBF1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6014" name="Text Box 46">
            <a:extLst>
              <a:ext uri="{FF2B5EF4-FFF2-40B4-BE49-F238E27FC236}">
                <a16:creationId xmlns:a16="http://schemas.microsoft.com/office/drawing/2014/main" id="{13E69D45-ADF4-1748-BD66-458A14DE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96017" name="Text Box 49">
            <a:extLst>
              <a:ext uri="{FF2B5EF4-FFF2-40B4-BE49-F238E27FC236}">
                <a16:creationId xmlns:a16="http://schemas.microsoft.com/office/drawing/2014/main" id="{81ECA8DF-DE48-1847-A2B0-A042A475A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596019" name="Rectangle 51">
            <a:extLst>
              <a:ext uri="{FF2B5EF4-FFF2-40B4-BE49-F238E27FC236}">
                <a16:creationId xmlns:a16="http://schemas.microsoft.com/office/drawing/2014/main" id="{D833071D-CAD7-D748-B00C-F14D9E85D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17</a:t>
            </a:r>
          </a:p>
        </p:txBody>
      </p:sp>
      <p:sp>
        <p:nvSpPr>
          <p:cNvPr id="596020" name="Text Box 52">
            <a:extLst>
              <a:ext uri="{FF2B5EF4-FFF2-40B4-BE49-F238E27FC236}">
                <a16:creationId xmlns:a16="http://schemas.microsoft.com/office/drawing/2014/main" id="{E1F98FF1-7EBE-6F40-918E-61110598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>
            <a:extLst>
              <a:ext uri="{FF2B5EF4-FFF2-40B4-BE49-F238E27FC236}">
                <a16:creationId xmlns:a16="http://schemas.microsoft.com/office/drawing/2014/main" id="{09A624AA-0496-7F4C-87DE-1096B6933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4515" name="Rectangle 3">
            <a:extLst>
              <a:ext uri="{FF2B5EF4-FFF2-40B4-BE49-F238E27FC236}">
                <a16:creationId xmlns:a16="http://schemas.microsoft.com/office/drawing/2014/main" id="{AC344922-BBE6-E848-A259-E098A605C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b="1">
                <a:solidFill>
                  <a:srgbClr val="FAFD00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대략적 연대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:</a:t>
            </a:r>
          </a:p>
          <a:p>
            <a:pPr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아브라함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-</a:t>
            </a: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요셉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	  	BC</a:t>
            </a: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 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2000</a:t>
            </a:r>
          </a:p>
          <a:p>
            <a:pPr algn="l"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>
              <a:defRPr/>
            </a:pPr>
            <a:endParaRPr lang="ko-KR" altLang="en-US" sz="3600" b="1">
              <a:solidFill>
                <a:srgbClr val="FAFD00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04516" name="Rectangle 4">
            <a:extLst>
              <a:ext uri="{FF2B5EF4-FFF2-40B4-BE49-F238E27FC236}">
                <a16:creationId xmlns:a16="http://schemas.microsoft.com/office/drawing/2014/main" id="{D211CD74-C835-B34A-A3F8-24EB1E16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4518" name="Text Box 6">
            <a:extLst>
              <a:ext uri="{FF2B5EF4-FFF2-40B4-BE49-F238E27FC236}">
                <a16:creationId xmlns:a16="http://schemas.microsoft.com/office/drawing/2014/main" id="{0860F27B-88BD-7743-8DA2-2C11C15D5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3175000"/>
            <a:ext cx="6248400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D6E00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모든 연대는 </a:t>
            </a:r>
            <a:r>
              <a:rPr lang="en-US" altLang="ko-KR" sz="4000" b="1">
                <a:solidFill>
                  <a:srgbClr val="D6E00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500</a:t>
            </a:r>
            <a:r>
              <a:rPr lang="ko-KR" altLang="en-US" sz="4000" b="1">
                <a:solidFill>
                  <a:srgbClr val="D6E00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년 가량의 시간대를 아우른다</a:t>
            </a:r>
            <a:r>
              <a:rPr lang="en-US" altLang="ko-KR" sz="4000" b="1">
                <a:solidFill>
                  <a:srgbClr val="D6E00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.</a:t>
            </a:r>
            <a:r>
              <a:rPr lang="en-US" altLang="ko-KR" sz="4000" b="1">
                <a:solidFill>
                  <a:srgbClr val="D6E008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704519" name="Text Box 7">
            <a:extLst>
              <a:ext uri="{FF2B5EF4-FFF2-40B4-BE49-F238E27FC236}">
                <a16:creationId xmlns:a16="http://schemas.microsoft.com/office/drawing/2014/main" id="{CDF1C83B-57CF-FB4C-A6E2-F629EA2AA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04524" name="Rectangle 12">
            <a:extLst>
              <a:ext uri="{FF2B5EF4-FFF2-40B4-BE49-F238E27FC236}">
                <a16:creationId xmlns:a16="http://schemas.microsoft.com/office/drawing/2014/main" id="{ABB605E2-857E-004F-999A-93DF205C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01</a:t>
            </a:r>
          </a:p>
        </p:txBody>
      </p:sp>
      <p:sp>
        <p:nvSpPr>
          <p:cNvPr id="704526" name="Text Box 14">
            <a:extLst>
              <a:ext uri="{FF2B5EF4-FFF2-40B4-BE49-F238E27FC236}">
                <a16:creationId xmlns:a16="http://schemas.microsoft.com/office/drawing/2014/main" id="{A7B496DA-1D33-1849-A303-9B420ED4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04527" name="Text Box 15">
            <a:extLst>
              <a:ext uri="{FF2B5EF4-FFF2-40B4-BE49-F238E27FC236}">
                <a16:creationId xmlns:a16="http://schemas.microsoft.com/office/drawing/2014/main" id="{5C406AC5-E05F-4342-AC3D-EB2A88F81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>
            <a:extLst>
              <a:ext uri="{FF2B5EF4-FFF2-40B4-BE49-F238E27FC236}">
                <a16:creationId xmlns:a16="http://schemas.microsoft.com/office/drawing/2014/main" id="{772F0C51-BD00-A849-BD0A-A50DC215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78" name="Freeform 2">
            <a:extLst>
              <a:ext uri="{FF2B5EF4-FFF2-40B4-BE49-F238E27FC236}">
                <a16:creationId xmlns:a16="http://schemas.microsoft.com/office/drawing/2014/main" id="{BED2B97C-926F-DF46-9D3E-B26F38263D0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3BC7471F-12D1-BF46-BE00-57FFF6253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80" name="Rectangle 4">
            <a:extLst>
              <a:ext uri="{FF2B5EF4-FFF2-40B4-BE49-F238E27FC236}">
                <a16:creationId xmlns:a16="http://schemas.microsoft.com/office/drawing/2014/main" id="{C43D2D33-7D88-F943-A2D6-BE216E01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81" name="Freeform 5">
            <a:extLst>
              <a:ext uri="{FF2B5EF4-FFF2-40B4-BE49-F238E27FC236}">
                <a16:creationId xmlns:a16="http://schemas.microsoft.com/office/drawing/2014/main" id="{4CB63547-90BC-904B-87C9-53B45A47472D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Freeform 6">
            <a:extLst>
              <a:ext uri="{FF2B5EF4-FFF2-40B4-BE49-F238E27FC236}">
                <a16:creationId xmlns:a16="http://schemas.microsoft.com/office/drawing/2014/main" id="{E55089F2-3950-B24D-8E0A-124924E880FE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Rectangle 7">
            <a:extLst>
              <a:ext uri="{FF2B5EF4-FFF2-40B4-BE49-F238E27FC236}">
                <a16:creationId xmlns:a16="http://schemas.microsoft.com/office/drawing/2014/main" id="{04A8A7CC-A790-8944-8FFB-D6FE2DB42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R</a:t>
            </a:r>
          </a:p>
        </p:txBody>
      </p:sp>
      <p:sp>
        <p:nvSpPr>
          <p:cNvPr id="203784" name="Freeform 8">
            <a:extLst>
              <a:ext uri="{FF2B5EF4-FFF2-40B4-BE49-F238E27FC236}">
                <a16:creationId xmlns:a16="http://schemas.microsoft.com/office/drawing/2014/main" id="{477FAF06-5642-4248-93CF-AE1836BD4369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Rectangle 9">
            <a:extLst>
              <a:ext uri="{FF2B5EF4-FFF2-40B4-BE49-F238E27FC236}">
                <a16:creationId xmlns:a16="http://schemas.microsoft.com/office/drawing/2014/main" id="{0F0C6EC0-D51D-AD4B-9BF5-8220E24E9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786" name="Freeform 10">
            <a:extLst>
              <a:ext uri="{FF2B5EF4-FFF2-40B4-BE49-F238E27FC236}">
                <a16:creationId xmlns:a16="http://schemas.microsoft.com/office/drawing/2014/main" id="{7A314EE8-C07D-EB47-A4FC-F613BE9E0B0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7" name="Freeform 11">
            <a:extLst>
              <a:ext uri="{FF2B5EF4-FFF2-40B4-BE49-F238E27FC236}">
                <a16:creationId xmlns:a16="http://schemas.microsoft.com/office/drawing/2014/main" id="{F4AF7E62-AE4B-3A44-87E5-DB5B958A5BB1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Freeform 12">
            <a:extLst>
              <a:ext uri="{FF2B5EF4-FFF2-40B4-BE49-F238E27FC236}">
                <a16:creationId xmlns:a16="http://schemas.microsoft.com/office/drawing/2014/main" id="{81B8CD35-7B63-CE41-B7EF-F96E236A72A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Rectangle 13">
            <a:extLst>
              <a:ext uri="{FF2B5EF4-FFF2-40B4-BE49-F238E27FC236}">
                <a16:creationId xmlns:a16="http://schemas.microsoft.com/office/drawing/2014/main" id="{6DF7DFDD-474D-E947-9EC4-57EAACA1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790" name="Rectangle 14">
            <a:extLst>
              <a:ext uri="{FF2B5EF4-FFF2-40B4-BE49-F238E27FC236}">
                <a16:creationId xmlns:a16="http://schemas.microsoft.com/office/drawing/2014/main" id="{CD6CE011-BA8A-B947-A732-96713BC4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842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791" name="Rectangle 15">
            <a:extLst>
              <a:ext uri="{FF2B5EF4-FFF2-40B4-BE49-F238E27FC236}">
                <a16:creationId xmlns:a16="http://schemas.microsoft.com/office/drawing/2014/main" id="{27FE5A83-ED99-4247-B1C2-33E4A66D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792" name="Rectangle 16">
            <a:extLst>
              <a:ext uri="{FF2B5EF4-FFF2-40B4-BE49-F238E27FC236}">
                <a16:creationId xmlns:a16="http://schemas.microsoft.com/office/drawing/2014/main" id="{584DC674-6006-3B4B-B524-BE5F0D473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93" name="Line 17">
            <a:extLst>
              <a:ext uri="{FF2B5EF4-FFF2-40B4-BE49-F238E27FC236}">
                <a16:creationId xmlns:a16="http://schemas.microsoft.com/office/drawing/2014/main" id="{62EA2917-F0C2-FA40-8278-3E8F0ADE75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94" name="Line 18">
            <a:extLst>
              <a:ext uri="{FF2B5EF4-FFF2-40B4-BE49-F238E27FC236}">
                <a16:creationId xmlns:a16="http://schemas.microsoft.com/office/drawing/2014/main" id="{E2C5572D-1AD3-5F4C-B2D4-B9F8D5F9D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95" name="Rectangle 19">
            <a:extLst>
              <a:ext uri="{FF2B5EF4-FFF2-40B4-BE49-F238E27FC236}">
                <a16:creationId xmlns:a16="http://schemas.microsoft.com/office/drawing/2014/main" id="{67A4425F-83AD-AF4B-BD18-C1165A686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636713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                                  </a:t>
            </a:r>
          </a:p>
          <a:p>
            <a:pPr algn="l">
              <a:defRPr/>
            </a:pP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그리기</a:t>
            </a:r>
          </a:p>
        </p:txBody>
      </p:sp>
      <p:sp>
        <p:nvSpPr>
          <p:cNvPr id="203796" name="Rectangle 20">
            <a:extLst>
              <a:ext uri="{FF2B5EF4-FFF2-40B4-BE49-F238E27FC236}">
                <a16:creationId xmlns:a16="http://schemas.microsoft.com/office/drawing/2014/main" id="{2EC37FB1-5704-8D48-8CFF-D741121C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03797" name="Line 21">
            <a:extLst>
              <a:ext uri="{FF2B5EF4-FFF2-40B4-BE49-F238E27FC236}">
                <a16:creationId xmlns:a16="http://schemas.microsoft.com/office/drawing/2014/main" id="{3809B1A3-E00C-4C4D-A4DD-6DE7BB8B7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799" name="Rectangle 23">
            <a:extLst>
              <a:ext uri="{FF2B5EF4-FFF2-40B4-BE49-F238E27FC236}">
                <a16:creationId xmlns:a16="http://schemas.microsoft.com/office/drawing/2014/main" id="{206EAB92-9651-6043-905D-40ADC5997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00" name="Rectangle 24">
            <a:extLst>
              <a:ext uri="{FF2B5EF4-FFF2-40B4-BE49-F238E27FC236}">
                <a16:creationId xmlns:a16="http://schemas.microsoft.com/office/drawing/2014/main" id="{5F397BB7-BF78-6749-A93F-3FD4EAB4F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우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03801" name="Rectangle 25">
            <a:extLst>
              <a:ext uri="{FF2B5EF4-FFF2-40B4-BE49-F238E27FC236}">
                <a16:creationId xmlns:a16="http://schemas.microsoft.com/office/drawing/2014/main" id="{51977C96-2D67-E240-8ECA-224DE35C3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바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03802" name="Oval 26">
            <a:extLst>
              <a:ext uri="{FF2B5EF4-FFF2-40B4-BE49-F238E27FC236}">
                <a16:creationId xmlns:a16="http://schemas.microsoft.com/office/drawing/2014/main" id="{A704C460-159C-0449-95C1-092137E65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03" name="Rectangle 27">
            <a:extLst>
              <a:ext uri="{FF2B5EF4-FFF2-40B4-BE49-F238E27FC236}">
                <a16:creationId xmlns:a16="http://schemas.microsoft.com/office/drawing/2014/main" id="{9A614C96-AEC6-DC4F-86ED-23E22E7DB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04" name="Oval 28">
            <a:extLst>
              <a:ext uri="{FF2B5EF4-FFF2-40B4-BE49-F238E27FC236}">
                <a16:creationId xmlns:a16="http://schemas.microsoft.com/office/drawing/2014/main" id="{D2C219B1-4B13-6743-BCE0-40D5FBEA1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05" name="Rectangle 29">
            <a:extLst>
              <a:ext uri="{FF2B5EF4-FFF2-40B4-BE49-F238E27FC236}">
                <a16:creationId xmlns:a16="http://schemas.microsoft.com/office/drawing/2014/main" id="{0AEAEFEE-3343-9748-BAA4-9D3F30B2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03806" name="Oval 30">
            <a:extLst>
              <a:ext uri="{FF2B5EF4-FFF2-40B4-BE49-F238E27FC236}">
                <a16:creationId xmlns:a16="http://schemas.microsoft.com/office/drawing/2014/main" id="{2563ED3A-A149-F042-BB27-E6892C760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07" name="Oval 31">
            <a:extLst>
              <a:ext uri="{FF2B5EF4-FFF2-40B4-BE49-F238E27FC236}">
                <a16:creationId xmlns:a16="http://schemas.microsoft.com/office/drawing/2014/main" id="{093F15E0-41F3-3448-8F4B-1AD7951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08" name="Rectangle 32">
            <a:extLst>
              <a:ext uri="{FF2B5EF4-FFF2-40B4-BE49-F238E27FC236}">
                <a16:creationId xmlns:a16="http://schemas.microsoft.com/office/drawing/2014/main" id="{2EAF4BF9-5775-8A46-A000-6B5F1FBC7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2568575"/>
            <a:ext cx="530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b="1">
              <a:solidFill>
                <a:schemeClr val="tx1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09" name="Oval 33">
            <a:extLst>
              <a:ext uri="{FF2B5EF4-FFF2-40B4-BE49-F238E27FC236}">
                <a16:creationId xmlns:a16="http://schemas.microsoft.com/office/drawing/2014/main" id="{A52BCC8D-4278-A14C-A9D4-C765D5666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0" name="Rectangle 34">
            <a:extLst>
              <a:ext uri="{FF2B5EF4-FFF2-40B4-BE49-F238E27FC236}">
                <a16:creationId xmlns:a16="http://schemas.microsoft.com/office/drawing/2014/main" id="{CF548898-2113-6345-B0B5-B11BFA73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11" name="Oval 35">
            <a:extLst>
              <a:ext uri="{FF2B5EF4-FFF2-40B4-BE49-F238E27FC236}">
                <a16:creationId xmlns:a16="http://schemas.microsoft.com/office/drawing/2014/main" id="{9386CCE1-123C-AF47-A2DE-CC16C9BBF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2" name="Oval 36">
            <a:extLst>
              <a:ext uri="{FF2B5EF4-FFF2-40B4-BE49-F238E27FC236}">
                <a16:creationId xmlns:a16="http://schemas.microsoft.com/office/drawing/2014/main" id="{EA9750A0-669F-DA48-BA9F-99C83F242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3" name="Rectangle 37">
            <a:extLst>
              <a:ext uri="{FF2B5EF4-FFF2-40B4-BE49-F238E27FC236}">
                <a16:creationId xmlns:a16="http://schemas.microsoft.com/office/drawing/2014/main" id="{74ED2D37-FAA9-2F4A-B27A-FE5F4107E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14" name="Oval 38">
            <a:extLst>
              <a:ext uri="{FF2B5EF4-FFF2-40B4-BE49-F238E27FC236}">
                <a16:creationId xmlns:a16="http://schemas.microsoft.com/office/drawing/2014/main" id="{A75C40A6-0693-4048-9DCC-FBBD188D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5" name="Rectangle 39">
            <a:extLst>
              <a:ext uri="{FF2B5EF4-FFF2-40B4-BE49-F238E27FC236}">
                <a16:creationId xmlns:a16="http://schemas.microsoft.com/office/drawing/2014/main" id="{D22CB098-BDF2-6642-AABC-D602669EF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16" name="Oval 40">
            <a:extLst>
              <a:ext uri="{FF2B5EF4-FFF2-40B4-BE49-F238E27FC236}">
                <a16:creationId xmlns:a16="http://schemas.microsoft.com/office/drawing/2014/main" id="{7A36A744-B3E3-8740-9E51-AA1FBCFD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7" name="Rectangle 41">
            <a:extLst>
              <a:ext uri="{FF2B5EF4-FFF2-40B4-BE49-F238E27FC236}">
                <a16:creationId xmlns:a16="http://schemas.microsoft.com/office/drawing/2014/main" id="{84A38E90-7E38-E24E-821A-922F996E9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18" name="Rectangle 42">
            <a:extLst>
              <a:ext uri="{FF2B5EF4-FFF2-40B4-BE49-F238E27FC236}">
                <a16:creationId xmlns:a16="http://schemas.microsoft.com/office/drawing/2014/main" id="{ECEE00C2-6CE0-7348-BF7B-B52BB8221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03831" name="AutoShape 55">
            <a:extLst>
              <a:ext uri="{FF2B5EF4-FFF2-40B4-BE49-F238E27FC236}">
                <a16:creationId xmlns:a16="http://schemas.microsoft.com/office/drawing/2014/main" id="{8D146DC7-56F7-594A-9103-D4C255FEFB94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0" name="Text Box 74">
            <a:extLst>
              <a:ext uri="{FF2B5EF4-FFF2-40B4-BE49-F238E27FC236}">
                <a16:creationId xmlns:a16="http://schemas.microsoft.com/office/drawing/2014/main" id="{776DC8B9-3EC9-1C47-A470-BC3DE0315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03851" name="Text Box 75">
            <a:extLst>
              <a:ext uri="{FF2B5EF4-FFF2-40B4-BE49-F238E27FC236}">
                <a16:creationId xmlns:a16="http://schemas.microsoft.com/office/drawing/2014/main" id="{8A2E3C4E-DA26-0542-911F-76FC9E5F7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12:4</a:t>
            </a:r>
          </a:p>
        </p:txBody>
      </p:sp>
      <p:pic>
        <p:nvPicPr>
          <p:cNvPr id="203852" name="Picture 76">
            <a:extLst>
              <a:ext uri="{FF2B5EF4-FFF2-40B4-BE49-F238E27FC236}">
                <a16:creationId xmlns:a16="http://schemas.microsoft.com/office/drawing/2014/main" id="{BE210CF6-61BD-5044-9973-9741A33E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6"/>
          <a:stretch>
            <a:fillRect/>
          </a:stretch>
        </p:blipFill>
        <p:spPr bwMode="auto">
          <a:xfrm>
            <a:off x="33226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22">
            <a:extLst>
              <a:ext uri="{FF2B5EF4-FFF2-40B4-BE49-F238E27FC236}">
                <a16:creationId xmlns:a16="http://schemas.microsoft.com/office/drawing/2014/main" id="{EC21643B-3AC3-6548-AD6F-0B2197ADA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19" name="Freeform 43">
            <a:extLst>
              <a:ext uri="{FF2B5EF4-FFF2-40B4-BE49-F238E27FC236}">
                <a16:creationId xmlns:a16="http://schemas.microsoft.com/office/drawing/2014/main" id="{F0F435EC-5F53-AC4E-A121-DD184AB53F5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0" name="Oval 54">
            <a:extLst>
              <a:ext uri="{FF2B5EF4-FFF2-40B4-BE49-F238E27FC236}">
                <a16:creationId xmlns:a16="http://schemas.microsoft.com/office/drawing/2014/main" id="{01C70715-5692-834C-B2F7-9E8E4902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36" name="WordArt 60">
            <a:extLst>
              <a:ext uri="{FF2B5EF4-FFF2-40B4-BE49-F238E27FC236}">
                <a16:creationId xmlns:a16="http://schemas.microsoft.com/office/drawing/2014/main" id="{2AD7B339-D05E-7849-9128-984C61F727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125" y="457200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>
              <a:defRPr/>
            </a:pPr>
            <a:r>
              <a:rPr lang="ko-KR" alt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그들은 </a:t>
            </a:r>
          </a:p>
          <a:p>
            <a:pPr>
              <a:defRPr/>
            </a:pPr>
            <a:r>
              <a:rPr lang="ko-KR" alt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믿음으로 </a:t>
            </a:r>
          </a:p>
          <a:p>
            <a:pPr>
              <a:defRPr/>
            </a:pPr>
            <a:r>
              <a:rPr lang="ko-KR" alt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떠났다</a:t>
            </a:r>
            <a:r>
              <a:rPr lang="en-US" altLang="ko-KR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!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53882" dir="2700000" algn="ctr" rotWithShape="0">
                  <a:srgbClr val="9999FF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03853" name="Freeform 77">
            <a:extLst>
              <a:ext uri="{FF2B5EF4-FFF2-40B4-BE49-F238E27FC236}">
                <a16:creationId xmlns:a16="http://schemas.microsoft.com/office/drawing/2014/main" id="{DB4C0003-27DD-9D4C-B7DB-24478EFBFBA8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4" name="AutoShape 78">
            <a:extLst>
              <a:ext uri="{FF2B5EF4-FFF2-40B4-BE49-F238E27FC236}">
                <a16:creationId xmlns:a16="http://schemas.microsoft.com/office/drawing/2014/main" id="{7663B243-2C3F-D643-BD35-6EE2F88CA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5" name="Rectangle 79">
            <a:extLst>
              <a:ext uri="{FF2B5EF4-FFF2-40B4-BE49-F238E27FC236}">
                <a16:creationId xmlns:a16="http://schemas.microsoft.com/office/drawing/2014/main" id="{C700B232-3524-7F45-AA83-CDBF600C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6" name="AutoShape 80">
            <a:extLst>
              <a:ext uri="{FF2B5EF4-FFF2-40B4-BE49-F238E27FC236}">
                <a16:creationId xmlns:a16="http://schemas.microsoft.com/office/drawing/2014/main" id="{5BC88D29-1A6B-8E49-BC1E-FFC4FE186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7" name="Line 81">
            <a:extLst>
              <a:ext uri="{FF2B5EF4-FFF2-40B4-BE49-F238E27FC236}">
                <a16:creationId xmlns:a16="http://schemas.microsoft.com/office/drawing/2014/main" id="{38DBAC0E-1BDA-D546-8F15-0F3E1E4D8B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8" name="Line 82">
            <a:extLst>
              <a:ext uri="{FF2B5EF4-FFF2-40B4-BE49-F238E27FC236}">
                <a16:creationId xmlns:a16="http://schemas.microsoft.com/office/drawing/2014/main" id="{3E39B13D-D60B-5342-88CA-521572F60E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59" name="Rectangle 83">
            <a:extLst>
              <a:ext uri="{FF2B5EF4-FFF2-40B4-BE49-F238E27FC236}">
                <a16:creationId xmlns:a16="http://schemas.microsoft.com/office/drawing/2014/main" id="{1EB3A789-40D2-7C4A-B916-2100E6F6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60" name="Rectangle 84">
            <a:extLst>
              <a:ext uri="{FF2B5EF4-FFF2-40B4-BE49-F238E27FC236}">
                <a16:creationId xmlns:a16="http://schemas.microsoft.com/office/drawing/2014/main" id="{17D38DCE-EF22-A84C-9B44-AD239FB0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03861" name="Rectangle 85">
            <a:extLst>
              <a:ext uri="{FF2B5EF4-FFF2-40B4-BE49-F238E27FC236}">
                <a16:creationId xmlns:a16="http://schemas.microsoft.com/office/drawing/2014/main" id="{B8F73589-56E3-CF46-8266-048E0C7D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03862" name="Line 86">
            <a:extLst>
              <a:ext uri="{FF2B5EF4-FFF2-40B4-BE49-F238E27FC236}">
                <a16:creationId xmlns:a16="http://schemas.microsoft.com/office/drawing/2014/main" id="{E79DBFEB-D680-8342-B912-5BAF453870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63" name="Line 87">
            <a:extLst>
              <a:ext uri="{FF2B5EF4-FFF2-40B4-BE49-F238E27FC236}">
                <a16:creationId xmlns:a16="http://schemas.microsoft.com/office/drawing/2014/main" id="{BA2C680B-F3E5-3348-A1E9-38A9AB5671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64" name="Line 88">
            <a:extLst>
              <a:ext uri="{FF2B5EF4-FFF2-40B4-BE49-F238E27FC236}">
                <a16:creationId xmlns:a16="http://schemas.microsoft.com/office/drawing/2014/main" id="{29FFD759-251C-2E48-A215-9A8DC61B9A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3865" name="Text Box 89">
            <a:extLst>
              <a:ext uri="{FF2B5EF4-FFF2-40B4-BE49-F238E27FC236}">
                <a16:creationId xmlns:a16="http://schemas.microsoft.com/office/drawing/2014/main" id="{C161EFEB-2618-3745-9F8B-82014400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03870" name="Rectangle 94">
            <a:extLst>
              <a:ext uri="{FF2B5EF4-FFF2-40B4-BE49-F238E27FC236}">
                <a16:creationId xmlns:a16="http://schemas.microsoft.com/office/drawing/2014/main" id="{8AD40A24-BCC5-A641-922F-C7160C8EB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18</a:t>
            </a:r>
          </a:p>
        </p:txBody>
      </p:sp>
      <p:sp>
        <p:nvSpPr>
          <p:cNvPr id="203871" name="Text Box 95">
            <a:extLst>
              <a:ext uri="{FF2B5EF4-FFF2-40B4-BE49-F238E27FC236}">
                <a16:creationId xmlns:a16="http://schemas.microsoft.com/office/drawing/2014/main" id="{94D072AF-76CF-CE45-B529-88586627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03884" name="Text Box 108">
            <a:extLst>
              <a:ext uri="{FF2B5EF4-FFF2-40B4-BE49-F238E27FC236}">
                <a16:creationId xmlns:a16="http://schemas.microsoft.com/office/drawing/2014/main" id="{3BE2AFE5-247D-C441-ACC1-4B9A8F938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FFFF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203885" name="Text Box 109">
            <a:extLst>
              <a:ext uri="{FF2B5EF4-FFF2-40B4-BE49-F238E27FC236}">
                <a16:creationId xmlns:a16="http://schemas.microsoft.com/office/drawing/2014/main" id="{407C8ED7-44E4-8B4D-BC8E-60CEC925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E4B5B994-BE44-B444-9699-FCCC07F10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63" name="Freeform 3">
            <a:extLst>
              <a:ext uri="{FF2B5EF4-FFF2-40B4-BE49-F238E27FC236}">
                <a16:creationId xmlns:a16="http://schemas.microsoft.com/office/drawing/2014/main" id="{CAC9D07E-2813-1A49-BE3B-BE8E55E5FD67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Rectangle 4">
            <a:extLst>
              <a:ext uri="{FF2B5EF4-FFF2-40B4-BE49-F238E27FC236}">
                <a16:creationId xmlns:a16="http://schemas.microsoft.com/office/drawing/2014/main" id="{1BDA70D9-A9EB-8144-9124-AD9F4BB6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65" name="Rectangle 5">
            <a:extLst>
              <a:ext uri="{FF2B5EF4-FFF2-40B4-BE49-F238E27FC236}">
                <a16:creationId xmlns:a16="http://schemas.microsoft.com/office/drawing/2014/main" id="{80207DC8-1A7A-A046-82CC-6D57BB8E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66" name="Freeform 6">
            <a:extLst>
              <a:ext uri="{FF2B5EF4-FFF2-40B4-BE49-F238E27FC236}">
                <a16:creationId xmlns:a16="http://schemas.microsoft.com/office/drawing/2014/main" id="{D432916D-7A61-604E-89E7-3E74FF63AB98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Freeform 7">
            <a:extLst>
              <a:ext uri="{FF2B5EF4-FFF2-40B4-BE49-F238E27FC236}">
                <a16:creationId xmlns:a16="http://schemas.microsoft.com/office/drawing/2014/main" id="{D952B3C4-0B13-8D42-8C61-6352F0014A8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Rectangle 8">
            <a:extLst>
              <a:ext uri="{FF2B5EF4-FFF2-40B4-BE49-F238E27FC236}">
                <a16:creationId xmlns:a16="http://schemas.microsoft.com/office/drawing/2014/main" id="{10054524-DD88-A54C-A60D-735F419D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69" name="Freeform 9">
            <a:extLst>
              <a:ext uri="{FF2B5EF4-FFF2-40B4-BE49-F238E27FC236}">
                <a16:creationId xmlns:a16="http://schemas.microsoft.com/office/drawing/2014/main" id="{292F42CA-D1ED-AB46-8E10-B3235EDF3E3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Rectangle 10">
            <a:extLst>
              <a:ext uri="{FF2B5EF4-FFF2-40B4-BE49-F238E27FC236}">
                <a16:creationId xmlns:a16="http://schemas.microsoft.com/office/drawing/2014/main" id="{9D156158-B9C8-9E46-B176-77C7B695F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71" name="Freeform 11">
            <a:extLst>
              <a:ext uri="{FF2B5EF4-FFF2-40B4-BE49-F238E27FC236}">
                <a16:creationId xmlns:a16="http://schemas.microsoft.com/office/drawing/2014/main" id="{BA5F5E91-3CD4-6743-BB6C-A767854555F6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Freeform 12">
            <a:extLst>
              <a:ext uri="{FF2B5EF4-FFF2-40B4-BE49-F238E27FC236}">
                <a16:creationId xmlns:a16="http://schemas.microsoft.com/office/drawing/2014/main" id="{5E3E9EC9-79F9-1F47-839C-BD846D101F5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13">
            <a:extLst>
              <a:ext uri="{FF2B5EF4-FFF2-40B4-BE49-F238E27FC236}">
                <a16:creationId xmlns:a16="http://schemas.microsoft.com/office/drawing/2014/main" id="{A7189D07-2296-5E41-B663-7D592083380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Rectangle 14">
            <a:extLst>
              <a:ext uri="{FF2B5EF4-FFF2-40B4-BE49-F238E27FC236}">
                <a16:creationId xmlns:a16="http://schemas.microsoft.com/office/drawing/2014/main" id="{49A3F79B-1374-BF4D-ADF7-7BD366CFA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75" name="Rectangle 15">
            <a:extLst>
              <a:ext uri="{FF2B5EF4-FFF2-40B4-BE49-F238E27FC236}">
                <a16:creationId xmlns:a16="http://schemas.microsoft.com/office/drawing/2014/main" id="{752A23A0-08DC-0848-B6E4-47A24396F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985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76" name="Rectangle 16">
            <a:extLst>
              <a:ext uri="{FF2B5EF4-FFF2-40B4-BE49-F238E27FC236}">
                <a16:creationId xmlns:a16="http://schemas.microsoft.com/office/drawing/2014/main" id="{E30D2461-CD48-3F41-A5DE-41BF4ACAD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77" name="Rectangle 17">
            <a:extLst>
              <a:ext uri="{FF2B5EF4-FFF2-40B4-BE49-F238E27FC236}">
                <a16:creationId xmlns:a16="http://schemas.microsoft.com/office/drawing/2014/main" id="{AFF62788-8CF5-064C-9B2D-26A846E4A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78" name="Line 18">
            <a:extLst>
              <a:ext uri="{FF2B5EF4-FFF2-40B4-BE49-F238E27FC236}">
                <a16:creationId xmlns:a16="http://schemas.microsoft.com/office/drawing/2014/main" id="{3F98F1CA-0241-C54E-807C-E897C31F0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79" name="Line 19">
            <a:extLst>
              <a:ext uri="{FF2B5EF4-FFF2-40B4-BE49-F238E27FC236}">
                <a16:creationId xmlns:a16="http://schemas.microsoft.com/office/drawing/2014/main" id="{28F871D8-BDEE-D647-BCAB-4343536CD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80" name="Rectangle 20">
            <a:extLst>
              <a:ext uri="{FF2B5EF4-FFF2-40B4-BE49-F238E27FC236}">
                <a16:creationId xmlns:a16="http://schemas.microsoft.com/office/drawing/2014/main" id="{AFAD42DF-FF57-764E-AD6B-ADD715EE7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727200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                                 </a:t>
            </a:r>
          </a:p>
          <a:p>
            <a:pPr algn="l">
              <a:defRPr/>
            </a:pP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그리기</a:t>
            </a:r>
            <a:endParaRPr lang="en-US" altLang="ko-KR" sz="24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81" name="Rectangle 21">
            <a:extLst>
              <a:ext uri="{FF2B5EF4-FFF2-40B4-BE49-F238E27FC236}">
                <a16:creationId xmlns:a16="http://schemas.microsoft.com/office/drawing/2014/main" id="{09D693E0-AA93-7A45-8173-4CE21F844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20182" name="Line 22">
            <a:extLst>
              <a:ext uri="{FF2B5EF4-FFF2-40B4-BE49-F238E27FC236}">
                <a16:creationId xmlns:a16="http://schemas.microsoft.com/office/drawing/2014/main" id="{2BC4082D-F9BF-FD46-B64F-8FCD6CF30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83" name="Oval 23">
            <a:extLst>
              <a:ext uri="{FF2B5EF4-FFF2-40B4-BE49-F238E27FC236}">
                <a16:creationId xmlns:a16="http://schemas.microsoft.com/office/drawing/2014/main" id="{2E13D3CB-5284-324A-B0AD-9C55A5DF3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84" name="Rectangle 24">
            <a:extLst>
              <a:ext uri="{FF2B5EF4-FFF2-40B4-BE49-F238E27FC236}">
                <a16:creationId xmlns:a16="http://schemas.microsoft.com/office/drawing/2014/main" id="{5A68C15C-7AB7-E848-9E91-35545BF4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85" name="Rectangle 25">
            <a:extLst>
              <a:ext uri="{FF2B5EF4-FFF2-40B4-BE49-F238E27FC236}">
                <a16:creationId xmlns:a16="http://schemas.microsoft.com/office/drawing/2014/main" id="{3D4F354A-90C2-2D48-BBCA-0CB17FE29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우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20186" name="Rectangle 26">
            <a:extLst>
              <a:ext uri="{FF2B5EF4-FFF2-40B4-BE49-F238E27FC236}">
                <a16:creationId xmlns:a16="http://schemas.microsoft.com/office/drawing/2014/main" id="{174E094D-B64E-624B-9006-5CE3BD5AF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바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20187" name="Oval 27">
            <a:extLst>
              <a:ext uri="{FF2B5EF4-FFF2-40B4-BE49-F238E27FC236}">
                <a16:creationId xmlns:a16="http://schemas.microsoft.com/office/drawing/2014/main" id="{1153DEA1-21B9-8843-93CF-B10178E3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88" name="Rectangle 28">
            <a:extLst>
              <a:ext uri="{FF2B5EF4-FFF2-40B4-BE49-F238E27FC236}">
                <a16:creationId xmlns:a16="http://schemas.microsoft.com/office/drawing/2014/main" id="{3D347982-4E8A-7743-89E1-2798D994D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89" name="Oval 29">
            <a:extLst>
              <a:ext uri="{FF2B5EF4-FFF2-40B4-BE49-F238E27FC236}">
                <a16:creationId xmlns:a16="http://schemas.microsoft.com/office/drawing/2014/main" id="{9294DC64-B734-A048-9571-2B5E62C3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0" name="Rectangle 30">
            <a:extLst>
              <a:ext uri="{FF2B5EF4-FFF2-40B4-BE49-F238E27FC236}">
                <a16:creationId xmlns:a16="http://schemas.microsoft.com/office/drawing/2014/main" id="{649B4472-1873-5646-9609-9035CD77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20191" name="Oval 31">
            <a:extLst>
              <a:ext uri="{FF2B5EF4-FFF2-40B4-BE49-F238E27FC236}">
                <a16:creationId xmlns:a16="http://schemas.microsoft.com/office/drawing/2014/main" id="{642C4564-466B-844B-A3F1-3C2E329E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2" name="Oval 32">
            <a:extLst>
              <a:ext uri="{FF2B5EF4-FFF2-40B4-BE49-F238E27FC236}">
                <a16:creationId xmlns:a16="http://schemas.microsoft.com/office/drawing/2014/main" id="{49957B62-B02E-184E-961B-9B7BE9E3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3" name="Rectangle 33">
            <a:extLst>
              <a:ext uri="{FF2B5EF4-FFF2-40B4-BE49-F238E27FC236}">
                <a16:creationId xmlns:a16="http://schemas.microsoft.com/office/drawing/2014/main" id="{9661B0D2-1188-804B-B03D-12D17031B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2568575"/>
            <a:ext cx="530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b="1">
              <a:solidFill>
                <a:schemeClr val="tx1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94" name="Oval 34">
            <a:extLst>
              <a:ext uri="{FF2B5EF4-FFF2-40B4-BE49-F238E27FC236}">
                <a16:creationId xmlns:a16="http://schemas.microsoft.com/office/drawing/2014/main" id="{9624C5EA-51B2-FB4B-9B3A-45D2C61F3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5" name="Rectangle 35">
            <a:extLst>
              <a:ext uri="{FF2B5EF4-FFF2-40B4-BE49-F238E27FC236}">
                <a16:creationId xmlns:a16="http://schemas.microsoft.com/office/drawing/2014/main" id="{1AF73018-847E-A143-9714-35D7B4C71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96" name="Oval 36">
            <a:extLst>
              <a:ext uri="{FF2B5EF4-FFF2-40B4-BE49-F238E27FC236}">
                <a16:creationId xmlns:a16="http://schemas.microsoft.com/office/drawing/2014/main" id="{47D4FFA3-4A4B-3947-A37E-4CD8B90A5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7" name="Oval 37">
            <a:extLst>
              <a:ext uri="{FF2B5EF4-FFF2-40B4-BE49-F238E27FC236}">
                <a16:creationId xmlns:a16="http://schemas.microsoft.com/office/drawing/2014/main" id="{CE3BC1B8-36FA-2D42-8CDA-0A3DC2A15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198" name="Rectangle 38">
            <a:extLst>
              <a:ext uri="{FF2B5EF4-FFF2-40B4-BE49-F238E27FC236}">
                <a16:creationId xmlns:a16="http://schemas.microsoft.com/office/drawing/2014/main" id="{18315DBE-9302-B449-BCD6-9FF7B892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199" name="Oval 39">
            <a:extLst>
              <a:ext uri="{FF2B5EF4-FFF2-40B4-BE49-F238E27FC236}">
                <a16:creationId xmlns:a16="http://schemas.microsoft.com/office/drawing/2014/main" id="{84761248-3890-0940-A7BD-12561EDB2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00" name="Rectangle 40">
            <a:extLst>
              <a:ext uri="{FF2B5EF4-FFF2-40B4-BE49-F238E27FC236}">
                <a16:creationId xmlns:a16="http://schemas.microsoft.com/office/drawing/2014/main" id="{2959A486-EF26-B54A-BA78-642834A11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201" name="Oval 41">
            <a:extLst>
              <a:ext uri="{FF2B5EF4-FFF2-40B4-BE49-F238E27FC236}">
                <a16:creationId xmlns:a16="http://schemas.microsoft.com/office/drawing/2014/main" id="{B1F31097-8200-F84D-9A71-DE5A7B569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02" name="Rectangle 42">
            <a:extLst>
              <a:ext uri="{FF2B5EF4-FFF2-40B4-BE49-F238E27FC236}">
                <a16:creationId xmlns:a16="http://schemas.microsoft.com/office/drawing/2014/main" id="{8F5E7DBA-79EC-7E46-AB75-FEBB6AAE0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203" name="Rectangle 43">
            <a:extLst>
              <a:ext uri="{FF2B5EF4-FFF2-40B4-BE49-F238E27FC236}">
                <a16:creationId xmlns:a16="http://schemas.microsoft.com/office/drawing/2014/main" id="{3B47F9AC-3926-D242-B9DC-0BD5876D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0204" name="Freeform 44">
            <a:extLst>
              <a:ext uri="{FF2B5EF4-FFF2-40B4-BE49-F238E27FC236}">
                <a16:creationId xmlns:a16="http://schemas.microsoft.com/office/drawing/2014/main" id="{03840F33-9161-F845-B1BA-43D007D3C4F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7" name="Oval 47">
            <a:extLst>
              <a:ext uri="{FF2B5EF4-FFF2-40B4-BE49-F238E27FC236}">
                <a16:creationId xmlns:a16="http://schemas.microsoft.com/office/drawing/2014/main" id="{AA4B79BF-952C-D84E-B74B-29AE73A79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08" name="AutoShape 48">
            <a:extLst>
              <a:ext uri="{FF2B5EF4-FFF2-40B4-BE49-F238E27FC236}">
                <a16:creationId xmlns:a16="http://schemas.microsoft.com/office/drawing/2014/main" id="{0E84C0E7-9661-264B-BCC6-6A37755FC95F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23" name="Text Box 63">
            <a:extLst>
              <a:ext uri="{FF2B5EF4-FFF2-40B4-BE49-F238E27FC236}">
                <a16:creationId xmlns:a16="http://schemas.microsoft.com/office/drawing/2014/main" id="{929ED3E3-2C46-AC49-A43F-BCB10C32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11:31</a:t>
            </a:r>
          </a:p>
        </p:txBody>
      </p:sp>
      <p:sp>
        <p:nvSpPr>
          <p:cNvPr id="220225" name="Freeform 65">
            <a:extLst>
              <a:ext uri="{FF2B5EF4-FFF2-40B4-BE49-F238E27FC236}">
                <a16:creationId xmlns:a16="http://schemas.microsoft.com/office/drawing/2014/main" id="{1FCCFB35-5D85-B647-8BDC-61D89629809D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26" name="AutoShape 66">
            <a:extLst>
              <a:ext uri="{FF2B5EF4-FFF2-40B4-BE49-F238E27FC236}">
                <a16:creationId xmlns:a16="http://schemas.microsoft.com/office/drawing/2014/main" id="{A19A6188-8F0C-3D4B-944E-DAA66E91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27" name="Rectangle 67">
            <a:extLst>
              <a:ext uri="{FF2B5EF4-FFF2-40B4-BE49-F238E27FC236}">
                <a16:creationId xmlns:a16="http://schemas.microsoft.com/office/drawing/2014/main" id="{E29496EC-C9C5-B94B-A533-F545FB71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28" name="AutoShape 68">
            <a:extLst>
              <a:ext uri="{FF2B5EF4-FFF2-40B4-BE49-F238E27FC236}">
                <a16:creationId xmlns:a16="http://schemas.microsoft.com/office/drawing/2014/main" id="{0CE106E0-424A-6743-80EF-F3520AEE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29" name="Line 69">
            <a:extLst>
              <a:ext uri="{FF2B5EF4-FFF2-40B4-BE49-F238E27FC236}">
                <a16:creationId xmlns:a16="http://schemas.microsoft.com/office/drawing/2014/main" id="{FE57255D-2A71-944D-9F42-1E30CA25F9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0" name="Line 70">
            <a:extLst>
              <a:ext uri="{FF2B5EF4-FFF2-40B4-BE49-F238E27FC236}">
                <a16:creationId xmlns:a16="http://schemas.microsoft.com/office/drawing/2014/main" id="{F9F023D8-7E47-584A-886F-48BEE6ED4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1" name="Rectangle 71">
            <a:extLst>
              <a:ext uri="{FF2B5EF4-FFF2-40B4-BE49-F238E27FC236}">
                <a16:creationId xmlns:a16="http://schemas.microsoft.com/office/drawing/2014/main" id="{C2F40E3D-2965-2240-AE0B-B738EA68F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2" name="Rectangle 72">
            <a:extLst>
              <a:ext uri="{FF2B5EF4-FFF2-40B4-BE49-F238E27FC236}">
                <a16:creationId xmlns:a16="http://schemas.microsoft.com/office/drawing/2014/main" id="{F18ED7F0-7A67-CF4D-A81C-D1DAA899D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20233" name="Rectangle 73">
            <a:extLst>
              <a:ext uri="{FF2B5EF4-FFF2-40B4-BE49-F238E27FC236}">
                <a16:creationId xmlns:a16="http://schemas.microsoft.com/office/drawing/2014/main" id="{771059B2-31F1-D640-A45E-1356BD7D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20234" name="Line 74">
            <a:extLst>
              <a:ext uri="{FF2B5EF4-FFF2-40B4-BE49-F238E27FC236}">
                <a16:creationId xmlns:a16="http://schemas.microsoft.com/office/drawing/2014/main" id="{E441B89F-FFA9-0246-B42B-3B569020AC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5" name="Line 75">
            <a:extLst>
              <a:ext uri="{FF2B5EF4-FFF2-40B4-BE49-F238E27FC236}">
                <a16:creationId xmlns:a16="http://schemas.microsoft.com/office/drawing/2014/main" id="{65787C5A-F7CD-9C42-921E-BCB4A13660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6" name="Line 76">
            <a:extLst>
              <a:ext uri="{FF2B5EF4-FFF2-40B4-BE49-F238E27FC236}">
                <a16:creationId xmlns:a16="http://schemas.microsoft.com/office/drawing/2014/main" id="{FAC40906-7C71-7B40-86DA-D6D021F875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0237" name="Text Box 77">
            <a:extLst>
              <a:ext uri="{FF2B5EF4-FFF2-40B4-BE49-F238E27FC236}">
                <a16:creationId xmlns:a16="http://schemas.microsoft.com/office/drawing/2014/main" id="{DC1CD8D8-6CF0-2640-B808-BC779FA5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pic>
        <p:nvPicPr>
          <p:cNvPr id="220245" name="Picture 85">
            <a:extLst>
              <a:ext uri="{FF2B5EF4-FFF2-40B4-BE49-F238E27FC236}">
                <a16:creationId xmlns:a16="http://schemas.microsoft.com/office/drawing/2014/main" id="{6E4317BD-AE6D-524B-9C17-3CD2A491B5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330450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0246" name="Rectangle 86">
            <a:extLst>
              <a:ext uri="{FF2B5EF4-FFF2-40B4-BE49-F238E27FC236}">
                <a16:creationId xmlns:a16="http://schemas.microsoft.com/office/drawing/2014/main" id="{C4DAA16A-F072-2E44-8FE4-F5CA1B260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19</a:t>
            </a:r>
          </a:p>
        </p:txBody>
      </p:sp>
      <p:sp>
        <p:nvSpPr>
          <p:cNvPr id="220247" name="Text Box 87">
            <a:extLst>
              <a:ext uri="{FF2B5EF4-FFF2-40B4-BE49-F238E27FC236}">
                <a16:creationId xmlns:a16="http://schemas.microsoft.com/office/drawing/2014/main" id="{A17CB690-62B1-E047-87D0-DF8EE99A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20248" name="Text Box 88">
            <a:extLst>
              <a:ext uri="{FF2B5EF4-FFF2-40B4-BE49-F238E27FC236}">
                <a16:creationId xmlns:a16="http://schemas.microsoft.com/office/drawing/2014/main" id="{16C55057-C503-A344-94F4-C970DDA3F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4841875"/>
            <a:ext cx="5380037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바빌론의 거대 도시</a:t>
            </a:r>
            <a:endParaRPr lang="en-US" altLang="ko-KR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E81B20C6-F997-C445-9150-8EC4B983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15" name="Freeform 3">
            <a:extLst>
              <a:ext uri="{FF2B5EF4-FFF2-40B4-BE49-F238E27FC236}">
                <a16:creationId xmlns:a16="http://schemas.microsoft.com/office/drawing/2014/main" id="{B8BB4C1E-C9EA-8645-8206-F5E56B5ADC6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BB9ADC6A-C95E-C24A-995D-F0A70E3D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A260C387-A945-E646-8908-1409AB622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18" name="Freeform 6">
            <a:extLst>
              <a:ext uri="{FF2B5EF4-FFF2-40B4-BE49-F238E27FC236}">
                <a16:creationId xmlns:a16="http://schemas.microsoft.com/office/drawing/2014/main" id="{8762722A-0953-0B45-9D1C-FF6B8A78BF85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9" name="Freeform 7">
            <a:extLst>
              <a:ext uri="{FF2B5EF4-FFF2-40B4-BE49-F238E27FC236}">
                <a16:creationId xmlns:a16="http://schemas.microsoft.com/office/drawing/2014/main" id="{7E541EC6-76BB-D54B-AF16-6300A4EE4A3A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0" name="Rectangle 8">
            <a:extLst>
              <a:ext uri="{FF2B5EF4-FFF2-40B4-BE49-F238E27FC236}">
                <a16:creationId xmlns:a16="http://schemas.microsoft.com/office/drawing/2014/main" id="{E6112E16-3E4B-E344-960A-ABEB495E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21" name="Freeform 9">
            <a:extLst>
              <a:ext uri="{FF2B5EF4-FFF2-40B4-BE49-F238E27FC236}">
                <a16:creationId xmlns:a16="http://schemas.microsoft.com/office/drawing/2014/main" id="{D93BC926-7A10-784B-90CA-9BBAFAEC1CC4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2" name="Rectangle 10">
            <a:extLst>
              <a:ext uri="{FF2B5EF4-FFF2-40B4-BE49-F238E27FC236}">
                <a16:creationId xmlns:a16="http://schemas.microsoft.com/office/drawing/2014/main" id="{EFA4DD89-BCB2-464B-8D31-79853C046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23" name="Freeform 11">
            <a:extLst>
              <a:ext uri="{FF2B5EF4-FFF2-40B4-BE49-F238E27FC236}">
                <a16:creationId xmlns:a16="http://schemas.microsoft.com/office/drawing/2014/main" id="{025EAE86-6BD8-1146-B2F7-48C0F21B1985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4" name="Freeform 12">
            <a:extLst>
              <a:ext uri="{FF2B5EF4-FFF2-40B4-BE49-F238E27FC236}">
                <a16:creationId xmlns:a16="http://schemas.microsoft.com/office/drawing/2014/main" id="{BC0F37E5-0A56-034D-9331-4E95AC41F384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5" name="Freeform 13">
            <a:extLst>
              <a:ext uri="{FF2B5EF4-FFF2-40B4-BE49-F238E27FC236}">
                <a16:creationId xmlns:a16="http://schemas.microsoft.com/office/drawing/2014/main" id="{F01B9C30-8A58-5842-99FA-2BCEE2FA9973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26" name="Rectangle 14">
            <a:extLst>
              <a:ext uri="{FF2B5EF4-FFF2-40B4-BE49-F238E27FC236}">
                <a16:creationId xmlns:a16="http://schemas.microsoft.com/office/drawing/2014/main" id="{6FF1A1A1-B7D0-7F48-9775-F60AD3742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27" name="Rectangle 15">
            <a:extLst>
              <a:ext uri="{FF2B5EF4-FFF2-40B4-BE49-F238E27FC236}">
                <a16:creationId xmlns:a16="http://schemas.microsoft.com/office/drawing/2014/main" id="{20DA2901-1606-1E4C-9B72-40527934F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8588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18128" name="Rectangle 16">
            <a:extLst>
              <a:ext uri="{FF2B5EF4-FFF2-40B4-BE49-F238E27FC236}">
                <a16:creationId xmlns:a16="http://schemas.microsoft.com/office/drawing/2014/main" id="{FAA13A47-A563-974F-93EE-078F17FC2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29" name="Rectangle 17">
            <a:extLst>
              <a:ext uri="{FF2B5EF4-FFF2-40B4-BE49-F238E27FC236}">
                <a16:creationId xmlns:a16="http://schemas.microsoft.com/office/drawing/2014/main" id="{1B562BC3-EAB9-414B-A898-9F872C2A1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41AA9EFF-DD0A-4347-90B2-5145EB4D4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1" name="Line 19">
            <a:extLst>
              <a:ext uri="{FF2B5EF4-FFF2-40B4-BE49-F238E27FC236}">
                <a16:creationId xmlns:a16="http://schemas.microsoft.com/office/drawing/2014/main" id="{8B005F3E-9577-4547-B8A0-CE75BF1E5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2" name="Rectangle 20">
            <a:extLst>
              <a:ext uri="{FF2B5EF4-FFF2-40B4-BE49-F238E27FC236}">
                <a16:creationId xmlns:a16="http://schemas.microsoft.com/office/drawing/2014/main" id="{FB6621BD-143B-0D43-BE18-373C559E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624013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</a:t>
            </a:r>
            <a:endParaRPr lang="en-US" altLang="ko-KR" sz="24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그리기      </a:t>
            </a:r>
          </a:p>
        </p:txBody>
      </p:sp>
      <p:sp>
        <p:nvSpPr>
          <p:cNvPr id="218133" name="Rectangle 21">
            <a:extLst>
              <a:ext uri="{FF2B5EF4-FFF2-40B4-BE49-F238E27FC236}">
                <a16:creationId xmlns:a16="http://schemas.microsoft.com/office/drawing/2014/main" id="{311C794F-2546-2645-9EA8-8D1662C0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18134" name="Line 22">
            <a:extLst>
              <a:ext uri="{FF2B5EF4-FFF2-40B4-BE49-F238E27FC236}">
                <a16:creationId xmlns:a16="http://schemas.microsoft.com/office/drawing/2014/main" id="{A5F98817-3FB2-B84D-AE98-C4634EBB3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6" name="Rectangle 24">
            <a:extLst>
              <a:ext uri="{FF2B5EF4-FFF2-40B4-BE49-F238E27FC236}">
                <a16:creationId xmlns:a16="http://schemas.microsoft.com/office/drawing/2014/main" id="{6BF6F767-2717-7E41-83E6-6DA77C3D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7" name="Rectangle 25">
            <a:extLst>
              <a:ext uri="{FF2B5EF4-FFF2-40B4-BE49-F238E27FC236}">
                <a16:creationId xmlns:a16="http://schemas.microsoft.com/office/drawing/2014/main" id="{BB004F2B-49F3-8642-97BF-4024DB838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38" name="Rectangle 26">
            <a:extLst>
              <a:ext uri="{FF2B5EF4-FFF2-40B4-BE49-F238E27FC236}">
                <a16:creationId xmlns:a16="http://schemas.microsoft.com/office/drawing/2014/main" id="{DC95BB18-5246-7C4F-8744-8601836F2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40" name="Rectangle 28">
            <a:extLst>
              <a:ext uri="{FF2B5EF4-FFF2-40B4-BE49-F238E27FC236}">
                <a16:creationId xmlns:a16="http://schemas.microsoft.com/office/drawing/2014/main" id="{97C43967-DDDF-C64C-8744-78EBA4D20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하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18142" name="Rectangle 30">
            <a:extLst>
              <a:ext uri="{FF2B5EF4-FFF2-40B4-BE49-F238E27FC236}">
                <a16:creationId xmlns:a16="http://schemas.microsoft.com/office/drawing/2014/main" id="{4FE1275A-B935-534D-9E11-66CE49EE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8143" name="Oval 31">
            <a:extLst>
              <a:ext uri="{FF2B5EF4-FFF2-40B4-BE49-F238E27FC236}">
                <a16:creationId xmlns:a16="http://schemas.microsoft.com/office/drawing/2014/main" id="{47E79311-D015-B34B-99AE-A503F2F79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44" name="Oval 32">
            <a:extLst>
              <a:ext uri="{FF2B5EF4-FFF2-40B4-BE49-F238E27FC236}">
                <a16:creationId xmlns:a16="http://schemas.microsoft.com/office/drawing/2014/main" id="{252D9B11-4D94-754B-8763-D26A10CE9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46" name="Oval 34">
            <a:extLst>
              <a:ext uri="{FF2B5EF4-FFF2-40B4-BE49-F238E27FC236}">
                <a16:creationId xmlns:a16="http://schemas.microsoft.com/office/drawing/2014/main" id="{167B277A-B09A-9C46-9EEC-78C57D4A1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47" name="Rectangle 35">
            <a:extLst>
              <a:ext uri="{FF2B5EF4-FFF2-40B4-BE49-F238E27FC236}">
                <a16:creationId xmlns:a16="http://schemas.microsoft.com/office/drawing/2014/main" id="{1D68C836-48D9-B144-BFF2-6B81DBEA5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18148" name="Oval 36">
            <a:extLst>
              <a:ext uri="{FF2B5EF4-FFF2-40B4-BE49-F238E27FC236}">
                <a16:creationId xmlns:a16="http://schemas.microsoft.com/office/drawing/2014/main" id="{B093B343-3D7B-C249-8EF7-3E159D66A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49" name="Oval 37">
            <a:extLst>
              <a:ext uri="{FF2B5EF4-FFF2-40B4-BE49-F238E27FC236}">
                <a16:creationId xmlns:a16="http://schemas.microsoft.com/office/drawing/2014/main" id="{4C572B75-6473-6C4A-A4B1-F518DD08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50" name="Rectangle 38">
            <a:extLst>
              <a:ext uri="{FF2B5EF4-FFF2-40B4-BE49-F238E27FC236}">
                <a16:creationId xmlns:a16="http://schemas.microsoft.com/office/drawing/2014/main" id="{69098D03-73E0-4648-A978-22DD081BD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18151" name="Oval 39">
            <a:extLst>
              <a:ext uri="{FF2B5EF4-FFF2-40B4-BE49-F238E27FC236}">
                <a16:creationId xmlns:a16="http://schemas.microsoft.com/office/drawing/2014/main" id="{4DAC9108-A290-044D-B347-3D10CC4D4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52" name="Rectangle 40">
            <a:extLst>
              <a:ext uri="{FF2B5EF4-FFF2-40B4-BE49-F238E27FC236}">
                <a16:creationId xmlns:a16="http://schemas.microsoft.com/office/drawing/2014/main" id="{45EC96E4-E23C-CE45-A7A4-3A97BAAE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18153" name="Oval 41">
            <a:extLst>
              <a:ext uri="{FF2B5EF4-FFF2-40B4-BE49-F238E27FC236}">
                <a16:creationId xmlns:a16="http://schemas.microsoft.com/office/drawing/2014/main" id="{57007577-DF78-5A49-B68E-E76931A84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54" name="Rectangle 42">
            <a:extLst>
              <a:ext uri="{FF2B5EF4-FFF2-40B4-BE49-F238E27FC236}">
                <a16:creationId xmlns:a16="http://schemas.microsoft.com/office/drawing/2014/main" id="{C4D70DD9-478A-994A-B916-40B4F8648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18155" name="Rectangle 43">
            <a:extLst>
              <a:ext uri="{FF2B5EF4-FFF2-40B4-BE49-F238E27FC236}">
                <a16:creationId xmlns:a16="http://schemas.microsoft.com/office/drawing/2014/main" id="{05FA5DD1-82B4-4C40-91B2-AF99C3AD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A9114519-D983-D74C-8276-26ABDE026313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AutoShape 49">
            <a:extLst>
              <a:ext uri="{FF2B5EF4-FFF2-40B4-BE49-F238E27FC236}">
                <a16:creationId xmlns:a16="http://schemas.microsoft.com/office/drawing/2014/main" id="{F3DAE4F0-3116-7949-B1CE-5238DB4DE822}"/>
              </a:ext>
            </a:extLst>
          </p:cNvPr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64" name="Freeform 52">
            <a:extLst>
              <a:ext uri="{FF2B5EF4-FFF2-40B4-BE49-F238E27FC236}">
                <a16:creationId xmlns:a16="http://schemas.microsoft.com/office/drawing/2014/main" id="{F81BCEAC-E50F-584A-80C5-0263CC011405}"/>
              </a:ext>
            </a:extLst>
          </p:cNvPr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149225 w 220"/>
              <a:gd name="T3" fmla="*/ 149225 h 651"/>
              <a:gd name="T4" fmla="*/ 161925 w 220"/>
              <a:gd name="T5" fmla="*/ 187325 h 651"/>
              <a:gd name="T6" fmla="*/ 187325 w 220"/>
              <a:gd name="T7" fmla="*/ 223838 h 651"/>
              <a:gd name="T8" fmla="*/ 223838 w 220"/>
              <a:gd name="T9" fmla="*/ 349250 h 651"/>
              <a:gd name="T10" fmla="*/ 249238 w 220"/>
              <a:gd name="T11" fmla="*/ 423863 h 651"/>
              <a:gd name="T12" fmla="*/ 261938 w 220"/>
              <a:gd name="T13" fmla="*/ 460375 h 651"/>
              <a:gd name="T14" fmla="*/ 349250 w 220"/>
              <a:gd name="T15" fmla="*/ 1033463 h 6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9" name="Oval 27">
            <a:extLst>
              <a:ext uri="{FF2B5EF4-FFF2-40B4-BE49-F238E27FC236}">
                <a16:creationId xmlns:a16="http://schemas.microsoft.com/office/drawing/2014/main" id="{E8961170-7FE2-3D4F-B51D-7BDD6E925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35" name="Oval 23">
            <a:extLst>
              <a:ext uri="{FF2B5EF4-FFF2-40B4-BE49-F238E27FC236}">
                <a16:creationId xmlns:a16="http://schemas.microsoft.com/office/drawing/2014/main" id="{78BB1D4D-EA3B-2E47-93C2-0CE5AF16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41" name="Oval 29">
            <a:extLst>
              <a:ext uri="{FF2B5EF4-FFF2-40B4-BE49-F238E27FC236}">
                <a16:creationId xmlns:a16="http://schemas.microsoft.com/office/drawing/2014/main" id="{37F8A4BA-EFD7-1D40-8FC4-448B0582F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60" name="Oval 48">
            <a:extLst>
              <a:ext uri="{FF2B5EF4-FFF2-40B4-BE49-F238E27FC236}">
                <a16:creationId xmlns:a16="http://schemas.microsoft.com/office/drawing/2014/main" id="{E928B540-5D12-E945-98CC-C892881FA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65" name="Rectangle 53">
            <a:extLst>
              <a:ext uri="{FF2B5EF4-FFF2-40B4-BE49-F238E27FC236}">
                <a16:creationId xmlns:a16="http://schemas.microsoft.com/office/drawing/2014/main" id="{0E7D2177-4806-134B-8BEA-8085EA5FE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2568575"/>
            <a:ext cx="530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18166" name="Text Box 54">
            <a:extLst>
              <a:ext uri="{FF2B5EF4-FFF2-40B4-BE49-F238E27FC236}">
                <a16:creationId xmlns:a16="http://schemas.microsoft.com/office/drawing/2014/main" id="{8E75C84A-44DE-2E4E-B4AC-1FC2D81B5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044700"/>
            <a:ext cx="2144713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아버지</a:t>
            </a:r>
            <a:r>
              <a:rPr lang="en-US" altLang="ko-KR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,    </a:t>
            </a:r>
            <a:r>
              <a:rPr lang="ko-KR" altLang="en-US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늙은 데라</a:t>
            </a:r>
            <a:r>
              <a:rPr lang="en-US" altLang="ko-KR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, </a:t>
            </a:r>
            <a:r>
              <a:rPr lang="ko-KR" altLang="en-US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하란에서 죽다</a:t>
            </a:r>
            <a:r>
              <a:rPr lang="en-US" altLang="ko-KR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rPr>
              <a:t>.</a:t>
            </a:r>
          </a:p>
        </p:txBody>
      </p:sp>
      <p:sp>
        <p:nvSpPr>
          <p:cNvPr id="218182" name="Text Box 70">
            <a:extLst>
              <a:ext uri="{FF2B5EF4-FFF2-40B4-BE49-F238E27FC236}">
                <a16:creationId xmlns:a16="http://schemas.microsoft.com/office/drawing/2014/main" id="{B221AA10-28B8-7E4F-A062-8255C6CC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682F44C2-183F-3E47-B9BF-FDA8CD080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11:31-32</a:t>
            </a:r>
          </a:p>
        </p:txBody>
      </p:sp>
      <p:sp>
        <p:nvSpPr>
          <p:cNvPr id="218185" name="Freeform 73">
            <a:extLst>
              <a:ext uri="{FF2B5EF4-FFF2-40B4-BE49-F238E27FC236}">
                <a16:creationId xmlns:a16="http://schemas.microsoft.com/office/drawing/2014/main" id="{1F0AA345-D199-6A4D-91D3-67DF8F237837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86" name="AutoShape 74">
            <a:extLst>
              <a:ext uri="{FF2B5EF4-FFF2-40B4-BE49-F238E27FC236}">
                <a16:creationId xmlns:a16="http://schemas.microsoft.com/office/drawing/2014/main" id="{077C627A-3A96-AF4D-A6D0-C1263CD4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87" name="Rectangle 75">
            <a:extLst>
              <a:ext uri="{FF2B5EF4-FFF2-40B4-BE49-F238E27FC236}">
                <a16:creationId xmlns:a16="http://schemas.microsoft.com/office/drawing/2014/main" id="{DAACC303-4828-2641-91AB-AEEB6AE3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88" name="AutoShape 76">
            <a:extLst>
              <a:ext uri="{FF2B5EF4-FFF2-40B4-BE49-F238E27FC236}">
                <a16:creationId xmlns:a16="http://schemas.microsoft.com/office/drawing/2014/main" id="{5AC5528A-FA06-784C-874F-9C9813B6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89" name="Line 77">
            <a:extLst>
              <a:ext uri="{FF2B5EF4-FFF2-40B4-BE49-F238E27FC236}">
                <a16:creationId xmlns:a16="http://schemas.microsoft.com/office/drawing/2014/main" id="{F460442D-5BFF-D547-9F49-2D234AD15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0" name="Line 78">
            <a:extLst>
              <a:ext uri="{FF2B5EF4-FFF2-40B4-BE49-F238E27FC236}">
                <a16:creationId xmlns:a16="http://schemas.microsoft.com/office/drawing/2014/main" id="{F1E20356-E339-D041-9BCA-05B689492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1" name="Rectangle 79">
            <a:extLst>
              <a:ext uri="{FF2B5EF4-FFF2-40B4-BE49-F238E27FC236}">
                <a16:creationId xmlns:a16="http://schemas.microsoft.com/office/drawing/2014/main" id="{4CE39146-CD9E-ED40-9615-1766EA383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2" name="Rectangle 80">
            <a:extLst>
              <a:ext uri="{FF2B5EF4-FFF2-40B4-BE49-F238E27FC236}">
                <a16:creationId xmlns:a16="http://schemas.microsoft.com/office/drawing/2014/main" id="{BB6F1EED-4F7E-6246-A885-62C69818E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18193" name="Rectangle 81">
            <a:extLst>
              <a:ext uri="{FF2B5EF4-FFF2-40B4-BE49-F238E27FC236}">
                <a16:creationId xmlns:a16="http://schemas.microsoft.com/office/drawing/2014/main" id="{ECEF4AD7-C911-3D42-BF66-B406A33F2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18194" name="Line 82">
            <a:extLst>
              <a:ext uri="{FF2B5EF4-FFF2-40B4-BE49-F238E27FC236}">
                <a16:creationId xmlns:a16="http://schemas.microsoft.com/office/drawing/2014/main" id="{9D8EBC22-E262-174B-BD75-44AC5507AD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5" name="Line 83">
            <a:extLst>
              <a:ext uri="{FF2B5EF4-FFF2-40B4-BE49-F238E27FC236}">
                <a16:creationId xmlns:a16="http://schemas.microsoft.com/office/drawing/2014/main" id="{667C7FAE-E7F8-2F4E-A68A-0B6C1973C6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6" name="Line 84">
            <a:extLst>
              <a:ext uri="{FF2B5EF4-FFF2-40B4-BE49-F238E27FC236}">
                <a16:creationId xmlns:a16="http://schemas.microsoft.com/office/drawing/2014/main" id="{07870EFE-42DC-1B47-AA0A-74DE3A424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C5AED8B4-8AEE-2846-AA43-6DE16BD95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218203" name="Group 91">
            <a:extLst>
              <a:ext uri="{FF2B5EF4-FFF2-40B4-BE49-F238E27FC236}">
                <a16:creationId xmlns:a16="http://schemas.microsoft.com/office/drawing/2014/main" id="{E66759E0-E98B-974C-9334-D3DDC49EF4FA}"/>
              </a:ext>
            </a:extLst>
          </p:cNvPr>
          <p:cNvGrpSpPr>
            <a:grpSpLocks/>
          </p:cNvGrpSpPr>
          <p:nvPr/>
        </p:nvGrpSpPr>
        <p:grpSpPr bwMode="auto">
          <a:xfrm>
            <a:off x="1130300" y="1955800"/>
            <a:ext cx="4025900" cy="4343400"/>
            <a:chOff x="720" y="1232"/>
            <a:chExt cx="2536" cy="2736"/>
          </a:xfrm>
        </p:grpSpPr>
        <p:pic>
          <p:nvPicPr>
            <p:cNvPr id="218181" name="Picture 69">
              <a:extLst>
                <a:ext uri="{FF2B5EF4-FFF2-40B4-BE49-F238E27FC236}">
                  <a16:creationId xmlns:a16="http://schemas.microsoft.com/office/drawing/2014/main" id="{EF65EED1-10BB-8B42-9F19-D8F52626A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202" name="Text Box 90">
              <a:extLst>
                <a:ext uri="{FF2B5EF4-FFF2-40B4-BE49-F238E27FC236}">
                  <a16:creationId xmlns:a16="http://schemas.microsoft.com/office/drawing/2014/main" id="{327B35EB-17DD-7A4B-9F69-3E99AF0C9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오늘날 하란</a:t>
              </a:r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(</a:t>
              </a:r>
              <a:r>
                <a:rPr lang="ko-KR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터키</a:t>
              </a:r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)</a:t>
              </a:r>
              <a:r>
                <a:rPr lang="ko-KR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에 위치한 비하이브</a:t>
              </a:r>
              <a:r>
                <a:rPr lang="en-US" altLang="ko-KR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시</a:t>
              </a:r>
              <a:endParaRPr lang="en-US" altLang="ko-KR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endParaRPr>
            </a:p>
          </p:txBody>
        </p:sp>
      </p:grpSp>
      <p:sp>
        <p:nvSpPr>
          <p:cNvPr id="218204" name="Rectangle 92">
            <a:extLst>
              <a:ext uri="{FF2B5EF4-FFF2-40B4-BE49-F238E27FC236}">
                <a16:creationId xmlns:a16="http://schemas.microsoft.com/office/drawing/2014/main" id="{85070D22-B032-0A4E-B6A3-3B0D36852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20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A9BBDBF1-46FF-6548-90D9-71F6F18EC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18207" name="Text Box 95">
            <a:extLst>
              <a:ext uri="{FF2B5EF4-FFF2-40B4-BE49-F238E27FC236}">
                <a16:creationId xmlns:a16="http://schemas.microsoft.com/office/drawing/2014/main" id="{2AE27A03-469F-984E-A384-D0AB747AD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6440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0AB4F032-4CFA-9843-B21C-620B8263B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187" name="Freeform 3">
            <a:extLst>
              <a:ext uri="{FF2B5EF4-FFF2-40B4-BE49-F238E27FC236}">
                <a16:creationId xmlns:a16="http://schemas.microsoft.com/office/drawing/2014/main" id="{B8909214-C8C2-DD48-90B2-D4E73CB1D011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Rectangle 4">
            <a:extLst>
              <a:ext uri="{FF2B5EF4-FFF2-40B4-BE49-F238E27FC236}">
                <a16:creationId xmlns:a16="http://schemas.microsoft.com/office/drawing/2014/main" id="{A170D625-7F20-F24A-85A4-754EA5241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189" name="Rectangle 5">
            <a:extLst>
              <a:ext uri="{FF2B5EF4-FFF2-40B4-BE49-F238E27FC236}">
                <a16:creationId xmlns:a16="http://schemas.microsoft.com/office/drawing/2014/main" id="{2959300C-A239-C446-9733-817DD264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190" name="Freeform 6">
            <a:extLst>
              <a:ext uri="{FF2B5EF4-FFF2-40B4-BE49-F238E27FC236}">
                <a16:creationId xmlns:a16="http://schemas.microsoft.com/office/drawing/2014/main" id="{52FEF028-E037-784D-8A68-59E7839AEA02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1" name="Freeform 7">
            <a:extLst>
              <a:ext uri="{FF2B5EF4-FFF2-40B4-BE49-F238E27FC236}">
                <a16:creationId xmlns:a16="http://schemas.microsoft.com/office/drawing/2014/main" id="{3DF8ABFA-FE02-724D-8753-29B1C73D4D9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2" name="Rectangle 8">
            <a:extLst>
              <a:ext uri="{FF2B5EF4-FFF2-40B4-BE49-F238E27FC236}">
                <a16:creationId xmlns:a16="http://schemas.microsoft.com/office/drawing/2014/main" id="{28636FB0-731B-BD44-8AA9-20A8BAC5E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21193" name="Freeform 9">
            <a:extLst>
              <a:ext uri="{FF2B5EF4-FFF2-40B4-BE49-F238E27FC236}">
                <a16:creationId xmlns:a16="http://schemas.microsoft.com/office/drawing/2014/main" id="{BE326459-1BA9-6A4E-8393-790095CF11FE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4" name="Rectangle 10">
            <a:extLst>
              <a:ext uri="{FF2B5EF4-FFF2-40B4-BE49-F238E27FC236}">
                <a16:creationId xmlns:a16="http://schemas.microsoft.com/office/drawing/2014/main" id="{030654F2-224B-8F44-A8A8-8C19BCB9E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21195" name="Freeform 11">
            <a:extLst>
              <a:ext uri="{FF2B5EF4-FFF2-40B4-BE49-F238E27FC236}">
                <a16:creationId xmlns:a16="http://schemas.microsoft.com/office/drawing/2014/main" id="{863FE727-7D34-0545-864F-942725C6022F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Freeform 12">
            <a:extLst>
              <a:ext uri="{FF2B5EF4-FFF2-40B4-BE49-F238E27FC236}">
                <a16:creationId xmlns:a16="http://schemas.microsoft.com/office/drawing/2014/main" id="{0A821728-07B5-4040-B517-C9025A982E23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13">
            <a:extLst>
              <a:ext uri="{FF2B5EF4-FFF2-40B4-BE49-F238E27FC236}">
                <a16:creationId xmlns:a16="http://schemas.microsoft.com/office/drawing/2014/main" id="{87D050CE-DF07-E04F-8E79-8D60A2DE0988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Rectangle 14">
            <a:extLst>
              <a:ext uri="{FF2B5EF4-FFF2-40B4-BE49-F238E27FC236}">
                <a16:creationId xmlns:a16="http://schemas.microsoft.com/office/drawing/2014/main" id="{7D5552CF-ACAC-8F4F-BED9-C1534B205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21199" name="Rectangle 15">
            <a:extLst>
              <a:ext uri="{FF2B5EF4-FFF2-40B4-BE49-F238E27FC236}">
                <a16:creationId xmlns:a16="http://schemas.microsoft.com/office/drawing/2014/main" id="{5E6500D9-53C6-F143-9107-6AA98855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1334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21200" name="Rectangle 16">
            <a:extLst>
              <a:ext uri="{FF2B5EF4-FFF2-40B4-BE49-F238E27FC236}">
                <a16:creationId xmlns:a16="http://schemas.microsoft.com/office/drawing/2014/main" id="{0C53FDB6-B518-0C42-8227-3D61F37EC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21201" name="Rectangle 17">
            <a:extLst>
              <a:ext uri="{FF2B5EF4-FFF2-40B4-BE49-F238E27FC236}">
                <a16:creationId xmlns:a16="http://schemas.microsoft.com/office/drawing/2014/main" id="{BA423DCD-3548-E94E-B4B9-AAFAA569B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2" name="Line 18">
            <a:extLst>
              <a:ext uri="{FF2B5EF4-FFF2-40B4-BE49-F238E27FC236}">
                <a16:creationId xmlns:a16="http://schemas.microsoft.com/office/drawing/2014/main" id="{1186CD02-AF16-C343-96FD-ADA226B92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3" name="Line 19">
            <a:extLst>
              <a:ext uri="{FF2B5EF4-FFF2-40B4-BE49-F238E27FC236}">
                <a16:creationId xmlns:a16="http://schemas.microsoft.com/office/drawing/2014/main" id="{9DAF32A3-C64D-0A47-A175-85208C372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4" name="Rectangle 20">
            <a:extLst>
              <a:ext uri="{FF2B5EF4-FFF2-40B4-BE49-F238E27FC236}">
                <a16:creationId xmlns:a16="http://schemas.microsoft.com/office/drawing/2014/main" id="{4DD4B7B3-93F6-DF42-A401-7E26C8B75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846263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 그리기</a:t>
            </a:r>
          </a:p>
        </p:txBody>
      </p:sp>
      <p:sp>
        <p:nvSpPr>
          <p:cNvPr id="221205" name="Rectangle 21">
            <a:extLst>
              <a:ext uri="{FF2B5EF4-FFF2-40B4-BE49-F238E27FC236}">
                <a16:creationId xmlns:a16="http://schemas.microsoft.com/office/drawing/2014/main" id="{93EE88C8-739B-B64E-B15C-0E2AC3E95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21206" name="Line 22">
            <a:extLst>
              <a:ext uri="{FF2B5EF4-FFF2-40B4-BE49-F238E27FC236}">
                <a16:creationId xmlns:a16="http://schemas.microsoft.com/office/drawing/2014/main" id="{D4CD72BA-9AB0-424B-99D2-3EE4FC381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8" name="Rectangle 24">
            <a:extLst>
              <a:ext uri="{FF2B5EF4-FFF2-40B4-BE49-F238E27FC236}">
                <a16:creationId xmlns:a16="http://schemas.microsoft.com/office/drawing/2014/main" id="{D7FD352B-5854-BA48-99F1-209A3720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9" name="Rectangle 25">
            <a:extLst>
              <a:ext uri="{FF2B5EF4-FFF2-40B4-BE49-F238E27FC236}">
                <a16:creationId xmlns:a16="http://schemas.microsoft.com/office/drawing/2014/main" id="{D9BD4DF1-D8AB-EC43-936F-44E0F26FD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21210" name="Rectangle 26">
            <a:extLst>
              <a:ext uri="{FF2B5EF4-FFF2-40B4-BE49-F238E27FC236}">
                <a16:creationId xmlns:a16="http://schemas.microsoft.com/office/drawing/2014/main" id="{CFC61082-DD69-A648-9F25-A0DF88FA0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21212" name="Rectangle 28">
            <a:extLst>
              <a:ext uri="{FF2B5EF4-FFF2-40B4-BE49-F238E27FC236}">
                <a16:creationId xmlns:a16="http://schemas.microsoft.com/office/drawing/2014/main" id="{C912F75D-4199-7C40-90C7-8C912FE0A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21214" name="Rectangle 30">
            <a:extLst>
              <a:ext uri="{FF2B5EF4-FFF2-40B4-BE49-F238E27FC236}">
                <a16:creationId xmlns:a16="http://schemas.microsoft.com/office/drawing/2014/main" id="{FC4D9A4E-AD7D-8E44-9A7B-02776ABB4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21215" name="Oval 31">
            <a:extLst>
              <a:ext uri="{FF2B5EF4-FFF2-40B4-BE49-F238E27FC236}">
                <a16:creationId xmlns:a16="http://schemas.microsoft.com/office/drawing/2014/main" id="{FDFFDECA-611B-764F-8A0D-996896804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17" name="Rectangle 33">
            <a:extLst>
              <a:ext uri="{FF2B5EF4-FFF2-40B4-BE49-F238E27FC236}">
                <a16:creationId xmlns:a16="http://schemas.microsoft.com/office/drawing/2014/main" id="{9379A14C-F805-E444-B2FD-5B1BCB5EA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2568575"/>
            <a:ext cx="77946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8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가</a:t>
            </a:r>
          </a:p>
        </p:txBody>
      </p:sp>
      <p:sp>
        <p:nvSpPr>
          <p:cNvPr id="221218" name="Oval 34">
            <a:extLst>
              <a:ext uri="{FF2B5EF4-FFF2-40B4-BE49-F238E27FC236}">
                <a16:creationId xmlns:a16="http://schemas.microsoft.com/office/drawing/2014/main" id="{266F3073-7021-5541-82ED-4CE4B67A0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19" name="Rectangle 35">
            <a:extLst>
              <a:ext uri="{FF2B5EF4-FFF2-40B4-BE49-F238E27FC236}">
                <a16:creationId xmlns:a16="http://schemas.microsoft.com/office/drawing/2014/main" id="{49C5FC7F-EBA9-B94F-8E4C-47927C0B6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21220" name="Oval 36">
            <a:extLst>
              <a:ext uri="{FF2B5EF4-FFF2-40B4-BE49-F238E27FC236}">
                <a16:creationId xmlns:a16="http://schemas.microsoft.com/office/drawing/2014/main" id="{EC1E8E8A-62D6-8741-893C-98669F386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21" name="Oval 37">
            <a:extLst>
              <a:ext uri="{FF2B5EF4-FFF2-40B4-BE49-F238E27FC236}">
                <a16:creationId xmlns:a16="http://schemas.microsoft.com/office/drawing/2014/main" id="{CE85FD98-0DE0-924A-AFD3-78F276608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22" name="Rectangle 38">
            <a:extLst>
              <a:ext uri="{FF2B5EF4-FFF2-40B4-BE49-F238E27FC236}">
                <a16:creationId xmlns:a16="http://schemas.microsoft.com/office/drawing/2014/main" id="{DC148171-2B8D-7347-96B9-1D5C23795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21223" name="Oval 39">
            <a:extLst>
              <a:ext uri="{FF2B5EF4-FFF2-40B4-BE49-F238E27FC236}">
                <a16:creationId xmlns:a16="http://schemas.microsoft.com/office/drawing/2014/main" id="{945C2C5D-01EC-0B4A-B391-D75369670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24" name="Rectangle 40">
            <a:extLst>
              <a:ext uri="{FF2B5EF4-FFF2-40B4-BE49-F238E27FC236}">
                <a16:creationId xmlns:a16="http://schemas.microsoft.com/office/drawing/2014/main" id="{90E0E82B-A254-EE41-BB4B-D1AC30DD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21225" name="Oval 41">
            <a:extLst>
              <a:ext uri="{FF2B5EF4-FFF2-40B4-BE49-F238E27FC236}">
                <a16:creationId xmlns:a16="http://schemas.microsoft.com/office/drawing/2014/main" id="{CDA07307-B8B0-654D-A4F2-F17D1460E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26" name="Rectangle 42">
            <a:extLst>
              <a:ext uri="{FF2B5EF4-FFF2-40B4-BE49-F238E27FC236}">
                <a16:creationId xmlns:a16="http://schemas.microsoft.com/office/drawing/2014/main" id="{CA6B1B7E-3CA8-FA45-8612-9B559FCD5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</a:p>
        </p:txBody>
      </p:sp>
      <p:sp>
        <p:nvSpPr>
          <p:cNvPr id="221227" name="Rectangle 43">
            <a:extLst>
              <a:ext uri="{FF2B5EF4-FFF2-40B4-BE49-F238E27FC236}">
                <a16:creationId xmlns:a16="http://schemas.microsoft.com/office/drawing/2014/main" id="{C2C06F8A-1B69-CF43-9F02-E58E716EE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21228" name="Freeform 44">
            <a:extLst>
              <a:ext uri="{FF2B5EF4-FFF2-40B4-BE49-F238E27FC236}">
                <a16:creationId xmlns:a16="http://schemas.microsoft.com/office/drawing/2014/main" id="{F2117515-A16F-5246-970D-5C254AA9857B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Oval 46">
            <a:extLst>
              <a:ext uri="{FF2B5EF4-FFF2-40B4-BE49-F238E27FC236}">
                <a16:creationId xmlns:a16="http://schemas.microsoft.com/office/drawing/2014/main" id="{3231D18A-65CE-FA43-B9D2-77B6D18748AD}"/>
              </a:ext>
            </a:extLst>
          </p:cNvPr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31" name="AutoShape 47">
            <a:extLst>
              <a:ext uri="{FF2B5EF4-FFF2-40B4-BE49-F238E27FC236}">
                <a16:creationId xmlns:a16="http://schemas.microsoft.com/office/drawing/2014/main" id="{F12AD053-1B2E-D941-B32D-66BCC12A7173}"/>
              </a:ext>
            </a:extLst>
          </p:cNvPr>
          <p:cNvSpPr>
            <a:spLocks noChangeArrowheads="1"/>
          </p:cNvSpPr>
          <p:nvPr/>
        </p:nvSpPr>
        <p:spPr bwMode="auto">
          <a:xfrm rot="12354535">
            <a:off x="35179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32" name="Freeform 48">
            <a:extLst>
              <a:ext uri="{FF2B5EF4-FFF2-40B4-BE49-F238E27FC236}">
                <a16:creationId xmlns:a16="http://schemas.microsoft.com/office/drawing/2014/main" id="{705FDB43-96FF-BE41-8BB7-022D9ED537EE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Freeform 49">
            <a:extLst>
              <a:ext uri="{FF2B5EF4-FFF2-40B4-BE49-F238E27FC236}">
                <a16:creationId xmlns:a16="http://schemas.microsoft.com/office/drawing/2014/main" id="{95B31E30-80EB-3544-86FA-F2FED8C49A96}"/>
              </a:ext>
            </a:extLst>
          </p:cNvPr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149225 w 220"/>
              <a:gd name="T3" fmla="*/ 149225 h 651"/>
              <a:gd name="T4" fmla="*/ 161925 w 220"/>
              <a:gd name="T5" fmla="*/ 187325 h 651"/>
              <a:gd name="T6" fmla="*/ 187325 w 220"/>
              <a:gd name="T7" fmla="*/ 223838 h 651"/>
              <a:gd name="T8" fmla="*/ 223838 w 220"/>
              <a:gd name="T9" fmla="*/ 349250 h 651"/>
              <a:gd name="T10" fmla="*/ 249238 w 220"/>
              <a:gd name="T11" fmla="*/ 423863 h 651"/>
              <a:gd name="T12" fmla="*/ 261938 w 220"/>
              <a:gd name="T13" fmla="*/ 460375 h 651"/>
              <a:gd name="T14" fmla="*/ 349250 w 220"/>
              <a:gd name="T15" fmla="*/ 1033463 h 6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7" name="Freeform 53">
            <a:extLst>
              <a:ext uri="{FF2B5EF4-FFF2-40B4-BE49-F238E27FC236}">
                <a16:creationId xmlns:a16="http://schemas.microsoft.com/office/drawing/2014/main" id="{16C9CBC0-54AA-FC4E-A50E-0491D20D6369}"/>
              </a:ext>
            </a:extLst>
          </p:cNvPr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773113 h 487"/>
              <a:gd name="T2" fmla="*/ 63500 w 1483"/>
              <a:gd name="T3" fmla="*/ 685800 h 487"/>
              <a:gd name="T4" fmla="*/ 100013 w 1483"/>
              <a:gd name="T5" fmla="*/ 649288 h 487"/>
              <a:gd name="T6" fmla="*/ 523875 w 1483"/>
              <a:gd name="T7" fmla="*/ 238125 h 487"/>
              <a:gd name="T8" fmla="*/ 785813 w 1483"/>
              <a:gd name="T9" fmla="*/ 138113 h 487"/>
              <a:gd name="T10" fmla="*/ 1619250 w 1483"/>
              <a:gd name="T11" fmla="*/ 26988 h 487"/>
              <a:gd name="T12" fmla="*/ 2079625 w 1483"/>
              <a:gd name="T13" fmla="*/ 26988 h 487"/>
              <a:gd name="T14" fmla="*/ 2292350 w 1483"/>
              <a:gd name="T15" fmla="*/ 50800 h 487"/>
              <a:gd name="T16" fmla="*/ 2354263 w 1483"/>
              <a:gd name="T17" fmla="*/ 63500 h 4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3" name="Oval 29">
            <a:extLst>
              <a:ext uri="{FF2B5EF4-FFF2-40B4-BE49-F238E27FC236}">
                <a16:creationId xmlns:a16="http://schemas.microsoft.com/office/drawing/2014/main" id="{D5097575-02E8-444B-824B-99FB815D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11" name="Oval 27">
            <a:extLst>
              <a:ext uri="{FF2B5EF4-FFF2-40B4-BE49-F238E27FC236}">
                <a16:creationId xmlns:a16="http://schemas.microsoft.com/office/drawing/2014/main" id="{20F71827-F4F8-0841-AB96-DF88D0445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07" name="Oval 23">
            <a:extLst>
              <a:ext uri="{FF2B5EF4-FFF2-40B4-BE49-F238E27FC236}">
                <a16:creationId xmlns:a16="http://schemas.microsoft.com/office/drawing/2014/main" id="{5EBB3116-7177-F746-84BD-BE98CF362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16" name="Oval 32">
            <a:extLst>
              <a:ext uri="{FF2B5EF4-FFF2-40B4-BE49-F238E27FC236}">
                <a16:creationId xmlns:a16="http://schemas.microsoft.com/office/drawing/2014/main" id="{18D02D1D-9C00-7143-B350-F0E249CEA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1" name="Text Box 67">
            <a:extLst>
              <a:ext uri="{FF2B5EF4-FFF2-40B4-BE49-F238E27FC236}">
                <a16:creationId xmlns:a16="http://schemas.microsoft.com/office/drawing/2014/main" id="{28A7CE3E-3619-B945-8D26-298581D27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21252" name="Text Box 68">
            <a:extLst>
              <a:ext uri="{FF2B5EF4-FFF2-40B4-BE49-F238E27FC236}">
                <a16:creationId xmlns:a16="http://schemas.microsoft.com/office/drawing/2014/main" id="{ABDDF1A4-8367-C54A-86C9-1B9D24510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12:5</a:t>
            </a:r>
          </a:p>
        </p:txBody>
      </p:sp>
      <p:sp>
        <p:nvSpPr>
          <p:cNvPr id="221253" name="Freeform 69">
            <a:extLst>
              <a:ext uri="{FF2B5EF4-FFF2-40B4-BE49-F238E27FC236}">
                <a16:creationId xmlns:a16="http://schemas.microsoft.com/office/drawing/2014/main" id="{201066AE-D1AD-B749-B761-888635B0BD73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54" name="AutoShape 70">
            <a:extLst>
              <a:ext uri="{FF2B5EF4-FFF2-40B4-BE49-F238E27FC236}">
                <a16:creationId xmlns:a16="http://schemas.microsoft.com/office/drawing/2014/main" id="{A2D0E7B5-8831-E841-A530-0D6F88CF9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5" name="Rectangle 71">
            <a:extLst>
              <a:ext uri="{FF2B5EF4-FFF2-40B4-BE49-F238E27FC236}">
                <a16:creationId xmlns:a16="http://schemas.microsoft.com/office/drawing/2014/main" id="{50B45D87-FA30-2742-93C0-C6DB73924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6" name="AutoShape 72">
            <a:extLst>
              <a:ext uri="{FF2B5EF4-FFF2-40B4-BE49-F238E27FC236}">
                <a16:creationId xmlns:a16="http://schemas.microsoft.com/office/drawing/2014/main" id="{1A6AECED-A909-6844-8480-4C5A0FCCE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7" name="Line 73">
            <a:extLst>
              <a:ext uri="{FF2B5EF4-FFF2-40B4-BE49-F238E27FC236}">
                <a16:creationId xmlns:a16="http://schemas.microsoft.com/office/drawing/2014/main" id="{544B31FF-B36E-2840-8B1D-9910303C6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8" name="Line 74">
            <a:extLst>
              <a:ext uri="{FF2B5EF4-FFF2-40B4-BE49-F238E27FC236}">
                <a16:creationId xmlns:a16="http://schemas.microsoft.com/office/drawing/2014/main" id="{0380E036-535C-0E40-89AD-ACBF38C0EA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59" name="Rectangle 75">
            <a:extLst>
              <a:ext uri="{FF2B5EF4-FFF2-40B4-BE49-F238E27FC236}">
                <a16:creationId xmlns:a16="http://schemas.microsoft.com/office/drawing/2014/main" id="{14FF3983-B700-FB4D-BFF8-1447AE86B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60" name="Rectangle 76">
            <a:extLst>
              <a:ext uri="{FF2B5EF4-FFF2-40B4-BE49-F238E27FC236}">
                <a16:creationId xmlns:a16="http://schemas.microsoft.com/office/drawing/2014/main" id="{EE51302C-A2BE-F246-99F9-CDF0E8F38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21261" name="Rectangle 77">
            <a:extLst>
              <a:ext uri="{FF2B5EF4-FFF2-40B4-BE49-F238E27FC236}">
                <a16:creationId xmlns:a16="http://schemas.microsoft.com/office/drawing/2014/main" id="{26E89F25-07F3-1B4F-98AD-D96707E79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21262" name="Line 78">
            <a:extLst>
              <a:ext uri="{FF2B5EF4-FFF2-40B4-BE49-F238E27FC236}">
                <a16:creationId xmlns:a16="http://schemas.microsoft.com/office/drawing/2014/main" id="{BB59F09A-6B21-E644-9889-F2BE67D4C4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63" name="Line 79">
            <a:extLst>
              <a:ext uri="{FF2B5EF4-FFF2-40B4-BE49-F238E27FC236}">
                <a16:creationId xmlns:a16="http://schemas.microsoft.com/office/drawing/2014/main" id="{EF9B9C4B-51B1-C24E-AEA2-622B4DB1C5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64" name="Line 80">
            <a:extLst>
              <a:ext uri="{FF2B5EF4-FFF2-40B4-BE49-F238E27FC236}">
                <a16:creationId xmlns:a16="http://schemas.microsoft.com/office/drawing/2014/main" id="{D2D5FEBA-73DC-7448-A582-F320E4E1CE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21265" name="Text Box 81">
            <a:extLst>
              <a:ext uri="{FF2B5EF4-FFF2-40B4-BE49-F238E27FC236}">
                <a16:creationId xmlns:a16="http://schemas.microsoft.com/office/drawing/2014/main" id="{339CBF27-CCE8-1645-969C-E81DFAFD5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21270" name="Rectangle 86">
            <a:extLst>
              <a:ext uri="{FF2B5EF4-FFF2-40B4-BE49-F238E27FC236}">
                <a16:creationId xmlns:a16="http://schemas.microsoft.com/office/drawing/2014/main" id="{559CC65A-0E60-2741-B9C2-124F2CC38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21</a:t>
            </a:r>
          </a:p>
        </p:txBody>
      </p:sp>
      <p:sp>
        <p:nvSpPr>
          <p:cNvPr id="221271" name="Text Box 87">
            <a:extLst>
              <a:ext uri="{FF2B5EF4-FFF2-40B4-BE49-F238E27FC236}">
                <a16:creationId xmlns:a16="http://schemas.microsoft.com/office/drawing/2014/main" id="{C6720F5D-6C7E-1C4B-9C7A-D754FC8A2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>
            <a:extLst>
              <a:ext uri="{FF2B5EF4-FFF2-40B4-BE49-F238E27FC236}">
                <a16:creationId xmlns:a16="http://schemas.microsoft.com/office/drawing/2014/main" id="{265A9D75-D88F-7740-AC82-32CA8C4F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>
            <a:extLst>
              <a:ext uri="{FF2B5EF4-FFF2-40B4-BE49-F238E27FC236}">
                <a16:creationId xmlns:a16="http://schemas.microsoft.com/office/drawing/2014/main" id="{5E7270A7-AB61-6F4E-A8CD-A8B9D818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80" name="Text Box 4">
            <a:extLst>
              <a:ext uri="{FF2B5EF4-FFF2-40B4-BE49-F238E27FC236}">
                <a16:creationId xmlns:a16="http://schemas.microsoft.com/office/drawing/2014/main" id="{F3E976B0-F010-0C43-8FEA-DADD2E3C4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15781" name="Text Box 5">
            <a:extLst>
              <a:ext uri="{FF2B5EF4-FFF2-40B4-BE49-F238E27FC236}">
                <a16:creationId xmlns:a16="http://schemas.microsoft.com/office/drawing/2014/main" id="{7FD25C57-89E4-8446-BD89-0244989B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690563"/>
            <a:ext cx="7010400" cy="54578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아브라함이 그 땅에 들어갈 때에</a:t>
            </a:r>
            <a:r>
              <a:rPr lang="en-US" altLang="ko-KR" sz="3200" b="1">
                <a:solidFill>
                  <a:schemeClr val="tx1"/>
                </a:solidFill>
                <a:effectLst/>
                <a:ea typeface="MD솔체" pitchFamily="18" charset="-127"/>
              </a:rPr>
              <a:t>…</a:t>
            </a: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그는 이미 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75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세 이었더라</a:t>
            </a:r>
            <a:r>
              <a:rPr lang="en-US" altLang="ko-KR" sz="3200" b="1">
                <a:solidFill>
                  <a:schemeClr val="tx1"/>
                </a:solidFill>
                <a:effectLst/>
                <a:ea typeface="MD솔체" pitchFamily="18" charset="-127"/>
              </a:rPr>
              <a:t>…</a:t>
            </a: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3200" b="1">
              <a:solidFill>
                <a:schemeClr val="tx1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그의 아내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사라는 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65 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세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그럼에도 불구하고</a:t>
            </a:r>
            <a:r>
              <a:rPr lang="en-US" altLang="ko-KR" sz="3200" b="1">
                <a:solidFill>
                  <a:schemeClr val="tx1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자녀들을 주시겠다고 약속하셨다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!</a:t>
            </a:r>
            <a:endParaRPr lang="en-US" altLang="ko-KR" sz="3200" b="1">
              <a:solidFill>
                <a:srgbClr val="000066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grpSp>
        <p:nvGrpSpPr>
          <p:cNvPr id="25605" name="Group 7">
            <a:extLst>
              <a:ext uri="{FF2B5EF4-FFF2-40B4-BE49-F238E27FC236}">
                <a16:creationId xmlns:a16="http://schemas.microsoft.com/office/drawing/2014/main" id="{FAEFD163-BD8D-1E4B-94DB-24B3A21DA07A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5784" name="Rectangle 8">
              <a:extLst>
                <a:ext uri="{FF2B5EF4-FFF2-40B4-BE49-F238E27FC236}">
                  <a16:creationId xmlns:a16="http://schemas.microsoft.com/office/drawing/2014/main" id="{A41A4E12-36B3-BC4E-8825-D3EF5CD6A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15785" name="Line 9">
              <a:extLst>
                <a:ext uri="{FF2B5EF4-FFF2-40B4-BE49-F238E27FC236}">
                  <a16:creationId xmlns:a16="http://schemas.microsoft.com/office/drawing/2014/main" id="{563AA8C6-703B-C348-999B-D23D00834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15786" name="Freeform 10">
            <a:extLst>
              <a:ext uri="{FF2B5EF4-FFF2-40B4-BE49-F238E27FC236}">
                <a16:creationId xmlns:a16="http://schemas.microsoft.com/office/drawing/2014/main" id="{2CB5A68C-B74C-AE42-B6AF-D45ED97A84F9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7" name="AutoShape 11">
            <a:extLst>
              <a:ext uri="{FF2B5EF4-FFF2-40B4-BE49-F238E27FC236}">
                <a16:creationId xmlns:a16="http://schemas.microsoft.com/office/drawing/2014/main" id="{51B51AE9-01DD-AE42-9905-633BFD3F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88" name="Rectangle 12">
            <a:extLst>
              <a:ext uri="{FF2B5EF4-FFF2-40B4-BE49-F238E27FC236}">
                <a16:creationId xmlns:a16="http://schemas.microsoft.com/office/drawing/2014/main" id="{EC98B5C3-9FB1-9548-A9AF-1304E0C90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89" name="AutoShape 13">
            <a:extLst>
              <a:ext uri="{FF2B5EF4-FFF2-40B4-BE49-F238E27FC236}">
                <a16:creationId xmlns:a16="http://schemas.microsoft.com/office/drawing/2014/main" id="{1514A0F7-405D-EC4F-BA93-3BC72E8FD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0" name="Line 14">
            <a:extLst>
              <a:ext uri="{FF2B5EF4-FFF2-40B4-BE49-F238E27FC236}">
                <a16:creationId xmlns:a16="http://schemas.microsoft.com/office/drawing/2014/main" id="{FE1531BB-8804-224B-AE3A-9439CE2CC2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1" name="Line 15">
            <a:extLst>
              <a:ext uri="{FF2B5EF4-FFF2-40B4-BE49-F238E27FC236}">
                <a16:creationId xmlns:a16="http://schemas.microsoft.com/office/drawing/2014/main" id="{D2FBD3B7-B321-2E4E-A005-57E417BB8E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2" name="Rectangle 16">
            <a:extLst>
              <a:ext uri="{FF2B5EF4-FFF2-40B4-BE49-F238E27FC236}">
                <a16:creationId xmlns:a16="http://schemas.microsoft.com/office/drawing/2014/main" id="{9AFA87EB-435B-4443-9528-7313F7F5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3" name="Rectangle 17">
            <a:extLst>
              <a:ext uri="{FF2B5EF4-FFF2-40B4-BE49-F238E27FC236}">
                <a16:creationId xmlns:a16="http://schemas.microsoft.com/office/drawing/2014/main" id="{F9D04FB3-A054-4F41-9708-FC769660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 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  <a:endParaRPr lang="en-US" altLang="ko-KR" sz="10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5794" name="Rectangle 18">
            <a:extLst>
              <a:ext uri="{FF2B5EF4-FFF2-40B4-BE49-F238E27FC236}">
                <a16:creationId xmlns:a16="http://schemas.microsoft.com/office/drawing/2014/main" id="{265023EF-D537-3141-8D3F-54B4A4D9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5795" name="Rectangle 19">
            <a:extLst>
              <a:ext uri="{FF2B5EF4-FFF2-40B4-BE49-F238E27FC236}">
                <a16:creationId xmlns:a16="http://schemas.microsoft.com/office/drawing/2014/main" id="{BDC58E6F-821F-6542-B5E2-E5DDAD9F1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15796" name="Line 20">
            <a:extLst>
              <a:ext uri="{FF2B5EF4-FFF2-40B4-BE49-F238E27FC236}">
                <a16:creationId xmlns:a16="http://schemas.microsoft.com/office/drawing/2014/main" id="{F79F1E4C-B8A5-C145-8089-D63EF03E71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7" name="Line 21">
            <a:extLst>
              <a:ext uri="{FF2B5EF4-FFF2-40B4-BE49-F238E27FC236}">
                <a16:creationId xmlns:a16="http://schemas.microsoft.com/office/drawing/2014/main" id="{275E39C3-3BFD-2A48-ABDC-A67FB37A56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8" name="Line 22">
            <a:extLst>
              <a:ext uri="{FF2B5EF4-FFF2-40B4-BE49-F238E27FC236}">
                <a16:creationId xmlns:a16="http://schemas.microsoft.com/office/drawing/2014/main" id="{0A1CA849-F05D-0F4F-A3AF-BB84686EFF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5799" name="Text Box 23">
            <a:extLst>
              <a:ext uri="{FF2B5EF4-FFF2-40B4-BE49-F238E27FC236}">
                <a16:creationId xmlns:a16="http://schemas.microsoft.com/office/drawing/2014/main" id="{B9E8506C-E4C4-5A41-A1E9-9FD7318F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15802" name="Text Box 26">
            <a:extLst>
              <a:ext uri="{FF2B5EF4-FFF2-40B4-BE49-F238E27FC236}">
                <a16:creationId xmlns:a16="http://schemas.microsoft.com/office/drawing/2014/main" id="{ACB6C2EC-9A0B-694C-A605-4FC0F2DF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715804" name="Rectangle 28">
            <a:extLst>
              <a:ext uri="{FF2B5EF4-FFF2-40B4-BE49-F238E27FC236}">
                <a16:creationId xmlns:a16="http://schemas.microsoft.com/office/drawing/2014/main" id="{38161F86-F19F-B54B-808F-4B17F6DD4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22</a:t>
            </a:r>
          </a:p>
        </p:txBody>
      </p:sp>
      <p:sp>
        <p:nvSpPr>
          <p:cNvPr id="715805" name="Text Box 29">
            <a:extLst>
              <a:ext uri="{FF2B5EF4-FFF2-40B4-BE49-F238E27FC236}">
                <a16:creationId xmlns:a16="http://schemas.microsoft.com/office/drawing/2014/main" id="{1087E484-DB66-724F-80E9-EB50CFE0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2">
            <a:extLst>
              <a:ext uri="{FF2B5EF4-FFF2-40B4-BE49-F238E27FC236}">
                <a16:creationId xmlns:a16="http://schemas.microsoft.com/office/drawing/2014/main" id="{3A450611-17B9-3843-B2E1-0D73D069A0B5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6803" name="Rectangle 3">
              <a:extLst>
                <a:ext uri="{FF2B5EF4-FFF2-40B4-BE49-F238E27FC236}">
                  <a16:creationId xmlns:a16="http://schemas.microsoft.com/office/drawing/2014/main" id="{FE49A0CD-3B67-7641-857F-9A827BB0B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16804" name="Line 4">
              <a:extLst>
                <a:ext uri="{FF2B5EF4-FFF2-40B4-BE49-F238E27FC236}">
                  <a16:creationId xmlns:a16="http://schemas.microsoft.com/office/drawing/2014/main" id="{A783ACDE-398A-A549-91DA-DCB333CC3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16805" name="Text Box 5">
            <a:extLst>
              <a:ext uri="{FF2B5EF4-FFF2-40B4-BE49-F238E27FC236}">
                <a16:creationId xmlns:a16="http://schemas.microsoft.com/office/drawing/2014/main" id="{16AD659F-AC36-3642-AC58-2926E980C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716806" name="Picture 6">
            <a:extLst>
              <a:ext uri="{FF2B5EF4-FFF2-40B4-BE49-F238E27FC236}">
                <a16:creationId xmlns:a16="http://schemas.microsoft.com/office/drawing/2014/main" id="{F31B449F-37E7-954B-A729-38775DE0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>
            <a:extLst>
              <a:ext uri="{FF2B5EF4-FFF2-40B4-BE49-F238E27FC236}">
                <a16:creationId xmlns:a16="http://schemas.microsoft.com/office/drawing/2014/main" id="{CEA8AAEE-F95C-EC4A-895C-291A1A57C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2597150"/>
            <a:ext cx="6599238" cy="2530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창세기 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15:6!</a:t>
            </a:r>
            <a:endParaRPr lang="en-US" altLang="ko-KR" sz="3200" b="1">
              <a:solidFill>
                <a:srgbClr val="000066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하나님은 아브라함의 </a:t>
            </a:r>
            <a:r>
              <a:rPr lang="ko-KR" altLang="en-US" sz="32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믿음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을   의로 여기셨다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3200" b="1">
                <a:solidFill>
                  <a:srgbClr val="62D6AC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단지 믿음을 통하여</a:t>
            </a:r>
            <a:r>
              <a:rPr lang="en-US" altLang="ko-KR" sz="3200" b="1">
                <a:solidFill>
                  <a:srgbClr val="62D6AC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  <a:endParaRPr lang="en-US" altLang="ko-KR" sz="3200" b="1">
              <a:solidFill>
                <a:srgbClr val="000066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716823" name="Text Box 23">
            <a:extLst>
              <a:ext uri="{FF2B5EF4-FFF2-40B4-BE49-F238E27FC236}">
                <a16:creationId xmlns:a16="http://schemas.microsoft.com/office/drawing/2014/main" id="{07844CBA-CD54-C24C-95E9-77B8D1757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16826" name="Text Box 26">
            <a:extLst>
              <a:ext uri="{FF2B5EF4-FFF2-40B4-BE49-F238E27FC236}">
                <a16:creationId xmlns:a16="http://schemas.microsoft.com/office/drawing/2014/main" id="{A923807E-2953-8946-B4B7-38B7E8FE9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16828" name="Text Box 28">
            <a:extLst>
              <a:ext uri="{FF2B5EF4-FFF2-40B4-BE49-F238E27FC236}">
                <a16:creationId xmlns:a16="http://schemas.microsoft.com/office/drawing/2014/main" id="{1CB5A79A-BC9A-4849-B6C4-0FD2B6983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15:6</a:t>
            </a:r>
          </a:p>
        </p:txBody>
      </p:sp>
      <p:sp>
        <p:nvSpPr>
          <p:cNvPr id="716829" name="Rectangle 29">
            <a:extLst>
              <a:ext uri="{FF2B5EF4-FFF2-40B4-BE49-F238E27FC236}">
                <a16:creationId xmlns:a16="http://schemas.microsoft.com/office/drawing/2014/main" id="{28272F65-6655-2742-BCC0-25286A550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23</a:t>
            </a:r>
          </a:p>
        </p:txBody>
      </p:sp>
      <p:sp>
        <p:nvSpPr>
          <p:cNvPr id="716830" name="Rectangle 30">
            <a:extLst>
              <a:ext uri="{FF2B5EF4-FFF2-40B4-BE49-F238E27FC236}">
                <a16:creationId xmlns:a16="http://schemas.microsoft.com/office/drawing/2014/main" id="{74D7844E-3ED4-714F-B834-82037B059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09" name="Freeform 9">
            <a:extLst>
              <a:ext uri="{FF2B5EF4-FFF2-40B4-BE49-F238E27FC236}">
                <a16:creationId xmlns:a16="http://schemas.microsoft.com/office/drawing/2014/main" id="{FE65C3F7-5D3F-BF47-B5AB-9945F9CD4434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10" name="AutoShape 10">
            <a:extLst>
              <a:ext uri="{FF2B5EF4-FFF2-40B4-BE49-F238E27FC236}">
                <a16:creationId xmlns:a16="http://schemas.microsoft.com/office/drawing/2014/main" id="{E25C353C-5608-7847-92A7-8471C8BE1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1" name="Rectangle 11">
            <a:extLst>
              <a:ext uri="{FF2B5EF4-FFF2-40B4-BE49-F238E27FC236}">
                <a16:creationId xmlns:a16="http://schemas.microsoft.com/office/drawing/2014/main" id="{54114965-EE60-0642-97E3-A4A31F8DF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2" name="AutoShape 12">
            <a:extLst>
              <a:ext uri="{FF2B5EF4-FFF2-40B4-BE49-F238E27FC236}">
                <a16:creationId xmlns:a16="http://schemas.microsoft.com/office/drawing/2014/main" id="{8540DF84-F785-E740-B0D1-CCC5E4F3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3" name="Line 13">
            <a:extLst>
              <a:ext uri="{FF2B5EF4-FFF2-40B4-BE49-F238E27FC236}">
                <a16:creationId xmlns:a16="http://schemas.microsoft.com/office/drawing/2014/main" id="{8026C68C-B7A3-BD4C-A2B5-17F841F648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4" name="Line 14">
            <a:extLst>
              <a:ext uri="{FF2B5EF4-FFF2-40B4-BE49-F238E27FC236}">
                <a16:creationId xmlns:a16="http://schemas.microsoft.com/office/drawing/2014/main" id="{A09DCCFC-0A8F-A245-B8A2-F249E836A9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5" name="Rectangle 15">
            <a:extLst>
              <a:ext uri="{FF2B5EF4-FFF2-40B4-BE49-F238E27FC236}">
                <a16:creationId xmlns:a16="http://schemas.microsoft.com/office/drawing/2014/main" id="{0B45ED16-025B-064F-8337-9EF6DAE15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16" name="Rectangle 16">
            <a:extLst>
              <a:ext uri="{FF2B5EF4-FFF2-40B4-BE49-F238E27FC236}">
                <a16:creationId xmlns:a16="http://schemas.microsoft.com/office/drawing/2014/main" id="{2D5AB75C-420C-AD4E-8C2C-2E751C02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16817" name="Rectangle 17">
            <a:extLst>
              <a:ext uri="{FF2B5EF4-FFF2-40B4-BE49-F238E27FC236}">
                <a16:creationId xmlns:a16="http://schemas.microsoft.com/office/drawing/2014/main" id="{A938E22A-8E94-D54F-A829-77CBD9FA0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6818" name="Rectangle 18">
            <a:extLst>
              <a:ext uri="{FF2B5EF4-FFF2-40B4-BE49-F238E27FC236}">
                <a16:creationId xmlns:a16="http://schemas.microsoft.com/office/drawing/2014/main" id="{34551EB1-71E5-9E48-9493-C60938DD6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16819" name="Line 19">
            <a:extLst>
              <a:ext uri="{FF2B5EF4-FFF2-40B4-BE49-F238E27FC236}">
                <a16:creationId xmlns:a16="http://schemas.microsoft.com/office/drawing/2014/main" id="{BB9E090D-3886-EE47-856E-BB262E7522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20" name="Line 20">
            <a:extLst>
              <a:ext uri="{FF2B5EF4-FFF2-40B4-BE49-F238E27FC236}">
                <a16:creationId xmlns:a16="http://schemas.microsoft.com/office/drawing/2014/main" id="{CA3B21EB-A92B-9441-9E65-7B75B3FC8F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21" name="Line 21">
            <a:extLst>
              <a:ext uri="{FF2B5EF4-FFF2-40B4-BE49-F238E27FC236}">
                <a16:creationId xmlns:a16="http://schemas.microsoft.com/office/drawing/2014/main" id="{8FF2ADAE-C4B4-854C-9117-A2F915D73F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6831" name="Text Box 31">
            <a:extLst>
              <a:ext uri="{FF2B5EF4-FFF2-40B4-BE49-F238E27FC236}">
                <a16:creationId xmlns:a16="http://schemas.microsoft.com/office/drawing/2014/main" id="{E5F75BD5-EF54-CB48-AFD7-9C73ED833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16832" name="Text Box 32">
            <a:extLst>
              <a:ext uri="{FF2B5EF4-FFF2-40B4-BE49-F238E27FC236}">
                <a16:creationId xmlns:a16="http://schemas.microsoft.com/office/drawing/2014/main" id="{05BA7B71-D9EA-7241-B20E-695FD3FEF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536575"/>
            <a:ext cx="6999287" cy="974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400" b="1" i="1" baseline="-25000">
                <a:solidFill>
                  <a:schemeClr val="accent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아브라함은 하나님의 약속을 믿었다</a:t>
            </a:r>
            <a:r>
              <a:rPr lang="en-US" altLang="ko-KR" sz="4400" b="1" i="1" baseline="-25000">
                <a:solidFill>
                  <a:schemeClr val="accent1"/>
                </a:solidFill>
                <a:effectLst/>
                <a:latin typeface="Arial" charset="0"/>
                <a:ea typeface="굴림" charset="0"/>
                <a:cs typeface="굴림" charset="0"/>
              </a:rPr>
              <a:t>:                                                  </a:t>
            </a:r>
            <a:r>
              <a:rPr lang="ko-KR" altLang="en-US" sz="4400" b="1" i="1" baseline="-25000">
                <a:solidFill>
                  <a:srgbClr val="FF00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땅</a:t>
            </a:r>
            <a:r>
              <a:rPr lang="en-US" altLang="ko-KR" sz="4400" b="1" i="1" baseline="-25000">
                <a:solidFill>
                  <a:schemeClr val="accent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,</a:t>
            </a:r>
            <a:r>
              <a:rPr lang="en-US" altLang="ko-KR" sz="4400" b="1" i="1" baseline="-25000">
                <a:solidFill>
                  <a:srgbClr val="FF00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 b="1" i="1" baseline="-25000">
                <a:solidFill>
                  <a:srgbClr val="FF00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민족</a:t>
            </a:r>
            <a:r>
              <a:rPr lang="en-US" altLang="ko-KR" sz="4400" b="1" i="1" baseline="-25000">
                <a:solidFill>
                  <a:schemeClr val="accent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, </a:t>
            </a:r>
            <a:r>
              <a:rPr lang="ko-KR" altLang="en-US" sz="4400" b="1" i="1" baseline="-25000">
                <a:solidFill>
                  <a:schemeClr val="accent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그리고 </a:t>
            </a:r>
            <a:r>
              <a:rPr lang="ko-KR" altLang="en-US" sz="4400" b="1" i="1" baseline="-25000">
                <a:solidFill>
                  <a:srgbClr val="FF00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축복</a:t>
            </a:r>
            <a:r>
              <a:rPr lang="en-US" altLang="ko-KR" sz="4400" b="1" i="1" baseline="-25000">
                <a:solidFill>
                  <a:schemeClr val="accent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  <a:endParaRPr lang="en-US" altLang="ko-KR" sz="4400" i="1" baseline="-25000">
              <a:solidFill>
                <a:schemeClr val="accent1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">
            <a:extLst>
              <a:ext uri="{FF2B5EF4-FFF2-40B4-BE49-F238E27FC236}">
                <a16:creationId xmlns:a16="http://schemas.microsoft.com/office/drawing/2014/main" id="{13242B4B-0AC0-C74D-8948-01D6B2E7DD07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7828" name="Rectangle 4">
              <a:extLst>
                <a:ext uri="{FF2B5EF4-FFF2-40B4-BE49-F238E27FC236}">
                  <a16:creationId xmlns:a16="http://schemas.microsoft.com/office/drawing/2014/main" id="{37ADFF22-2AED-C740-BCB3-4051D3608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17829" name="Line 5">
              <a:extLst>
                <a:ext uri="{FF2B5EF4-FFF2-40B4-BE49-F238E27FC236}">
                  <a16:creationId xmlns:a16="http://schemas.microsoft.com/office/drawing/2014/main" id="{81626138-E2E8-1344-81DA-45B03DAC0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17831" name="Text Box 7">
            <a:extLst>
              <a:ext uri="{FF2B5EF4-FFF2-40B4-BE49-F238E27FC236}">
                <a16:creationId xmlns:a16="http://schemas.microsoft.com/office/drawing/2014/main" id="{BB15E8DD-3AA9-2F42-94B2-F6D18E894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16:1-4</a:t>
            </a:r>
          </a:p>
        </p:txBody>
      </p:sp>
      <p:sp>
        <p:nvSpPr>
          <p:cNvPr id="717847" name="Text Box 23">
            <a:extLst>
              <a:ext uri="{FF2B5EF4-FFF2-40B4-BE49-F238E27FC236}">
                <a16:creationId xmlns:a16="http://schemas.microsoft.com/office/drawing/2014/main" id="{209E1198-920B-C04F-A86F-344698C9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17850" name="Text Box 26">
            <a:extLst>
              <a:ext uri="{FF2B5EF4-FFF2-40B4-BE49-F238E27FC236}">
                <a16:creationId xmlns:a16="http://schemas.microsoft.com/office/drawing/2014/main" id="{79AA1E42-672B-0A4E-B881-ECA10BCD8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17852" name="Rectangle 28">
            <a:extLst>
              <a:ext uri="{FF2B5EF4-FFF2-40B4-BE49-F238E27FC236}">
                <a16:creationId xmlns:a16="http://schemas.microsoft.com/office/drawing/2014/main" id="{3763E856-5079-2941-81EF-FD2592768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24</a:t>
            </a:r>
          </a:p>
        </p:txBody>
      </p:sp>
      <p:sp>
        <p:nvSpPr>
          <p:cNvPr id="717833" name="Freeform 9">
            <a:extLst>
              <a:ext uri="{FF2B5EF4-FFF2-40B4-BE49-F238E27FC236}">
                <a16:creationId xmlns:a16="http://schemas.microsoft.com/office/drawing/2014/main" id="{ACDE9C5B-9CDF-044D-8FE0-771C07E2E315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34" name="AutoShape 10">
            <a:extLst>
              <a:ext uri="{FF2B5EF4-FFF2-40B4-BE49-F238E27FC236}">
                <a16:creationId xmlns:a16="http://schemas.microsoft.com/office/drawing/2014/main" id="{80EB5231-1C3C-344A-AF87-397E14778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36" name="AutoShape 12">
            <a:extLst>
              <a:ext uri="{FF2B5EF4-FFF2-40B4-BE49-F238E27FC236}">
                <a16:creationId xmlns:a16="http://schemas.microsoft.com/office/drawing/2014/main" id="{7C13B857-9322-DF4D-A5AA-646DF8C0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35" name="Rectangle 11">
            <a:extLst>
              <a:ext uri="{FF2B5EF4-FFF2-40B4-BE49-F238E27FC236}">
                <a16:creationId xmlns:a16="http://schemas.microsoft.com/office/drawing/2014/main" id="{8D9B084C-9AD1-F345-B4DF-8B702F31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37" name="Line 13">
            <a:extLst>
              <a:ext uri="{FF2B5EF4-FFF2-40B4-BE49-F238E27FC236}">
                <a16:creationId xmlns:a16="http://schemas.microsoft.com/office/drawing/2014/main" id="{F7A9C316-5694-FE4F-826B-EC7F3D1AF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38" name="Line 14">
            <a:extLst>
              <a:ext uri="{FF2B5EF4-FFF2-40B4-BE49-F238E27FC236}">
                <a16:creationId xmlns:a16="http://schemas.microsoft.com/office/drawing/2014/main" id="{FFD33B4B-F58E-324A-B0BE-79A96DB220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39" name="Rectangle 15">
            <a:extLst>
              <a:ext uri="{FF2B5EF4-FFF2-40B4-BE49-F238E27FC236}">
                <a16:creationId xmlns:a16="http://schemas.microsoft.com/office/drawing/2014/main" id="{D8AED299-5F5A-804E-A748-EF51D84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40" name="Rectangle 16">
            <a:extLst>
              <a:ext uri="{FF2B5EF4-FFF2-40B4-BE49-F238E27FC236}">
                <a16:creationId xmlns:a16="http://schemas.microsoft.com/office/drawing/2014/main" id="{65E6A3E1-0ABC-294F-8CFF-F04B9F5C6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 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17841" name="Rectangle 17">
            <a:extLst>
              <a:ext uri="{FF2B5EF4-FFF2-40B4-BE49-F238E27FC236}">
                <a16:creationId xmlns:a16="http://schemas.microsoft.com/office/drawing/2014/main" id="{91F38318-7D8A-CF4A-9DC6-CF9568CE6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7842" name="Rectangle 18">
            <a:extLst>
              <a:ext uri="{FF2B5EF4-FFF2-40B4-BE49-F238E27FC236}">
                <a16:creationId xmlns:a16="http://schemas.microsoft.com/office/drawing/2014/main" id="{64F8064E-3FC6-AD4B-874A-47C11713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17843" name="Line 19">
            <a:extLst>
              <a:ext uri="{FF2B5EF4-FFF2-40B4-BE49-F238E27FC236}">
                <a16:creationId xmlns:a16="http://schemas.microsoft.com/office/drawing/2014/main" id="{59CFEB02-601B-CA4A-924A-24BD6B2DBC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44" name="Line 20">
            <a:extLst>
              <a:ext uri="{FF2B5EF4-FFF2-40B4-BE49-F238E27FC236}">
                <a16:creationId xmlns:a16="http://schemas.microsoft.com/office/drawing/2014/main" id="{7E6BC071-2406-B047-BB18-D1CC66B960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45" name="Line 21">
            <a:extLst>
              <a:ext uri="{FF2B5EF4-FFF2-40B4-BE49-F238E27FC236}">
                <a16:creationId xmlns:a16="http://schemas.microsoft.com/office/drawing/2014/main" id="{7836A091-3ECF-3046-96E0-FC4EE53F4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7854" name="Text Box 30">
            <a:extLst>
              <a:ext uri="{FF2B5EF4-FFF2-40B4-BE49-F238E27FC236}">
                <a16:creationId xmlns:a16="http://schemas.microsoft.com/office/drawing/2014/main" id="{DA46BD56-27DD-4D44-95BD-9C9868D5B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pic>
        <p:nvPicPr>
          <p:cNvPr id="717855" name="Picture 31" descr="Nahal Darga from Murabaat caves, 95-22tb sr">
            <a:extLst>
              <a:ext uri="{FF2B5EF4-FFF2-40B4-BE49-F238E27FC236}">
                <a16:creationId xmlns:a16="http://schemas.microsoft.com/office/drawing/2014/main" id="{A539A18E-87A5-2A40-9CB5-564466748F6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Text Box 8">
            <a:extLst>
              <a:ext uri="{FF2B5EF4-FFF2-40B4-BE49-F238E27FC236}">
                <a16:creationId xmlns:a16="http://schemas.microsoft.com/office/drawing/2014/main" id="{15C936B4-58C3-2040-8170-93382DA6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400175"/>
            <a:ext cx="5740400" cy="35052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아브라함은 하나님을 믿었다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그렇지만</a:t>
            </a:r>
            <a:r>
              <a:rPr lang="en-US" altLang="ko-K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:         </a:t>
            </a:r>
            <a:r>
              <a:rPr lang="ko-KR" alt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아브라함과 사라는        기다리지 않았다</a:t>
            </a:r>
            <a:r>
              <a:rPr lang="en-US" altLang="ko-KR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D솔체" pitchFamily="18" charset="-127"/>
              </a:rPr>
              <a:t>“</a:t>
            </a:r>
            <a:r>
              <a:rPr lang="ko-KR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아브라함은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...</a:t>
            </a:r>
            <a:r>
              <a:rPr lang="ko-KR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하갈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사라의 여종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)</a:t>
            </a:r>
            <a:r>
              <a:rPr lang="ko-KR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과 동침했다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!</a:t>
            </a:r>
            <a:r>
              <a:rPr lang="en-US" altLang="ko-KR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D솔체" pitchFamily="18" charset="-127"/>
              </a:rPr>
              <a:t>”</a:t>
            </a:r>
            <a:endParaRPr lang="en-US" altLang="ko-KR" sz="3200" b="1">
              <a:solidFill>
                <a:srgbClr val="68FF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17857" name="Rectangle 33">
            <a:extLst>
              <a:ext uri="{FF2B5EF4-FFF2-40B4-BE49-F238E27FC236}">
                <a16:creationId xmlns:a16="http://schemas.microsoft.com/office/drawing/2014/main" id="{9D24B8ED-C0FE-0447-9EC7-F09FE0C76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2">
            <a:extLst>
              <a:ext uri="{FF2B5EF4-FFF2-40B4-BE49-F238E27FC236}">
                <a16:creationId xmlns:a16="http://schemas.microsoft.com/office/drawing/2014/main" id="{B8182070-F0D6-9F43-8A3F-76DDC3F246F6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8851" name="Rectangle 3">
              <a:extLst>
                <a:ext uri="{FF2B5EF4-FFF2-40B4-BE49-F238E27FC236}">
                  <a16:creationId xmlns:a16="http://schemas.microsoft.com/office/drawing/2014/main" id="{021E0A67-7B0A-BC4F-8678-2D1A3DFC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18852" name="Line 4">
              <a:extLst>
                <a:ext uri="{FF2B5EF4-FFF2-40B4-BE49-F238E27FC236}">
                  <a16:creationId xmlns:a16="http://schemas.microsoft.com/office/drawing/2014/main" id="{D91313D2-FECC-2940-8D76-5D61063AC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18853" name="Text Box 5">
            <a:extLst>
              <a:ext uri="{FF2B5EF4-FFF2-40B4-BE49-F238E27FC236}">
                <a16:creationId xmlns:a16="http://schemas.microsoft.com/office/drawing/2014/main" id="{94D91D24-0024-AB48-8D28-E65B10D15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18854" name="Text Box 6">
            <a:extLst>
              <a:ext uri="{FF2B5EF4-FFF2-40B4-BE49-F238E27FC236}">
                <a16:creationId xmlns:a16="http://schemas.microsoft.com/office/drawing/2014/main" id="{23A0BCEF-D02C-0447-9F0D-D39C5EA21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-33338"/>
            <a:ext cx="3068637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16:11-12; 17:20-21</a:t>
            </a:r>
          </a:p>
        </p:txBody>
      </p:sp>
      <p:pic>
        <p:nvPicPr>
          <p:cNvPr id="28676" name="Picture 7">
            <a:extLst>
              <a:ext uri="{FF2B5EF4-FFF2-40B4-BE49-F238E27FC236}">
                <a16:creationId xmlns:a16="http://schemas.microsoft.com/office/drawing/2014/main" id="{ED7259C4-386E-8244-B1AE-28DB31AD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>
            <a:extLst>
              <a:ext uri="{FF2B5EF4-FFF2-40B4-BE49-F238E27FC236}">
                <a16:creationId xmlns:a16="http://schemas.microsoft.com/office/drawing/2014/main" id="{0BB40827-B0E0-8A44-AED2-C351FF59A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697038"/>
            <a:ext cx="5740400" cy="3505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그래서</a:t>
            </a:r>
            <a:r>
              <a:rPr lang="en-US" altLang="ko-KR" sz="3200" b="1">
                <a:solidFill>
                  <a:schemeClr val="tx1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아브라함은      하갈을 통하여             아들을 얻었다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그의 이름은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이스마엘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(</a:t>
            </a:r>
            <a:r>
              <a:rPr lang="ko-KR" altLang="en-US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이스마엘은 약속의      아들이 아니었다</a:t>
            </a:r>
            <a:r>
              <a:rPr lang="en-US" altLang="ko-KR" sz="32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.)</a:t>
            </a:r>
          </a:p>
        </p:txBody>
      </p:sp>
      <p:sp>
        <p:nvSpPr>
          <p:cNvPr id="718871" name="Text Box 23">
            <a:extLst>
              <a:ext uri="{FF2B5EF4-FFF2-40B4-BE49-F238E27FC236}">
                <a16:creationId xmlns:a16="http://schemas.microsoft.com/office/drawing/2014/main" id="{0FADD895-5044-144E-9021-A324353AB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18875" name="Text Box 27">
            <a:extLst>
              <a:ext uri="{FF2B5EF4-FFF2-40B4-BE49-F238E27FC236}">
                <a16:creationId xmlns:a16="http://schemas.microsoft.com/office/drawing/2014/main" id="{7A697CE4-F8EA-F349-8816-201527280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18877" name="Rectangle 29">
            <a:extLst>
              <a:ext uri="{FF2B5EF4-FFF2-40B4-BE49-F238E27FC236}">
                <a16:creationId xmlns:a16="http://schemas.microsoft.com/office/drawing/2014/main" id="{A90C2BF2-6739-B444-84AF-6206B919F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25</a:t>
            </a:r>
          </a:p>
        </p:txBody>
      </p:sp>
      <p:sp>
        <p:nvSpPr>
          <p:cNvPr id="718878" name="Rectangle 30">
            <a:extLst>
              <a:ext uri="{FF2B5EF4-FFF2-40B4-BE49-F238E27FC236}">
                <a16:creationId xmlns:a16="http://schemas.microsoft.com/office/drawing/2014/main" id="{C6E40018-331B-4A43-92FD-F5182C76B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58" name="Freeform 10">
            <a:extLst>
              <a:ext uri="{FF2B5EF4-FFF2-40B4-BE49-F238E27FC236}">
                <a16:creationId xmlns:a16="http://schemas.microsoft.com/office/drawing/2014/main" id="{019F95D7-F550-DE4C-915C-2E1CCBCB2148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59" name="AutoShape 11">
            <a:extLst>
              <a:ext uri="{FF2B5EF4-FFF2-40B4-BE49-F238E27FC236}">
                <a16:creationId xmlns:a16="http://schemas.microsoft.com/office/drawing/2014/main" id="{6752A8ED-1A50-354A-85D4-B1F079B0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0" name="Rectangle 12">
            <a:extLst>
              <a:ext uri="{FF2B5EF4-FFF2-40B4-BE49-F238E27FC236}">
                <a16:creationId xmlns:a16="http://schemas.microsoft.com/office/drawing/2014/main" id="{A366745D-254A-E34A-8C6B-30A0FB58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1" name="AutoShape 13">
            <a:extLst>
              <a:ext uri="{FF2B5EF4-FFF2-40B4-BE49-F238E27FC236}">
                <a16:creationId xmlns:a16="http://schemas.microsoft.com/office/drawing/2014/main" id="{0E3EB9EF-3B56-EE4B-8862-FEBFDBC8B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2" name="Line 14">
            <a:extLst>
              <a:ext uri="{FF2B5EF4-FFF2-40B4-BE49-F238E27FC236}">
                <a16:creationId xmlns:a16="http://schemas.microsoft.com/office/drawing/2014/main" id="{912CBEBA-5FBB-984C-BAEA-64979F75E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3" name="Line 15">
            <a:extLst>
              <a:ext uri="{FF2B5EF4-FFF2-40B4-BE49-F238E27FC236}">
                <a16:creationId xmlns:a16="http://schemas.microsoft.com/office/drawing/2014/main" id="{F3BC16F7-3B92-574A-A22E-843C95A7C7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4" name="Rectangle 16">
            <a:extLst>
              <a:ext uri="{FF2B5EF4-FFF2-40B4-BE49-F238E27FC236}">
                <a16:creationId xmlns:a16="http://schemas.microsoft.com/office/drawing/2014/main" id="{46200FAE-00EE-824D-B978-EC3858633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5" name="Rectangle 17">
            <a:extLst>
              <a:ext uri="{FF2B5EF4-FFF2-40B4-BE49-F238E27FC236}">
                <a16:creationId xmlns:a16="http://schemas.microsoft.com/office/drawing/2014/main" id="{FB38CF62-0C90-EB45-94C8-10361330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18866" name="Rectangle 18">
            <a:extLst>
              <a:ext uri="{FF2B5EF4-FFF2-40B4-BE49-F238E27FC236}">
                <a16:creationId xmlns:a16="http://schemas.microsoft.com/office/drawing/2014/main" id="{D0009BEC-3566-CB4C-AD07-62BC412D4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18867" name="Line 19">
            <a:extLst>
              <a:ext uri="{FF2B5EF4-FFF2-40B4-BE49-F238E27FC236}">
                <a16:creationId xmlns:a16="http://schemas.microsoft.com/office/drawing/2014/main" id="{DFF0F3B3-B10A-5F4C-A36A-DFDB374F64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8" name="Line 20">
            <a:extLst>
              <a:ext uri="{FF2B5EF4-FFF2-40B4-BE49-F238E27FC236}">
                <a16:creationId xmlns:a16="http://schemas.microsoft.com/office/drawing/2014/main" id="{5EA9399D-571F-CB49-AE2B-48E6A89AC2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69" name="Line 21">
            <a:extLst>
              <a:ext uri="{FF2B5EF4-FFF2-40B4-BE49-F238E27FC236}">
                <a16:creationId xmlns:a16="http://schemas.microsoft.com/office/drawing/2014/main" id="{86BBB7DB-A976-0640-8B4A-83393A53DA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8873" name="Rectangle 25">
            <a:extLst>
              <a:ext uri="{FF2B5EF4-FFF2-40B4-BE49-F238E27FC236}">
                <a16:creationId xmlns:a16="http://schemas.microsoft.com/office/drawing/2014/main" id="{9A66C4D2-3FD1-9F49-9734-DC3DA7A9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8879" name="Text Box 31">
            <a:extLst>
              <a:ext uri="{FF2B5EF4-FFF2-40B4-BE49-F238E27FC236}">
                <a16:creationId xmlns:a16="http://schemas.microsoft.com/office/drawing/2014/main" id="{DA32E6C5-CA4B-5F44-916B-E0EB215D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18880" name="AutoShape 32">
            <a:extLst>
              <a:ext uri="{FF2B5EF4-FFF2-40B4-BE49-F238E27FC236}">
                <a16:creationId xmlns:a16="http://schemas.microsoft.com/office/drawing/2014/main" id="{820F61B6-8388-2C4C-B73E-9B9D35E73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3952875"/>
            <a:ext cx="5762625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>
            <a:extLst>
              <a:ext uri="{FF2B5EF4-FFF2-40B4-BE49-F238E27FC236}">
                <a16:creationId xmlns:a16="http://schemas.microsoft.com/office/drawing/2014/main" id="{08D5B7B5-7D5B-CA40-87CC-29A9F02AFC75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19875" name="Rectangle 3">
              <a:extLst>
                <a:ext uri="{FF2B5EF4-FFF2-40B4-BE49-F238E27FC236}">
                  <a16:creationId xmlns:a16="http://schemas.microsoft.com/office/drawing/2014/main" id="{7984E8E3-EA48-2A45-8C7E-E1847FFF2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19876" name="Line 4">
              <a:extLst>
                <a:ext uri="{FF2B5EF4-FFF2-40B4-BE49-F238E27FC236}">
                  <a16:creationId xmlns:a16="http://schemas.microsoft.com/office/drawing/2014/main" id="{4FEF8097-AF3F-0244-ABC0-CC7BB9BAD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19877" name="Text Box 5">
            <a:extLst>
              <a:ext uri="{FF2B5EF4-FFF2-40B4-BE49-F238E27FC236}">
                <a16:creationId xmlns:a16="http://schemas.microsoft.com/office/drawing/2014/main" id="{79E9896F-FD44-064C-AD84-A58034D2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19878" name="Text Box 6">
            <a:extLst>
              <a:ext uri="{FF2B5EF4-FFF2-40B4-BE49-F238E27FC236}">
                <a16:creationId xmlns:a16="http://schemas.microsoft.com/office/drawing/2014/main" id="{25CB7831-361F-EF47-850F-4140F272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17:19</a:t>
            </a:r>
          </a:p>
        </p:txBody>
      </p:sp>
      <p:pic>
        <p:nvPicPr>
          <p:cNvPr id="29700" name="Picture 7">
            <a:extLst>
              <a:ext uri="{FF2B5EF4-FFF2-40B4-BE49-F238E27FC236}">
                <a16:creationId xmlns:a16="http://schemas.microsoft.com/office/drawing/2014/main" id="{50A32BAE-9F6B-6B4E-B880-BBE823E99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>
            <a:extLst>
              <a:ext uri="{FF2B5EF4-FFF2-40B4-BE49-F238E27FC236}">
                <a16:creationId xmlns:a16="http://schemas.microsoft.com/office/drawing/2014/main" id="{CB6F14A3-E6D0-C648-8817-E2342766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316038"/>
            <a:ext cx="5740400" cy="3749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벌써</a:t>
            </a:r>
            <a:r>
              <a:rPr lang="en-US" altLang="ko-KR" sz="3200" b="1">
                <a:solidFill>
                  <a:srgbClr val="000066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아브라함이 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85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세요</a:t>
            </a:r>
            <a:r>
              <a:rPr lang="en-US" altLang="ko-KR" sz="3200" b="1">
                <a:solidFill>
                  <a:srgbClr val="000066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사라는 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75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세이다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그 때로부터 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15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년 후에</a:t>
            </a:r>
            <a:r>
              <a:rPr lang="en-US" altLang="ko-KR" sz="3200" b="1">
                <a:solidFill>
                  <a:srgbClr val="000066"/>
                </a:solidFill>
                <a:effectLst/>
                <a:ea typeface="MD솔체" pitchFamily="18" charset="-127"/>
              </a:rPr>
              <a:t>…</a:t>
            </a:r>
            <a:endParaRPr lang="en-US" altLang="ko-KR" sz="3200" b="1">
              <a:solidFill>
                <a:srgbClr val="000066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아브라함은 실제로 사라를 통하여 아들 이삭을 낳았다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그의 이름</a:t>
            </a:r>
            <a:r>
              <a:rPr lang="en-US" altLang="ko-KR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3200" b="1">
                <a:solidFill>
                  <a:srgbClr val="000066"/>
                </a:solidFill>
                <a:effectLst/>
                <a:ea typeface="MD솔체" pitchFamily="18" charset="-127"/>
              </a:rPr>
              <a:t>“</a:t>
            </a:r>
            <a:r>
              <a:rPr lang="ko-KR" altLang="en-US" sz="3200" b="1">
                <a:solidFill>
                  <a:srgbClr val="000066"/>
                </a:solidFill>
                <a:effectLst/>
                <a:latin typeface="MD솔체" pitchFamily="18" charset="-127"/>
                <a:ea typeface="MD솔체" pitchFamily="18" charset="-127"/>
              </a:rPr>
              <a:t>이삭</a:t>
            </a:r>
            <a:r>
              <a:rPr lang="en-US" altLang="ko-KR" sz="3200" b="1">
                <a:solidFill>
                  <a:srgbClr val="000066"/>
                </a:solidFill>
                <a:effectLst/>
                <a:ea typeface="MD솔체" pitchFamily="18" charset="-127"/>
              </a:rPr>
              <a:t>”</a:t>
            </a:r>
            <a:endParaRPr lang="en-US" altLang="ko-KR" sz="3200" b="1">
              <a:solidFill>
                <a:srgbClr val="000066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19896" name="Text Box 24">
            <a:extLst>
              <a:ext uri="{FF2B5EF4-FFF2-40B4-BE49-F238E27FC236}">
                <a16:creationId xmlns:a16="http://schemas.microsoft.com/office/drawing/2014/main" id="{54F925FF-94CD-0542-8478-7FB417DEE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19899" name="Text Box 27">
            <a:extLst>
              <a:ext uri="{FF2B5EF4-FFF2-40B4-BE49-F238E27FC236}">
                <a16:creationId xmlns:a16="http://schemas.microsoft.com/office/drawing/2014/main" id="{21191361-169F-4743-AF24-0F4D7292B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4</a:t>
            </a:r>
          </a:p>
        </p:txBody>
      </p:sp>
      <p:sp>
        <p:nvSpPr>
          <p:cNvPr id="719901" name="Rectangle 29">
            <a:extLst>
              <a:ext uri="{FF2B5EF4-FFF2-40B4-BE49-F238E27FC236}">
                <a16:creationId xmlns:a16="http://schemas.microsoft.com/office/drawing/2014/main" id="{6E5CC9FC-9907-9C4C-B483-0239FCFB1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26</a:t>
            </a:r>
          </a:p>
        </p:txBody>
      </p:sp>
      <p:sp>
        <p:nvSpPr>
          <p:cNvPr id="719902" name="Rectangle 30">
            <a:extLst>
              <a:ext uri="{FF2B5EF4-FFF2-40B4-BE49-F238E27FC236}">
                <a16:creationId xmlns:a16="http://schemas.microsoft.com/office/drawing/2014/main" id="{EB0173C6-8E09-DF4D-8057-8367E6E7C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2" name="Freeform 10">
            <a:extLst>
              <a:ext uri="{FF2B5EF4-FFF2-40B4-BE49-F238E27FC236}">
                <a16:creationId xmlns:a16="http://schemas.microsoft.com/office/drawing/2014/main" id="{E4D74BD4-AC70-F14D-BCB7-2C6F705E41AB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AutoShape 11">
            <a:extLst>
              <a:ext uri="{FF2B5EF4-FFF2-40B4-BE49-F238E27FC236}">
                <a16:creationId xmlns:a16="http://schemas.microsoft.com/office/drawing/2014/main" id="{06A5E790-B37B-5246-B684-1A85F783B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4" name="Rectangle 12">
            <a:extLst>
              <a:ext uri="{FF2B5EF4-FFF2-40B4-BE49-F238E27FC236}">
                <a16:creationId xmlns:a16="http://schemas.microsoft.com/office/drawing/2014/main" id="{3480F42B-7DAB-AE41-821D-EE3E9730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5" name="AutoShape 13">
            <a:extLst>
              <a:ext uri="{FF2B5EF4-FFF2-40B4-BE49-F238E27FC236}">
                <a16:creationId xmlns:a16="http://schemas.microsoft.com/office/drawing/2014/main" id="{BFD92FC7-E775-1B46-8FEF-7F38B852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6" name="Line 14">
            <a:extLst>
              <a:ext uri="{FF2B5EF4-FFF2-40B4-BE49-F238E27FC236}">
                <a16:creationId xmlns:a16="http://schemas.microsoft.com/office/drawing/2014/main" id="{4F66B2C7-356A-3346-984E-2EB93F9E45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7" name="Line 15">
            <a:extLst>
              <a:ext uri="{FF2B5EF4-FFF2-40B4-BE49-F238E27FC236}">
                <a16:creationId xmlns:a16="http://schemas.microsoft.com/office/drawing/2014/main" id="{BA4D5FA7-EA29-C64C-A4B5-966B111295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8" name="Rectangle 16">
            <a:extLst>
              <a:ext uri="{FF2B5EF4-FFF2-40B4-BE49-F238E27FC236}">
                <a16:creationId xmlns:a16="http://schemas.microsoft.com/office/drawing/2014/main" id="{BECE28CE-77CE-E844-8796-07E33CCFF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89" name="Rectangle 17">
            <a:extLst>
              <a:ext uri="{FF2B5EF4-FFF2-40B4-BE49-F238E27FC236}">
                <a16:creationId xmlns:a16="http://schemas.microsoft.com/office/drawing/2014/main" id="{142642CF-47E6-0147-93B2-140B281D8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19890" name="Rectangle 18">
            <a:extLst>
              <a:ext uri="{FF2B5EF4-FFF2-40B4-BE49-F238E27FC236}">
                <a16:creationId xmlns:a16="http://schemas.microsoft.com/office/drawing/2014/main" id="{1091708D-3A5C-6346-89D8-968342A1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19891" name="Rectangle 19">
            <a:extLst>
              <a:ext uri="{FF2B5EF4-FFF2-40B4-BE49-F238E27FC236}">
                <a16:creationId xmlns:a16="http://schemas.microsoft.com/office/drawing/2014/main" id="{9BAE5203-0DB0-8343-8AEA-E828AFE6E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19892" name="Line 20">
            <a:extLst>
              <a:ext uri="{FF2B5EF4-FFF2-40B4-BE49-F238E27FC236}">
                <a16:creationId xmlns:a16="http://schemas.microsoft.com/office/drawing/2014/main" id="{2D2E9335-C8AA-BA4A-A644-A3F7ACCE38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93" name="Line 21">
            <a:extLst>
              <a:ext uri="{FF2B5EF4-FFF2-40B4-BE49-F238E27FC236}">
                <a16:creationId xmlns:a16="http://schemas.microsoft.com/office/drawing/2014/main" id="{008CB23E-013E-DE4C-A411-F03810568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894" name="Line 22">
            <a:extLst>
              <a:ext uri="{FF2B5EF4-FFF2-40B4-BE49-F238E27FC236}">
                <a16:creationId xmlns:a16="http://schemas.microsoft.com/office/drawing/2014/main" id="{94846A59-591A-6C4D-980C-3B4C2FA861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19903" name="Text Box 31">
            <a:extLst>
              <a:ext uri="{FF2B5EF4-FFF2-40B4-BE49-F238E27FC236}">
                <a16:creationId xmlns:a16="http://schemas.microsoft.com/office/drawing/2014/main" id="{5DFA75D3-5F27-834B-A860-C7063E5BD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19904" name="Rectangle 32">
            <a:extLst>
              <a:ext uri="{FF2B5EF4-FFF2-40B4-BE49-F238E27FC236}">
                <a16:creationId xmlns:a16="http://schemas.microsoft.com/office/drawing/2014/main" id="{E47B27F0-4992-F14A-AEB3-78DE3698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>
            <a:extLst>
              <a:ext uri="{FF2B5EF4-FFF2-40B4-BE49-F238E27FC236}">
                <a16:creationId xmlns:a16="http://schemas.microsoft.com/office/drawing/2014/main" id="{38298229-1D3F-9F45-9BBD-49143DF780ED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20899" name="Rectangle 3">
              <a:extLst>
                <a:ext uri="{FF2B5EF4-FFF2-40B4-BE49-F238E27FC236}">
                  <a16:creationId xmlns:a16="http://schemas.microsoft.com/office/drawing/2014/main" id="{F92DBD47-04BD-BF46-ADCB-E108F1733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20900" name="Line 4">
              <a:extLst>
                <a:ext uri="{FF2B5EF4-FFF2-40B4-BE49-F238E27FC236}">
                  <a16:creationId xmlns:a16="http://schemas.microsoft.com/office/drawing/2014/main" id="{11D17A67-A9E6-6943-A2F0-0A753929B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20901" name="Text Box 5">
            <a:extLst>
              <a:ext uri="{FF2B5EF4-FFF2-40B4-BE49-F238E27FC236}">
                <a16:creationId xmlns:a16="http://schemas.microsoft.com/office/drawing/2014/main" id="{0940DBA9-45AB-2E4B-9FAB-4B838C4CC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20902" name="Text Box 6">
            <a:extLst>
              <a:ext uri="{FF2B5EF4-FFF2-40B4-BE49-F238E27FC236}">
                <a16:creationId xmlns:a16="http://schemas.microsoft.com/office/drawing/2014/main" id="{994B5A8B-50F5-FF44-AC20-7BE66F4D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17:21</a:t>
            </a:r>
          </a:p>
        </p:txBody>
      </p:sp>
      <p:sp>
        <p:nvSpPr>
          <p:cNvPr id="720903" name="Rectangle 7">
            <a:extLst>
              <a:ext uri="{FF2B5EF4-FFF2-40B4-BE49-F238E27FC236}">
                <a16:creationId xmlns:a16="http://schemas.microsoft.com/office/drawing/2014/main" id="{3296FD59-3FBD-614D-A91A-9B9AD1D1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20" name="Text Box 24">
            <a:extLst>
              <a:ext uri="{FF2B5EF4-FFF2-40B4-BE49-F238E27FC236}">
                <a16:creationId xmlns:a16="http://schemas.microsoft.com/office/drawing/2014/main" id="{49FC0998-9F36-4C4B-91D9-F9CEF91E2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0925" name="Rectangle 29">
            <a:extLst>
              <a:ext uri="{FF2B5EF4-FFF2-40B4-BE49-F238E27FC236}">
                <a16:creationId xmlns:a16="http://schemas.microsoft.com/office/drawing/2014/main" id="{08061180-74EB-A943-A143-59E10829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27</a:t>
            </a:r>
          </a:p>
        </p:txBody>
      </p:sp>
      <p:sp>
        <p:nvSpPr>
          <p:cNvPr id="720927" name="Text Box 31">
            <a:extLst>
              <a:ext uri="{FF2B5EF4-FFF2-40B4-BE49-F238E27FC236}">
                <a16:creationId xmlns:a16="http://schemas.microsoft.com/office/drawing/2014/main" id="{5D8420A2-B0CC-0D4C-B545-A55A52060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pic>
        <p:nvPicPr>
          <p:cNvPr id="720928" name="Picture 32" descr="Nahal Zin4, tb n062400 sr">
            <a:extLst>
              <a:ext uri="{FF2B5EF4-FFF2-40B4-BE49-F238E27FC236}">
                <a16:creationId xmlns:a16="http://schemas.microsoft.com/office/drawing/2014/main" id="{9F86A62E-E596-9947-A08B-FF926F74FDA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73088"/>
            <a:ext cx="7043738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>
            <a:extLst>
              <a:ext uri="{FF2B5EF4-FFF2-40B4-BE49-F238E27FC236}">
                <a16:creationId xmlns:a16="http://schemas.microsoft.com/office/drawing/2014/main" id="{DB33C2CB-A4A3-9547-B427-08C05F5B5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05" name="Text Box 9">
            <a:extLst>
              <a:ext uri="{FF2B5EF4-FFF2-40B4-BE49-F238E27FC236}">
                <a16:creationId xmlns:a16="http://schemas.microsoft.com/office/drawing/2014/main" id="{B1D62480-9ED8-1E49-A6DB-46718C7D9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1065213"/>
            <a:ext cx="5740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6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이삭은 </a:t>
            </a:r>
            <a:r>
              <a:rPr lang="ko-KR" altLang="en-US" sz="3600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실로</a:t>
            </a:r>
            <a:r>
              <a:rPr lang="ko-KR" altLang="en-US" sz="36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 오래   기다렸던 아들이다</a:t>
            </a:r>
            <a:r>
              <a:rPr lang="en-US" altLang="ko-KR" sz="3600" b="1">
                <a:solidFill>
                  <a:schemeClr val="tx1"/>
                </a:solidFill>
                <a:effectLst/>
                <a:ea typeface="굴림" panose="020B0600000101010101" pitchFamily="34" charset="-127"/>
              </a:rPr>
              <a:t>…</a:t>
            </a:r>
            <a:endParaRPr lang="en-US" altLang="ko-KR" sz="3600" b="1">
              <a:solidFill>
                <a:schemeClr val="bg2"/>
              </a:solidFill>
              <a:effectLst/>
              <a:ea typeface="굴림" panose="020B0600000101010101" pitchFamily="34" charset="-127"/>
            </a:endParaRPr>
          </a:p>
        </p:txBody>
      </p:sp>
      <p:sp>
        <p:nvSpPr>
          <p:cNvPr id="720930" name="Text Box 34">
            <a:extLst>
              <a:ext uri="{FF2B5EF4-FFF2-40B4-BE49-F238E27FC236}">
                <a16:creationId xmlns:a16="http://schemas.microsoft.com/office/drawing/2014/main" id="{D29C1B29-12DA-AB45-A85D-1C3DECB07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5" y="2555875"/>
            <a:ext cx="3603625" cy="20415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200" b="1">
                <a:solidFill>
                  <a:srgbClr val="FFFF00"/>
                </a:solidFill>
                <a:effectLst/>
                <a:ea typeface="MD솔체" pitchFamily="18" charset="-127"/>
              </a:rPr>
              <a:t>…</a:t>
            </a:r>
            <a:r>
              <a:rPr lang="en-US" altLang="ko-KR" sz="3200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3200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그를 통하여 아브라함과 맺은  하나님의 언약이 전달 되었다</a:t>
            </a:r>
            <a:r>
              <a:rPr lang="en-US" altLang="ko-KR" sz="3200" b="1">
                <a:solidFill>
                  <a:srgbClr val="FFFF00"/>
                </a:solidFill>
                <a:effectLst/>
                <a:ea typeface="MD솔체" pitchFamily="18" charset="-127"/>
              </a:rPr>
              <a:t>…</a:t>
            </a:r>
            <a:endParaRPr lang="en-US" altLang="ko-KR" sz="3200" b="1">
              <a:solidFill>
                <a:schemeClr val="bg2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20931" name="Text Box 35">
            <a:extLst>
              <a:ext uri="{FF2B5EF4-FFF2-40B4-BE49-F238E27FC236}">
                <a16:creationId xmlns:a16="http://schemas.microsoft.com/office/drawing/2014/main" id="{27250E67-B492-B043-A7CE-7494319B3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720907" name="Freeform 11">
            <a:extLst>
              <a:ext uri="{FF2B5EF4-FFF2-40B4-BE49-F238E27FC236}">
                <a16:creationId xmlns:a16="http://schemas.microsoft.com/office/drawing/2014/main" id="{92FD7EC8-35B9-C64B-BA4B-85C9BA38711D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AutoShape 12">
            <a:extLst>
              <a:ext uri="{FF2B5EF4-FFF2-40B4-BE49-F238E27FC236}">
                <a16:creationId xmlns:a16="http://schemas.microsoft.com/office/drawing/2014/main" id="{9A80F89D-E9A4-B24C-8EDD-8CCE1002B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09" name="Rectangle 13">
            <a:extLst>
              <a:ext uri="{FF2B5EF4-FFF2-40B4-BE49-F238E27FC236}">
                <a16:creationId xmlns:a16="http://schemas.microsoft.com/office/drawing/2014/main" id="{F079BF43-F4AD-C642-B2E6-8B43DC27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0" name="AutoShape 14">
            <a:extLst>
              <a:ext uri="{FF2B5EF4-FFF2-40B4-BE49-F238E27FC236}">
                <a16:creationId xmlns:a16="http://schemas.microsoft.com/office/drawing/2014/main" id="{E9CF3421-36D5-6B4D-8414-4B2D0FA3B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1" name="Line 15">
            <a:extLst>
              <a:ext uri="{FF2B5EF4-FFF2-40B4-BE49-F238E27FC236}">
                <a16:creationId xmlns:a16="http://schemas.microsoft.com/office/drawing/2014/main" id="{59F548AA-C029-8345-933E-D24C24BC5B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2" name="Line 16">
            <a:extLst>
              <a:ext uri="{FF2B5EF4-FFF2-40B4-BE49-F238E27FC236}">
                <a16:creationId xmlns:a16="http://schemas.microsoft.com/office/drawing/2014/main" id="{AA87814E-A467-2141-8C87-F82EA44F4E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3" name="Rectangle 17">
            <a:extLst>
              <a:ext uri="{FF2B5EF4-FFF2-40B4-BE49-F238E27FC236}">
                <a16:creationId xmlns:a16="http://schemas.microsoft.com/office/drawing/2014/main" id="{75122BF0-9A2E-D141-9A3F-D18CEBDA1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4" name="Rectangle 18">
            <a:extLst>
              <a:ext uri="{FF2B5EF4-FFF2-40B4-BE49-F238E27FC236}">
                <a16:creationId xmlns:a16="http://schemas.microsoft.com/office/drawing/2014/main" id="{C8412648-56BB-3242-8298-D939441F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20915" name="Rectangle 19">
            <a:extLst>
              <a:ext uri="{FF2B5EF4-FFF2-40B4-BE49-F238E27FC236}">
                <a16:creationId xmlns:a16="http://schemas.microsoft.com/office/drawing/2014/main" id="{444334F7-D2C4-684E-A911-27D07A49C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20916" name="Rectangle 20">
            <a:extLst>
              <a:ext uri="{FF2B5EF4-FFF2-40B4-BE49-F238E27FC236}">
                <a16:creationId xmlns:a16="http://schemas.microsoft.com/office/drawing/2014/main" id="{169EC8FF-8A5D-3142-91F6-2EA8544C2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20917" name="Line 21">
            <a:extLst>
              <a:ext uri="{FF2B5EF4-FFF2-40B4-BE49-F238E27FC236}">
                <a16:creationId xmlns:a16="http://schemas.microsoft.com/office/drawing/2014/main" id="{769A3E4A-C7E8-4144-B7B9-A5E1980B3B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8" name="Line 22">
            <a:extLst>
              <a:ext uri="{FF2B5EF4-FFF2-40B4-BE49-F238E27FC236}">
                <a16:creationId xmlns:a16="http://schemas.microsoft.com/office/drawing/2014/main" id="{29ED79BE-E4F2-B24E-A477-3BE2CCC2C2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19" name="Line 23">
            <a:extLst>
              <a:ext uri="{FF2B5EF4-FFF2-40B4-BE49-F238E27FC236}">
                <a16:creationId xmlns:a16="http://schemas.microsoft.com/office/drawing/2014/main" id="{FC579A52-6CD6-EC44-BAE1-1866067BAA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0932" name="Text Box 36">
            <a:extLst>
              <a:ext uri="{FF2B5EF4-FFF2-40B4-BE49-F238E27FC236}">
                <a16:creationId xmlns:a16="http://schemas.microsoft.com/office/drawing/2014/main" id="{2E440682-07B5-9D48-A3FF-7CBFE0DCC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5351463"/>
            <a:ext cx="2713038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400" b="1" i="1">
                <a:solidFill>
                  <a:srgbClr val="000000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sz="2400" b="1" i="1">
                <a:solidFill>
                  <a:srgbClr val="000000"/>
                </a:solidFill>
                <a:effectLst/>
                <a:latin typeface="MD솔체" pitchFamily="18" charset="-127"/>
                <a:ea typeface="MD솔체" pitchFamily="18" charset="-127"/>
              </a:rPr>
              <a:t>이삭의    가계를  통해서</a:t>
            </a:r>
            <a:r>
              <a:rPr lang="en-US" altLang="ko-KR" sz="2400" b="1" i="1">
                <a:solidFill>
                  <a:srgbClr val="000000"/>
                </a:solidFill>
                <a:effectLst/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2">
            <a:extLst>
              <a:ext uri="{FF2B5EF4-FFF2-40B4-BE49-F238E27FC236}">
                <a16:creationId xmlns:a16="http://schemas.microsoft.com/office/drawing/2014/main" id="{25FCFD20-DE6D-FF42-9867-3D9661B4122B}"/>
              </a:ext>
            </a:extLst>
          </p:cNvPr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768003" name="Rectangle 3">
              <a:extLst>
                <a:ext uri="{FF2B5EF4-FFF2-40B4-BE49-F238E27FC236}">
                  <a16:creationId xmlns:a16="http://schemas.microsoft.com/office/drawing/2014/main" id="{E680A0BB-D061-A545-B630-D31ABF0A0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04" name="Rectangle 4">
              <a:extLst>
                <a:ext uri="{FF2B5EF4-FFF2-40B4-BE49-F238E27FC236}">
                  <a16:creationId xmlns:a16="http://schemas.microsoft.com/office/drawing/2014/main" id="{F1E6B6BA-55BF-764D-872F-60AE9285B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68005" name="Rectangle 5">
              <a:extLst>
                <a:ext uri="{FF2B5EF4-FFF2-40B4-BE49-F238E27FC236}">
                  <a16:creationId xmlns:a16="http://schemas.microsoft.com/office/drawing/2014/main" id="{BB553A42-4D2E-4543-ADDB-4506A7C99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06" name="AutoShape 6">
              <a:extLst>
                <a:ext uri="{FF2B5EF4-FFF2-40B4-BE49-F238E27FC236}">
                  <a16:creationId xmlns:a16="http://schemas.microsoft.com/office/drawing/2014/main" id="{03EF1108-0F6F-884A-B6A4-D33F138B1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07" name="Rectangle 7">
              <a:extLst>
                <a:ext uri="{FF2B5EF4-FFF2-40B4-BE49-F238E27FC236}">
                  <a16:creationId xmlns:a16="http://schemas.microsoft.com/office/drawing/2014/main" id="{DEB53254-DDB5-4949-BD4E-FC5178E4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08" name="Rectangle 8">
              <a:extLst>
                <a:ext uri="{FF2B5EF4-FFF2-40B4-BE49-F238E27FC236}">
                  <a16:creationId xmlns:a16="http://schemas.microsoft.com/office/drawing/2014/main" id="{16004930-4113-094A-8D13-DB55A9E0B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" y="1399"/>
              <a:ext cx="5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)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09" name="Line 9">
              <a:extLst>
                <a:ext uri="{FF2B5EF4-FFF2-40B4-BE49-F238E27FC236}">
                  <a16:creationId xmlns:a16="http://schemas.microsoft.com/office/drawing/2014/main" id="{C6B73791-51DC-FE41-B662-1411A5CBE7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0" name="Line 10">
              <a:extLst>
                <a:ext uri="{FF2B5EF4-FFF2-40B4-BE49-F238E27FC236}">
                  <a16:creationId xmlns:a16="http://schemas.microsoft.com/office/drawing/2014/main" id="{34F3DA02-DE16-D242-B0BA-E53EB3383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1" name="Rectangle 11">
              <a:extLst>
                <a:ext uri="{FF2B5EF4-FFF2-40B4-BE49-F238E27FC236}">
                  <a16:creationId xmlns:a16="http://schemas.microsoft.com/office/drawing/2014/main" id="{F18C34DD-F29A-5042-A259-9792717EE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2" name="Rectangle 12">
              <a:extLst>
                <a:ext uri="{FF2B5EF4-FFF2-40B4-BE49-F238E27FC236}">
                  <a16:creationId xmlns:a16="http://schemas.microsoft.com/office/drawing/2014/main" id="{C6D7B08A-9C32-2D46-B986-9B3DD629D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68013" name="Rectangle 13">
              <a:extLst>
                <a:ext uri="{FF2B5EF4-FFF2-40B4-BE49-F238E27FC236}">
                  <a16:creationId xmlns:a16="http://schemas.microsoft.com/office/drawing/2014/main" id="{71C84FD5-E748-1C4E-A660-17D180BA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4" name="AutoShape 14">
              <a:extLst>
                <a:ext uri="{FF2B5EF4-FFF2-40B4-BE49-F238E27FC236}">
                  <a16:creationId xmlns:a16="http://schemas.microsoft.com/office/drawing/2014/main" id="{1707E9F6-6CE4-9E47-9F23-1F6ED572D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5" name="Rectangle 15">
              <a:extLst>
                <a:ext uri="{FF2B5EF4-FFF2-40B4-BE49-F238E27FC236}">
                  <a16:creationId xmlns:a16="http://schemas.microsoft.com/office/drawing/2014/main" id="{4D55F008-8208-2B45-BFDA-1D5D88180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6" name="Rectangle 16">
              <a:extLst>
                <a:ext uri="{FF2B5EF4-FFF2-40B4-BE49-F238E27FC236}">
                  <a16:creationId xmlns:a16="http://schemas.microsoft.com/office/drawing/2014/main" id="{955F8853-9E9F-8748-B423-7C2F75892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1566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17" name="Line 17">
              <a:extLst>
                <a:ext uri="{FF2B5EF4-FFF2-40B4-BE49-F238E27FC236}">
                  <a16:creationId xmlns:a16="http://schemas.microsoft.com/office/drawing/2014/main" id="{3AB9D865-8273-0F40-9C76-D066CFCE3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8" name="Line 18">
              <a:extLst>
                <a:ext uri="{FF2B5EF4-FFF2-40B4-BE49-F238E27FC236}">
                  <a16:creationId xmlns:a16="http://schemas.microsoft.com/office/drawing/2014/main" id="{1BA28807-60FD-8441-8940-099D0166E2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19" name="Rectangle 19">
              <a:extLst>
                <a:ext uri="{FF2B5EF4-FFF2-40B4-BE49-F238E27FC236}">
                  <a16:creationId xmlns:a16="http://schemas.microsoft.com/office/drawing/2014/main" id="{ABFC9507-2520-DC4F-A6A5-79884A82C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0" name="Rectangle 20">
              <a:extLst>
                <a:ext uri="{FF2B5EF4-FFF2-40B4-BE49-F238E27FC236}">
                  <a16:creationId xmlns:a16="http://schemas.microsoft.com/office/drawing/2014/main" id="{05DBE49A-1090-0246-9C63-2FCF0959A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68021" name="Rectangle 21">
              <a:extLst>
                <a:ext uri="{FF2B5EF4-FFF2-40B4-BE49-F238E27FC236}">
                  <a16:creationId xmlns:a16="http://schemas.microsoft.com/office/drawing/2014/main" id="{000658D0-D7EB-AD46-8913-A9ECAC5AC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2" name="AutoShape 22">
              <a:extLst>
                <a:ext uri="{FF2B5EF4-FFF2-40B4-BE49-F238E27FC236}">
                  <a16:creationId xmlns:a16="http://schemas.microsoft.com/office/drawing/2014/main" id="{C6C12BA1-8A9A-7F46-8F37-E9B257066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3" name="Rectangle 23">
              <a:extLst>
                <a:ext uri="{FF2B5EF4-FFF2-40B4-BE49-F238E27FC236}">
                  <a16:creationId xmlns:a16="http://schemas.microsoft.com/office/drawing/2014/main" id="{8110242E-F20E-E841-9075-448C77951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4" name="Rectangle 24">
              <a:extLst>
                <a:ext uri="{FF2B5EF4-FFF2-40B4-BE49-F238E27FC236}">
                  <a16:creationId xmlns:a16="http://schemas.microsoft.com/office/drawing/2014/main" id="{CD516C36-D73F-6C48-A47F-E628CE84A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1735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25" name="Line 25">
              <a:extLst>
                <a:ext uri="{FF2B5EF4-FFF2-40B4-BE49-F238E27FC236}">
                  <a16:creationId xmlns:a16="http://schemas.microsoft.com/office/drawing/2014/main" id="{4FBEDBE9-D1E3-D74B-8BD5-A000AA9D4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6" name="Line 26">
              <a:extLst>
                <a:ext uri="{FF2B5EF4-FFF2-40B4-BE49-F238E27FC236}">
                  <a16:creationId xmlns:a16="http://schemas.microsoft.com/office/drawing/2014/main" id="{3135BC84-AF14-D140-AD9F-E192FFDFE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7" name="Rectangle 27">
              <a:extLst>
                <a:ext uri="{FF2B5EF4-FFF2-40B4-BE49-F238E27FC236}">
                  <a16:creationId xmlns:a16="http://schemas.microsoft.com/office/drawing/2014/main" id="{BE759E40-D8F2-4041-86C6-36DC7AB28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8" name="AutoShape 28">
              <a:extLst>
                <a:ext uri="{FF2B5EF4-FFF2-40B4-BE49-F238E27FC236}">
                  <a16:creationId xmlns:a16="http://schemas.microsoft.com/office/drawing/2014/main" id="{E879507D-7B36-354F-BFD4-7F8BBE4C3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29" name="Rectangle 29">
              <a:extLst>
                <a:ext uri="{FF2B5EF4-FFF2-40B4-BE49-F238E27FC236}">
                  <a16:creationId xmlns:a16="http://schemas.microsoft.com/office/drawing/2014/main" id="{2CDA3204-7C99-CB4B-B1BA-5883DE66C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0" name="Rectangle 30">
              <a:extLst>
                <a:ext uri="{FF2B5EF4-FFF2-40B4-BE49-F238E27FC236}">
                  <a16:creationId xmlns:a16="http://schemas.microsoft.com/office/drawing/2014/main" id="{7E98C9E5-CE9C-A744-B3B3-A4D213799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1896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31" name="Line 31">
              <a:extLst>
                <a:ext uri="{FF2B5EF4-FFF2-40B4-BE49-F238E27FC236}">
                  <a16:creationId xmlns:a16="http://schemas.microsoft.com/office/drawing/2014/main" id="{142B83E6-D7F0-EC4B-86C7-E5C27508D7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2" name="Line 32">
              <a:extLst>
                <a:ext uri="{FF2B5EF4-FFF2-40B4-BE49-F238E27FC236}">
                  <a16:creationId xmlns:a16="http://schemas.microsoft.com/office/drawing/2014/main" id="{A5BD2561-9BB2-BE4B-A047-BBD8CE96E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3" name="Rectangle 33">
              <a:extLst>
                <a:ext uri="{FF2B5EF4-FFF2-40B4-BE49-F238E27FC236}">
                  <a16:creationId xmlns:a16="http://schemas.microsoft.com/office/drawing/2014/main" id="{8B936DEF-154D-D244-93BA-7C10C33FA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4" name="AutoShape 34">
              <a:extLst>
                <a:ext uri="{FF2B5EF4-FFF2-40B4-BE49-F238E27FC236}">
                  <a16:creationId xmlns:a16="http://schemas.microsoft.com/office/drawing/2014/main" id="{33216D62-B45D-ED45-89CC-B6BBEB25E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5" name="Rectangle 35">
              <a:extLst>
                <a:ext uri="{FF2B5EF4-FFF2-40B4-BE49-F238E27FC236}">
                  <a16:creationId xmlns:a16="http://schemas.microsoft.com/office/drawing/2014/main" id="{0892F1C8-39B1-8441-9AED-0DCC15F41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6" name="Rectangle 36">
              <a:extLst>
                <a:ext uri="{FF2B5EF4-FFF2-40B4-BE49-F238E27FC236}">
                  <a16:creationId xmlns:a16="http://schemas.microsoft.com/office/drawing/2014/main" id="{31FC979E-65EE-0A49-9502-0FAC61B63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07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37" name="Line 37">
              <a:extLst>
                <a:ext uri="{FF2B5EF4-FFF2-40B4-BE49-F238E27FC236}">
                  <a16:creationId xmlns:a16="http://schemas.microsoft.com/office/drawing/2014/main" id="{9C336862-352B-914F-AD3D-87099E091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8" name="Rectangle 38">
              <a:extLst>
                <a:ext uri="{FF2B5EF4-FFF2-40B4-BE49-F238E27FC236}">
                  <a16:creationId xmlns:a16="http://schemas.microsoft.com/office/drawing/2014/main" id="{A0FF6837-CDC1-0644-B7FB-DF2E29624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39" name="AutoShape 39">
              <a:extLst>
                <a:ext uri="{FF2B5EF4-FFF2-40B4-BE49-F238E27FC236}">
                  <a16:creationId xmlns:a16="http://schemas.microsoft.com/office/drawing/2014/main" id="{A43330CF-17DE-B948-BB95-930475A73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0" name="Rectangle 40">
              <a:extLst>
                <a:ext uri="{FF2B5EF4-FFF2-40B4-BE49-F238E27FC236}">
                  <a16:creationId xmlns:a16="http://schemas.microsoft.com/office/drawing/2014/main" id="{CB9A110F-8616-B641-B38C-59F37C8AA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1" name="Rectangle 41">
              <a:extLst>
                <a:ext uri="{FF2B5EF4-FFF2-40B4-BE49-F238E27FC236}">
                  <a16:creationId xmlns:a16="http://schemas.microsoft.com/office/drawing/2014/main" id="{9F0BA3E9-1A41-5643-B160-EE1F470D2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2233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42" name="Line 42">
              <a:extLst>
                <a:ext uri="{FF2B5EF4-FFF2-40B4-BE49-F238E27FC236}">
                  <a16:creationId xmlns:a16="http://schemas.microsoft.com/office/drawing/2014/main" id="{99445687-865B-D645-847A-B58486BEC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3" name="Rectangle 43">
              <a:extLst>
                <a:ext uri="{FF2B5EF4-FFF2-40B4-BE49-F238E27FC236}">
                  <a16:creationId xmlns:a16="http://schemas.microsoft.com/office/drawing/2014/main" id="{27FD117A-358B-0442-8747-0C02A491F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4" name="AutoShape 44">
              <a:extLst>
                <a:ext uri="{FF2B5EF4-FFF2-40B4-BE49-F238E27FC236}">
                  <a16:creationId xmlns:a16="http://schemas.microsoft.com/office/drawing/2014/main" id="{3AEC086A-C533-AD47-A7D6-A18CCBFF1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5" name="Rectangle 45">
              <a:extLst>
                <a:ext uri="{FF2B5EF4-FFF2-40B4-BE49-F238E27FC236}">
                  <a16:creationId xmlns:a16="http://schemas.microsoft.com/office/drawing/2014/main" id="{44E3CD8A-B107-8642-84A9-A4910642E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6" name="Rectangle 46">
              <a:extLst>
                <a:ext uri="{FF2B5EF4-FFF2-40B4-BE49-F238E27FC236}">
                  <a16:creationId xmlns:a16="http://schemas.microsoft.com/office/drawing/2014/main" id="{E7DF42D4-F504-FC4F-97CB-54472E8F2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416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47" name="Line 47">
              <a:extLst>
                <a:ext uri="{FF2B5EF4-FFF2-40B4-BE49-F238E27FC236}">
                  <a16:creationId xmlns:a16="http://schemas.microsoft.com/office/drawing/2014/main" id="{704C4640-5529-A744-994D-CBF0D6E20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8" name="Rectangle 48">
              <a:extLst>
                <a:ext uri="{FF2B5EF4-FFF2-40B4-BE49-F238E27FC236}">
                  <a16:creationId xmlns:a16="http://schemas.microsoft.com/office/drawing/2014/main" id="{63E52DE1-4AB5-454D-B99F-A65D9E786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49" name="AutoShape 49">
              <a:extLst>
                <a:ext uri="{FF2B5EF4-FFF2-40B4-BE49-F238E27FC236}">
                  <a16:creationId xmlns:a16="http://schemas.microsoft.com/office/drawing/2014/main" id="{7C88E9CB-5082-E644-B257-94C7211D9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0" name="Rectangle 50">
              <a:extLst>
                <a:ext uri="{FF2B5EF4-FFF2-40B4-BE49-F238E27FC236}">
                  <a16:creationId xmlns:a16="http://schemas.microsoft.com/office/drawing/2014/main" id="{80FC0490-9A34-4E4D-9578-B1806CA8A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1" name="Rectangle 51">
              <a:extLst>
                <a:ext uri="{FF2B5EF4-FFF2-40B4-BE49-F238E27FC236}">
                  <a16:creationId xmlns:a16="http://schemas.microsoft.com/office/drawing/2014/main" id="{1A7F1461-172E-B24B-A9B4-446684E59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259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52" name="Line 52">
              <a:extLst>
                <a:ext uri="{FF2B5EF4-FFF2-40B4-BE49-F238E27FC236}">
                  <a16:creationId xmlns:a16="http://schemas.microsoft.com/office/drawing/2014/main" id="{7789121B-29DE-4144-9D33-BA32A10B0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3" name="Line 53">
              <a:extLst>
                <a:ext uri="{FF2B5EF4-FFF2-40B4-BE49-F238E27FC236}">
                  <a16:creationId xmlns:a16="http://schemas.microsoft.com/office/drawing/2014/main" id="{D12172C0-B9C1-A24C-AEA3-1ADE649F6F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4" name="Rectangle 54">
              <a:extLst>
                <a:ext uri="{FF2B5EF4-FFF2-40B4-BE49-F238E27FC236}">
                  <a16:creationId xmlns:a16="http://schemas.microsoft.com/office/drawing/2014/main" id="{278B6673-013B-C545-A05E-26F35A6FF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5" name="AutoShape 55">
              <a:extLst>
                <a:ext uri="{FF2B5EF4-FFF2-40B4-BE49-F238E27FC236}">
                  <a16:creationId xmlns:a16="http://schemas.microsoft.com/office/drawing/2014/main" id="{DDAF96EE-3EA6-5149-9585-749A6E5A3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6" name="Rectangle 56">
              <a:extLst>
                <a:ext uri="{FF2B5EF4-FFF2-40B4-BE49-F238E27FC236}">
                  <a16:creationId xmlns:a16="http://schemas.microsoft.com/office/drawing/2014/main" id="{89ADC92C-12D2-E442-865E-9F1BC1A54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7" name="Rectangle 57">
              <a:extLst>
                <a:ext uri="{FF2B5EF4-FFF2-40B4-BE49-F238E27FC236}">
                  <a16:creationId xmlns:a16="http://schemas.microsoft.com/office/drawing/2014/main" id="{B61204BA-E8BF-B741-B879-F8597E5F0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777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68058" name="Line 58">
              <a:extLst>
                <a:ext uri="{FF2B5EF4-FFF2-40B4-BE49-F238E27FC236}">
                  <a16:creationId xmlns:a16="http://schemas.microsoft.com/office/drawing/2014/main" id="{10967A3C-D8D1-B04D-BCC0-387D1B627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59" name="Line 59">
              <a:extLst>
                <a:ext uri="{FF2B5EF4-FFF2-40B4-BE49-F238E27FC236}">
                  <a16:creationId xmlns:a16="http://schemas.microsoft.com/office/drawing/2014/main" id="{CFF0565D-8E70-9F42-A34D-AF44E28C8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60" name="Rectangle 60">
              <a:extLst>
                <a:ext uri="{FF2B5EF4-FFF2-40B4-BE49-F238E27FC236}">
                  <a16:creationId xmlns:a16="http://schemas.microsoft.com/office/drawing/2014/main" id="{F0DEFFCD-0F43-1B40-8134-5D8DAAF2A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61" name="AutoShape 61">
              <a:extLst>
                <a:ext uri="{FF2B5EF4-FFF2-40B4-BE49-F238E27FC236}">
                  <a16:creationId xmlns:a16="http://schemas.microsoft.com/office/drawing/2014/main" id="{C5AB7395-504C-8343-8F85-D15BBD329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62" name="Rectangle 62">
              <a:extLst>
                <a:ext uri="{FF2B5EF4-FFF2-40B4-BE49-F238E27FC236}">
                  <a16:creationId xmlns:a16="http://schemas.microsoft.com/office/drawing/2014/main" id="{BF85ED79-E349-6A4F-9448-EC254D626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5198" name="Group 63">
              <a:extLst>
                <a:ext uri="{FF2B5EF4-FFF2-40B4-BE49-F238E27FC236}">
                  <a16:creationId xmlns:a16="http://schemas.microsoft.com/office/drawing/2014/main" id="{D07C0C7C-4A9B-7043-99BC-6DD5A95187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2965"/>
              <a:ext cx="739" cy="280"/>
              <a:chOff x="3007" y="3101"/>
              <a:chExt cx="739" cy="280"/>
            </a:xfrm>
          </p:grpSpPr>
          <p:sp>
            <p:nvSpPr>
              <p:cNvPr id="768064" name="Rectangle 64">
                <a:extLst>
                  <a:ext uri="{FF2B5EF4-FFF2-40B4-BE49-F238E27FC236}">
                    <a16:creationId xmlns:a16="http://schemas.microsoft.com/office/drawing/2014/main" id="{848F8B20-A1B3-5742-89B8-34F7732DA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68065" name="Rectangle 65">
                <a:extLst>
                  <a:ext uri="{FF2B5EF4-FFF2-40B4-BE49-F238E27FC236}">
                    <a16:creationId xmlns:a16="http://schemas.microsoft.com/office/drawing/2014/main" id="{7B5565E7-20A2-CA47-B249-94D318305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7" y="3101"/>
                <a:ext cx="73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J(</a:t>
                </a:r>
                <a:r>
                  <a:rPr lang="ko-KR" altLang="en-US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r>
                  <a:rPr lang="en-US" altLang="ko-KR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)</a:t>
                </a:r>
                <a:endParaRPr lang="en-US" altLang="ko-KR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768066" name="Line 66">
              <a:extLst>
                <a:ext uri="{FF2B5EF4-FFF2-40B4-BE49-F238E27FC236}">
                  <a16:creationId xmlns:a16="http://schemas.microsoft.com/office/drawing/2014/main" id="{ADB943D8-8C69-684B-917F-BAC233C2C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68067" name="Line 67">
              <a:extLst>
                <a:ext uri="{FF2B5EF4-FFF2-40B4-BE49-F238E27FC236}">
                  <a16:creationId xmlns:a16="http://schemas.microsoft.com/office/drawing/2014/main" id="{6EABBC1E-6664-EE4E-B8FA-62F7BE9B5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68068" name="AutoShape 68">
            <a:extLst>
              <a:ext uri="{FF2B5EF4-FFF2-40B4-BE49-F238E27FC236}">
                <a16:creationId xmlns:a16="http://schemas.microsoft.com/office/drawing/2014/main" id="{3FE13D1D-0220-7545-86FE-B265B0555D71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123" name="Group 69">
            <a:extLst>
              <a:ext uri="{FF2B5EF4-FFF2-40B4-BE49-F238E27FC236}">
                <a16:creationId xmlns:a16="http://schemas.microsoft.com/office/drawing/2014/main" id="{B505ED9D-A689-2A4A-B7E1-3C7A893E4701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68070" name="Rectangle 70">
              <a:extLst>
                <a:ext uri="{FF2B5EF4-FFF2-40B4-BE49-F238E27FC236}">
                  <a16:creationId xmlns:a16="http://schemas.microsoft.com/office/drawing/2014/main" id="{144FF606-E8E8-7944-8991-D69B098A6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68071" name="Line 71">
              <a:extLst>
                <a:ext uri="{FF2B5EF4-FFF2-40B4-BE49-F238E27FC236}">
                  <a16:creationId xmlns:a16="http://schemas.microsoft.com/office/drawing/2014/main" id="{EA8CDF1A-4E43-2147-8858-F934501193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68072" name="Text Box 72">
            <a:extLst>
              <a:ext uri="{FF2B5EF4-FFF2-40B4-BE49-F238E27FC236}">
                <a16:creationId xmlns:a16="http://schemas.microsoft.com/office/drawing/2014/main" id="{A597D903-0B9A-9245-8002-760CEDD19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68073" name="Text Box 73">
            <a:extLst>
              <a:ext uri="{FF2B5EF4-FFF2-40B4-BE49-F238E27FC236}">
                <a16:creationId xmlns:a16="http://schemas.microsoft.com/office/drawing/2014/main" id="{D9D44DA4-151B-604D-9778-62F28F9A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37:2 -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50:26</a:t>
            </a:r>
          </a:p>
        </p:txBody>
      </p:sp>
      <p:sp>
        <p:nvSpPr>
          <p:cNvPr id="768074" name="Text Box 74">
            <a:extLst>
              <a:ext uri="{FF2B5EF4-FFF2-40B4-BE49-F238E27FC236}">
                <a16:creationId xmlns:a16="http://schemas.microsoft.com/office/drawing/2014/main" id="{AA9DEAA1-9CB2-6648-A545-A2D0BF7C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68075" name="Rectangle 75">
            <a:extLst>
              <a:ext uri="{FF2B5EF4-FFF2-40B4-BE49-F238E27FC236}">
                <a16:creationId xmlns:a16="http://schemas.microsoft.com/office/drawing/2014/main" id="{63959328-22C4-A441-A4B5-D4271F258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02</a:t>
            </a:r>
          </a:p>
        </p:txBody>
      </p:sp>
      <p:sp>
        <p:nvSpPr>
          <p:cNvPr id="768077" name="Text Box 77">
            <a:extLst>
              <a:ext uri="{FF2B5EF4-FFF2-40B4-BE49-F238E27FC236}">
                <a16:creationId xmlns:a16="http://schemas.microsoft.com/office/drawing/2014/main" id="{57350C52-D886-5B40-9634-75B8BFA6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68078" name="Rectangle 78">
            <a:extLst>
              <a:ext uri="{FF2B5EF4-FFF2-40B4-BE49-F238E27FC236}">
                <a16:creationId xmlns:a16="http://schemas.microsoft.com/office/drawing/2014/main" id="{935245EC-0991-7A49-917F-B7D1CE97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" y="3708400"/>
            <a:ext cx="2630488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HY크리스탈M" pitchFamily="18" charset="-127"/>
                <a:ea typeface="HY크리스탈M" pitchFamily="18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HY크리스탈M" pitchFamily="18" charset="-127"/>
                <a:ea typeface="HY크리스탈M" pitchFamily="18" charset="-127"/>
              </a:rPr>
              <a:t> 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HY크리스탈M" pitchFamily="18" charset="-127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</a:p>
          <a:p>
            <a:r>
              <a:rPr lang="ko-KR" altLang="en-US" sz="4000" b="1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첫 번째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</a:p>
          <a:p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?</a:t>
            </a:r>
            <a:endParaRPr lang="en-US" altLang="ko-KR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grpSp>
        <p:nvGrpSpPr>
          <p:cNvPr id="768084" name="Group 84">
            <a:extLst>
              <a:ext uri="{FF2B5EF4-FFF2-40B4-BE49-F238E27FC236}">
                <a16:creationId xmlns:a16="http://schemas.microsoft.com/office/drawing/2014/main" id="{F3183540-6D84-2B44-A8DC-FAFBF275A65E}"/>
              </a:ext>
            </a:extLst>
          </p:cNvPr>
          <p:cNvGrpSpPr>
            <a:grpSpLocks/>
          </p:cNvGrpSpPr>
          <p:nvPr/>
        </p:nvGrpSpPr>
        <p:grpSpPr bwMode="auto">
          <a:xfrm>
            <a:off x="4265613" y="695325"/>
            <a:ext cx="3556000" cy="1563688"/>
            <a:chOff x="2687" y="438"/>
            <a:chExt cx="2240" cy="985"/>
          </a:xfrm>
        </p:grpSpPr>
        <p:grpSp>
          <p:nvGrpSpPr>
            <p:cNvPr id="5132" name="Group 82">
              <a:extLst>
                <a:ext uri="{FF2B5EF4-FFF2-40B4-BE49-F238E27FC236}">
                  <a16:creationId xmlns:a16="http://schemas.microsoft.com/office/drawing/2014/main" id="{5D721A76-61FE-AD49-A557-7AC9CEFD08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" y="438"/>
              <a:ext cx="808" cy="985"/>
              <a:chOff x="4491" y="1861"/>
              <a:chExt cx="808" cy="985"/>
            </a:xfrm>
          </p:grpSpPr>
          <p:sp>
            <p:nvSpPr>
              <p:cNvPr id="768081" name="AutoShape 81">
                <a:extLst>
                  <a:ext uri="{FF2B5EF4-FFF2-40B4-BE49-F238E27FC236}">
                    <a16:creationId xmlns:a16="http://schemas.microsoft.com/office/drawing/2014/main" id="{B93AB2F3-2F6B-954B-803E-398DA0805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68079" name="Rectangle 79">
                <a:extLst>
                  <a:ext uri="{FF2B5EF4-FFF2-40B4-BE49-F238E27FC236}">
                    <a16:creationId xmlns:a16="http://schemas.microsoft.com/office/drawing/2014/main" id="{635CA3D8-DE30-454A-BBC8-89BE24D0E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ko-KR" altLang="en-US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“</a:t>
                </a:r>
                <a:r>
                  <a:rPr lang="ko-KR" altLang="en-US" sz="2000" b="1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아</a:t>
                </a:r>
                <a:r>
                  <a:rPr lang="en-US" altLang="ko-KR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              </a:t>
                </a:r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요</a:t>
                </a:r>
                <a:r>
                  <a:rPr lang="ko-KR" altLang="en-US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기</a:t>
                </a:r>
              </a:p>
              <a:p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 모</a:t>
                </a:r>
              </a:p>
              <a:p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   여</a:t>
                </a:r>
                <a:r>
                  <a:rPr lang="en-US" altLang="ko-KR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”</a:t>
                </a:r>
              </a:p>
            </p:txBody>
          </p:sp>
        </p:grpSp>
        <p:sp>
          <p:nvSpPr>
            <p:cNvPr id="768080" name="Line 80">
              <a:extLst>
                <a:ext uri="{FF2B5EF4-FFF2-40B4-BE49-F238E27FC236}">
                  <a16:creationId xmlns:a16="http://schemas.microsoft.com/office/drawing/2014/main" id="{5F8C1A17-2601-8943-84B5-171ED8261E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68083" name="Oval 83">
            <a:extLst>
              <a:ext uri="{FF2B5EF4-FFF2-40B4-BE49-F238E27FC236}">
                <a16:creationId xmlns:a16="http://schemas.microsoft.com/office/drawing/2014/main" id="{97DAF8D8-ED87-A34E-AFF4-BC2D3C1C5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865188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6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>
            <a:extLst>
              <a:ext uri="{FF2B5EF4-FFF2-40B4-BE49-F238E27FC236}">
                <a16:creationId xmlns:a16="http://schemas.microsoft.com/office/drawing/2014/main" id="{E1A91B4E-1391-0244-A0E5-BDC9EACF4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23" name="Rectangle 3">
            <a:extLst>
              <a:ext uri="{FF2B5EF4-FFF2-40B4-BE49-F238E27FC236}">
                <a16:creationId xmlns:a16="http://schemas.microsoft.com/office/drawing/2014/main" id="{99C0BB7E-622E-9047-8DD3-10A733DCB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721924" name="Rectangle 4">
            <a:extLst>
              <a:ext uri="{FF2B5EF4-FFF2-40B4-BE49-F238E27FC236}">
                <a16:creationId xmlns:a16="http://schemas.microsoft.com/office/drawing/2014/main" id="{81CAE311-E5D5-AA41-A4F5-1F049299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25" name="AutoShape 5">
            <a:extLst>
              <a:ext uri="{FF2B5EF4-FFF2-40B4-BE49-F238E27FC236}">
                <a16:creationId xmlns:a16="http://schemas.microsoft.com/office/drawing/2014/main" id="{18A9D824-C2E7-6749-A9D1-9204DD720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26" name="Rectangle 6">
            <a:extLst>
              <a:ext uri="{FF2B5EF4-FFF2-40B4-BE49-F238E27FC236}">
                <a16:creationId xmlns:a16="http://schemas.microsoft.com/office/drawing/2014/main" id="{964EE8FB-D4FF-824D-8201-0F5F86629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27" name="Rectangle 7">
            <a:extLst>
              <a:ext uri="{FF2B5EF4-FFF2-40B4-BE49-F238E27FC236}">
                <a16:creationId xmlns:a16="http://schemas.microsoft.com/office/drawing/2014/main" id="{274076FF-278E-4F4D-907D-666F940CA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93821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721928" name="Line 8">
            <a:extLst>
              <a:ext uri="{FF2B5EF4-FFF2-40B4-BE49-F238E27FC236}">
                <a16:creationId xmlns:a16="http://schemas.microsoft.com/office/drawing/2014/main" id="{8715F48C-5EF8-A84D-93CD-14EC247F5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29" name="Line 9">
            <a:extLst>
              <a:ext uri="{FF2B5EF4-FFF2-40B4-BE49-F238E27FC236}">
                <a16:creationId xmlns:a16="http://schemas.microsoft.com/office/drawing/2014/main" id="{553AE5D3-902C-804A-8B62-76ADEB23E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31" name="Rectangle 11">
            <a:extLst>
              <a:ext uri="{FF2B5EF4-FFF2-40B4-BE49-F238E27FC236}">
                <a16:creationId xmlns:a16="http://schemas.microsoft.com/office/drawing/2014/main" id="{BDA046C8-1DF7-244F-9300-526BC9ED5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21932" name="Rectangle 12">
            <a:extLst>
              <a:ext uri="{FF2B5EF4-FFF2-40B4-BE49-F238E27FC236}">
                <a16:creationId xmlns:a16="http://schemas.microsoft.com/office/drawing/2014/main" id="{D2180350-EB64-754E-974F-5F87FC01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1574800"/>
            <a:ext cx="12287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부르심</a:t>
            </a:r>
            <a:endParaRPr lang="en-US" altLang="ko-KR" b="1">
              <a:solidFill>
                <a:schemeClr val="bg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721933" name="Rectangle 13">
            <a:extLst>
              <a:ext uri="{FF2B5EF4-FFF2-40B4-BE49-F238E27FC236}">
                <a16:creationId xmlns:a16="http://schemas.microsoft.com/office/drawing/2014/main" id="{B790B42C-25E2-2440-89E4-0D29582D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2017713"/>
            <a:ext cx="21717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땅 </a:t>
            </a:r>
            <a:r>
              <a:rPr lang="en-US" altLang="ko-KR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민 </a:t>
            </a:r>
            <a:r>
              <a:rPr lang="en-US" altLang="ko-KR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b="1">
                <a:solidFill>
                  <a:schemeClr val="bg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복</a:t>
            </a:r>
          </a:p>
        </p:txBody>
      </p:sp>
      <p:sp>
        <p:nvSpPr>
          <p:cNvPr id="721934" name="Rectangle 14">
            <a:extLst>
              <a:ext uri="{FF2B5EF4-FFF2-40B4-BE49-F238E27FC236}">
                <a16:creationId xmlns:a16="http://schemas.microsoft.com/office/drawing/2014/main" id="{3B06CE45-ED31-6643-9312-A9B418ADF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313" y="2486025"/>
            <a:ext cx="21288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3200" b="1">
                <a:solidFill>
                  <a:schemeClr val="accent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 </a:t>
            </a:r>
            <a:r>
              <a:rPr lang="en-US" altLang="ko-KR" sz="3200" b="1">
                <a:solidFill>
                  <a:schemeClr val="accent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- </a:t>
            </a:r>
            <a:r>
              <a:rPr lang="ko-KR" altLang="en-US" sz="3200" b="1">
                <a:solidFill>
                  <a:schemeClr val="accent2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</a:t>
            </a:r>
            <a:r>
              <a:rPr lang="ko-KR" altLang="en-US" sz="32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      </a:t>
            </a:r>
          </a:p>
        </p:txBody>
      </p:sp>
      <p:sp>
        <p:nvSpPr>
          <p:cNvPr id="721936" name="Rectangle 16">
            <a:extLst>
              <a:ext uri="{FF2B5EF4-FFF2-40B4-BE49-F238E27FC236}">
                <a16:creationId xmlns:a16="http://schemas.microsoft.com/office/drawing/2014/main" id="{D84E78C4-4EFB-6842-B9D2-C72861A32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1758" name="Group 17">
            <a:extLst>
              <a:ext uri="{FF2B5EF4-FFF2-40B4-BE49-F238E27FC236}">
                <a16:creationId xmlns:a16="http://schemas.microsoft.com/office/drawing/2014/main" id="{F7EB6B4D-AB38-DB4B-A801-98E8D4697F78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721938" name="Rectangle 18">
              <a:extLst>
                <a:ext uri="{FF2B5EF4-FFF2-40B4-BE49-F238E27FC236}">
                  <a16:creationId xmlns:a16="http://schemas.microsoft.com/office/drawing/2014/main" id="{640C331B-31AD-CB40-BA6D-B61F69A50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721939" name="Rectangle 19">
              <a:extLst>
                <a:ext uri="{FF2B5EF4-FFF2-40B4-BE49-F238E27FC236}">
                  <a16:creationId xmlns:a16="http://schemas.microsoft.com/office/drawing/2014/main" id="{321E68C4-92AE-3D4F-A51D-6C13E44DC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721940" name="Line 20">
            <a:extLst>
              <a:ext uri="{FF2B5EF4-FFF2-40B4-BE49-F238E27FC236}">
                <a16:creationId xmlns:a16="http://schemas.microsoft.com/office/drawing/2014/main" id="{66AE00F3-A577-4B49-9594-79BF621AD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41" name="Line 21">
            <a:extLst>
              <a:ext uri="{FF2B5EF4-FFF2-40B4-BE49-F238E27FC236}">
                <a16:creationId xmlns:a16="http://schemas.microsoft.com/office/drawing/2014/main" id="{5FDF6AB3-0A34-D744-A342-915979351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42" name="Line 22">
            <a:extLst>
              <a:ext uri="{FF2B5EF4-FFF2-40B4-BE49-F238E27FC236}">
                <a16:creationId xmlns:a16="http://schemas.microsoft.com/office/drawing/2014/main" id="{15281C08-FFA1-B348-B28F-0AB6CA626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43" name="Rectangle 23">
            <a:extLst>
              <a:ext uri="{FF2B5EF4-FFF2-40B4-BE49-F238E27FC236}">
                <a16:creationId xmlns:a16="http://schemas.microsoft.com/office/drawing/2014/main" id="{417E870A-286E-6A45-965E-814AC8C36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21944" name="Line 24">
            <a:extLst>
              <a:ext uri="{FF2B5EF4-FFF2-40B4-BE49-F238E27FC236}">
                <a16:creationId xmlns:a16="http://schemas.microsoft.com/office/drawing/2014/main" id="{5A72B270-8A03-4547-9B5D-DC4AA4E4B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48" name="Oval 28">
            <a:extLst>
              <a:ext uri="{FF2B5EF4-FFF2-40B4-BE49-F238E27FC236}">
                <a16:creationId xmlns:a16="http://schemas.microsoft.com/office/drawing/2014/main" id="{AB72D97D-1667-E440-A271-230585346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2413000"/>
            <a:ext cx="2022475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0" name="Text Box 30">
            <a:extLst>
              <a:ext uri="{FF2B5EF4-FFF2-40B4-BE49-F238E27FC236}">
                <a16:creationId xmlns:a16="http://schemas.microsoft.com/office/drawing/2014/main" id="{ED9EBD17-21DD-5E41-AD08-53523E0B0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21951" name="Text Box 31">
            <a:extLst>
              <a:ext uri="{FF2B5EF4-FFF2-40B4-BE49-F238E27FC236}">
                <a16:creationId xmlns:a16="http://schemas.microsoft.com/office/drawing/2014/main" id="{67BA164D-41E8-EC44-966F-812858CE8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17</a:t>
            </a:r>
          </a:p>
        </p:txBody>
      </p:sp>
      <p:sp>
        <p:nvSpPr>
          <p:cNvPr id="721952" name="Text Box 32">
            <a:extLst>
              <a:ext uri="{FF2B5EF4-FFF2-40B4-BE49-F238E27FC236}">
                <a16:creationId xmlns:a16="http://schemas.microsoft.com/office/drawing/2014/main" id="{0504F9DF-10A1-AC4F-820D-CFBA70558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73600"/>
            <a:ext cx="62230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이스마엘과</a:t>
            </a:r>
            <a:r>
              <a:rPr lang="en-US" altLang="ko-KR" sz="4800" b="1"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이삭</a:t>
            </a:r>
            <a:endParaRPr lang="en-US" altLang="ko-KR" sz="4800" b="1">
              <a:effectLst>
                <a:outerShdw blurRad="38100" dist="38100" dir="2700000" algn="tl">
                  <a:srgbClr val="000000"/>
                </a:outerShdw>
              </a:effectLst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721953" name="Freeform 33">
            <a:extLst>
              <a:ext uri="{FF2B5EF4-FFF2-40B4-BE49-F238E27FC236}">
                <a16:creationId xmlns:a16="http://schemas.microsoft.com/office/drawing/2014/main" id="{BC289819-E3D1-3F44-9F3A-052A07920386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54" name="AutoShape 34">
            <a:extLst>
              <a:ext uri="{FF2B5EF4-FFF2-40B4-BE49-F238E27FC236}">
                <a16:creationId xmlns:a16="http://schemas.microsoft.com/office/drawing/2014/main" id="{27BD35E6-05FB-D347-B30F-710EFF978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5" name="Rectangle 35">
            <a:extLst>
              <a:ext uri="{FF2B5EF4-FFF2-40B4-BE49-F238E27FC236}">
                <a16:creationId xmlns:a16="http://schemas.microsoft.com/office/drawing/2014/main" id="{3FFA42F1-3CC7-6449-89CE-9024FB40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6" name="AutoShape 36">
            <a:extLst>
              <a:ext uri="{FF2B5EF4-FFF2-40B4-BE49-F238E27FC236}">
                <a16:creationId xmlns:a16="http://schemas.microsoft.com/office/drawing/2014/main" id="{23A7DDAA-0324-2547-B813-1FA00FF81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7" name="Line 37">
            <a:extLst>
              <a:ext uri="{FF2B5EF4-FFF2-40B4-BE49-F238E27FC236}">
                <a16:creationId xmlns:a16="http://schemas.microsoft.com/office/drawing/2014/main" id="{B1D2A596-4754-D348-AA0D-E70D57C1F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8" name="Line 38">
            <a:extLst>
              <a:ext uri="{FF2B5EF4-FFF2-40B4-BE49-F238E27FC236}">
                <a16:creationId xmlns:a16="http://schemas.microsoft.com/office/drawing/2014/main" id="{CBCB6498-0265-BB40-9BBC-B40FD7BCEC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59" name="Rectangle 39">
            <a:extLst>
              <a:ext uri="{FF2B5EF4-FFF2-40B4-BE49-F238E27FC236}">
                <a16:creationId xmlns:a16="http://schemas.microsoft.com/office/drawing/2014/main" id="{548E977E-5E52-4641-91DC-2ADA70118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60" name="Rectangle 40">
            <a:extLst>
              <a:ext uri="{FF2B5EF4-FFF2-40B4-BE49-F238E27FC236}">
                <a16:creationId xmlns:a16="http://schemas.microsoft.com/office/drawing/2014/main" id="{C2439C71-F4E4-CE4F-8D19-B513A8D3D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21961" name="Rectangle 41">
            <a:extLst>
              <a:ext uri="{FF2B5EF4-FFF2-40B4-BE49-F238E27FC236}">
                <a16:creationId xmlns:a16="http://schemas.microsoft.com/office/drawing/2014/main" id="{58505C37-1AE9-E140-83B2-905ED348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21962" name="Rectangle 42">
            <a:extLst>
              <a:ext uri="{FF2B5EF4-FFF2-40B4-BE49-F238E27FC236}">
                <a16:creationId xmlns:a16="http://schemas.microsoft.com/office/drawing/2014/main" id="{BE867472-A531-D94E-BEC3-DC880FC4F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21963" name="Rectangle 43">
            <a:extLst>
              <a:ext uri="{FF2B5EF4-FFF2-40B4-BE49-F238E27FC236}">
                <a16:creationId xmlns:a16="http://schemas.microsoft.com/office/drawing/2014/main" id="{B84CDC33-CE6B-F54D-9DC5-95A94A12F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21964" name="Line 44">
            <a:extLst>
              <a:ext uri="{FF2B5EF4-FFF2-40B4-BE49-F238E27FC236}">
                <a16:creationId xmlns:a16="http://schemas.microsoft.com/office/drawing/2014/main" id="{BF047EE4-02AB-5E49-9EEF-1C7A8DDA93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65" name="Line 45">
            <a:extLst>
              <a:ext uri="{FF2B5EF4-FFF2-40B4-BE49-F238E27FC236}">
                <a16:creationId xmlns:a16="http://schemas.microsoft.com/office/drawing/2014/main" id="{92F7206A-7DC9-D448-B251-C01270C43C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66" name="Line 46">
            <a:extLst>
              <a:ext uri="{FF2B5EF4-FFF2-40B4-BE49-F238E27FC236}">
                <a16:creationId xmlns:a16="http://schemas.microsoft.com/office/drawing/2014/main" id="{61BAC047-5B49-AB41-8E6C-B45D335B16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1967" name="Text Box 47">
            <a:extLst>
              <a:ext uri="{FF2B5EF4-FFF2-40B4-BE49-F238E27FC236}">
                <a16:creationId xmlns:a16="http://schemas.microsoft.com/office/drawing/2014/main" id="{D0290253-A1B7-D147-89A0-E39EBA8CA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1972" name="Rectangle 52">
            <a:extLst>
              <a:ext uri="{FF2B5EF4-FFF2-40B4-BE49-F238E27FC236}">
                <a16:creationId xmlns:a16="http://schemas.microsoft.com/office/drawing/2014/main" id="{CC29D196-EF04-8D44-B4B2-C8A48704B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28</a:t>
            </a:r>
          </a:p>
        </p:txBody>
      </p:sp>
      <p:sp>
        <p:nvSpPr>
          <p:cNvPr id="721973" name="Text Box 53">
            <a:extLst>
              <a:ext uri="{FF2B5EF4-FFF2-40B4-BE49-F238E27FC236}">
                <a16:creationId xmlns:a16="http://schemas.microsoft.com/office/drawing/2014/main" id="{DD64DC69-7DD5-B34B-9838-006C58D2E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31785" name="Group 55">
            <a:extLst>
              <a:ext uri="{FF2B5EF4-FFF2-40B4-BE49-F238E27FC236}">
                <a16:creationId xmlns:a16="http://schemas.microsoft.com/office/drawing/2014/main" id="{F6302F83-EC23-284C-A73C-E07FD73CDC87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31794" name="Group 57">
              <a:extLst>
                <a:ext uri="{FF2B5EF4-FFF2-40B4-BE49-F238E27FC236}">
                  <a16:creationId xmlns:a16="http://schemas.microsoft.com/office/drawing/2014/main" id="{DDC61AE1-0DA0-6D4C-8354-E34E2A1BF7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21978" name="Freeform 58" descr="Cork">
                <a:extLst>
                  <a:ext uri="{FF2B5EF4-FFF2-40B4-BE49-F238E27FC236}">
                    <a16:creationId xmlns:a16="http://schemas.microsoft.com/office/drawing/2014/main" id="{388171F6-2D8A-5949-B9E5-11FC8DFEE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79" name="Freeform 59" descr="Cork">
                <a:extLst>
                  <a:ext uri="{FF2B5EF4-FFF2-40B4-BE49-F238E27FC236}">
                    <a16:creationId xmlns:a16="http://schemas.microsoft.com/office/drawing/2014/main" id="{57964E25-E896-1249-8BE1-AF2B87B8D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1981" name="Freeform 61">
              <a:extLst>
                <a:ext uri="{FF2B5EF4-FFF2-40B4-BE49-F238E27FC236}">
                  <a16:creationId xmlns:a16="http://schemas.microsoft.com/office/drawing/2014/main" id="{520EC61F-F366-EF4A-909F-5511E200D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2" name="Freeform 62">
              <a:extLst>
                <a:ext uri="{FF2B5EF4-FFF2-40B4-BE49-F238E27FC236}">
                  <a16:creationId xmlns:a16="http://schemas.microsoft.com/office/drawing/2014/main" id="{83C11B58-5518-704B-BA61-6695034DF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3" name="Freeform 63">
              <a:extLst>
                <a:ext uri="{FF2B5EF4-FFF2-40B4-BE49-F238E27FC236}">
                  <a16:creationId xmlns:a16="http://schemas.microsoft.com/office/drawing/2014/main" id="{2F8F54C7-1503-4841-9209-922AB7068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4" name="Freeform 64">
              <a:extLst>
                <a:ext uri="{FF2B5EF4-FFF2-40B4-BE49-F238E27FC236}">
                  <a16:creationId xmlns:a16="http://schemas.microsoft.com/office/drawing/2014/main" id="{3A409BC2-B3CF-7248-8A52-40912A90B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85" name="Freeform 65">
              <a:extLst>
                <a:ext uri="{FF2B5EF4-FFF2-40B4-BE49-F238E27FC236}">
                  <a16:creationId xmlns:a16="http://schemas.microsoft.com/office/drawing/2014/main" id="{0BDCE5CB-AAB9-F74F-BC99-30A548EEE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86" name="Rectangle 66">
            <a:extLst>
              <a:ext uri="{FF2B5EF4-FFF2-40B4-BE49-F238E27FC236}">
                <a16:creationId xmlns:a16="http://schemas.microsoft.com/office/drawing/2014/main" id="{C4577842-8FD0-A14E-9031-81D33774C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13" y="1731963"/>
            <a:ext cx="180975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 altLang="ko-KR" sz="2000">
              <a:solidFill>
                <a:srgbClr val="FFFFE7"/>
              </a:solidFill>
              <a:effectLst/>
              <a:latin typeface="Kosher-Normal" charset="0"/>
              <a:ea typeface="MD솔체" charset="0"/>
              <a:cs typeface="MD솔체" charset="0"/>
            </a:endParaRPr>
          </a:p>
        </p:txBody>
      </p:sp>
      <p:sp>
        <p:nvSpPr>
          <p:cNvPr id="721987" name="Rectangle 67">
            <a:extLst>
              <a:ext uri="{FF2B5EF4-FFF2-40B4-BE49-F238E27FC236}">
                <a16:creationId xmlns:a16="http://schemas.microsoft.com/office/drawing/2014/main" id="{B7866519-BFDB-AC42-A302-BEC4BBFF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  <p:bldP spid="72198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>
            <a:extLst>
              <a:ext uri="{FF2B5EF4-FFF2-40B4-BE49-F238E27FC236}">
                <a16:creationId xmlns:a16="http://schemas.microsoft.com/office/drawing/2014/main" id="{249C5265-673F-ED4E-8DE1-CD16BEAA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47" name="Rectangle 3">
            <a:extLst>
              <a:ext uri="{FF2B5EF4-FFF2-40B4-BE49-F238E27FC236}">
                <a16:creationId xmlns:a16="http://schemas.microsoft.com/office/drawing/2014/main" id="{5CC1051B-EE7B-8C42-AA4F-90661330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722948" name="Rectangle 4">
            <a:extLst>
              <a:ext uri="{FF2B5EF4-FFF2-40B4-BE49-F238E27FC236}">
                <a16:creationId xmlns:a16="http://schemas.microsoft.com/office/drawing/2014/main" id="{F596CD32-BB23-C449-962F-4EDA4985B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49" name="AutoShape 5">
            <a:extLst>
              <a:ext uri="{FF2B5EF4-FFF2-40B4-BE49-F238E27FC236}">
                <a16:creationId xmlns:a16="http://schemas.microsoft.com/office/drawing/2014/main" id="{2F4F174E-E44B-7B4F-8D59-6694CB087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50" name="Rectangle 6">
            <a:extLst>
              <a:ext uri="{FF2B5EF4-FFF2-40B4-BE49-F238E27FC236}">
                <a16:creationId xmlns:a16="http://schemas.microsoft.com/office/drawing/2014/main" id="{C3AB7FD2-B7D1-9F41-9B60-A09D4EFF2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51" name="Line 7">
            <a:extLst>
              <a:ext uri="{FF2B5EF4-FFF2-40B4-BE49-F238E27FC236}">
                <a16:creationId xmlns:a16="http://schemas.microsoft.com/office/drawing/2014/main" id="{F920A5B7-9D66-0E4B-8AAB-0B1FCDAE0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52" name="Line 8">
            <a:extLst>
              <a:ext uri="{FF2B5EF4-FFF2-40B4-BE49-F238E27FC236}">
                <a16:creationId xmlns:a16="http://schemas.microsoft.com/office/drawing/2014/main" id="{1625A697-3EB5-D748-B3EF-CF68F8AF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54" name="Rectangle 10">
            <a:extLst>
              <a:ext uri="{FF2B5EF4-FFF2-40B4-BE49-F238E27FC236}">
                <a16:creationId xmlns:a16="http://schemas.microsoft.com/office/drawing/2014/main" id="{2056C6C7-CAF5-F242-A5BC-D682449A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981075"/>
            <a:ext cx="1825625" cy="3635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18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18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8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</a:p>
        </p:txBody>
      </p:sp>
      <p:sp>
        <p:nvSpPr>
          <p:cNvPr id="722955" name="Rectangle 11">
            <a:extLst>
              <a:ext uri="{FF2B5EF4-FFF2-40B4-BE49-F238E27FC236}">
                <a16:creationId xmlns:a16="http://schemas.microsoft.com/office/drawing/2014/main" id="{E32AD8E9-0C97-5D44-8EAB-D751BF8FB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The CALL</a:t>
            </a:r>
          </a:p>
        </p:txBody>
      </p:sp>
      <p:sp>
        <p:nvSpPr>
          <p:cNvPr id="722956" name="Rectangle 12">
            <a:extLst>
              <a:ext uri="{FF2B5EF4-FFF2-40B4-BE49-F238E27FC236}">
                <a16:creationId xmlns:a16="http://schemas.microsoft.com/office/drawing/2014/main" id="{A9F6655C-5C91-6942-8DA7-7E36D7DA9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L - S - B</a:t>
            </a:r>
          </a:p>
        </p:txBody>
      </p:sp>
      <p:sp>
        <p:nvSpPr>
          <p:cNvPr id="722957" name="Rectangle 13">
            <a:extLst>
              <a:ext uri="{FF2B5EF4-FFF2-40B4-BE49-F238E27FC236}">
                <a16:creationId xmlns:a16="http://schemas.microsoft.com/office/drawing/2014/main" id="{0B948596-90C9-C149-B107-6AEE6B955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150" y="2466975"/>
            <a:ext cx="15938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</a:t>
            </a:r>
            <a:r>
              <a:rPr lang="en-US" altLang="ko-KR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-</a:t>
            </a:r>
            <a:r>
              <a:rPr lang="ko-KR" altLang="en-US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</a:t>
            </a:r>
            <a:r>
              <a:rPr lang="en-US" altLang="ko-KR" sz="3200" b="1">
                <a:solidFill>
                  <a:schemeClr val="hlink"/>
                </a:solidFill>
                <a:effectLst/>
                <a:latin typeface="Times" charset="0"/>
                <a:ea typeface="굴림" charset="0"/>
                <a:cs typeface="굴림" charset="0"/>
              </a:rPr>
              <a:t>      </a:t>
            </a:r>
          </a:p>
        </p:txBody>
      </p:sp>
      <p:sp>
        <p:nvSpPr>
          <p:cNvPr id="722958" name="Rectangle 14">
            <a:extLst>
              <a:ext uri="{FF2B5EF4-FFF2-40B4-BE49-F238E27FC236}">
                <a16:creationId xmlns:a16="http://schemas.microsoft.com/office/drawing/2014/main" id="{F035DB89-7BEE-F54F-A8F0-B505A362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59" name="Rectangle 15">
            <a:extLst>
              <a:ext uri="{FF2B5EF4-FFF2-40B4-BE49-F238E27FC236}">
                <a16:creationId xmlns:a16="http://schemas.microsoft.com/office/drawing/2014/main" id="{6B4D4EC2-4128-1048-A99F-28E2D8E29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0" name="Rectangle 16">
            <a:extLst>
              <a:ext uri="{FF2B5EF4-FFF2-40B4-BE49-F238E27FC236}">
                <a16:creationId xmlns:a16="http://schemas.microsoft.com/office/drawing/2014/main" id="{8D6EAC29-51BC-E640-89EE-BBB98DACE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ko-KR" altLang="en-US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      </a:t>
            </a:r>
          </a:p>
        </p:txBody>
      </p:sp>
      <p:sp>
        <p:nvSpPr>
          <p:cNvPr id="722961" name="Rectangle 17">
            <a:extLst>
              <a:ext uri="{FF2B5EF4-FFF2-40B4-BE49-F238E27FC236}">
                <a16:creationId xmlns:a16="http://schemas.microsoft.com/office/drawing/2014/main" id="{A1DCB3BB-109C-A34A-B4F6-4193AFC7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1300" y="2378075"/>
            <a:ext cx="394017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800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6000">
                <a:solidFill>
                  <a:srgbClr val="FFFF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>
                <a:solidFill>
                  <a:srgbClr val="FFFF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6000">
                <a:solidFill>
                  <a:srgbClr val="FFFF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60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722962" name="Line 18">
            <a:extLst>
              <a:ext uri="{FF2B5EF4-FFF2-40B4-BE49-F238E27FC236}">
                <a16:creationId xmlns:a16="http://schemas.microsoft.com/office/drawing/2014/main" id="{9D496D2B-5C3E-9349-8A4A-D7AFB6701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3" name="Line 19">
            <a:extLst>
              <a:ext uri="{FF2B5EF4-FFF2-40B4-BE49-F238E27FC236}">
                <a16:creationId xmlns:a16="http://schemas.microsoft.com/office/drawing/2014/main" id="{63C01BE6-610D-6342-84A1-1486FE192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4" name="Line 20">
            <a:extLst>
              <a:ext uri="{FF2B5EF4-FFF2-40B4-BE49-F238E27FC236}">
                <a16:creationId xmlns:a16="http://schemas.microsoft.com/office/drawing/2014/main" id="{7F2A6631-98F4-344D-BF46-96A76ABF5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5" name="Rectangle 21">
            <a:extLst>
              <a:ext uri="{FF2B5EF4-FFF2-40B4-BE49-F238E27FC236}">
                <a16:creationId xmlns:a16="http://schemas.microsoft.com/office/drawing/2014/main" id="{998227DC-33D4-EB4B-93F0-6A1C3266E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22966" name="Line 22">
            <a:extLst>
              <a:ext uri="{FF2B5EF4-FFF2-40B4-BE49-F238E27FC236}">
                <a16:creationId xmlns:a16="http://schemas.microsoft.com/office/drawing/2014/main" id="{13F1700E-33A1-9849-A8A1-951D69E5F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7" name="Rectangle 23">
            <a:extLst>
              <a:ext uri="{FF2B5EF4-FFF2-40B4-BE49-F238E27FC236}">
                <a16:creationId xmlns:a16="http://schemas.microsoft.com/office/drawing/2014/main" id="{9DE88000-7463-E947-9946-B029A2AB9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93186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722968" name="Oval 24">
            <a:extLst>
              <a:ext uri="{FF2B5EF4-FFF2-40B4-BE49-F238E27FC236}">
                <a16:creationId xmlns:a16="http://schemas.microsoft.com/office/drawing/2014/main" id="{DAF666F3-123C-5441-AE90-32438F79F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69" name="Rectangle 25">
            <a:extLst>
              <a:ext uri="{FF2B5EF4-FFF2-40B4-BE49-F238E27FC236}">
                <a16:creationId xmlns:a16="http://schemas.microsoft.com/office/drawing/2014/main" id="{8E88DED3-6439-1E44-85FD-B4D7F072C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70" name="AutoShape 26">
            <a:extLst>
              <a:ext uri="{FF2B5EF4-FFF2-40B4-BE49-F238E27FC236}">
                <a16:creationId xmlns:a16="http://schemas.microsoft.com/office/drawing/2014/main" id="{782F1BCB-3958-DC43-9947-3C85F4BC0567}"/>
              </a:ext>
            </a:extLst>
          </p:cNvPr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71" name="AutoShape 27">
            <a:extLst>
              <a:ext uri="{FF2B5EF4-FFF2-40B4-BE49-F238E27FC236}">
                <a16:creationId xmlns:a16="http://schemas.microsoft.com/office/drawing/2014/main" id="{576E921F-49A2-854E-BBEF-754ACADE2525}"/>
              </a:ext>
            </a:extLst>
          </p:cNvPr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>
              <a:defRPr/>
            </a:pPr>
            <a:endParaRPr lang="ko-KR" altLang="en-US" sz="1600"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22972" name="Oval 28">
            <a:extLst>
              <a:ext uri="{FF2B5EF4-FFF2-40B4-BE49-F238E27FC236}">
                <a16:creationId xmlns:a16="http://schemas.microsoft.com/office/drawing/2014/main" id="{19381E59-CDAF-0348-8204-82614D8FF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22973" name="Group 29">
            <a:extLst>
              <a:ext uri="{FF2B5EF4-FFF2-40B4-BE49-F238E27FC236}">
                <a16:creationId xmlns:a16="http://schemas.microsoft.com/office/drawing/2014/main" id="{E4B9FEA2-D24B-CC42-8ED6-6842815592FD}"/>
              </a:ext>
            </a:extLst>
          </p:cNvPr>
          <p:cNvGrpSpPr>
            <a:grpSpLocks/>
          </p:cNvGrpSpPr>
          <p:nvPr/>
        </p:nvGrpSpPr>
        <p:grpSpPr bwMode="auto">
          <a:xfrm>
            <a:off x="4838700" y="2959100"/>
            <a:ext cx="3683000" cy="3454400"/>
            <a:chOff x="3048" y="1864"/>
            <a:chExt cx="2320" cy="2176"/>
          </a:xfrm>
        </p:grpSpPr>
        <p:grpSp>
          <p:nvGrpSpPr>
            <p:cNvPr id="32826" name="Group 30">
              <a:extLst>
                <a:ext uri="{FF2B5EF4-FFF2-40B4-BE49-F238E27FC236}">
                  <a16:creationId xmlns:a16="http://schemas.microsoft.com/office/drawing/2014/main" id="{8A00E235-01C7-514D-B8F3-A8975DBFDA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22975" name="Rectangle 31">
                <a:extLst>
                  <a:ext uri="{FF2B5EF4-FFF2-40B4-BE49-F238E27FC236}">
                    <a16:creationId xmlns:a16="http://schemas.microsoft.com/office/drawing/2014/main" id="{4CE92A09-6E21-6D40-AD43-73BEC5505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22976" name="Rectangle 32">
                <a:extLst>
                  <a:ext uri="{FF2B5EF4-FFF2-40B4-BE49-F238E27FC236}">
                    <a16:creationId xmlns:a16="http://schemas.microsoft.com/office/drawing/2014/main" id="{F4620D03-0E11-934F-B2CA-FB2838CD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189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ko-KR" altLang="en-US" b="1">
                    <a:solidFill>
                      <a:srgbClr val="FFFF00"/>
                    </a:solidFill>
                    <a:effectLst/>
                    <a:latin typeface="Times" charset="0"/>
                    <a:ea typeface="굴림" charset="0"/>
                    <a:cs typeface="굴림" charset="0"/>
                  </a:rPr>
                  <a:t>이삭의 후손 유대인</a:t>
                </a:r>
                <a:endParaRPr lang="en-US" altLang="ko-KR" b="1">
                  <a:solidFill>
                    <a:schemeClr val="hlink"/>
                  </a:solidFill>
                  <a:effectLst/>
                  <a:latin typeface="Times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722977" name="AutoShape 33">
              <a:extLst>
                <a:ext uri="{FF2B5EF4-FFF2-40B4-BE49-F238E27FC236}">
                  <a16:creationId xmlns:a16="http://schemas.microsoft.com/office/drawing/2014/main" id="{5232C960-D918-8844-83EF-3A6EB0447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22978" name="Line 34">
              <a:extLst>
                <a:ext uri="{FF2B5EF4-FFF2-40B4-BE49-F238E27FC236}">
                  <a16:creationId xmlns:a16="http://schemas.microsoft.com/office/drawing/2014/main" id="{5CA51AA7-6BC8-3E42-B3F0-F189072B86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722979" name="Group 35">
            <a:extLst>
              <a:ext uri="{FF2B5EF4-FFF2-40B4-BE49-F238E27FC236}">
                <a16:creationId xmlns:a16="http://schemas.microsoft.com/office/drawing/2014/main" id="{6898F0DE-57D9-C046-A36D-87723DDF3FB5}"/>
              </a:ext>
            </a:extLst>
          </p:cNvPr>
          <p:cNvGrpSpPr>
            <a:grpSpLocks/>
          </p:cNvGrpSpPr>
          <p:nvPr/>
        </p:nvGrpSpPr>
        <p:grpSpPr bwMode="auto">
          <a:xfrm>
            <a:off x="652463" y="2959100"/>
            <a:ext cx="4046537" cy="3549650"/>
            <a:chOff x="411" y="1864"/>
            <a:chExt cx="2549" cy="2236"/>
          </a:xfrm>
        </p:grpSpPr>
        <p:grpSp>
          <p:nvGrpSpPr>
            <p:cNvPr id="32821" name="Group 36">
              <a:extLst>
                <a:ext uri="{FF2B5EF4-FFF2-40B4-BE49-F238E27FC236}">
                  <a16:creationId xmlns:a16="http://schemas.microsoft.com/office/drawing/2014/main" id="{5DB9F540-8B39-8744-9E64-6874B77BC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" y="3194"/>
              <a:ext cx="2517" cy="906"/>
              <a:chOff x="571" y="3050"/>
              <a:chExt cx="4853" cy="906"/>
            </a:xfrm>
          </p:grpSpPr>
          <p:sp>
            <p:nvSpPr>
              <p:cNvPr id="722981" name="Rectangle 37">
                <a:extLst>
                  <a:ext uri="{FF2B5EF4-FFF2-40B4-BE49-F238E27FC236}">
                    <a16:creationId xmlns:a16="http://schemas.microsoft.com/office/drawing/2014/main" id="{32113596-E427-614A-A514-6DF1E6BCB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22982" name="Rectangle 38">
                <a:extLst>
                  <a:ext uri="{FF2B5EF4-FFF2-40B4-BE49-F238E27FC236}">
                    <a16:creationId xmlns:a16="http://schemas.microsoft.com/office/drawing/2014/main" id="{8CC76DB6-620D-C243-8BB7-3DCAE4D1F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3093"/>
                <a:ext cx="3621" cy="8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ko-KR" altLang="en-US" b="1">
                    <a:solidFill>
                      <a:srgbClr val="FFFF00"/>
                    </a:solidFill>
                    <a:effectLst/>
                    <a:latin typeface="Times" pitchFamily="2" charset="0"/>
                    <a:ea typeface="굴림" panose="020B0600000101010101" pitchFamily="34" charset="-127"/>
                  </a:rPr>
                  <a:t>  이스마엘의 후손 </a:t>
                </a:r>
              </a:p>
              <a:p>
                <a:pPr algn="r"/>
                <a:r>
                  <a:rPr lang="ko-KR" altLang="en-US" b="1">
                    <a:solidFill>
                      <a:srgbClr val="FFFF00"/>
                    </a:solidFill>
                    <a:effectLst/>
                    <a:latin typeface="Times" pitchFamily="2" charset="0"/>
                    <a:ea typeface="굴림" panose="020B0600000101010101" pitchFamily="34" charset="-127"/>
                  </a:rPr>
                  <a:t>아라비아 사람들</a:t>
                </a:r>
                <a:endParaRPr lang="en-US" altLang="ko-KR" b="1">
                  <a:solidFill>
                    <a:schemeClr val="hlink"/>
                  </a:solidFill>
                  <a:effectLst/>
                  <a:latin typeface="Times" pitchFamily="2" charset="0"/>
                  <a:ea typeface="굴림" panose="020B0600000101010101" pitchFamily="34" charset="-127"/>
                </a:endParaRPr>
              </a:p>
              <a:p>
                <a:pPr algn="r"/>
                <a:endParaRPr lang="en-US" altLang="ko-KR" b="1">
                  <a:solidFill>
                    <a:schemeClr val="hlink"/>
                  </a:solidFill>
                  <a:effectLst/>
                  <a:latin typeface="Times" pitchFamily="2" charset="0"/>
                  <a:ea typeface="굴림" panose="020B0600000101010101" pitchFamily="34" charset="-127"/>
                </a:endParaRPr>
              </a:p>
            </p:txBody>
          </p:sp>
        </p:grpSp>
        <p:sp>
          <p:nvSpPr>
            <p:cNvPr id="722983" name="AutoShape 39">
              <a:extLst>
                <a:ext uri="{FF2B5EF4-FFF2-40B4-BE49-F238E27FC236}">
                  <a16:creationId xmlns:a16="http://schemas.microsoft.com/office/drawing/2014/main" id="{90095E30-D77C-9240-B634-9408C2AE7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22984" name="Line 40">
              <a:extLst>
                <a:ext uri="{FF2B5EF4-FFF2-40B4-BE49-F238E27FC236}">
                  <a16:creationId xmlns:a16="http://schemas.microsoft.com/office/drawing/2014/main" id="{617524EC-C342-0546-BF1A-9EFAA91AC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22985" name="Oval 41">
            <a:extLst>
              <a:ext uri="{FF2B5EF4-FFF2-40B4-BE49-F238E27FC236}">
                <a16:creationId xmlns:a16="http://schemas.microsoft.com/office/drawing/2014/main" id="{833CD44D-FB93-0D46-AA13-679F7705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4999038"/>
            <a:ext cx="2097087" cy="7413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86" name="Oval 42">
            <a:extLst>
              <a:ext uri="{FF2B5EF4-FFF2-40B4-BE49-F238E27FC236}">
                <a16:creationId xmlns:a16="http://schemas.microsoft.com/office/drawing/2014/main" id="{16019B61-B72B-3240-8B1E-FF70AC0D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5068888"/>
            <a:ext cx="3098800" cy="6254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2800" name="Group 43">
            <a:extLst>
              <a:ext uri="{FF2B5EF4-FFF2-40B4-BE49-F238E27FC236}">
                <a16:creationId xmlns:a16="http://schemas.microsoft.com/office/drawing/2014/main" id="{34C45BED-2883-D840-99B6-21CA3575529E}"/>
              </a:ext>
            </a:extLst>
          </p:cNvPr>
          <p:cNvGrpSpPr>
            <a:grpSpLocks/>
          </p:cNvGrpSpPr>
          <p:nvPr/>
        </p:nvGrpSpPr>
        <p:grpSpPr bwMode="auto">
          <a:xfrm>
            <a:off x="6121400" y="1514475"/>
            <a:ext cx="2195513" cy="1387475"/>
            <a:chOff x="3888" y="970"/>
            <a:chExt cx="1383" cy="874"/>
          </a:xfrm>
        </p:grpSpPr>
        <p:sp>
          <p:nvSpPr>
            <p:cNvPr id="722988" name="Rectangle 44">
              <a:extLst>
                <a:ext uri="{FF2B5EF4-FFF2-40B4-BE49-F238E27FC236}">
                  <a16:creationId xmlns:a16="http://schemas.microsoft.com/office/drawing/2014/main" id="{C5BF1121-309D-2F41-A1E2-A11DCF0FA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970"/>
              <a:ext cx="114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 sz="2000">
                <a:solidFill>
                  <a:srgbClr val="FFFF00"/>
                </a:solidFill>
                <a:effectLst/>
                <a:latin typeface="Times" charset="0"/>
                <a:ea typeface="MD솔체" charset="0"/>
                <a:cs typeface="MD솔체" charset="0"/>
              </a:endParaRPr>
            </a:p>
          </p:txBody>
        </p:sp>
        <p:sp>
          <p:nvSpPr>
            <p:cNvPr id="722989" name="Rectangle 45">
              <a:extLst>
                <a:ext uri="{FF2B5EF4-FFF2-40B4-BE49-F238E27FC236}">
                  <a16:creationId xmlns:a16="http://schemas.microsoft.com/office/drawing/2014/main" id="{3EF466BA-65C1-FE44-B7B8-9C162C321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440"/>
              <a:ext cx="138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ko-KR" altLang="en-US" sz="3600" b="1" i="1">
                  <a:solidFill>
                    <a:srgbClr val="FFFF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창</a:t>
              </a:r>
              <a:r>
                <a:rPr lang="en-US" altLang="ko-KR" sz="3600" b="1" i="1">
                  <a:solidFill>
                    <a:srgbClr val="FFFF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. 12: 1-3</a:t>
              </a:r>
              <a:endParaRPr lang="en-US" altLang="ko-KR" b="1" i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722991" name="Freeform 47">
            <a:extLst>
              <a:ext uri="{FF2B5EF4-FFF2-40B4-BE49-F238E27FC236}">
                <a16:creationId xmlns:a16="http://schemas.microsoft.com/office/drawing/2014/main" id="{48205E53-9DD3-204D-B927-4428FC6C2C6C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992" name="AutoShape 48">
            <a:extLst>
              <a:ext uri="{FF2B5EF4-FFF2-40B4-BE49-F238E27FC236}">
                <a16:creationId xmlns:a16="http://schemas.microsoft.com/office/drawing/2014/main" id="{8A6228A8-5182-9948-956F-BEA91808A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3" name="Rectangle 49">
            <a:extLst>
              <a:ext uri="{FF2B5EF4-FFF2-40B4-BE49-F238E27FC236}">
                <a16:creationId xmlns:a16="http://schemas.microsoft.com/office/drawing/2014/main" id="{1B9C7B66-2CCF-374A-9932-902408D51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4" name="AutoShape 50">
            <a:extLst>
              <a:ext uri="{FF2B5EF4-FFF2-40B4-BE49-F238E27FC236}">
                <a16:creationId xmlns:a16="http://schemas.microsoft.com/office/drawing/2014/main" id="{03603BF2-F87F-7144-9CF1-D6A1B49E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5" name="Line 51">
            <a:extLst>
              <a:ext uri="{FF2B5EF4-FFF2-40B4-BE49-F238E27FC236}">
                <a16:creationId xmlns:a16="http://schemas.microsoft.com/office/drawing/2014/main" id="{34987A71-A51B-824C-9C0D-76AF2039DC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6" name="Line 52">
            <a:extLst>
              <a:ext uri="{FF2B5EF4-FFF2-40B4-BE49-F238E27FC236}">
                <a16:creationId xmlns:a16="http://schemas.microsoft.com/office/drawing/2014/main" id="{53A980D0-A953-3D44-8040-14685B67B4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7" name="Rectangle 53">
            <a:extLst>
              <a:ext uri="{FF2B5EF4-FFF2-40B4-BE49-F238E27FC236}">
                <a16:creationId xmlns:a16="http://schemas.microsoft.com/office/drawing/2014/main" id="{0F4B6273-D454-B147-8FA1-18CEE8A26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2998" name="Rectangle 54">
            <a:extLst>
              <a:ext uri="{FF2B5EF4-FFF2-40B4-BE49-F238E27FC236}">
                <a16:creationId xmlns:a16="http://schemas.microsoft.com/office/drawing/2014/main" id="{3524F475-2E89-564F-8AA1-EFF9DAF3B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22999" name="Rectangle 55">
            <a:extLst>
              <a:ext uri="{FF2B5EF4-FFF2-40B4-BE49-F238E27FC236}">
                <a16:creationId xmlns:a16="http://schemas.microsoft.com/office/drawing/2014/main" id="{8C8D58EB-EC7E-EE45-AA0E-E02498817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23000" name="Rectangle 56">
            <a:extLst>
              <a:ext uri="{FF2B5EF4-FFF2-40B4-BE49-F238E27FC236}">
                <a16:creationId xmlns:a16="http://schemas.microsoft.com/office/drawing/2014/main" id="{98FCBED4-D37A-6A48-8B76-7F492D836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23001" name="Rectangle 57">
            <a:extLst>
              <a:ext uri="{FF2B5EF4-FFF2-40B4-BE49-F238E27FC236}">
                <a16:creationId xmlns:a16="http://schemas.microsoft.com/office/drawing/2014/main" id="{D4445326-CEA3-A34E-9C11-356870DF3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23002" name="Line 58">
            <a:extLst>
              <a:ext uri="{FF2B5EF4-FFF2-40B4-BE49-F238E27FC236}">
                <a16:creationId xmlns:a16="http://schemas.microsoft.com/office/drawing/2014/main" id="{39DFC6B4-C080-4F42-A8C0-80B975979A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003" name="Line 59">
            <a:extLst>
              <a:ext uri="{FF2B5EF4-FFF2-40B4-BE49-F238E27FC236}">
                <a16:creationId xmlns:a16="http://schemas.microsoft.com/office/drawing/2014/main" id="{6A24B503-9D46-1541-A03E-956D8914B5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004" name="Line 60">
            <a:extLst>
              <a:ext uri="{FF2B5EF4-FFF2-40B4-BE49-F238E27FC236}">
                <a16:creationId xmlns:a16="http://schemas.microsoft.com/office/drawing/2014/main" id="{3875B839-3932-E045-ACFA-C8B6FCEC4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005" name="Text Box 61">
            <a:extLst>
              <a:ext uri="{FF2B5EF4-FFF2-40B4-BE49-F238E27FC236}">
                <a16:creationId xmlns:a16="http://schemas.microsoft.com/office/drawing/2014/main" id="{F071BF8E-97C3-5B41-8C54-EA7362C57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3010" name="Rectangle 66">
            <a:extLst>
              <a:ext uri="{FF2B5EF4-FFF2-40B4-BE49-F238E27FC236}">
                <a16:creationId xmlns:a16="http://schemas.microsoft.com/office/drawing/2014/main" id="{942776E0-EC66-7D46-972E-CE921EDC8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29</a:t>
            </a:r>
          </a:p>
        </p:txBody>
      </p:sp>
      <p:sp>
        <p:nvSpPr>
          <p:cNvPr id="723011" name="Text Box 67">
            <a:extLst>
              <a:ext uri="{FF2B5EF4-FFF2-40B4-BE49-F238E27FC236}">
                <a16:creationId xmlns:a16="http://schemas.microsoft.com/office/drawing/2014/main" id="{7010E93C-6EDC-9D4C-8DB6-39B921F8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23013" name="Text Box 69">
            <a:extLst>
              <a:ext uri="{FF2B5EF4-FFF2-40B4-BE49-F238E27FC236}">
                <a16:creationId xmlns:a16="http://schemas.microsoft.com/office/drawing/2014/main" id="{F1E90954-92A0-CA40-BEDF-900BF5F27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grpSp>
        <p:nvGrpSpPr>
          <p:cNvPr id="64" name="Group 55">
            <a:extLst>
              <a:ext uri="{FF2B5EF4-FFF2-40B4-BE49-F238E27FC236}">
                <a16:creationId xmlns:a16="http://schemas.microsoft.com/office/drawing/2014/main" id="{9510576F-7B51-8540-9D88-566D69E60C95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65" name="Group 57">
              <a:extLst>
                <a:ext uri="{FF2B5EF4-FFF2-40B4-BE49-F238E27FC236}">
                  <a16:creationId xmlns:a16="http://schemas.microsoft.com/office/drawing/2014/main" id="{8D322112-22A5-E145-AB44-51CC29359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1" name="Freeform 58" descr="Cork">
                <a:extLst>
                  <a:ext uri="{FF2B5EF4-FFF2-40B4-BE49-F238E27FC236}">
                    <a16:creationId xmlns:a16="http://schemas.microsoft.com/office/drawing/2014/main" id="{0303599E-064A-A246-9B1C-CE83F1143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Freeform 59" descr="Cork">
                <a:extLst>
                  <a:ext uri="{FF2B5EF4-FFF2-40B4-BE49-F238E27FC236}">
                    <a16:creationId xmlns:a16="http://schemas.microsoft.com/office/drawing/2014/main" id="{70A5D539-63D5-BC4B-9D85-49600A976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D65DA8F7-BA7D-684E-906E-E161195E5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EEBE9984-A16E-FC46-917C-49583507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155A67F7-EB44-5B41-8B24-059B58A4E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07CC9222-73CE-254E-8466-4FA707AF0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66784806-A42C-6547-AF74-AFC17DD0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69" grpId="0" animBg="1"/>
      <p:bldP spid="722970" grpId="0" animBg="1"/>
      <p:bldP spid="722971" grpId="0" animBg="1" autoUpdateAnimBg="0"/>
      <p:bldP spid="722985" grpId="0" animBg="1"/>
      <p:bldP spid="7229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862CB5E7-B519-FE4C-A60D-D67A1FB2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1" name="Rectangle 3">
            <a:extLst>
              <a:ext uri="{FF2B5EF4-FFF2-40B4-BE49-F238E27FC236}">
                <a16:creationId xmlns:a16="http://schemas.microsoft.com/office/drawing/2014/main" id="{9766E281-1C79-9B45-BC56-036B8DC20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723972" name="Rectangle 4">
            <a:extLst>
              <a:ext uri="{FF2B5EF4-FFF2-40B4-BE49-F238E27FC236}">
                <a16:creationId xmlns:a16="http://schemas.microsoft.com/office/drawing/2014/main" id="{62D655A2-38E6-2442-A41A-626AEDB86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3" name="AutoShape 5">
            <a:extLst>
              <a:ext uri="{FF2B5EF4-FFF2-40B4-BE49-F238E27FC236}">
                <a16:creationId xmlns:a16="http://schemas.microsoft.com/office/drawing/2014/main" id="{02BEF4E1-FFB9-5D48-84BC-12F183DE1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4" name="Rectangle 6">
            <a:extLst>
              <a:ext uri="{FF2B5EF4-FFF2-40B4-BE49-F238E27FC236}">
                <a16:creationId xmlns:a16="http://schemas.microsoft.com/office/drawing/2014/main" id="{5ECA2840-A0B3-D245-81AC-BEF8D52F3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5" name="Line 7">
            <a:extLst>
              <a:ext uri="{FF2B5EF4-FFF2-40B4-BE49-F238E27FC236}">
                <a16:creationId xmlns:a16="http://schemas.microsoft.com/office/drawing/2014/main" id="{A004BD5E-18D1-EC4B-A0FA-A4692C585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6" name="Line 8">
            <a:extLst>
              <a:ext uri="{FF2B5EF4-FFF2-40B4-BE49-F238E27FC236}">
                <a16:creationId xmlns:a16="http://schemas.microsoft.com/office/drawing/2014/main" id="{6B8B37A0-B213-564F-B73D-61CFD1322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78" name="Rectangle 10">
            <a:extLst>
              <a:ext uri="{FF2B5EF4-FFF2-40B4-BE49-F238E27FC236}">
                <a16:creationId xmlns:a16="http://schemas.microsoft.com/office/drawing/2014/main" id="{AED28B5B-C25B-5341-B0E9-4565B0187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952500"/>
            <a:ext cx="1825625" cy="3635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8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18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18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8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</a:p>
        </p:txBody>
      </p:sp>
      <p:sp>
        <p:nvSpPr>
          <p:cNvPr id="723979" name="Rectangle 11">
            <a:extLst>
              <a:ext uri="{FF2B5EF4-FFF2-40B4-BE49-F238E27FC236}">
                <a16:creationId xmlns:a16="http://schemas.microsoft.com/office/drawing/2014/main" id="{76EF9854-203E-904C-B80E-1697352C4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The CALL</a:t>
            </a:r>
          </a:p>
        </p:txBody>
      </p:sp>
      <p:sp>
        <p:nvSpPr>
          <p:cNvPr id="723980" name="Rectangle 12">
            <a:extLst>
              <a:ext uri="{FF2B5EF4-FFF2-40B4-BE49-F238E27FC236}">
                <a16:creationId xmlns:a16="http://schemas.microsoft.com/office/drawing/2014/main" id="{0C5C2DBD-2AD7-3545-9219-617A957D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L - S - B</a:t>
            </a:r>
          </a:p>
        </p:txBody>
      </p:sp>
      <p:sp>
        <p:nvSpPr>
          <p:cNvPr id="723981" name="Rectangle 13">
            <a:extLst>
              <a:ext uri="{FF2B5EF4-FFF2-40B4-BE49-F238E27FC236}">
                <a16:creationId xmlns:a16="http://schemas.microsoft.com/office/drawing/2014/main" id="{46288B11-8105-0C48-B809-1CC3C7BFD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425700"/>
            <a:ext cx="15938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</a:t>
            </a:r>
            <a:r>
              <a:rPr lang="en-US" altLang="ko-KR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-</a:t>
            </a:r>
            <a:r>
              <a:rPr lang="ko-KR" altLang="en-US" sz="2400" b="1">
                <a:solidFill>
                  <a:schemeClr val="hlink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</a:t>
            </a:r>
            <a:r>
              <a:rPr lang="ko-KR" altLang="en-US" sz="3200" b="1">
                <a:solidFill>
                  <a:schemeClr val="hlink"/>
                </a:solidFill>
                <a:effectLst/>
                <a:latin typeface="Times" charset="0"/>
                <a:ea typeface="굴림" charset="0"/>
                <a:cs typeface="굴림" charset="0"/>
              </a:rPr>
              <a:t>      </a:t>
            </a:r>
          </a:p>
        </p:txBody>
      </p:sp>
      <p:sp>
        <p:nvSpPr>
          <p:cNvPr id="723982" name="Rectangle 14">
            <a:extLst>
              <a:ext uri="{FF2B5EF4-FFF2-40B4-BE49-F238E27FC236}">
                <a16:creationId xmlns:a16="http://schemas.microsoft.com/office/drawing/2014/main" id="{CF109C6F-03B7-5042-9FE6-39E351CB0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83" name="Rectangle 15">
            <a:extLst>
              <a:ext uri="{FF2B5EF4-FFF2-40B4-BE49-F238E27FC236}">
                <a16:creationId xmlns:a16="http://schemas.microsoft.com/office/drawing/2014/main" id="{AD1FF0A9-1103-F349-B0BB-0B5E82BBB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84" name="Rectangle 16">
            <a:extLst>
              <a:ext uri="{FF2B5EF4-FFF2-40B4-BE49-F238E27FC236}">
                <a16:creationId xmlns:a16="http://schemas.microsoft.com/office/drawing/2014/main" id="{4ED1FA96-6E60-1E4A-8DA8-576CE7D05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endParaRPr lang="ko-KR" altLang="en-US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  <a:p>
            <a:pPr algn="l">
              <a:defRPr/>
            </a:pPr>
            <a:r>
              <a: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      </a:t>
            </a:r>
          </a:p>
        </p:txBody>
      </p:sp>
      <p:sp>
        <p:nvSpPr>
          <p:cNvPr id="723985" name="Rectangle 17">
            <a:extLst>
              <a:ext uri="{FF2B5EF4-FFF2-40B4-BE49-F238E27FC236}">
                <a16:creationId xmlns:a16="http://schemas.microsoft.com/office/drawing/2014/main" id="{D326C1D9-DB9B-A44E-A213-5284A988A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1300" y="2378075"/>
            <a:ext cx="394017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8800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60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723986" name="Line 18">
            <a:extLst>
              <a:ext uri="{FF2B5EF4-FFF2-40B4-BE49-F238E27FC236}">
                <a16:creationId xmlns:a16="http://schemas.microsoft.com/office/drawing/2014/main" id="{23751C4D-B84E-A647-A8E3-0BFE49E003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87" name="Line 19">
            <a:extLst>
              <a:ext uri="{FF2B5EF4-FFF2-40B4-BE49-F238E27FC236}">
                <a16:creationId xmlns:a16="http://schemas.microsoft.com/office/drawing/2014/main" id="{2E18D765-DBD4-3E44-9D83-B1DCF8264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88" name="Line 20">
            <a:extLst>
              <a:ext uri="{FF2B5EF4-FFF2-40B4-BE49-F238E27FC236}">
                <a16:creationId xmlns:a16="http://schemas.microsoft.com/office/drawing/2014/main" id="{45B7B5D9-5C94-CF45-834B-B289D02573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89" name="Rectangle 21">
            <a:extLst>
              <a:ext uri="{FF2B5EF4-FFF2-40B4-BE49-F238E27FC236}">
                <a16:creationId xmlns:a16="http://schemas.microsoft.com/office/drawing/2014/main" id="{62A5B37E-5208-F34A-AE22-0E7726A06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23990" name="Line 22">
            <a:extLst>
              <a:ext uri="{FF2B5EF4-FFF2-40B4-BE49-F238E27FC236}">
                <a16:creationId xmlns:a16="http://schemas.microsoft.com/office/drawing/2014/main" id="{5CD24336-EB65-D34F-8553-904DD489E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91" name="Rectangle 23">
            <a:extLst>
              <a:ext uri="{FF2B5EF4-FFF2-40B4-BE49-F238E27FC236}">
                <a16:creationId xmlns:a16="http://schemas.microsoft.com/office/drawing/2014/main" id="{9FBC1A7A-5413-584F-AD52-062361C76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931863"/>
            <a:ext cx="1374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hlink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아브라함</a:t>
            </a:r>
          </a:p>
        </p:txBody>
      </p:sp>
      <p:sp>
        <p:nvSpPr>
          <p:cNvPr id="723992" name="Oval 24">
            <a:extLst>
              <a:ext uri="{FF2B5EF4-FFF2-40B4-BE49-F238E27FC236}">
                <a16:creationId xmlns:a16="http://schemas.microsoft.com/office/drawing/2014/main" id="{2CBD6E88-5C8A-F942-9580-14F3FAB94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3993" name="Rectangle 25">
            <a:extLst>
              <a:ext uri="{FF2B5EF4-FFF2-40B4-BE49-F238E27FC236}">
                <a16:creationId xmlns:a16="http://schemas.microsoft.com/office/drawing/2014/main" id="{8232B3F7-69F2-124A-BA0B-6E262C745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3817" name="Group 26">
            <a:extLst>
              <a:ext uri="{FF2B5EF4-FFF2-40B4-BE49-F238E27FC236}">
                <a16:creationId xmlns:a16="http://schemas.microsoft.com/office/drawing/2014/main" id="{1044B7C8-3165-A940-B493-7FF915158B9C}"/>
              </a:ext>
            </a:extLst>
          </p:cNvPr>
          <p:cNvGrpSpPr>
            <a:grpSpLocks/>
          </p:cNvGrpSpPr>
          <p:nvPr/>
        </p:nvGrpSpPr>
        <p:grpSpPr bwMode="auto">
          <a:xfrm>
            <a:off x="4864100" y="5057775"/>
            <a:ext cx="3652838" cy="1117600"/>
            <a:chOff x="571" y="3050"/>
            <a:chExt cx="4853" cy="704"/>
          </a:xfrm>
        </p:grpSpPr>
        <p:sp>
          <p:nvSpPr>
            <p:cNvPr id="723995" name="Rectangle 27">
              <a:extLst>
                <a:ext uri="{FF2B5EF4-FFF2-40B4-BE49-F238E27FC236}">
                  <a16:creationId xmlns:a16="http://schemas.microsoft.com/office/drawing/2014/main" id="{88A4B07E-03A3-B849-9C9E-A2B2D9B56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3050"/>
              <a:ext cx="4853" cy="7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694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23996" name="Rectangle 28">
              <a:extLst>
                <a:ext uri="{FF2B5EF4-FFF2-40B4-BE49-F238E27FC236}">
                  <a16:creationId xmlns:a16="http://schemas.microsoft.com/office/drawing/2014/main" id="{5B234078-665A-0146-BF09-E3BC0E866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93"/>
              <a:ext cx="267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rgbClr val="FFFF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이삭의 후손</a:t>
              </a:r>
            </a:p>
            <a:p>
              <a:pPr algn="l">
                <a:defRPr/>
              </a:pPr>
              <a:r>
                <a:rPr lang="ko-KR" altLang="en-US" b="1">
                  <a:solidFill>
                    <a:srgbClr val="FFFF00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유대인</a:t>
              </a:r>
              <a:endParaRPr lang="en-US" altLang="ko-KR" b="1">
                <a:solidFill>
                  <a:schemeClr val="hlink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33818" name="Group 29">
            <a:extLst>
              <a:ext uri="{FF2B5EF4-FFF2-40B4-BE49-F238E27FC236}">
                <a16:creationId xmlns:a16="http://schemas.microsoft.com/office/drawing/2014/main" id="{CEF5D06E-3EA8-A646-8D5F-24190DADACD1}"/>
              </a:ext>
            </a:extLst>
          </p:cNvPr>
          <p:cNvGrpSpPr>
            <a:grpSpLocks/>
          </p:cNvGrpSpPr>
          <p:nvPr/>
        </p:nvGrpSpPr>
        <p:grpSpPr bwMode="auto">
          <a:xfrm>
            <a:off x="515938" y="5057775"/>
            <a:ext cx="3927475" cy="971550"/>
            <a:chOff x="571" y="3050"/>
            <a:chExt cx="4853" cy="1436"/>
          </a:xfrm>
        </p:grpSpPr>
        <p:sp>
          <p:nvSpPr>
            <p:cNvPr id="723998" name="Rectangle 30">
              <a:extLst>
                <a:ext uri="{FF2B5EF4-FFF2-40B4-BE49-F238E27FC236}">
                  <a16:creationId xmlns:a16="http://schemas.microsoft.com/office/drawing/2014/main" id="{6758CB72-C18A-584A-BF27-00ED1C116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3050"/>
              <a:ext cx="4853" cy="7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9783" dir="151440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23999" name="Rectangle 31">
              <a:extLst>
                <a:ext uri="{FF2B5EF4-FFF2-40B4-BE49-F238E27FC236}">
                  <a16:creationId xmlns:a16="http://schemas.microsoft.com/office/drawing/2014/main" id="{AB7E5854-6842-E046-82DB-CD4E2D6CE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" y="3092"/>
              <a:ext cx="3621" cy="13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b="1">
                  <a:solidFill>
                    <a:srgbClr val="FFFF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이스마엘의 후손 </a:t>
              </a:r>
            </a:p>
            <a:p>
              <a:pPr algn="l"/>
              <a:r>
                <a:rPr lang="ko-KR" altLang="en-US" b="1">
                  <a:solidFill>
                    <a:srgbClr val="FFFF00"/>
                  </a:solidFill>
                  <a:effectLst/>
                  <a:latin typeface="Times" pitchFamily="2" charset="0"/>
                  <a:ea typeface="굴림" panose="020B0600000101010101" pitchFamily="34" charset="-127"/>
                </a:rPr>
                <a:t>아라비아 사람들</a:t>
              </a:r>
              <a:endParaRPr lang="en-US" altLang="ko-KR" b="1">
                <a:solidFill>
                  <a:schemeClr val="hlink"/>
                </a:solidFill>
                <a:effectLst/>
                <a:latin typeface="Times" pitchFamily="2" charset="0"/>
                <a:ea typeface="굴림" panose="020B0600000101010101" pitchFamily="34" charset="-127"/>
              </a:endParaRPr>
            </a:p>
          </p:txBody>
        </p:sp>
      </p:grpSp>
      <p:sp>
        <p:nvSpPr>
          <p:cNvPr id="724000" name="Line 32">
            <a:extLst>
              <a:ext uri="{FF2B5EF4-FFF2-40B4-BE49-F238E27FC236}">
                <a16:creationId xmlns:a16="http://schemas.microsoft.com/office/drawing/2014/main" id="{6E6B3662-C202-B942-949F-4C6D5438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6700" y="2959100"/>
            <a:ext cx="1460500" cy="187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01" name="Line 33">
            <a:extLst>
              <a:ext uri="{FF2B5EF4-FFF2-40B4-BE49-F238E27FC236}">
                <a16:creationId xmlns:a16="http://schemas.microsoft.com/office/drawing/2014/main" id="{C7E748E4-8E56-4A47-8945-64EF3578A1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14900" y="2959100"/>
            <a:ext cx="1981200" cy="1905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02" name="AutoShape 34">
            <a:extLst>
              <a:ext uri="{FF2B5EF4-FFF2-40B4-BE49-F238E27FC236}">
                <a16:creationId xmlns:a16="http://schemas.microsoft.com/office/drawing/2014/main" id="{0FDE2A4D-31E8-6E49-A3A9-C0861A072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851400"/>
            <a:ext cx="3975100" cy="1549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03" name="AutoShape 35">
            <a:extLst>
              <a:ext uri="{FF2B5EF4-FFF2-40B4-BE49-F238E27FC236}">
                <a16:creationId xmlns:a16="http://schemas.microsoft.com/office/drawing/2014/main" id="{37CE091E-911B-4244-B72B-743F8DDF0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4864100"/>
            <a:ext cx="3683000" cy="1549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04" name="Oval 36">
            <a:extLst>
              <a:ext uri="{FF2B5EF4-FFF2-40B4-BE49-F238E27FC236}">
                <a16:creationId xmlns:a16="http://schemas.microsoft.com/office/drawing/2014/main" id="{7360985C-D1DD-0347-A749-11302C85F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24005" name="Group 37">
            <a:extLst>
              <a:ext uri="{FF2B5EF4-FFF2-40B4-BE49-F238E27FC236}">
                <a16:creationId xmlns:a16="http://schemas.microsoft.com/office/drawing/2014/main" id="{86E0D1DF-8DAB-9746-A045-6CDACEAED016}"/>
              </a:ext>
            </a:extLst>
          </p:cNvPr>
          <p:cNvGrpSpPr>
            <a:grpSpLocks/>
          </p:cNvGrpSpPr>
          <p:nvPr/>
        </p:nvGrpSpPr>
        <p:grpSpPr bwMode="auto">
          <a:xfrm>
            <a:off x="2825750" y="641350"/>
            <a:ext cx="2555875" cy="2730500"/>
            <a:chOff x="1780" y="404"/>
            <a:chExt cx="1610" cy="1720"/>
          </a:xfrm>
        </p:grpSpPr>
        <p:sp>
          <p:nvSpPr>
            <p:cNvPr id="724006" name="AutoShape 38">
              <a:extLst>
                <a:ext uri="{FF2B5EF4-FFF2-40B4-BE49-F238E27FC236}">
                  <a16:creationId xmlns:a16="http://schemas.microsoft.com/office/drawing/2014/main" id="{C47D0AD2-1205-B542-8F90-7F28A4676D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24007" name="AutoShape 39">
              <a:extLst>
                <a:ext uri="{FF2B5EF4-FFF2-40B4-BE49-F238E27FC236}">
                  <a16:creationId xmlns:a16="http://schemas.microsoft.com/office/drawing/2014/main" id="{199426D0-7CA2-EC49-B4C2-DB1671A5C1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63958" flipH="1">
              <a:off x="3078" y="452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>
                <a:defRPr/>
              </a:pPr>
              <a:endParaRPr lang="ko-KR" altLang="en-US" sz="1600">
                <a:effectLst/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33825" name="Group 40">
            <a:extLst>
              <a:ext uri="{FF2B5EF4-FFF2-40B4-BE49-F238E27FC236}">
                <a16:creationId xmlns:a16="http://schemas.microsoft.com/office/drawing/2014/main" id="{C99C62BA-E098-0D45-B830-2867EC45B665}"/>
              </a:ext>
            </a:extLst>
          </p:cNvPr>
          <p:cNvGrpSpPr>
            <a:grpSpLocks/>
          </p:cNvGrpSpPr>
          <p:nvPr/>
        </p:nvGrpSpPr>
        <p:grpSpPr bwMode="auto">
          <a:xfrm>
            <a:off x="6121400" y="1514475"/>
            <a:ext cx="2195513" cy="1387475"/>
            <a:chOff x="3888" y="970"/>
            <a:chExt cx="1383" cy="874"/>
          </a:xfrm>
        </p:grpSpPr>
        <p:sp>
          <p:nvSpPr>
            <p:cNvPr id="724009" name="Rectangle 41">
              <a:extLst>
                <a:ext uri="{FF2B5EF4-FFF2-40B4-BE49-F238E27FC236}">
                  <a16:creationId xmlns:a16="http://schemas.microsoft.com/office/drawing/2014/main" id="{54D2D2CE-9EA1-A641-A087-C3487DC2D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5" y="970"/>
              <a:ext cx="114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 altLang="ko-KR" sz="2000">
                <a:solidFill>
                  <a:schemeClr val="tx2"/>
                </a:solidFill>
                <a:effectLst/>
                <a:latin typeface="Times" charset="0"/>
                <a:ea typeface="MD솔체" charset="0"/>
                <a:cs typeface="MD솔체" charset="0"/>
              </a:endParaRPr>
            </a:p>
          </p:txBody>
        </p:sp>
        <p:sp>
          <p:nvSpPr>
            <p:cNvPr id="724010" name="Rectangle 42">
              <a:extLst>
                <a:ext uri="{FF2B5EF4-FFF2-40B4-BE49-F238E27FC236}">
                  <a16:creationId xmlns:a16="http://schemas.microsoft.com/office/drawing/2014/main" id="{BAEFDF4F-39CD-0A4E-BB1D-CE403B546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440"/>
              <a:ext cx="1383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ko-KR" altLang="en-US" sz="3600" b="1" i="1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창</a:t>
              </a:r>
              <a:r>
                <a:rPr lang="en-US" altLang="ko-KR" sz="3600" b="1" i="1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. 12: 1-3</a:t>
              </a:r>
              <a:endParaRPr lang="en-US" altLang="ko-KR" b="1" i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724012" name="Freeform 44">
            <a:extLst>
              <a:ext uri="{FF2B5EF4-FFF2-40B4-BE49-F238E27FC236}">
                <a16:creationId xmlns:a16="http://schemas.microsoft.com/office/drawing/2014/main" id="{6A8FC152-896A-7247-8373-110E523A2D5D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013" name="AutoShape 45">
            <a:extLst>
              <a:ext uri="{FF2B5EF4-FFF2-40B4-BE49-F238E27FC236}">
                <a16:creationId xmlns:a16="http://schemas.microsoft.com/office/drawing/2014/main" id="{B67BEF30-A41A-B147-A650-FF8EBE237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4" name="Rectangle 46">
            <a:extLst>
              <a:ext uri="{FF2B5EF4-FFF2-40B4-BE49-F238E27FC236}">
                <a16:creationId xmlns:a16="http://schemas.microsoft.com/office/drawing/2014/main" id="{7D48EA3A-1348-5240-93F2-2EB6C9FA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5" name="AutoShape 47">
            <a:extLst>
              <a:ext uri="{FF2B5EF4-FFF2-40B4-BE49-F238E27FC236}">
                <a16:creationId xmlns:a16="http://schemas.microsoft.com/office/drawing/2014/main" id="{6F349A21-1037-C94B-924C-A8EAA174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6" name="Line 48">
            <a:extLst>
              <a:ext uri="{FF2B5EF4-FFF2-40B4-BE49-F238E27FC236}">
                <a16:creationId xmlns:a16="http://schemas.microsoft.com/office/drawing/2014/main" id="{6B929C09-AF7E-9D47-AECB-2FA43A0DE9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7" name="Line 49">
            <a:extLst>
              <a:ext uri="{FF2B5EF4-FFF2-40B4-BE49-F238E27FC236}">
                <a16:creationId xmlns:a16="http://schemas.microsoft.com/office/drawing/2014/main" id="{81862DCC-A2FF-B541-928C-45B6C8BF98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8" name="Rectangle 50">
            <a:extLst>
              <a:ext uri="{FF2B5EF4-FFF2-40B4-BE49-F238E27FC236}">
                <a16:creationId xmlns:a16="http://schemas.microsoft.com/office/drawing/2014/main" id="{28FC5BD7-169A-344F-BA4D-B18894B17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19" name="Rectangle 51">
            <a:extLst>
              <a:ext uri="{FF2B5EF4-FFF2-40B4-BE49-F238E27FC236}">
                <a16:creationId xmlns:a16="http://schemas.microsoft.com/office/drawing/2014/main" id="{273C89BB-88D9-394E-8EA6-0E84C08CA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24020" name="Rectangle 52">
            <a:extLst>
              <a:ext uri="{FF2B5EF4-FFF2-40B4-BE49-F238E27FC236}">
                <a16:creationId xmlns:a16="http://schemas.microsoft.com/office/drawing/2014/main" id="{7DAB50E4-1064-8849-8AC9-500762140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24021" name="Rectangle 53">
            <a:extLst>
              <a:ext uri="{FF2B5EF4-FFF2-40B4-BE49-F238E27FC236}">
                <a16:creationId xmlns:a16="http://schemas.microsoft.com/office/drawing/2014/main" id="{8C8BAF92-F1B7-4A4D-86FD-B956D6791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24022" name="Rectangle 54">
            <a:extLst>
              <a:ext uri="{FF2B5EF4-FFF2-40B4-BE49-F238E27FC236}">
                <a16:creationId xmlns:a16="http://schemas.microsoft.com/office/drawing/2014/main" id="{EAAFEC68-3153-754C-8572-C7C2A946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24023" name="Line 55">
            <a:extLst>
              <a:ext uri="{FF2B5EF4-FFF2-40B4-BE49-F238E27FC236}">
                <a16:creationId xmlns:a16="http://schemas.microsoft.com/office/drawing/2014/main" id="{44F3386F-6868-2F4E-9C22-995CB944A1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24" name="Line 56">
            <a:extLst>
              <a:ext uri="{FF2B5EF4-FFF2-40B4-BE49-F238E27FC236}">
                <a16:creationId xmlns:a16="http://schemas.microsoft.com/office/drawing/2014/main" id="{B8BE955C-F550-0B43-98FD-FE4337880E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25" name="Line 57">
            <a:extLst>
              <a:ext uri="{FF2B5EF4-FFF2-40B4-BE49-F238E27FC236}">
                <a16:creationId xmlns:a16="http://schemas.microsoft.com/office/drawing/2014/main" id="{AF638F63-A81D-0B4B-AE6C-1BCDC6CEAD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4026" name="Text Box 58">
            <a:extLst>
              <a:ext uri="{FF2B5EF4-FFF2-40B4-BE49-F238E27FC236}">
                <a16:creationId xmlns:a16="http://schemas.microsoft.com/office/drawing/2014/main" id="{97ED02B2-8C75-3F4F-81D5-1C70FC434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4031" name="Rectangle 63">
            <a:extLst>
              <a:ext uri="{FF2B5EF4-FFF2-40B4-BE49-F238E27FC236}">
                <a16:creationId xmlns:a16="http://schemas.microsoft.com/office/drawing/2014/main" id="{D7A7167F-AB30-1945-954C-9550E2793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30</a:t>
            </a:r>
          </a:p>
        </p:txBody>
      </p:sp>
      <p:sp>
        <p:nvSpPr>
          <p:cNvPr id="724032" name="Text Box 64">
            <a:extLst>
              <a:ext uri="{FF2B5EF4-FFF2-40B4-BE49-F238E27FC236}">
                <a16:creationId xmlns:a16="http://schemas.microsoft.com/office/drawing/2014/main" id="{A19268DB-1611-FA4B-A636-9767F275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60" name="Group 55">
            <a:extLst>
              <a:ext uri="{FF2B5EF4-FFF2-40B4-BE49-F238E27FC236}">
                <a16:creationId xmlns:a16="http://schemas.microsoft.com/office/drawing/2014/main" id="{CBC003D6-F412-954B-B36B-EFA2203FEF26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61" name="Group 57">
              <a:extLst>
                <a:ext uri="{FF2B5EF4-FFF2-40B4-BE49-F238E27FC236}">
                  <a16:creationId xmlns:a16="http://schemas.microsoft.com/office/drawing/2014/main" id="{9934E690-5725-144F-B444-0BB024F53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7" name="Freeform 58" descr="Cork">
                <a:extLst>
                  <a:ext uri="{FF2B5EF4-FFF2-40B4-BE49-F238E27FC236}">
                    <a16:creationId xmlns:a16="http://schemas.microsoft.com/office/drawing/2014/main" id="{E4707282-9CFD-CA41-AE99-1EFEE7A77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59" descr="Cork">
                <a:extLst>
                  <a:ext uri="{FF2B5EF4-FFF2-40B4-BE49-F238E27FC236}">
                    <a16:creationId xmlns:a16="http://schemas.microsoft.com/office/drawing/2014/main" id="{F6FAE7FC-DCE6-D242-8B06-F0B8085A6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C76ACC4-24F3-8D4B-854C-22AF80A9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9EB7952-2DFE-454C-BD4E-3D3DD1C7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15B1C2A-A14A-4C4B-897D-F28B4D4E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4936ED1-1F3A-134A-AEF9-60EDB29ED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BFD29FB-56CD-BE4E-8665-67A0EA120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>
            <a:extLst>
              <a:ext uri="{FF2B5EF4-FFF2-40B4-BE49-F238E27FC236}">
                <a16:creationId xmlns:a16="http://schemas.microsoft.com/office/drawing/2014/main" id="{F8F11C9A-2F48-F74E-9FFB-B80ABF646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1870075"/>
            <a:ext cx="6130925" cy="19177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여호와께서 가라사대</a:t>
            </a:r>
            <a:r>
              <a:rPr lang="en-US" altLang="ko-KR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en-US" altLang="ko-K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네 아들 네 사랑하는 독자 이삭을 데리고 </a:t>
            </a:r>
            <a:r>
              <a:rPr lang="ko-KR" altLang="en-US" sz="2400" b="1" dirty="0" err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모리아</a:t>
            </a:r>
            <a:r>
              <a:rPr lang="ko-KR" altLang="en-US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땅으로 가서 내가 네게 지시하는 한 산 거기서 그를 </a:t>
            </a:r>
            <a:r>
              <a:rPr lang="ko-KR" altLang="en-US" sz="2400" b="1" dirty="0" err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번제로</a:t>
            </a:r>
            <a:r>
              <a:rPr lang="ko-KR" altLang="en-US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드리라</a:t>
            </a:r>
            <a:r>
              <a:rPr lang="en-US" altLang="ko-KR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  <a:r>
              <a:rPr lang="en-US" altLang="ko-KR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r>
              <a:rPr lang="en-US" altLang="ko-KR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					</a:t>
            </a:r>
            <a:r>
              <a:rPr lang="ko-KR" altLang="en-US" sz="24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창세기</a:t>
            </a:r>
            <a:r>
              <a:rPr lang="en-US" altLang="ko-KR" sz="18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22</a:t>
            </a:r>
            <a:r>
              <a:rPr lang="ko-KR" altLang="en-US" sz="18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장 </a:t>
            </a:r>
            <a:r>
              <a:rPr lang="en-US" altLang="ko-KR" sz="18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2</a:t>
            </a:r>
            <a:r>
              <a:rPr lang="ko-KR" altLang="en-US" sz="1800" b="1" dirty="0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절</a:t>
            </a:r>
          </a:p>
        </p:txBody>
      </p:sp>
      <p:sp>
        <p:nvSpPr>
          <p:cNvPr id="742403" name="Text Box 3">
            <a:extLst>
              <a:ext uri="{FF2B5EF4-FFF2-40B4-BE49-F238E27FC236}">
                <a16:creationId xmlns:a16="http://schemas.microsoft.com/office/drawing/2014/main" id="{15991468-A8EF-7D4B-8D04-A7D395F57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42404" name="Freeform 4">
            <a:extLst>
              <a:ext uri="{FF2B5EF4-FFF2-40B4-BE49-F238E27FC236}">
                <a16:creationId xmlns:a16="http://schemas.microsoft.com/office/drawing/2014/main" id="{854F9592-8F30-DA47-A8BB-CB109681D4EF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5" name="AutoShape 5">
            <a:extLst>
              <a:ext uri="{FF2B5EF4-FFF2-40B4-BE49-F238E27FC236}">
                <a16:creationId xmlns:a16="http://schemas.microsoft.com/office/drawing/2014/main" id="{08A15C70-0F47-B648-9809-A2A0B527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06" name="Rectangle 6">
            <a:extLst>
              <a:ext uri="{FF2B5EF4-FFF2-40B4-BE49-F238E27FC236}">
                <a16:creationId xmlns:a16="http://schemas.microsoft.com/office/drawing/2014/main" id="{D9F117B9-C5D4-4D46-871F-11C6C05BF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07" name="AutoShape 7">
            <a:extLst>
              <a:ext uri="{FF2B5EF4-FFF2-40B4-BE49-F238E27FC236}">
                <a16:creationId xmlns:a16="http://schemas.microsoft.com/office/drawing/2014/main" id="{86345528-A634-D841-B38B-37631E2DE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08" name="Line 8">
            <a:extLst>
              <a:ext uri="{FF2B5EF4-FFF2-40B4-BE49-F238E27FC236}">
                <a16:creationId xmlns:a16="http://schemas.microsoft.com/office/drawing/2014/main" id="{248B5FA7-7F41-564E-AA32-2E198F145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09" name="Line 9">
            <a:extLst>
              <a:ext uri="{FF2B5EF4-FFF2-40B4-BE49-F238E27FC236}">
                <a16:creationId xmlns:a16="http://schemas.microsoft.com/office/drawing/2014/main" id="{4E9C2EBF-B256-5B42-88DF-8A1C59661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10" name="Rectangle 10">
            <a:extLst>
              <a:ext uri="{FF2B5EF4-FFF2-40B4-BE49-F238E27FC236}">
                <a16:creationId xmlns:a16="http://schemas.microsoft.com/office/drawing/2014/main" id="{106A6E6C-7E33-9B49-AC04-12EDEA3C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11" name="Rectangle 11">
            <a:extLst>
              <a:ext uri="{FF2B5EF4-FFF2-40B4-BE49-F238E27FC236}">
                <a16:creationId xmlns:a16="http://schemas.microsoft.com/office/drawing/2014/main" id="{788EC4ED-43EC-EC4A-B6C7-FFD7DF98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42412" name="Rectangle 12">
            <a:extLst>
              <a:ext uri="{FF2B5EF4-FFF2-40B4-BE49-F238E27FC236}">
                <a16:creationId xmlns:a16="http://schemas.microsoft.com/office/drawing/2014/main" id="{F11C82FB-7994-A744-B591-22E5D1EAE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42413" name="Rectangle 13">
            <a:extLst>
              <a:ext uri="{FF2B5EF4-FFF2-40B4-BE49-F238E27FC236}">
                <a16:creationId xmlns:a16="http://schemas.microsoft.com/office/drawing/2014/main" id="{D6DE7913-D79B-F945-879C-E7682FFD0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42414" name="Line 14">
            <a:extLst>
              <a:ext uri="{FF2B5EF4-FFF2-40B4-BE49-F238E27FC236}">
                <a16:creationId xmlns:a16="http://schemas.microsoft.com/office/drawing/2014/main" id="{843D0E77-94EA-D14A-9345-B67F3399F1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15" name="Line 15">
            <a:extLst>
              <a:ext uri="{FF2B5EF4-FFF2-40B4-BE49-F238E27FC236}">
                <a16:creationId xmlns:a16="http://schemas.microsoft.com/office/drawing/2014/main" id="{BD622FB1-A2C5-A646-A078-2B5C56045F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16" name="Line 16">
            <a:extLst>
              <a:ext uri="{FF2B5EF4-FFF2-40B4-BE49-F238E27FC236}">
                <a16:creationId xmlns:a16="http://schemas.microsoft.com/office/drawing/2014/main" id="{64047BF6-9B6B-0E46-9914-89EA63F05B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17" name="Text Box 17">
            <a:extLst>
              <a:ext uri="{FF2B5EF4-FFF2-40B4-BE49-F238E27FC236}">
                <a16:creationId xmlns:a16="http://schemas.microsoft.com/office/drawing/2014/main" id="{DE878269-D13F-A44C-88B7-28D73024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34833" name="Group 18">
            <a:extLst>
              <a:ext uri="{FF2B5EF4-FFF2-40B4-BE49-F238E27FC236}">
                <a16:creationId xmlns:a16="http://schemas.microsoft.com/office/drawing/2014/main" id="{483EE120-D9EB-C54B-8836-DBE6A9751D69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2419" name="Rectangle 19">
              <a:extLst>
                <a:ext uri="{FF2B5EF4-FFF2-40B4-BE49-F238E27FC236}">
                  <a16:creationId xmlns:a16="http://schemas.microsoft.com/office/drawing/2014/main" id="{4A58F720-7EBF-5042-9BB6-20C901AC9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42420" name="Line 20">
              <a:extLst>
                <a:ext uri="{FF2B5EF4-FFF2-40B4-BE49-F238E27FC236}">
                  <a16:creationId xmlns:a16="http://schemas.microsoft.com/office/drawing/2014/main" id="{A588A029-4DAA-9F48-9E92-563025714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42421" name="Text Box 21">
            <a:extLst>
              <a:ext uri="{FF2B5EF4-FFF2-40B4-BE49-F238E27FC236}">
                <a16:creationId xmlns:a16="http://schemas.microsoft.com/office/drawing/2014/main" id="{CE37C87E-C039-D047-AF66-F65B76579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42423" name="Text Box 23">
            <a:extLst>
              <a:ext uri="{FF2B5EF4-FFF2-40B4-BE49-F238E27FC236}">
                <a16:creationId xmlns:a16="http://schemas.microsoft.com/office/drawing/2014/main" id="{37EC4837-5659-8F43-8FE4-06BE9F510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268788"/>
            <a:ext cx="7883525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심화학습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: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히브리어 원문에서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이삭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은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네가 사랑하는 자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,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라는 표현으로 강조되었다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: 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너의 아들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너의 유일한 아들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네가 사랑하는 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 --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이삭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이삭은 유일한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약속의 아들이었다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  <a:r>
              <a:rPr lang="en-US" altLang="ko-KR" sz="2000" b="1" i="1" dirty="0">
                <a:solidFill>
                  <a:srgbClr val="66FFFF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endParaRPr lang="en-US" altLang="ko-KR" sz="2000" b="1" i="1" dirty="0">
              <a:solidFill>
                <a:srgbClr val="66FFFF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42424" name="Text Box 24">
            <a:extLst>
              <a:ext uri="{FF2B5EF4-FFF2-40B4-BE49-F238E27FC236}">
                <a16:creationId xmlns:a16="http://schemas.microsoft.com/office/drawing/2014/main" id="{59879B97-0E9E-DB4D-81B5-490884A09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90563"/>
            <a:ext cx="6059487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HY크리스탈M" pitchFamily="18" charset="-127"/>
                <a:ea typeface="HY크리스탈M" pitchFamily="18" charset="-127"/>
              </a:rPr>
              <a:t>어느 아들</a:t>
            </a:r>
            <a:r>
              <a:rPr lang="en-US" altLang="ko-KR" sz="4400">
                <a:effectLst>
                  <a:outerShdw blurRad="38100" dist="38100" dir="2700000" algn="tl">
                    <a:srgbClr val="000000"/>
                  </a:outerShdw>
                </a:effectLst>
                <a:latin typeface="HY크리스탈M" pitchFamily="18" charset="-127"/>
                <a:ea typeface="HY크리스탈M" pitchFamily="18" charset="-127"/>
              </a:rPr>
              <a:t>?</a:t>
            </a:r>
          </a:p>
        </p:txBody>
      </p:sp>
      <p:sp>
        <p:nvSpPr>
          <p:cNvPr id="742425" name="Rectangle 25">
            <a:extLst>
              <a:ext uri="{FF2B5EF4-FFF2-40B4-BE49-F238E27FC236}">
                <a16:creationId xmlns:a16="http://schemas.microsoft.com/office/drawing/2014/main" id="{83037701-6D55-F840-A2DB-26E2C9C9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42426" name="Oval 26">
            <a:extLst>
              <a:ext uri="{FF2B5EF4-FFF2-40B4-BE49-F238E27FC236}">
                <a16:creationId xmlns:a16="http://schemas.microsoft.com/office/drawing/2014/main" id="{4FB59B7A-9FBA-B249-8054-C0C68B122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3" y="2205038"/>
            <a:ext cx="1206500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27" name="Oval 27">
            <a:extLst>
              <a:ext uri="{FF2B5EF4-FFF2-40B4-BE49-F238E27FC236}">
                <a16:creationId xmlns:a16="http://schemas.microsoft.com/office/drawing/2014/main" id="{4230E6E1-3D74-3448-9095-F95068CCC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113" y="4221163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28" name="Oval 28">
            <a:extLst>
              <a:ext uri="{FF2B5EF4-FFF2-40B4-BE49-F238E27FC236}">
                <a16:creationId xmlns:a16="http://schemas.microsoft.com/office/drawing/2014/main" id="{7FD288B3-1738-7846-B3E4-98ED3C0DB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4238625"/>
            <a:ext cx="280035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2430" name="Rectangle 30">
            <a:extLst>
              <a:ext uri="{FF2B5EF4-FFF2-40B4-BE49-F238E27FC236}">
                <a16:creationId xmlns:a16="http://schemas.microsoft.com/office/drawing/2014/main" id="{8EEB8CEB-04AD-7E49-9659-71F3C0AF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31</a:t>
            </a:r>
          </a:p>
        </p:txBody>
      </p:sp>
      <p:sp>
        <p:nvSpPr>
          <p:cNvPr id="742431" name="Text Box 31">
            <a:extLst>
              <a:ext uri="{FF2B5EF4-FFF2-40B4-BE49-F238E27FC236}">
                <a16:creationId xmlns:a16="http://schemas.microsoft.com/office/drawing/2014/main" id="{D6329D69-CA70-F64A-9B5F-588BD3CF7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42432" name="Text Box 32">
            <a:extLst>
              <a:ext uri="{FF2B5EF4-FFF2-40B4-BE49-F238E27FC236}">
                <a16:creationId xmlns:a16="http://schemas.microsoft.com/office/drawing/2014/main" id="{EC660536-6225-3C4A-AFF8-C9378223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611813"/>
            <a:ext cx="76327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i="1">
                <a:solidFill>
                  <a:srgbClr val="66FFFF"/>
                </a:solidFill>
                <a:effectLst/>
                <a:latin typeface="Arial" charset="0"/>
                <a:ea typeface="굴림" charset="0"/>
                <a:cs typeface="굴림" charset="0"/>
              </a:rPr>
              <a:t>	</a:t>
            </a:r>
            <a:r>
              <a:rPr lang="ko-KR" altLang="en-US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역대하 </a:t>
            </a:r>
            <a:r>
              <a:rPr lang="en-US" altLang="ko-KR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3:1</a:t>
            </a:r>
            <a:r>
              <a:rPr lang="ko-KR" altLang="en-US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에서 저자는 이 장소를 </a:t>
            </a:r>
            <a:r>
              <a:rPr lang="en-US" altLang="ko-KR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성전 산과 동일시 하고있다</a:t>
            </a:r>
            <a:r>
              <a:rPr lang="en-US" altLang="ko-KR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 [</a:t>
            </a:r>
            <a:r>
              <a:rPr lang="ko-KR" altLang="en-US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오늘의 바위 돔이 위치한 곳</a:t>
            </a:r>
            <a:r>
              <a:rPr lang="en-US" altLang="ko-KR" sz="2000" b="1" i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].</a:t>
            </a:r>
          </a:p>
        </p:txBody>
      </p:sp>
      <p:sp>
        <p:nvSpPr>
          <p:cNvPr id="742429" name="Oval 29">
            <a:extLst>
              <a:ext uri="{FF2B5EF4-FFF2-40B4-BE49-F238E27FC236}">
                <a16:creationId xmlns:a16="http://schemas.microsoft.com/office/drawing/2014/main" id="{DC36AE6D-F244-C245-B28E-3A052CB3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363" y="5575300"/>
            <a:ext cx="1671637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>
            <a:extLst>
              <a:ext uri="{FF2B5EF4-FFF2-40B4-BE49-F238E27FC236}">
                <a16:creationId xmlns:a16="http://schemas.microsoft.com/office/drawing/2014/main" id="{6DD5A3DA-556B-0649-BF5B-27D74C122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2000" b="1">
              <a:solidFill>
                <a:schemeClr val="tx2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43427" name="Text Box 3">
            <a:extLst>
              <a:ext uri="{FF2B5EF4-FFF2-40B4-BE49-F238E27FC236}">
                <a16:creationId xmlns:a16="http://schemas.microsoft.com/office/drawing/2014/main" id="{E9F5A219-0C41-B748-B761-11DA04338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43428" name="Freeform 4">
            <a:extLst>
              <a:ext uri="{FF2B5EF4-FFF2-40B4-BE49-F238E27FC236}">
                <a16:creationId xmlns:a16="http://schemas.microsoft.com/office/drawing/2014/main" id="{5EC35B07-627F-D844-9BAF-946FB78FEE55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3429" name="AutoShape 5">
            <a:extLst>
              <a:ext uri="{FF2B5EF4-FFF2-40B4-BE49-F238E27FC236}">
                <a16:creationId xmlns:a16="http://schemas.microsoft.com/office/drawing/2014/main" id="{67F21468-7C4D-8540-BBEB-C74C208A6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0" name="Rectangle 6">
            <a:extLst>
              <a:ext uri="{FF2B5EF4-FFF2-40B4-BE49-F238E27FC236}">
                <a16:creationId xmlns:a16="http://schemas.microsoft.com/office/drawing/2014/main" id="{FC8E882E-2104-AC46-9642-996B9136F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1" name="AutoShape 7">
            <a:extLst>
              <a:ext uri="{FF2B5EF4-FFF2-40B4-BE49-F238E27FC236}">
                <a16:creationId xmlns:a16="http://schemas.microsoft.com/office/drawing/2014/main" id="{ACC9999B-12B2-3643-8CD8-2D2DF0F73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2" name="Line 8">
            <a:extLst>
              <a:ext uri="{FF2B5EF4-FFF2-40B4-BE49-F238E27FC236}">
                <a16:creationId xmlns:a16="http://schemas.microsoft.com/office/drawing/2014/main" id="{6F012021-52EE-4E41-8CC8-6239035AC8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3" name="Line 9">
            <a:extLst>
              <a:ext uri="{FF2B5EF4-FFF2-40B4-BE49-F238E27FC236}">
                <a16:creationId xmlns:a16="http://schemas.microsoft.com/office/drawing/2014/main" id="{3B942C00-8CD3-2744-8ADF-FF501DFBD9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4" name="Rectangle 10">
            <a:extLst>
              <a:ext uri="{FF2B5EF4-FFF2-40B4-BE49-F238E27FC236}">
                <a16:creationId xmlns:a16="http://schemas.microsoft.com/office/drawing/2014/main" id="{D48A6989-7FF6-7448-BD3E-E52F95AB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5" name="Rectangle 11">
            <a:extLst>
              <a:ext uri="{FF2B5EF4-FFF2-40B4-BE49-F238E27FC236}">
                <a16:creationId xmlns:a16="http://schemas.microsoft.com/office/drawing/2014/main" id="{09542757-CC33-B644-A03C-1D00B27B1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43436" name="Rectangle 12">
            <a:extLst>
              <a:ext uri="{FF2B5EF4-FFF2-40B4-BE49-F238E27FC236}">
                <a16:creationId xmlns:a16="http://schemas.microsoft.com/office/drawing/2014/main" id="{2BC9FB51-9883-FC4E-943F-B9071ED2B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43437" name="Rectangle 13">
            <a:extLst>
              <a:ext uri="{FF2B5EF4-FFF2-40B4-BE49-F238E27FC236}">
                <a16:creationId xmlns:a16="http://schemas.microsoft.com/office/drawing/2014/main" id="{B68F82F8-6F2C-2B47-99E2-3B2CBB906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43438" name="Line 14">
            <a:extLst>
              <a:ext uri="{FF2B5EF4-FFF2-40B4-BE49-F238E27FC236}">
                <a16:creationId xmlns:a16="http://schemas.microsoft.com/office/drawing/2014/main" id="{039DB02E-656D-B844-8252-2EC05178A3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39" name="Line 15">
            <a:extLst>
              <a:ext uri="{FF2B5EF4-FFF2-40B4-BE49-F238E27FC236}">
                <a16:creationId xmlns:a16="http://schemas.microsoft.com/office/drawing/2014/main" id="{BDC78804-F470-3A40-BD64-44F727BA0B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40" name="Line 16">
            <a:extLst>
              <a:ext uri="{FF2B5EF4-FFF2-40B4-BE49-F238E27FC236}">
                <a16:creationId xmlns:a16="http://schemas.microsoft.com/office/drawing/2014/main" id="{F8E7B13C-69A4-2B45-AAF9-428BE9D830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3441" name="Text Box 17">
            <a:extLst>
              <a:ext uri="{FF2B5EF4-FFF2-40B4-BE49-F238E27FC236}">
                <a16:creationId xmlns:a16="http://schemas.microsoft.com/office/drawing/2014/main" id="{7BDA09E1-5CC3-C347-8D2E-8F4C4CBE2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35857" name="Group 18">
            <a:extLst>
              <a:ext uri="{FF2B5EF4-FFF2-40B4-BE49-F238E27FC236}">
                <a16:creationId xmlns:a16="http://schemas.microsoft.com/office/drawing/2014/main" id="{E25DFEAC-6A69-674A-9E5E-AC95CC43A0D8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3443" name="Rectangle 19">
              <a:extLst>
                <a:ext uri="{FF2B5EF4-FFF2-40B4-BE49-F238E27FC236}">
                  <a16:creationId xmlns:a16="http://schemas.microsoft.com/office/drawing/2014/main" id="{64787B98-A84C-A24F-A44C-C529E6BCF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43444" name="Line 20">
              <a:extLst>
                <a:ext uri="{FF2B5EF4-FFF2-40B4-BE49-F238E27FC236}">
                  <a16:creationId xmlns:a16="http://schemas.microsoft.com/office/drawing/2014/main" id="{97BB03CB-93EB-2D4C-99BB-3D0D4D23AA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43445" name="Text Box 21">
            <a:extLst>
              <a:ext uri="{FF2B5EF4-FFF2-40B4-BE49-F238E27FC236}">
                <a16:creationId xmlns:a16="http://schemas.microsoft.com/office/drawing/2014/main" id="{9338EEED-3549-3E4B-9F4C-8095BF58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743447" name="Rectangle 23">
            <a:extLst>
              <a:ext uri="{FF2B5EF4-FFF2-40B4-BE49-F238E27FC236}">
                <a16:creationId xmlns:a16="http://schemas.microsoft.com/office/drawing/2014/main" id="{B6B5F963-939B-0244-8BE0-C032C25D3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8" y="2014538"/>
            <a:ext cx="6956425" cy="35385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“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이스마엘에게 대하여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내가 네 말을 들었나니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.  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내가 그에게 복을 주어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생육이 중다하여 그로 크게 번성케 할지라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, 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그가 열두 방백을 낳으리니 내가 그로 큰 나라가 되게 하겠다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. 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그러나 내 언약은 </a:t>
            </a:r>
            <a:r>
              <a:rPr lang="ko-KR" altLang="en-US" b="1">
                <a:solidFill>
                  <a:schemeClr val="tx2"/>
                </a:solidFill>
                <a:effectLst/>
                <a:latin typeface="MD솔체" pitchFamily="18" charset="-127"/>
                <a:ea typeface="MD솔체" pitchFamily="18" charset="-127"/>
              </a:rPr>
              <a:t>내가 명년 이 기한에 사라가 네게 낳을</a:t>
            </a:r>
            <a:r>
              <a:rPr lang="ko-KR" altLang="en-US" b="1" i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 이삭과 세우리라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.</a:t>
            </a:r>
            <a:r>
              <a:rPr lang="en-US" altLang="ko-KR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MD솔체" pitchFamily="18" charset="-127"/>
              </a:rPr>
              <a:t>”</a:t>
            </a:r>
            <a:endParaRPr lang="en-US" altLang="ko-KR" b="1">
              <a:solidFill>
                <a:srgbClr val="FFFF00"/>
              </a:solidFill>
              <a:effectLst/>
              <a:latin typeface="MD솔체" pitchFamily="18" charset="-127"/>
              <a:ea typeface="MD솔체" pitchFamily="18" charset="-127"/>
            </a:endParaRPr>
          </a:p>
          <a:p>
            <a:pPr algn="l">
              <a:spcBef>
                <a:spcPct val="50000"/>
              </a:spcBef>
            </a:pPr>
            <a:r>
              <a:rPr lang="en-US" altLang="ko-KR" sz="2000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				</a:t>
            </a:r>
            <a:r>
              <a:rPr lang="ko-KR" altLang="en-US" sz="2000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창</a:t>
            </a:r>
            <a:r>
              <a:rPr lang="en-US" altLang="ko-KR" sz="2000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 17:20-21 (NKJV)</a:t>
            </a:r>
            <a:endParaRPr lang="en-US" altLang="ko-KR" b="1">
              <a:solidFill>
                <a:srgbClr val="FFFF00"/>
              </a:solidFill>
              <a:effectLst/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43449" name="Rectangle 25">
            <a:extLst>
              <a:ext uri="{FF2B5EF4-FFF2-40B4-BE49-F238E27FC236}">
                <a16:creationId xmlns:a16="http://schemas.microsoft.com/office/drawing/2014/main" id="{04F6FD13-A063-AD42-A051-2C9469F1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43450" name="Oval 26">
            <a:extLst>
              <a:ext uri="{FF2B5EF4-FFF2-40B4-BE49-F238E27FC236}">
                <a16:creationId xmlns:a16="http://schemas.microsoft.com/office/drawing/2014/main" id="{4F20E2F6-B4EF-8B41-A6DF-6E6A47F5B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1930400"/>
            <a:ext cx="1925637" cy="5889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43453" name="Group 29">
            <a:extLst>
              <a:ext uri="{FF2B5EF4-FFF2-40B4-BE49-F238E27FC236}">
                <a16:creationId xmlns:a16="http://schemas.microsoft.com/office/drawing/2014/main" id="{5DEA694F-36C2-6343-A3A7-41F395F7764E}"/>
              </a:ext>
            </a:extLst>
          </p:cNvPr>
          <p:cNvGrpSpPr>
            <a:grpSpLocks/>
          </p:cNvGrpSpPr>
          <p:nvPr/>
        </p:nvGrpSpPr>
        <p:grpSpPr bwMode="auto">
          <a:xfrm>
            <a:off x="965200" y="5210175"/>
            <a:ext cx="6786563" cy="938213"/>
            <a:chOff x="701" y="2622"/>
            <a:chExt cx="4275" cy="591"/>
          </a:xfrm>
        </p:grpSpPr>
        <p:sp>
          <p:nvSpPr>
            <p:cNvPr id="743451" name="Text Box 27">
              <a:extLst>
                <a:ext uri="{FF2B5EF4-FFF2-40B4-BE49-F238E27FC236}">
                  <a16:creationId xmlns:a16="http://schemas.microsoft.com/office/drawing/2014/main" id="{EBFFCA39-9C5D-A041-B6B9-BC91EE519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0" y="2622"/>
              <a:ext cx="34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altLang="ko-KR" b="1" i="1" u="sng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endParaRPr>
            </a:p>
          </p:txBody>
        </p:sp>
        <p:sp>
          <p:nvSpPr>
            <p:cNvPr id="743452" name="Text Box 28">
              <a:extLst>
                <a:ext uri="{FF2B5EF4-FFF2-40B4-BE49-F238E27FC236}">
                  <a16:creationId xmlns:a16="http://schemas.microsoft.com/office/drawing/2014/main" id="{66E72893-B4A4-7A43-A1E5-AAE316A532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  <a:defRPr/>
              </a:pPr>
              <a:endParaRPr lang="en-US" altLang="ko-KR" b="1" i="1" u="sng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743454" name="Text Box 30">
            <a:extLst>
              <a:ext uri="{FF2B5EF4-FFF2-40B4-BE49-F238E27FC236}">
                <a16:creationId xmlns:a16="http://schemas.microsoft.com/office/drawing/2014/main" id="{F6D7ADA3-DCE2-684E-B8E6-F8F3498B4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90563"/>
            <a:ext cx="6059487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HY크리스탈M" pitchFamily="18" charset="-127"/>
                <a:ea typeface="HY크리스탈M" pitchFamily="18" charset="-127"/>
              </a:rPr>
              <a:t>어느 아들</a:t>
            </a:r>
            <a:r>
              <a:rPr lang="en-US" altLang="ko-KR" sz="4400">
                <a:effectLst>
                  <a:outerShdw blurRad="38100" dist="38100" dir="2700000" algn="tl">
                    <a:srgbClr val="000000"/>
                  </a:outerShdw>
                </a:effectLst>
                <a:latin typeface="HY크리스탈M" pitchFamily="18" charset="-127"/>
                <a:ea typeface="HY크리스탈M" pitchFamily="18" charset="-127"/>
              </a:rPr>
              <a:t>?</a:t>
            </a:r>
          </a:p>
        </p:txBody>
      </p:sp>
      <p:sp>
        <p:nvSpPr>
          <p:cNvPr id="743455" name="Rectangle 31">
            <a:extLst>
              <a:ext uri="{FF2B5EF4-FFF2-40B4-BE49-F238E27FC236}">
                <a16:creationId xmlns:a16="http://schemas.microsoft.com/office/drawing/2014/main" id="{C9319900-192C-2C4D-8570-497479CCC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32</a:t>
            </a:r>
          </a:p>
        </p:txBody>
      </p:sp>
      <p:sp>
        <p:nvSpPr>
          <p:cNvPr id="743456" name="Text Box 32">
            <a:extLst>
              <a:ext uri="{FF2B5EF4-FFF2-40B4-BE49-F238E27FC236}">
                <a16:creationId xmlns:a16="http://schemas.microsoft.com/office/drawing/2014/main" id="{FE503792-2B58-6B46-94D0-EACA830E3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Text Box 2">
            <a:extLst>
              <a:ext uri="{FF2B5EF4-FFF2-40B4-BE49-F238E27FC236}">
                <a16:creationId xmlns:a16="http://schemas.microsoft.com/office/drawing/2014/main" id="{7A3B21FA-94D2-6041-9917-E1B4CEB7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81315" name="Freeform 3">
            <a:extLst>
              <a:ext uri="{FF2B5EF4-FFF2-40B4-BE49-F238E27FC236}">
                <a16:creationId xmlns:a16="http://schemas.microsoft.com/office/drawing/2014/main" id="{9CB776F3-E5C5-6C47-9176-72D42B08F36A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16" name="AutoShape 4">
            <a:extLst>
              <a:ext uri="{FF2B5EF4-FFF2-40B4-BE49-F238E27FC236}">
                <a16:creationId xmlns:a16="http://schemas.microsoft.com/office/drawing/2014/main" id="{702989C1-4FC7-C743-B851-11D9B009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17" name="Rectangle 5">
            <a:extLst>
              <a:ext uri="{FF2B5EF4-FFF2-40B4-BE49-F238E27FC236}">
                <a16:creationId xmlns:a16="http://schemas.microsoft.com/office/drawing/2014/main" id="{CE65283F-722A-164E-A12D-20AF44A1D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18" name="AutoShape 6">
            <a:extLst>
              <a:ext uri="{FF2B5EF4-FFF2-40B4-BE49-F238E27FC236}">
                <a16:creationId xmlns:a16="http://schemas.microsoft.com/office/drawing/2014/main" id="{0F56937F-10A5-B24D-99F0-9F00110F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19" name="Line 7">
            <a:extLst>
              <a:ext uri="{FF2B5EF4-FFF2-40B4-BE49-F238E27FC236}">
                <a16:creationId xmlns:a16="http://schemas.microsoft.com/office/drawing/2014/main" id="{F42ED4E1-959E-2544-997B-16213A9CBA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0" name="Line 8">
            <a:extLst>
              <a:ext uri="{FF2B5EF4-FFF2-40B4-BE49-F238E27FC236}">
                <a16:creationId xmlns:a16="http://schemas.microsoft.com/office/drawing/2014/main" id="{30DF4D1A-892F-864E-8D8E-68BF619B9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1" name="Rectangle 9">
            <a:extLst>
              <a:ext uri="{FF2B5EF4-FFF2-40B4-BE49-F238E27FC236}">
                <a16:creationId xmlns:a16="http://schemas.microsoft.com/office/drawing/2014/main" id="{5B902D0A-7931-5741-8F7D-0EF29C9E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2" name="Rectangle 10">
            <a:extLst>
              <a:ext uri="{FF2B5EF4-FFF2-40B4-BE49-F238E27FC236}">
                <a16:creationId xmlns:a16="http://schemas.microsoft.com/office/drawing/2014/main" id="{8B40CDB6-7A64-A648-9802-23CA44A3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ko-KR" altLang="en-US" sz="1000" b="1">
                <a:solidFill>
                  <a:srgbClr val="0000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–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pitchFamily="2" charset="0"/>
                <a:ea typeface="굴림" panose="020B0600000101010101" pitchFamily="34" charset="-127"/>
              </a:rPr>
              <a:t>복</a:t>
            </a:r>
          </a:p>
        </p:txBody>
      </p:sp>
      <p:sp>
        <p:nvSpPr>
          <p:cNvPr id="781323" name="Rectangle 11">
            <a:extLst>
              <a:ext uri="{FF2B5EF4-FFF2-40B4-BE49-F238E27FC236}">
                <a16:creationId xmlns:a16="http://schemas.microsoft.com/office/drawing/2014/main" id="{3FDDD7A3-8D33-2446-9F85-1096631EF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82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 르 심</a:t>
            </a:r>
          </a:p>
        </p:txBody>
      </p:sp>
      <p:sp>
        <p:nvSpPr>
          <p:cNvPr id="781324" name="Rectangle 12">
            <a:extLst>
              <a:ext uri="{FF2B5EF4-FFF2-40B4-BE49-F238E27FC236}">
                <a16:creationId xmlns:a16="http://schemas.microsoft.com/office/drawing/2014/main" id="{2ED7BE39-C043-5F4C-B772-D425871EB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953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  아브라함</a:t>
            </a:r>
          </a:p>
        </p:txBody>
      </p:sp>
      <p:sp>
        <p:nvSpPr>
          <p:cNvPr id="781325" name="Line 13">
            <a:extLst>
              <a:ext uri="{FF2B5EF4-FFF2-40B4-BE49-F238E27FC236}">
                <a16:creationId xmlns:a16="http://schemas.microsoft.com/office/drawing/2014/main" id="{9389D5CE-953F-5843-9509-D3A61238F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6" name="Line 14">
            <a:extLst>
              <a:ext uri="{FF2B5EF4-FFF2-40B4-BE49-F238E27FC236}">
                <a16:creationId xmlns:a16="http://schemas.microsoft.com/office/drawing/2014/main" id="{88849F61-552E-BA40-AC29-F51E6255F4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7" name="Line 15">
            <a:extLst>
              <a:ext uri="{FF2B5EF4-FFF2-40B4-BE49-F238E27FC236}">
                <a16:creationId xmlns:a16="http://schemas.microsoft.com/office/drawing/2014/main" id="{CDC18F5C-06D2-6D47-8F5D-71E9DA3442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677862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28" name="Text Box 16">
            <a:extLst>
              <a:ext uri="{FF2B5EF4-FFF2-40B4-BE49-F238E27FC236}">
                <a16:creationId xmlns:a16="http://schemas.microsoft.com/office/drawing/2014/main" id="{08624F0A-4737-7A4B-9736-234164A59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36880" name="Group 17">
            <a:extLst>
              <a:ext uri="{FF2B5EF4-FFF2-40B4-BE49-F238E27FC236}">
                <a16:creationId xmlns:a16="http://schemas.microsoft.com/office/drawing/2014/main" id="{FB13E0BB-F6F1-6045-9681-C7739D5996F9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1330" name="Rectangle 18">
              <a:extLst>
                <a:ext uri="{FF2B5EF4-FFF2-40B4-BE49-F238E27FC236}">
                  <a16:creationId xmlns:a16="http://schemas.microsoft.com/office/drawing/2014/main" id="{4C11BE77-4E69-4D4D-BD8F-534B49437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81331" name="Line 19">
              <a:extLst>
                <a:ext uri="{FF2B5EF4-FFF2-40B4-BE49-F238E27FC236}">
                  <a16:creationId xmlns:a16="http://schemas.microsoft.com/office/drawing/2014/main" id="{B3C78754-7105-9A44-8919-118C99F2E5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81332" name="Text Box 20">
            <a:extLst>
              <a:ext uri="{FF2B5EF4-FFF2-40B4-BE49-F238E27FC236}">
                <a16:creationId xmlns:a16="http://schemas.microsoft.com/office/drawing/2014/main" id="{166347C9-8F80-6A49-A520-FD2DB625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pic>
        <p:nvPicPr>
          <p:cNvPr id="781333" name="Picture 21">
            <a:extLst>
              <a:ext uri="{FF2B5EF4-FFF2-40B4-BE49-F238E27FC236}">
                <a16:creationId xmlns:a16="http://schemas.microsoft.com/office/drawing/2014/main" id="{E90319B0-FBA6-6F46-8DCC-855DFB5D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35742" r="38043" b="25374"/>
          <a:stretch>
            <a:fillRect/>
          </a:stretch>
        </p:blipFill>
        <p:spPr bwMode="auto">
          <a:xfrm>
            <a:off x="1203325" y="920750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1334" name="Rectangle 22">
            <a:extLst>
              <a:ext uri="{FF2B5EF4-FFF2-40B4-BE49-F238E27FC236}">
                <a16:creationId xmlns:a16="http://schemas.microsoft.com/office/drawing/2014/main" id="{2DA780FA-52A1-F94E-B4C1-2F46A5D88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35" name="Freeform 23">
            <a:extLst>
              <a:ext uri="{FF2B5EF4-FFF2-40B4-BE49-F238E27FC236}">
                <a16:creationId xmlns:a16="http://schemas.microsoft.com/office/drawing/2014/main" id="{34FEA360-D17E-384B-A634-3B15B97B3EAC}"/>
              </a:ext>
            </a:extLst>
          </p:cNvPr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4229100 w 4038"/>
              <a:gd name="T1" fmla="*/ 4389437 h 2907"/>
              <a:gd name="T2" fmla="*/ 1319213 w 4038"/>
              <a:gd name="T3" fmla="*/ 4614862 h 2907"/>
              <a:gd name="T4" fmla="*/ 466725 w 4038"/>
              <a:gd name="T5" fmla="*/ 4470400 h 2907"/>
              <a:gd name="T6" fmla="*/ 225425 w 4038"/>
              <a:gd name="T7" fmla="*/ 4324350 h 2907"/>
              <a:gd name="T8" fmla="*/ 96838 w 4038"/>
              <a:gd name="T9" fmla="*/ 4100512 h 2907"/>
              <a:gd name="T10" fmla="*/ 144463 w 4038"/>
              <a:gd name="T11" fmla="*/ 2074862 h 2907"/>
              <a:gd name="T12" fmla="*/ 434975 w 4038"/>
              <a:gd name="T13" fmla="*/ 1416050 h 2907"/>
              <a:gd name="T14" fmla="*/ 868363 w 4038"/>
              <a:gd name="T15" fmla="*/ 884237 h 2907"/>
              <a:gd name="T16" fmla="*/ 1254125 w 4038"/>
              <a:gd name="T17" fmla="*/ 820737 h 2907"/>
              <a:gd name="T18" fmla="*/ 2090738 w 4038"/>
              <a:gd name="T19" fmla="*/ 1206500 h 2907"/>
              <a:gd name="T20" fmla="*/ 2476500 w 4038"/>
              <a:gd name="T21" fmla="*/ 901700 h 2907"/>
              <a:gd name="T22" fmla="*/ 2266950 w 4038"/>
              <a:gd name="T23" fmla="*/ 660400 h 2907"/>
              <a:gd name="T24" fmla="*/ 2476500 w 4038"/>
              <a:gd name="T25" fmla="*/ 482600 h 2907"/>
              <a:gd name="T26" fmla="*/ 3552825 w 4038"/>
              <a:gd name="T27" fmla="*/ 209550 h 2907"/>
              <a:gd name="T28" fmla="*/ 3762375 w 4038"/>
              <a:gd name="T29" fmla="*/ 49212 h 2907"/>
              <a:gd name="T30" fmla="*/ 4437063 w 4038"/>
              <a:gd name="T31" fmla="*/ 80962 h 2907"/>
              <a:gd name="T32" fmla="*/ 4743450 w 4038"/>
              <a:gd name="T33" fmla="*/ 482600 h 2907"/>
              <a:gd name="T34" fmla="*/ 4887913 w 4038"/>
              <a:gd name="T35" fmla="*/ 836612 h 2907"/>
              <a:gd name="T36" fmla="*/ 5145088 w 4038"/>
              <a:gd name="T37" fmla="*/ 1125537 h 2907"/>
              <a:gd name="T38" fmla="*/ 5418138 w 4038"/>
              <a:gd name="T39" fmla="*/ 1270000 h 2907"/>
              <a:gd name="T40" fmla="*/ 5819775 w 4038"/>
              <a:gd name="T41" fmla="*/ 1479550 h 2907"/>
              <a:gd name="T42" fmla="*/ 6254750 w 4038"/>
              <a:gd name="T43" fmla="*/ 2219325 h 2907"/>
              <a:gd name="T44" fmla="*/ 5932488 w 4038"/>
              <a:gd name="T45" fmla="*/ 2025650 h 2907"/>
              <a:gd name="T46" fmla="*/ 5465763 w 4038"/>
              <a:gd name="T47" fmla="*/ 1768475 h 2907"/>
              <a:gd name="T48" fmla="*/ 5080000 w 4038"/>
              <a:gd name="T49" fmla="*/ 1993900 h 2907"/>
              <a:gd name="T50" fmla="*/ 5208588 w 4038"/>
              <a:gd name="T51" fmla="*/ 2106612 h 2907"/>
              <a:gd name="T52" fmla="*/ 5208588 w 4038"/>
              <a:gd name="T53" fmla="*/ 2363787 h 2907"/>
              <a:gd name="T54" fmla="*/ 4759325 w 4038"/>
              <a:gd name="T55" fmla="*/ 2765425 h 2907"/>
              <a:gd name="T56" fmla="*/ 4581525 w 4038"/>
              <a:gd name="T57" fmla="*/ 2909887 h 2907"/>
              <a:gd name="T58" fmla="*/ 4452938 w 4038"/>
              <a:gd name="T59" fmla="*/ 3038475 h 2907"/>
              <a:gd name="T60" fmla="*/ 4486275 w 4038"/>
              <a:gd name="T61" fmla="*/ 3681412 h 2907"/>
              <a:gd name="T62" fmla="*/ 4549775 w 4038"/>
              <a:gd name="T63" fmla="*/ 4100512 h 290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9"/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36" name="Rectangle 24">
            <a:extLst>
              <a:ext uri="{FF2B5EF4-FFF2-40B4-BE49-F238E27FC236}">
                <a16:creationId xmlns:a16="http://schemas.microsoft.com/office/drawing/2014/main" id="{5C646849-F01E-BC43-B1C1-4D15DEAC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endParaRPr lang="en-US" altLang="ko-KR" sz="10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81337" name="Text Box 25">
            <a:extLst>
              <a:ext uri="{FF2B5EF4-FFF2-40B4-BE49-F238E27FC236}">
                <a16:creationId xmlns:a16="http://schemas.microsoft.com/office/drawing/2014/main" id="{7611373C-CE37-8547-AD67-3E3A9A7FE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8842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오늘날 땅의 크기를 비교하면</a:t>
            </a:r>
            <a:r>
              <a:rPr lang="en-US" altLang="ko-K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781338" name="Text Box 26">
            <a:extLst>
              <a:ext uri="{FF2B5EF4-FFF2-40B4-BE49-F238E27FC236}">
                <a16:creationId xmlns:a16="http://schemas.microsoft.com/office/drawing/2014/main" id="{A8682953-20C6-4548-B8BB-A30F53BA2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4251325"/>
            <a:ext cx="21224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이스마엘</a:t>
            </a:r>
          </a:p>
        </p:txBody>
      </p:sp>
      <p:sp>
        <p:nvSpPr>
          <p:cNvPr id="781339" name="Text Box 27">
            <a:extLst>
              <a:ext uri="{FF2B5EF4-FFF2-40B4-BE49-F238E27FC236}">
                <a16:creationId xmlns:a16="http://schemas.microsoft.com/office/drawing/2014/main" id="{9121FA67-10F8-874F-9417-C17DCE78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2554288"/>
            <a:ext cx="1831975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이삭</a:t>
            </a:r>
          </a:p>
        </p:txBody>
      </p:sp>
      <p:sp>
        <p:nvSpPr>
          <p:cNvPr id="781340" name="Rectangle 28">
            <a:extLst>
              <a:ext uri="{FF2B5EF4-FFF2-40B4-BE49-F238E27FC236}">
                <a16:creationId xmlns:a16="http://schemas.microsoft.com/office/drawing/2014/main" id="{BF486D5F-8888-444D-BABA-4A731221E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1341" name="Text Box 29">
            <a:extLst>
              <a:ext uri="{FF2B5EF4-FFF2-40B4-BE49-F238E27FC236}">
                <a16:creationId xmlns:a16="http://schemas.microsoft.com/office/drawing/2014/main" id="{0AD12A80-2164-9244-AC5C-58EE32487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63" y="3935413"/>
            <a:ext cx="2795587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왜 이렇게 커다란 차이가 있을까</a:t>
            </a:r>
            <a:r>
              <a:rPr lang="en-US" altLang="ko-KR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?</a:t>
            </a:r>
          </a:p>
        </p:txBody>
      </p:sp>
      <p:sp>
        <p:nvSpPr>
          <p:cNvPr id="781342" name="Rectangle 30">
            <a:extLst>
              <a:ext uri="{FF2B5EF4-FFF2-40B4-BE49-F238E27FC236}">
                <a16:creationId xmlns:a16="http://schemas.microsoft.com/office/drawing/2014/main" id="{9B10B17A-A9A3-7C4F-BE8F-810303E8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33</a:t>
            </a:r>
          </a:p>
        </p:txBody>
      </p:sp>
      <p:sp>
        <p:nvSpPr>
          <p:cNvPr id="781343" name="Text Box 31">
            <a:extLst>
              <a:ext uri="{FF2B5EF4-FFF2-40B4-BE49-F238E27FC236}">
                <a16:creationId xmlns:a16="http://schemas.microsoft.com/office/drawing/2014/main" id="{E2F98838-2F92-B54A-8586-B6E8DF251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8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8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8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334" grpId="0" animBg="1"/>
      <p:bldP spid="781338" grpId="0" autoUpdateAnimBg="0"/>
      <p:bldP spid="781339" grpId="0" autoUpdateAnimBg="0"/>
      <p:bldP spid="7813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Text Box 2">
            <a:extLst>
              <a:ext uri="{FF2B5EF4-FFF2-40B4-BE49-F238E27FC236}">
                <a16:creationId xmlns:a16="http://schemas.microsoft.com/office/drawing/2014/main" id="{784127F0-2890-AA4E-BE97-45B25EDD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95651" name="Text Box 3">
            <a:extLst>
              <a:ext uri="{FF2B5EF4-FFF2-40B4-BE49-F238E27FC236}">
                <a16:creationId xmlns:a16="http://schemas.microsoft.com/office/drawing/2014/main" id="{5DEEBCEB-ED60-7146-B045-278325BC3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38915" name="Group 4">
            <a:extLst>
              <a:ext uri="{FF2B5EF4-FFF2-40B4-BE49-F238E27FC236}">
                <a16:creationId xmlns:a16="http://schemas.microsoft.com/office/drawing/2014/main" id="{EBA4A489-84E0-FF46-A669-B711CF79B1C4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95653" name="Rectangle 5">
              <a:extLst>
                <a:ext uri="{FF2B5EF4-FFF2-40B4-BE49-F238E27FC236}">
                  <a16:creationId xmlns:a16="http://schemas.microsoft.com/office/drawing/2014/main" id="{D2D17D85-49AD-2145-BACF-9C873AA44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95654" name="Line 6">
              <a:extLst>
                <a:ext uri="{FF2B5EF4-FFF2-40B4-BE49-F238E27FC236}">
                  <a16:creationId xmlns:a16="http://schemas.microsoft.com/office/drawing/2014/main" id="{7951B39A-A89D-704B-8B62-E46419C64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795655" name="Picture 7">
            <a:extLst>
              <a:ext uri="{FF2B5EF4-FFF2-40B4-BE49-F238E27FC236}">
                <a16:creationId xmlns:a16="http://schemas.microsoft.com/office/drawing/2014/main" id="{CE71C61D-71C6-664E-8AEA-3D50E7F7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5656" name="Freeform 8">
            <a:extLst>
              <a:ext uri="{FF2B5EF4-FFF2-40B4-BE49-F238E27FC236}">
                <a16:creationId xmlns:a16="http://schemas.microsoft.com/office/drawing/2014/main" id="{22FB8362-1E7D-DE42-8B24-B1F509A7F06F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5657" name="AutoShape 9">
            <a:extLst>
              <a:ext uri="{FF2B5EF4-FFF2-40B4-BE49-F238E27FC236}">
                <a16:creationId xmlns:a16="http://schemas.microsoft.com/office/drawing/2014/main" id="{EE250D0F-243F-8442-A1B7-CD0967B0C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58" name="Rectangle 10">
            <a:extLst>
              <a:ext uri="{FF2B5EF4-FFF2-40B4-BE49-F238E27FC236}">
                <a16:creationId xmlns:a16="http://schemas.microsoft.com/office/drawing/2014/main" id="{3B9E43EE-0BD7-6F43-9379-6432490F0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8938" y="3600450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59" name="AutoShape 11">
            <a:extLst>
              <a:ext uri="{FF2B5EF4-FFF2-40B4-BE49-F238E27FC236}">
                <a16:creationId xmlns:a16="http://schemas.microsoft.com/office/drawing/2014/main" id="{8CE35266-8109-3B4E-AAF0-1FB1337F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0" name="Line 12">
            <a:extLst>
              <a:ext uri="{FF2B5EF4-FFF2-40B4-BE49-F238E27FC236}">
                <a16:creationId xmlns:a16="http://schemas.microsoft.com/office/drawing/2014/main" id="{1278B025-F072-B94D-A3F5-FFE3987A2F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1" name="Line 13">
            <a:extLst>
              <a:ext uri="{FF2B5EF4-FFF2-40B4-BE49-F238E27FC236}">
                <a16:creationId xmlns:a16="http://schemas.microsoft.com/office/drawing/2014/main" id="{F63A958E-015E-2A46-953F-1D877B0DEF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2" name="Rectangle 14">
            <a:extLst>
              <a:ext uri="{FF2B5EF4-FFF2-40B4-BE49-F238E27FC236}">
                <a16:creationId xmlns:a16="http://schemas.microsoft.com/office/drawing/2014/main" id="{CB0F78F1-6E62-F148-A350-FDCD816A9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3" name="Rectangle 15">
            <a:extLst>
              <a:ext uri="{FF2B5EF4-FFF2-40B4-BE49-F238E27FC236}">
                <a16:creationId xmlns:a16="http://schemas.microsoft.com/office/drawing/2014/main" id="{CF405C89-3415-E34C-8236-4F1188B96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95664" name="Rectangle 16">
            <a:extLst>
              <a:ext uri="{FF2B5EF4-FFF2-40B4-BE49-F238E27FC236}">
                <a16:creationId xmlns:a16="http://schemas.microsoft.com/office/drawing/2014/main" id="{9A96CB30-64CA-7749-A2CA-5AB493C2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95665" name="Rectangle 17">
            <a:extLst>
              <a:ext uri="{FF2B5EF4-FFF2-40B4-BE49-F238E27FC236}">
                <a16:creationId xmlns:a16="http://schemas.microsoft.com/office/drawing/2014/main" id="{1F7248B9-F6ED-BF44-ABA4-6A010D37C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95666" name="Line 18">
            <a:extLst>
              <a:ext uri="{FF2B5EF4-FFF2-40B4-BE49-F238E27FC236}">
                <a16:creationId xmlns:a16="http://schemas.microsoft.com/office/drawing/2014/main" id="{31F037CD-9D33-7F4F-AA99-421370532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7" name="Line 19">
            <a:extLst>
              <a:ext uri="{FF2B5EF4-FFF2-40B4-BE49-F238E27FC236}">
                <a16:creationId xmlns:a16="http://schemas.microsoft.com/office/drawing/2014/main" id="{192E9570-D18D-D34D-A830-CEA10DD4B9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8" name="Line 20">
            <a:extLst>
              <a:ext uri="{FF2B5EF4-FFF2-40B4-BE49-F238E27FC236}">
                <a16:creationId xmlns:a16="http://schemas.microsoft.com/office/drawing/2014/main" id="{E01AD615-24B1-554E-9D30-D394BCEA3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69" name="Rectangle 21">
            <a:extLst>
              <a:ext uri="{FF2B5EF4-FFF2-40B4-BE49-F238E27FC236}">
                <a16:creationId xmlns:a16="http://schemas.microsoft.com/office/drawing/2014/main" id="{D5D66461-9350-7848-988E-50F84CD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95670" name="Rectangle 22">
            <a:extLst>
              <a:ext uri="{FF2B5EF4-FFF2-40B4-BE49-F238E27FC236}">
                <a16:creationId xmlns:a16="http://schemas.microsoft.com/office/drawing/2014/main" id="{588418B7-DC00-D24A-B9E4-7091ABB9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5671" name="Text Box 23">
            <a:extLst>
              <a:ext uri="{FF2B5EF4-FFF2-40B4-BE49-F238E27FC236}">
                <a16:creationId xmlns:a16="http://schemas.microsoft.com/office/drawing/2014/main" id="{032740A0-6C74-3246-BAA2-A5BFBD02C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지역을 비교해 보면</a:t>
            </a:r>
            <a:r>
              <a:rPr lang="en-US" altLang="ko-K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795672" name="Rectangle 24">
            <a:extLst>
              <a:ext uri="{FF2B5EF4-FFF2-40B4-BE49-F238E27FC236}">
                <a16:creationId xmlns:a16="http://schemas.microsoft.com/office/drawing/2014/main" id="{6A2E7B95-8DAE-4D4D-91E3-BBCC17770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34</a:t>
            </a:r>
          </a:p>
        </p:txBody>
      </p:sp>
      <p:sp>
        <p:nvSpPr>
          <p:cNvPr id="795673" name="Text Box 25">
            <a:extLst>
              <a:ext uri="{FF2B5EF4-FFF2-40B4-BE49-F238E27FC236}">
                <a16:creationId xmlns:a16="http://schemas.microsoft.com/office/drawing/2014/main" id="{1CDFD9F0-8AE9-CF4C-8365-651690C5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5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5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5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5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67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Text Box 2">
            <a:extLst>
              <a:ext uri="{FF2B5EF4-FFF2-40B4-BE49-F238E27FC236}">
                <a16:creationId xmlns:a16="http://schemas.microsoft.com/office/drawing/2014/main" id="{219C2586-89D4-244D-9545-6710E06D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85411" name="Text Box 3">
            <a:extLst>
              <a:ext uri="{FF2B5EF4-FFF2-40B4-BE49-F238E27FC236}">
                <a16:creationId xmlns:a16="http://schemas.microsoft.com/office/drawing/2014/main" id="{599BA55A-CDD7-354E-8C8B-6AC8B128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40963" name="Group 4">
            <a:extLst>
              <a:ext uri="{FF2B5EF4-FFF2-40B4-BE49-F238E27FC236}">
                <a16:creationId xmlns:a16="http://schemas.microsoft.com/office/drawing/2014/main" id="{533AEAC6-B010-6E4E-8782-31F427349B45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5413" name="Rectangle 5">
              <a:extLst>
                <a:ext uri="{FF2B5EF4-FFF2-40B4-BE49-F238E27FC236}">
                  <a16:creationId xmlns:a16="http://schemas.microsoft.com/office/drawing/2014/main" id="{4C4B9AFB-9280-D748-B2B2-EC64CD291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85414" name="Line 6">
              <a:extLst>
                <a:ext uri="{FF2B5EF4-FFF2-40B4-BE49-F238E27FC236}">
                  <a16:creationId xmlns:a16="http://schemas.microsoft.com/office/drawing/2014/main" id="{7693C24C-874F-2547-85F4-29CF4F5E5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40964" name="Group 7">
            <a:extLst>
              <a:ext uri="{FF2B5EF4-FFF2-40B4-BE49-F238E27FC236}">
                <a16:creationId xmlns:a16="http://schemas.microsoft.com/office/drawing/2014/main" id="{71D4AD23-EC11-8D41-A5D4-01CD481499CB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85416" name="Picture 8">
              <a:extLst>
                <a:ext uri="{FF2B5EF4-FFF2-40B4-BE49-F238E27FC236}">
                  <a16:creationId xmlns:a16="http://schemas.microsoft.com/office/drawing/2014/main" id="{91109F92-B49A-D644-B6A9-E68ADAD3E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17" name="Freeform 9">
              <a:extLst>
                <a:ext uri="{FF2B5EF4-FFF2-40B4-BE49-F238E27FC236}">
                  <a16:creationId xmlns:a16="http://schemas.microsoft.com/office/drawing/2014/main" id="{8D5DF216-6B6C-5C49-9D75-F230D83CE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18 w 72"/>
                <a:gd name="T1" fmla="*/ 84 h 215"/>
                <a:gd name="T2" fmla="*/ 19 w 72"/>
                <a:gd name="T3" fmla="*/ 79 h 215"/>
                <a:gd name="T4" fmla="*/ 21 w 72"/>
                <a:gd name="T5" fmla="*/ 61 h 215"/>
                <a:gd name="T6" fmla="*/ 27 w 72"/>
                <a:gd name="T7" fmla="*/ 51 h 215"/>
                <a:gd name="T8" fmla="*/ 27 w 72"/>
                <a:gd name="T9" fmla="*/ 17 h 215"/>
                <a:gd name="T10" fmla="*/ 35 w 72"/>
                <a:gd name="T11" fmla="*/ 8 h 215"/>
                <a:gd name="T12" fmla="*/ 21 w 72"/>
                <a:gd name="T13" fmla="*/ 4 h 215"/>
                <a:gd name="T14" fmla="*/ 16 w 72"/>
                <a:gd name="T15" fmla="*/ 14 h 215"/>
                <a:gd name="T16" fmla="*/ 12 w 72"/>
                <a:gd name="T17" fmla="*/ 32 h 215"/>
                <a:gd name="T18" fmla="*/ 4 w 72"/>
                <a:gd name="T19" fmla="*/ 42 h 215"/>
                <a:gd name="T20" fmla="*/ 0 w 72"/>
                <a:gd name="T21" fmla="*/ 51 h 215"/>
                <a:gd name="T22" fmla="*/ 2 w 72"/>
                <a:gd name="T23" fmla="*/ 56 h 215"/>
                <a:gd name="T24" fmla="*/ 8 w 72"/>
                <a:gd name="T25" fmla="*/ 59 h 215"/>
                <a:gd name="T26" fmla="*/ 14 w 72"/>
                <a:gd name="T27" fmla="*/ 74 h 215"/>
                <a:gd name="T28" fmla="*/ 18 w 72"/>
                <a:gd name="T29" fmla="*/ 84 h 2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5418" name="Freeform 10">
            <a:extLst>
              <a:ext uri="{FF2B5EF4-FFF2-40B4-BE49-F238E27FC236}">
                <a16:creationId xmlns:a16="http://schemas.microsoft.com/office/drawing/2014/main" id="{FDD2F543-D846-EA46-9FCE-D5877183F9A0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19" name="AutoShape 11">
            <a:extLst>
              <a:ext uri="{FF2B5EF4-FFF2-40B4-BE49-F238E27FC236}">
                <a16:creationId xmlns:a16="http://schemas.microsoft.com/office/drawing/2014/main" id="{ABBD4A2E-F1F6-9F45-AAF1-2E41423AC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0" name="Rectangle 12">
            <a:extLst>
              <a:ext uri="{FF2B5EF4-FFF2-40B4-BE49-F238E27FC236}">
                <a16:creationId xmlns:a16="http://schemas.microsoft.com/office/drawing/2014/main" id="{94E3BEF5-FAD7-A645-8724-E94384F15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1" name="AutoShape 13">
            <a:extLst>
              <a:ext uri="{FF2B5EF4-FFF2-40B4-BE49-F238E27FC236}">
                <a16:creationId xmlns:a16="http://schemas.microsoft.com/office/drawing/2014/main" id="{7AD5AB91-B198-714E-9F88-35B0368E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2" name="Line 14">
            <a:extLst>
              <a:ext uri="{FF2B5EF4-FFF2-40B4-BE49-F238E27FC236}">
                <a16:creationId xmlns:a16="http://schemas.microsoft.com/office/drawing/2014/main" id="{4A9A8363-D727-DB4E-A645-E8F6CA2B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3" name="Line 15">
            <a:extLst>
              <a:ext uri="{FF2B5EF4-FFF2-40B4-BE49-F238E27FC236}">
                <a16:creationId xmlns:a16="http://schemas.microsoft.com/office/drawing/2014/main" id="{D1781C72-5FF1-3944-A228-E19A7546D9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4" name="Rectangle 16">
            <a:extLst>
              <a:ext uri="{FF2B5EF4-FFF2-40B4-BE49-F238E27FC236}">
                <a16:creationId xmlns:a16="http://schemas.microsoft.com/office/drawing/2014/main" id="{C2FC3941-6B8C-0D40-918E-03B84281A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5" name="Rectangle 17">
            <a:extLst>
              <a:ext uri="{FF2B5EF4-FFF2-40B4-BE49-F238E27FC236}">
                <a16:creationId xmlns:a16="http://schemas.microsoft.com/office/drawing/2014/main" id="{55B699E5-BE44-A046-B4EC-102DECEE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85426" name="Rectangle 18">
            <a:extLst>
              <a:ext uri="{FF2B5EF4-FFF2-40B4-BE49-F238E27FC236}">
                <a16:creationId xmlns:a16="http://schemas.microsoft.com/office/drawing/2014/main" id="{530EB04A-1796-9541-B534-70D442EB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85427" name="Rectangle 19">
            <a:extLst>
              <a:ext uri="{FF2B5EF4-FFF2-40B4-BE49-F238E27FC236}">
                <a16:creationId xmlns:a16="http://schemas.microsoft.com/office/drawing/2014/main" id="{BEA78B61-EB8C-084B-A21E-4A6C93C2B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85428" name="Line 20">
            <a:extLst>
              <a:ext uri="{FF2B5EF4-FFF2-40B4-BE49-F238E27FC236}">
                <a16:creationId xmlns:a16="http://schemas.microsoft.com/office/drawing/2014/main" id="{2B535A98-8F93-1147-A2CA-23B665438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29" name="Line 21">
            <a:extLst>
              <a:ext uri="{FF2B5EF4-FFF2-40B4-BE49-F238E27FC236}">
                <a16:creationId xmlns:a16="http://schemas.microsoft.com/office/drawing/2014/main" id="{9E33DC1C-2283-B24F-839D-0278ED040A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30" name="Line 22">
            <a:extLst>
              <a:ext uri="{FF2B5EF4-FFF2-40B4-BE49-F238E27FC236}">
                <a16:creationId xmlns:a16="http://schemas.microsoft.com/office/drawing/2014/main" id="{4D6B92C2-7BA4-B945-804A-F45EF703FA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31" name="Rectangle 23">
            <a:extLst>
              <a:ext uri="{FF2B5EF4-FFF2-40B4-BE49-F238E27FC236}">
                <a16:creationId xmlns:a16="http://schemas.microsoft.com/office/drawing/2014/main" id="{CA6596D3-9E20-3E4E-B295-AD0DF0D5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85432" name="Freeform 24">
            <a:extLst>
              <a:ext uri="{FF2B5EF4-FFF2-40B4-BE49-F238E27FC236}">
                <a16:creationId xmlns:a16="http://schemas.microsoft.com/office/drawing/2014/main" id="{839E3230-12C9-B643-8928-22F5B761AB6D}"/>
              </a:ext>
            </a:extLst>
          </p:cNvPr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2032000 w 4855"/>
              <a:gd name="T1" fmla="*/ 1657350 h 2807"/>
              <a:gd name="T2" fmla="*/ 1828800 w 4855"/>
              <a:gd name="T3" fmla="*/ 1746250 h 2807"/>
              <a:gd name="T4" fmla="*/ 1473200 w 4855"/>
              <a:gd name="T5" fmla="*/ 1479550 h 2807"/>
              <a:gd name="T6" fmla="*/ 457200 w 4855"/>
              <a:gd name="T7" fmla="*/ 1644650 h 2807"/>
              <a:gd name="T8" fmla="*/ 88900 w 4855"/>
              <a:gd name="T9" fmla="*/ 2254250 h 2807"/>
              <a:gd name="T10" fmla="*/ 76200 w 4855"/>
              <a:gd name="T11" fmla="*/ 2749550 h 2807"/>
              <a:gd name="T12" fmla="*/ 330200 w 4855"/>
              <a:gd name="T13" fmla="*/ 3282950 h 2807"/>
              <a:gd name="T14" fmla="*/ 546100 w 4855"/>
              <a:gd name="T15" fmla="*/ 3346450 h 2807"/>
              <a:gd name="T16" fmla="*/ 990600 w 4855"/>
              <a:gd name="T17" fmla="*/ 3371850 h 2807"/>
              <a:gd name="T18" fmla="*/ 1333500 w 4855"/>
              <a:gd name="T19" fmla="*/ 3295650 h 2807"/>
              <a:gd name="T20" fmla="*/ 1638300 w 4855"/>
              <a:gd name="T21" fmla="*/ 3371850 h 2807"/>
              <a:gd name="T22" fmla="*/ 1752600 w 4855"/>
              <a:gd name="T23" fmla="*/ 3105150 h 2807"/>
              <a:gd name="T24" fmla="*/ 2286000 w 4855"/>
              <a:gd name="T25" fmla="*/ 3282950 h 2807"/>
              <a:gd name="T26" fmla="*/ 2362200 w 4855"/>
              <a:gd name="T27" fmla="*/ 3232150 h 2807"/>
              <a:gd name="T28" fmla="*/ 2755900 w 4855"/>
              <a:gd name="T29" fmla="*/ 3422650 h 2807"/>
              <a:gd name="T30" fmla="*/ 2768600 w 4855"/>
              <a:gd name="T31" fmla="*/ 3956050 h 2807"/>
              <a:gd name="T32" fmla="*/ 2857500 w 4855"/>
              <a:gd name="T33" fmla="*/ 4349750 h 2807"/>
              <a:gd name="T34" fmla="*/ 3086100 w 4855"/>
              <a:gd name="T35" fmla="*/ 3803650 h 2807"/>
              <a:gd name="T36" fmla="*/ 3492500 w 4855"/>
              <a:gd name="T37" fmla="*/ 3282950 h 2807"/>
              <a:gd name="T38" fmla="*/ 3327400 w 4855"/>
              <a:gd name="T39" fmla="*/ 2952750 h 2807"/>
              <a:gd name="T40" fmla="*/ 3911600 w 4855"/>
              <a:gd name="T41" fmla="*/ 2571750 h 2807"/>
              <a:gd name="T42" fmla="*/ 3975100 w 4855"/>
              <a:gd name="T43" fmla="*/ 2317750 h 2807"/>
              <a:gd name="T44" fmla="*/ 4165600 w 4855"/>
              <a:gd name="T45" fmla="*/ 2216150 h 2807"/>
              <a:gd name="T46" fmla="*/ 4737100 w 4855"/>
              <a:gd name="T47" fmla="*/ 2444750 h 2807"/>
              <a:gd name="T48" fmla="*/ 4699000 w 4855"/>
              <a:gd name="T49" fmla="*/ 2978150 h 2807"/>
              <a:gd name="T50" fmla="*/ 4826000 w 4855"/>
              <a:gd name="T51" fmla="*/ 3562350 h 2807"/>
              <a:gd name="T52" fmla="*/ 5295900 w 4855"/>
              <a:gd name="T53" fmla="*/ 3194050 h 2807"/>
              <a:gd name="T54" fmla="*/ 5168900 w 4855"/>
              <a:gd name="T55" fmla="*/ 2774950 h 2807"/>
              <a:gd name="T56" fmla="*/ 5486400 w 4855"/>
              <a:gd name="T57" fmla="*/ 2470150 h 2807"/>
              <a:gd name="T58" fmla="*/ 5727700 w 4855"/>
              <a:gd name="T59" fmla="*/ 2978150 h 2807"/>
              <a:gd name="T60" fmla="*/ 5956300 w 4855"/>
              <a:gd name="T61" fmla="*/ 3511550 h 2807"/>
              <a:gd name="T62" fmla="*/ 6426200 w 4855"/>
              <a:gd name="T63" fmla="*/ 4222750 h 2807"/>
              <a:gd name="T64" fmla="*/ 7454900 w 4855"/>
              <a:gd name="T65" fmla="*/ 4337050 h 2807"/>
              <a:gd name="T66" fmla="*/ 7620000 w 4855"/>
              <a:gd name="T67" fmla="*/ 3956050 h 2807"/>
              <a:gd name="T68" fmla="*/ 7099300 w 4855"/>
              <a:gd name="T69" fmla="*/ 3625850 h 2807"/>
              <a:gd name="T70" fmla="*/ 6794500 w 4855"/>
              <a:gd name="T71" fmla="*/ 3460750 h 2807"/>
              <a:gd name="T72" fmla="*/ 6464300 w 4855"/>
              <a:gd name="T73" fmla="*/ 3498850 h 2807"/>
              <a:gd name="T74" fmla="*/ 6210300 w 4855"/>
              <a:gd name="T75" fmla="*/ 3270250 h 2807"/>
              <a:gd name="T76" fmla="*/ 6019800 w 4855"/>
              <a:gd name="T77" fmla="*/ 2609850 h 2807"/>
              <a:gd name="T78" fmla="*/ 5359400 w 4855"/>
              <a:gd name="T79" fmla="*/ 2038350 h 2807"/>
              <a:gd name="T80" fmla="*/ 4762500 w 4855"/>
              <a:gd name="T81" fmla="*/ 2025650 h 2807"/>
              <a:gd name="T82" fmla="*/ 5041900 w 4855"/>
              <a:gd name="T83" fmla="*/ 1695450 h 2807"/>
              <a:gd name="T84" fmla="*/ 5842000 w 4855"/>
              <a:gd name="T85" fmla="*/ 1352550 h 2807"/>
              <a:gd name="T86" fmla="*/ 5930900 w 4855"/>
              <a:gd name="T87" fmla="*/ 1047750 h 2807"/>
              <a:gd name="T88" fmla="*/ 5676900 w 4855"/>
              <a:gd name="T89" fmla="*/ 806450 h 2807"/>
              <a:gd name="T90" fmla="*/ 5372100 w 4855"/>
              <a:gd name="T91" fmla="*/ 488950 h 2807"/>
              <a:gd name="T92" fmla="*/ 4572000 w 4855"/>
              <a:gd name="T93" fmla="*/ 44450 h 2807"/>
              <a:gd name="T94" fmla="*/ 4051300 w 4855"/>
              <a:gd name="T95" fmla="*/ 349250 h 2807"/>
              <a:gd name="T96" fmla="*/ 3390900 w 4855"/>
              <a:gd name="T97" fmla="*/ 552450 h 2807"/>
              <a:gd name="T98" fmla="*/ 3365500 w 4855"/>
              <a:gd name="T99" fmla="*/ 895350 h 2807"/>
              <a:gd name="T100" fmla="*/ 3187700 w 4855"/>
              <a:gd name="T101" fmla="*/ 1009650 h 2807"/>
              <a:gd name="T102" fmla="*/ 2882900 w 4855"/>
              <a:gd name="T103" fmla="*/ 1098550 h 2807"/>
              <a:gd name="T104" fmla="*/ 2247900 w 4855"/>
              <a:gd name="T105" fmla="*/ 1047750 h 2807"/>
              <a:gd name="T106" fmla="*/ 2717800 w 4855"/>
              <a:gd name="T107" fmla="*/ 1593850 h 28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9"/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33" name="Rectangle 25">
            <a:extLst>
              <a:ext uri="{FF2B5EF4-FFF2-40B4-BE49-F238E27FC236}">
                <a16:creationId xmlns:a16="http://schemas.microsoft.com/office/drawing/2014/main" id="{7D5AF8FF-5469-794D-9E86-34ACE6426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5434" name="Text Box 26">
            <a:extLst>
              <a:ext uri="{FF2B5EF4-FFF2-40B4-BE49-F238E27FC236}">
                <a16:creationId xmlns:a16="http://schemas.microsoft.com/office/drawing/2014/main" id="{B2C245B9-C68C-B84C-AAA2-DE8298B3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9575"/>
            <a:ext cx="703580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지역을 비교해 보면</a:t>
            </a:r>
            <a:r>
              <a:rPr lang="en-US" altLang="ko-K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785435" name="Text Box 27">
            <a:extLst>
              <a:ext uri="{FF2B5EF4-FFF2-40B4-BE49-F238E27FC236}">
                <a16:creationId xmlns:a16="http://schemas.microsoft.com/office/drawing/2014/main" id="{02C5416E-5F72-5C4B-B731-F9EB8808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5775325"/>
            <a:ext cx="669925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모하메드 대 이삭 </a:t>
            </a:r>
            <a:r>
              <a:rPr lang="en-US" altLang="ko-K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!</a:t>
            </a:r>
          </a:p>
        </p:txBody>
      </p:sp>
      <p:sp>
        <p:nvSpPr>
          <p:cNvPr id="785436" name="Rectangle 28">
            <a:extLst>
              <a:ext uri="{FF2B5EF4-FFF2-40B4-BE49-F238E27FC236}">
                <a16:creationId xmlns:a16="http://schemas.microsoft.com/office/drawing/2014/main" id="{76C7181E-5C41-1C43-89A7-F30E00C0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35</a:t>
            </a:r>
          </a:p>
        </p:txBody>
      </p:sp>
      <p:sp>
        <p:nvSpPr>
          <p:cNvPr id="785437" name="Text Box 29">
            <a:extLst>
              <a:ext uri="{FF2B5EF4-FFF2-40B4-BE49-F238E27FC236}">
                <a16:creationId xmlns:a16="http://schemas.microsoft.com/office/drawing/2014/main" id="{EEDC7DF7-7AD4-8C44-A68F-0BA8A6EC8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Text Box 2">
            <a:extLst>
              <a:ext uri="{FF2B5EF4-FFF2-40B4-BE49-F238E27FC236}">
                <a16:creationId xmlns:a16="http://schemas.microsoft.com/office/drawing/2014/main" id="{55C602B1-2039-DB41-864F-EA79D93C8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87459" name="Text Box 3">
            <a:extLst>
              <a:ext uri="{FF2B5EF4-FFF2-40B4-BE49-F238E27FC236}">
                <a16:creationId xmlns:a16="http://schemas.microsoft.com/office/drawing/2014/main" id="{B5575C61-1AC3-D04B-9AD3-39BB37630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43011" name="Group 4">
            <a:extLst>
              <a:ext uri="{FF2B5EF4-FFF2-40B4-BE49-F238E27FC236}">
                <a16:creationId xmlns:a16="http://schemas.microsoft.com/office/drawing/2014/main" id="{437CB3AE-901E-AD49-802C-7BB0BB20AE09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7461" name="Rectangle 5">
              <a:extLst>
                <a:ext uri="{FF2B5EF4-FFF2-40B4-BE49-F238E27FC236}">
                  <a16:creationId xmlns:a16="http://schemas.microsoft.com/office/drawing/2014/main" id="{8547C9EA-83B3-014F-A9B3-24C4F45FF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87462" name="Line 6">
              <a:extLst>
                <a:ext uri="{FF2B5EF4-FFF2-40B4-BE49-F238E27FC236}">
                  <a16:creationId xmlns:a16="http://schemas.microsoft.com/office/drawing/2014/main" id="{C8D9DE64-4740-8544-A473-2F6ADC6FA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87463" name="Text Box 7">
            <a:extLst>
              <a:ext uri="{FF2B5EF4-FFF2-40B4-BE49-F238E27FC236}">
                <a16:creationId xmlns:a16="http://schemas.microsoft.com/office/drawing/2014/main" id="{44C78DBF-D53B-6241-8C28-6456969A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pic>
        <p:nvPicPr>
          <p:cNvPr id="787464" name="Picture 8">
            <a:extLst>
              <a:ext uri="{FF2B5EF4-FFF2-40B4-BE49-F238E27FC236}">
                <a16:creationId xmlns:a16="http://schemas.microsoft.com/office/drawing/2014/main" id="{8F6B21A1-441D-E041-B52A-5F86997E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3" t="31543" r="44395" b="31651"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7465" name="Picture 9">
            <a:extLst>
              <a:ext uri="{FF2B5EF4-FFF2-40B4-BE49-F238E27FC236}">
                <a16:creationId xmlns:a16="http://schemas.microsoft.com/office/drawing/2014/main" id="{AE491B6E-C385-F44F-825A-532E6646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607" r="44489" b="28076"/>
          <a:stretch>
            <a:fillRect/>
          </a:stretch>
        </p:blipFill>
        <p:spPr bwMode="auto">
          <a:xfrm>
            <a:off x="4748213" y="2281238"/>
            <a:ext cx="2959100" cy="39322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7466" name="Picture 10">
            <a:extLst>
              <a:ext uri="{FF2B5EF4-FFF2-40B4-BE49-F238E27FC236}">
                <a16:creationId xmlns:a16="http://schemas.microsoft.com/office/drawing/2014/main" id="{708423C7-D344-6C44-8F14-1211845C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592" r="44662" b="24057"/>
          <a:stretch>
            <a:fillRect/>
          </a:stretch>
        </p:blipFill>
        <p:spPr bwMode="auto">
          <a:xfrm>
            <a:off x="1033463" y="1804988"/>
            <a:ext cx="2933700" cy="4325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7467" name="Picture 11">
            <a:extLst>
              <a:ext uri="{FF2B5EF4-FFF2-40B4-BE49-F238E27FC236}">
                <a16:creationId xmlns:a16="http://schemas.microsoft.com/office/drawing/2014/main" id="{5FEA84D2-3468-944F-89D6-41BDB8F52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738" r="44576" b="28206"/>
          <a:stretch>
            <a:fillRect/>
          </a:stretch>
        </p:blipFill>
        <p:spPr bwMode="auto">
          <a:xfrm>
            <a:off x="5580063" y="1338263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7468" name="Text Box 12">
            <a:extLst>
              <a:ext uri="{FF2B5EF4-FFF2-40B4-BE49-F238E27FC236}">
                <a16:creationId xmlns:a16="http://schemas.microsoft.com/office/drawing/2014/main" id="{F7B6CB6A-3965-6B42-9F94-794120AF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지역을 비교해 보면</a:t>
            </a:r>
            <a:r>
              <a:rPr lang="en-US" altLang="ko-K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…</a:t>
            </a:r>
          </a:p>
        </p:txBody>
      </p:sp>
      <p:sp>
        <p:nvSpPr>
          <p:cNvPr id="787469" name="Freeform 13">
            <a:extLst>
              <a:ext uri="{FF2B5EF4-FFF2-40B4-BE49-F238E27FC236}">
                <a16:creationId xmlns:a16="http://schemas.microsoft.com/office/drawing/2014/main" id="{DDA111D6-47B9-6246-802B-8371D3D1DC39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7470" name="AutoShape 14">
            <a:extLst>
              <a:ext uri="{FF2B5EF4-FFF2-40B4-BE49-F238E27FC236}">
                <a16:creationId xmlns:a16="http://schemas.microsoft.com/office/drawing/2014/main" id="{0CE37245-8372-1549-87E1-05FDBCDB1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1" name="Rectangle 15">
            <a:extLst>
              <a:ext uri="{FF2B5EF4-FFF2-40B4-BE49-F238E27FC236}">
                <a16:creationId xmlns:a16="http://schemas.microsoft.com/office/drawing/2014/main" id="{F7FC52A1-0DE2-FE4D-A6FA-71ACA8E9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2" name="AutoShape 16">
            <a:extLst>
              <a:ext uri="{FF2B5EF4-FFF2-40B4-BE49-F238E27FC236}">
                <a16:creationId xmlns:a16="http://schemas.microsoft.com/office/drawing/2014/main" id="{0EB57198-69FB-384E-B917-1983B562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3" name="Line 17">
            <a:extLst>
              <a:ext uri="{FF2B5EF4-FFF2-40B4-BE49-F238E27FC236}">
                <a16:creationId xmlns:a16="http://schemas.microsoft.com/office/drawing/2014/main" id="{05C7BEF9-88A6-834B-946E-F057EBDFD2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4" name="Line 18">
            <a:extLst>
              <a:ext uri="{FF2B5EF4-FFF2-40B4-BE49-F238E27FC236}">
                <a16:creationId xmlns:a16="http://schemas.microsoft.com/office/drawing/2014/main" id="{A4DCE902-2160-BC49-87D2-191DD0C3AD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5" name="Rectangle 19">
            <a:extLst>
              <a:ext uri="{FF2B5EF4-FFF2-40B4-BE49-F238E27FC236}">
                <a16:creationId xmlns:a16="http://schemas.microsoft.com/office/drawing/2014/main" id="{E8F42CB9-DA33-6249-AE23-080F1A4D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76" name="Rectangle 20">
            <a:extLst>
              <a:ext uri="{FF2B5EF4-FFF2-40B4-BE49-F238E27FC236}">
                <a16:creationId xmlns:a16="http://schemas.microsoft.com/office/drawing/2014/main" id="{B5A22FA7-BD48-2644-8EE6-4C5D4062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87477" name="Rectangle 21">
            <a:extLst>
              <a:ext uri="{FF2B5EF4-FFF2-40B4-BE49-F238E27FC236}">
                <a16:creationId xmlns:a16="http://schemas.microsoft.com/office/drawing/2014/main" id="{9C41D48F-778C-8043-AB11-48C2D0151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87478" name="Rectangle 22">
            <a:extLst>
              <a:ext uri="{FF2B5EF4-FFF2-40B4-BE49-F238E27FC236}">
                <a16:creationId xmlns:a16="http://schemas.microsoft.com/office/drawing/2014/main" id="{2086A4EC-61D4-4743-B8F5-C43DF0A85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87479" name="Line 23">
            <a:extLst>
              <a:ext uri="{FF2B5EF4-FFF2-40B4-BE49-F238E27FC236}">
                <a16:creationId xmlns:a16="http://schemas.microsoft.com/office/drawing/2014/main" id="{6AC871C2-4E57-D243-B93E-7BFF4DD754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80" name="Line 24">
            <a:extLst>
              <a:ext uri="{FF2B5EF4-FFF2-40B4-BE49-F238E27FC236}">
                <a16:creationId xmlns:a16="http://schemas.microsoft.com/office/drawing/2014/main" id="{D734BC56-2A87-3A49-A2BB-72BF690280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81" name="Line 25">
            <a:extLst>
              <a:ext uri="{FF2B5EF4-FFF2-40B4-BE49-F238E27FC236}">
                <a16:creationId xmlns:a16="http://schemas.microsoft.com/office/drawing/2014/main" id="{6502EA6E-09C7-FF4F-BBB4-1117726DA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7482" name="Rectangle 26">
            <a:extLst>
              <a:ext uri="{FF2B5EF4-FFF2-40B4-BE49-F238E27FC236}">
                <a16:creationId xmlns:a16="http://schemas.microsoft.com/office/drawing/2014/main" id="{101D3848-BF8C-2B4A-9CFA-BAF75ED6B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87483" name="Rectangle 27">
            <a:extLst>
              <a:ext uri="{FF2B5EF4-FFF2-40B4-BE49-F238E27FC236}">
                <a16:creationId xmlns:a16="http://schemas.microsoft.com/office/drawing/2014/main" id="{3B50D9CA-6516-3348-8D5C-DF4053C1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36</a:t>
            </a:r>
          </a:p>
        </p:txBody>
      </p:sp>
      <p:sp>
        <p:nvSpPr>
          <p:cNvPr id="787484" name="Text Box 28">
            <a:extLst>
              <a:ext uri="{FF2B5EF4-FFF2-40B4-BE49-F238E27FC236}">
                <a16:creationId xmlns:a16="http://schemas.microsoft.com/office/drawing/2014/main" id="{B87EF4FE-21D6-5C4F-88B4-0AC9D066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Text Box 2">
            <a:extLst>
              <a:ext uri="{FF2B5EF4-FFF2-40B4-BE49-F238E27FC236}">
                <a16:creationId xmlns:a16="http://schemas.microsoft.com/office/drawing/2014/main" id="{CA2CDCFC-E375-B841-A9C0-FD51FA6FF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89507" name="Freeform 3">
            <a:extLst>
              <a:ext uri="{FF2B5EF4-FFF2-40B4-BE49-F238E27FC236}">
                <a16:creationId xmlns:a16="http://schemas.microsoft.com/office/drawing/2014/main" id="{A88E9306-DF90-2143-A712-2FF817C32A2F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08" name="AutoShape 4">
            <a:extLst>
              <a:ext uri="{FF2B5EF4-FFF2-40B4-BE49-F238E27FC236}">
                <a16:creationId xmlns:a16="http://schemas.microsoft.com/office/drawing/2014/main" id="{EA6639E6-2BAF-694A-A831-15529C920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09" name="Rectangle 5">
            <a:extLst>
              <a:ext uri="{FF2B5EF4-FFF2-40B4-BE49-F238E27FC236}">
                <a16:creationId xmlns:a16="http://schemas.microsoft.com/office/drawing/2014/main" id="{CB770449-32BD-1449-B52D-2EDD4949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0" name="AutoShape 6">
            <a:extLst>
              <a:ext uri="{FF2B5EF4-FFF2-40B4-BE49-F238E27FC236}">
                <a16:creationId xmlns:a16="http://schemas.microsoft.com/office/drawing/2014/main" id="{C5116ADD-3C2E-EA4D-9945-ADB2DA98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1" name="Line 7">
            <a:extLst>
              <a:ext uri="{FF2B5EF4-FFF2-40B4-BE49-F238E27FC236}">
                <a16:creationId xmlns:a16="http://schemas.microsoft.com/office/drawing/2014/main" id="{B3F90771-71F3-6647-829B-5BF4C1B449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2" name="Line 8">
            <a:extLst>
              <a:ext uri="{FF2B5EF4-FFF2-40B4-BE49-F238E27FC236}">
                <a16:creationId xmlns:a16="http://schemas.microsoft.com/office/drawing/2014/main" id="{A5B45554-5158-504C-93E2-9EDAAEADC2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3" name="Rectangle 9">
            <a:extLst>
              <a:ext uri="{FF2B5EF4-FFF2-40B4-BE49-F238E27FC236}">
                <a16:creationId xmlns:a16="http://schemas.microsoft.com/office/drawing/2014/main" id="{26C7F3AC-8E99-9B4D-A5B6-79336CA0E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4" name="Rectangle 10">
            <a:extLst>
              <a:ext uri="{FF2B5EF4-FFF2-40B4-BE49-F238E27FC236}">
                <a16:creationId xmlns:a16="http://schemas.microsoft.com/office/drawing/2014/main" id="{3DEA86CD-03F1-A646-9046-D75DF74A3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89515" name="Rectangle 11">
            <a:extLst>
              <a:ext uri="{FF2B5EF4-FFF2-40B4-BE49-F238E27FC236}">
                <a16:creationId xmlns:a16="http://schemas.microsoft.com/office/drawing/2014/main" id="{3405FB98-ED8F-124B-AD02-8EF21E52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89516" name="Rectangle 12">
            <a:extLst>
              <a:ext uri="{FF2B5EF4-FFF2-40B4-BE49-F238E27FC236}">
                <a16:creationId xmlns:a16="http://schemas.microsoft.com/office/drawing/2014/main" id="{38F70088-57DD-474D-8447-8447D5EE4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89517" name="Line 13">
            <a:extLst>
              <a:ext uri="{FF2B5EF4-FFF2-40B4-BE49-F238E27FC236}">
                <a16:creationId xmlns:a16="http://schemas.microsoft.com/office/drawing/2014/main" id="{914E9E2D-28EF-FF45-989E-929704A8F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8" name="Line 14">
            <a:extLst>
              <a:ext uri="{FF2B5EF4-FFF2-40B4-BE49-F238E27FC236}">
                <a16:creationId xmlns:a16="http://schemas.microsoft.com/office/drawing/2014/main" id="{D73E2FC7-3AFD-4541-B8F5-131B50DE2A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19" name="Line 15">
            <a:extLst>
              <a:ext uri="{FF2B5EF4-FFF2-40B4-BE49-F238E27FC236}">
                <a16:creationId xmlns:a16="http://schemas.microsoft.com/office/drawing/2014/main" id="{4ABC7C7D-3CF4-5C42-A12C-711C981847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20" name="Text Box 16">
            <a:extLst>
              <a:ext uri="{FF2B5EF4-FFF2-40B4-BE49-F238E27FC236}">
                <a16:creationId xmlns:a16="http://schemas.microsoft.com/office/drawing/2014/main" id="{E28C7395-F8C3-4748-A411-CF1B5D830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45072" name="Group 17">
            <a:extLst>
              <a:ext uri="{FF2B5EF4-FFF2-40B4-BE49-F238E27FC236}">
                <a16:creationId xmlns:a16="http://schemas.microsoft.com/office/drawing/2014/main" id="{E7A5AF58-E2A3-F349-8075-CACE42F81F16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89522" name="Rectangle 18">
              <a:extLst>
                <a:ext uri="{FF2B5EF4-FFF2-40B4-BE49-F238E27FC236}">
                  <a16:creationId xmlns:a16="http://schemas.microsoft.com/office/drawing/2014/main" id="{15E4138B-86C6-C94A-A652-D8CD355D3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89523" name="Line 19">
              <a:extLst>
                <a:ext uri="{FF2B5EF4-FFF2-40B4-BE49-F238E27FC236}">
                  <a16:creationId xmlns:a16="http://schemas.microsoft.com/office/drawing/2014/main" id="{40ECF752-1F4F-D34F-91D2-D09887567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89524" name="Text Box 20">
            <a:extLst>
              <a:ext uri="{FF2B5EF4-FFF2-40B4-BE49-F238E27FC236}">
                <a16:creationId xmlns:a16="http://schemas.microsoft.com/office/drawing/2014/main" id="{60134668-707D-4E44-AE86-E5CF35E56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FFFF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pic>
        <p:nvPicPr>
          <p:cNvPr id="789525" name="Picture 21">
            <a:extLst>
              <a:ext uri="{FF2B5EF4-FFF2-40B4-BE49-F238E27FC236}">
                <a16:creationId xmlns:a16="http://schemas.microsoft.com/office/drawing/2014/main" id="{403FA3E6-F4FD-7242-AA4A-507242BA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5049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9526" name="Picture 22">
            <a:extLst>
              <a:ext uri="{FF2B5EF4-FFF2-40B4-BE49-F238E27FC236}">
                <a16:creationId xmlns:a16="http://schemas.microsoft.com/office/drawing/2014/main" id="{2094C20A-D239-C547-A981-FFBF4721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9527" name="Picture 23">
            <a:extLst>
              <a:ext uri="{FF2B5EF4-FFF2-40B4-BE49-F238E27FC236}">
                <a16:creationId xmlns:a16="http://schemas.microsoft.com/office/drawing/2014/main" id="{3835F847-BAAC-D84B-AD6B-5D96314D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9528" name="Picture 24">
            <a:extLst>
              <a:ext uri="{FF2B5EF4-FFF2-40B4-BE49-F238E27FC236}">
                <a16:creationId xmlns:a16="http://schemas.microsoft.com/office/drawing/2014/main" id="{0F503E1D-BAFA-AA4C-BC19-918A634F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9529" name="Picture 25">
            <a:extLst>
              <a:ext uri="{FF2B5EF4-FFF2-40B4-BE49-F238E27FC236}">
                <a16:creationId xmlns:a16="http://schemas.microsoft.com/office/drawing/2014/main" id="{EB077624-48AA-694B-940D-AA7CABD5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9530" name="Picture 26">
            <a:extLst>
              <a:ext uri="{FF2B5EF4-FFF2-40B4-BE49-F238E27FC236}">
                <a16:creationId xmlns:a16="http://schemas.microsoft.com/office/drawing/2014/main" id="{2B99EBBD-0D0E-C744-814E-A5265929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9531" name="Rectangle 27">
            <a:extLst>
              <a:ext uri="{FF2B5EF4-FFF2-40B4-BE49-F238E27FC236}">
                <a16:creationId xmlns:a16="http://schemas.microsoft.com/office/drawing/2014/main" id="{419F0B0A-74F8-D145-A0D1-0FC103F71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32" name="Text Box 28">
            <a:extLst>
              <a:ext uri="{FF2B5EF4-FFF2-40B4-BE49-F238E27FC236}">
                <a16:creationId xmlns:a16="http://schemas.microsoft.com/office/drawing/2014/main" id="{FD5C9C26-BB14-C04C-8115-626AC8D7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5495925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604020202020204" pitchFamily="34" charset="0"/>
                <a:ea typeface="굴림" panose="020B0600000101010101" pitchFamily="34" charset="-127"/>
              </a:rPr>
              <a:t>이것은 공평한가</a:t>
            </a:r>
            <a:r>
              <a:rPr lang="en-US" altLang="ko-KR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604020202020204" pitchFamily="34" charset="0"/>
                <a:ea typeface="굴림" panose="020B0600000101010101" pitchFamily="34" charset="-127"/>
              </a:rPr>
              <a:t>?</a:t>
            </a:r>
          </a:p>
        </p:txBody>
      </p:sp>
      <p:sp>
        <p:nvSpPr>
          <p:cNvPr id="789533" name="Rectangle 29">
            <a:extLst>
              <a:ext uri="{FF2B5EF4-FFF2-40B4-BE49-F238E27FC236}">
                <a16:creationId xmlns:a16="http://schemas.microsoft.com/office/drawing/2014/main" id="{D6702330-A927-0B43-A97E-50CA091B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89534" name="Rectangle 30">
            <a:extLst>
              <a:ext uri="{FF2B5EF4-FFF2-40B4-BE49-F238E27FC236}">
                <a16:creationId xmlns:a16="http://schemas.microsoft.com/office/drawing/2014/main" id="{9425F86C-6F0E-F24A-BCC5-D4AA70690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37</a:t>
            </a:r>
          </a:p>
        </p:txBody>
      </p:sp>
      <p:sp>
        <p:nvSpPr>
          <p:cNvPr id="789535" name="Text Box 31">
            <a:extLst>
              <a:ext uri="{FF2B5EF4-FFF2-40B4-BE49-F238E27FC236}">
                <a16:creationId xmlns:a16="http://schemas.microsoft.com/office/drawing/2014/main" id="{7765D0DD-F88B-234B-A4AD-D3B792D6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789536" name="Rectangle 32">
            <a:extLst>
              <a:ext uri="{FF2B5EF4-FFF2-40B4-BE49-F238E27FC236}">
                <a16:creationId xmlns:a16="http://schemas.microsoft.com/office/drawing/2014/main" id="{4E6479B3-97B3-B24D-BDD1-D151B0869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89537" name="Text Box 33">
            <a:extLst>
              <a:ext uri="{FF2B5EF4-FFF2-40B4-BE49-F238E27FC236}">
                <a16:creationId xmlns:a16="http://schemas.microsoft.com/office/drawing/2014/main" id="{3337F76C-A07F-3F4C-8498-27182B04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196975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굴림" charset="0"/>
                <a:cs typeface="굴림" charset="0"/>
              </a:rPr>
              <a:t>미 국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8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8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89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>
            <a:extLst>
              <a:ext uri="{FF2B5EF4-FFF2-40B4-BE49-F238E27FC236}">
                <a16:creationId xmlns:a16="http://schemas.microsoft.com/office/drawing/2014/main" id="{9FD56A90-06DB-7C49-B07C-9AF4D7738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42" name="Rectangle 2">
            <a:extLst>
              <a:ext uri="{FF2B5EF4-FFF2-40B4-BE49-F238E27FC236}">
                <a16:creationId xmlns:a16="http://schemas.microsoft.com/office/drawing/2014/main" id="{361E95F5-FDB2-5242-BA06-429C66ED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43" name="Freeform 3">
            <a:extLst>
              <a:ext uri="{FF2B5EF4-FFF2-40B4-BE49-F238E27FC236}">
                <a16:creationId xmlns:a16="http://schemas.microsoft.com/office/drawing/2014/main" id="{DA45D2A4-8B75-894B-8E71-B63E0C729520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4" name="Rectangle 4">
            <a:extLst>
              <a:ext uri="{FF2B5EF4-FFF2-40B4-BE49-F238E27FC236}">
                <a16:creationId xmlns:a16="http://schemas.microsoft.com/office/drawing/2014/main" id="{8BC828FC-AAA4-0245-A5A1-1745B092E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45" name="Rectangle 5">
            <a:extLst>
              <a:ext uri="{FF2B5EF4-FFF2-40B4-BE49-F238E27FC236}">
                <a16:creationId xmlns:a16="http://schemas.microsoft.com/office/drawing/2014/main" id="{052DCD31-5CBA-3547-813A-E8F5056D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46" name="Freeform 6">
            <a:extLst>
              <a:ext uri="{FF2B5EF4-FFF2-40B4-BE49-F238E27FC236}">
                <a16:creationId xmlns:a16="http://schemas.microsoft.com/office/drawing/2014/main" id="{D51F8731-0B25-8A48-BD24-3C60ACD545A1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7" name="Freeform 7">
            <a:extLst>
              <a:ext uri="{FF2B5EF4-FFF2-40B4-BE49-F238E27FC236}">
                <a16:creationId xmlns:a16="http://schemas.microsoft.com/office/drawing/2014/main" id="{0BD8FDA7-BD51-694F-96BF-5EA82438DE80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48" name="Rectangle 8">
            <a:extLst>
              <a:ext uri="{FF2B5EF4-FFF2-40B4-BE49-F238E27FC236}">
                <a16:creationId xmlns:a16="http://schemas.microsoft.com/office/drawing/2014/main" id="{50AB9758-7AA2-F744-8C4E-9C250D4B1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49" name="Freeform 9">
            <a:extLst>
              <a:ext uri="{FF2B5EF4-FFF2-40B4-BE49-F238E27FC236}">
                <a16:creationId xmlns:a16="http://schemas.microsoft.com/office/drawing/2014/main" id="{73C36874-7C9E-1A40-9A6B-352297B01DDB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>
            <a:extLst>
              <a:ext uri="{FF2B5EF4-FFF2-40B4-BE49-F238E27FC236}">
                <a16:creationId xmlns:a16="http://schemas.microsoft.com/office/drawing/2014/main" id="{967142E3-B4A4-D04A-AD07-8FE0BFF6A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51" name="Freeform 11">
            <a:extLst>
              <a:ext uri="{FF2B5EF4-FFF2-40B4-BE49-F238E27FC236}">
                <a16:creationId xmlns:a16="http://schemas.microsoft.com/office/drawing/2014/main" id="{DEA53F06-1766-F148-9BBF-0E825A659B3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2" name="Freeform 12">
            <a:extLst>
              <a:ext uri="{FF2B5EF4-FFF2-40B4-BE49-F238E27FC236}">
                <a16:creationId xmlns:a16="http://schemas.microsoft.com/office/drawing/2014/main" id="{F860A695-C3FB-D248-8428-671E710C490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3" name="Freeform 13">
            <a:extLst>
              <a:ext uri="{FF2B5EF4-FFF2-40B4-BE49-F238E27FC236}">
                <a16:creationId xmlns:a16="http://schemas.microsoft.com/office/drawing/2014/main" id="{1C98309C-5F56-224C-A6D2-78734B93445E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4" name="Rectangle 14">
            <a:extLst>
              <a:ext uri="{FF2B5EF4-FFF2-40B4-BE49-F238E27FC236}">
                <a16:creationId xmlns:a16="http://schemas.microsoft.com/office/drawing/2014/main" id="{E0682492-5AD8-9942-BC6A-763FC135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길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55" name="Rectangle 15">
            <a:extLst>
              <a:ext uri="{FF2B5EF4-FFF2-40B4-BE49-F238E27FC236}">
                <a16:creationId xmlns:a16="http://schemas.microsoft.com/office/drawing/2014/main" id="{04B705D8-2022-E449-9FCF-7C23E693F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8191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56" name="Rectangle 16">
            <a:extLst>
              <a:ext uri="{FF2B5EF4-FFF2-40B4-BE49-F238E27FC236}">
                <a16:creationId xmlns:a16="http://schemas.microsoft.com/office/drawing/2014/main" id="{4C1251A8-DAA9-4A4D-99AE-00931DBED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57" name="Rectangle 17">
            <a:extLst>
              <a:ext uri="{FF2B5EF4-FFF2-40B4-BE49-F238E27FC236}">
                <a16:creationId xmlns:a16="http://schemas.microsoft.com/office/drawing/2014/main" id="{9AD3C790-1C36-A141-8D81-560C8F81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58" name="Line 18">
            <a:extLst>
              <a:ext uri="{FF2B5EF4-FFF2-40B4-BE49-F238E27FC236}">
                <a16:creationId xmlns:a16="http://schemas.microsoft.com/office/drawing/2014/main" id="{9C614F58-B72D-CC4E-8DD0-FE51A4EE1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59" name="Rectangle 19">
            <a:extLst>
              <a:ext uri="{FF2B5EF4-FFF2-40B4-BE49-F238E27FC236}">
                <a16:creationId xmlns:a16="http://schemas.microsoft.com/office/drawing/2014/main" id="{E1B06473-C2ED-4B44-B412-CFF0F2A4B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15716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 그리기</a:t>
            </a:r>
            <a:endParaRPr lang="en-US" altLang="ko-KR" sz="20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60" name="Rectangle 20">
            <a:extLst>
              <a:ext uri="{FF2B5EF4-FFF2-40B4-BE49-F238E27FC236}">
                <a16:creationId xmlns:a16="http://schemas.microsoft.com/office/drawing/2014/main" id="{14E15ED3-204F-0E45-8D1A-1BE740C2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61" name="Line 21">
            <a:extLst>
              <a:ext uri="{FF2B5EF4-FFF2-40B4-BE49-F238E27FC236}">
                <a16:creationId xmlns:a16="http://schemas.microsoft.com/office/drawing/2014/main" id="{EDCDACDE-4BF0-514D-8C6A-4FA118B8B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64" name="AutoShape 24">
            <a:extLst>
              <a:ext uri="{FF2B5EF4-FFF2-40B4-BE49-F238E27FC236}">
                <a16:creationId xmlns:a16="http://schemas.microsoft.com/office/drawing/2014/main" id="{EE35F19E-B53B-3643-B775-003F7765405A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67" name="Rectangle 27">
            <a:extLst>
              <a:ext uri="{FF2B5EF4-FFF2-40B4-BE49-F238E27FC236}">
                <a16:creationId xmlns:a16="http://schemas.microsoft.com/office/drawing/2014/main" id="{0A745CF7-AE4F-DF48-9831-AF28AC8C7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599069" name="Rectangle 29">
            <a:extLst>
              <a:ext uri="{FF2B5EF4-FFF2-40B4-BE49-F238E27FC236}">
                <a16:creationId xmlns:a16="http://schemas.microsoft.com/office/drawing/2014/main" id="{FA260D27-4AB7-B545-9E76-15DEA696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70" name="Rectangle 30">
            <a:extLst>
              <a:ext uri="{FF2B5EF4-FFF2-40B4-BE49-F238E27FC236}">
                <a16:creationId xmlns:a16="http://schemas.microsoft.com/office/drawing/2014/main" id="{ACEAE1D4-7AEC-FB46-BA79-ACAE6252B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71" name="Oval 31">
            <a:extLst>
              <a:ext uri="{FF2B5EF4-FFF2-40B4-BE49-F238E27FC236}">
                <a16:creationId xmlns:a16="http://schemas.microsoft.com/office/drawing/2014/main" id="{38E2E01D-5679-A746-AB86-ABC4608D9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72" name="Rectangle 32">
            <a:extLst>
              <a:ext uri="{FF2B5EF4-FFF2-40B4-BE49-F238E27FC236}">
                <a16:creationId xmlns:a16="http://schemas.microsoft.com/office/drawing/2014/main" id="{95ADA4EE-C656-9147-BE5A-DE82CD10A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73" name="Oval 33">
            <a:extLst>
              <a:ext uri="{FF2B5EF4-FFF2-40B4-BE49-F238E27FC236}">
                <a16:creationId xmlns:a16="http://schemas.microsoft.com/office/drawing/2014/main" id="{180B84F0-1DA3-9A41-8C46-507298660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74" name="Rectangle 34">
            <a:extLst>
              <a:ext uri="{FF2B5EF4-FFF2-40B4-BE49-F238E27FC236}">
                <a16:creationId xmlns:a16="http://schemas.microsoft.com/office/drawing/2014/main" id="{B0FAA51F-61A7-F34B-AA4C-D09BC7E22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99075" name="Oval 35">
            <a:extLst>
              <a:ext uri="{FF2B5EF4-FFF2-40B4-BE49-F238E27FC236}">
                <a16:creationId xmlns:a16="http://schemas.microsoft.com/office/drawing/2014/main" id="{6570894F-8FFD-3A42-8A39-6CC405FEE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76" name="Oval 36">
            <a:extLst>
              <a:ext uri="{FF2B5EF4-FFF2-40B4-BE49-F238E27FC236}">
                <a16:creationId xmlns:a16="http://schemas.microsoft.com/office/drawing/2014/main" id="{E1ACFE7E-0E39-004D-9E28-E484BEE6D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77" name="Rectangle 37">
            <a:extLst>
              <a:ext uri="{FF2B5EF4-FFF2-40B4-BE49-F238E27FC236}">
                <a16:creationId xmlns:a16="http://schemas.microsoft.com/office/drawing/2014/main" id="{C2C06C09-94C2-2243-B70A-EE07BFAEB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78" name="Oval 38">
            <a:extLst>
              <a:ext uri="{FF2B5EF4-FFF2-40B4-BE49-F238E27FC236}">
                <a16:creationId xmlns:a16="http://schemas.microsoft.com/office/drawing/2014/main" id="{2F23BE89-B6CC-2C49-9A99-F5671B63D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79" name="Rectangle 39">
            <a:extLst>
              <a:ext uri="{FF2B5EF4-FFF2-40B4-BE49-F238E27FC236}">
                <a16:creationId xmlns:a16="http://schemas.microsoft.com/office/drawing/2014/main" id="{414455B1-2189-4741-96F6-DCF7D9E04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80" name="Oval 40">
            <a:extLst>
              <a:ext uri="{FF2B5EF4-FFF2-40B4-BE49-F238E27FC236}">
                <a16:creationId xmlns:a16="http://schemas.microsoft.com/office/drawing/2014/main" id="{49415CC9-90E1-BE4F-AFD2-5911F4D1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81" name="Oval 41">
            <a:extLst>
              <a:ext uri="{FF2B5EF4-FFF2-40B4-BE49-F238E27FC236}">
                <a16:creationId xmlns:a16="http://schemas.microsoft.com/office/drawing/2014/main" id="{7047D151-B45D-1444-AAA0-657167C4A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82" name="Oval 42">
            <a:extLst>
              <a:ext uri="{FF2B5EF4-FFF2-40B4-BE49-F238E27FC236}">
                <a16:creationId xmlns:a16="http://schemas.microsoft.com/office/drawing/2014/main" id="{BE930F0F-D539-4A4A-844C-753C9341D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83" name="Rectangle 43">
            <a:extLst>
              <a:ext uri="{FF2B5EF4-FFF2-40B4-BE49-F238E27FC236}">
                <a16:creationId xmlns:a16="http://schemas.microsoft.com/office/drawing/2014/main" id="{F1C885A9-8831-4349-B654-A9589C16D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84" name="Oval 44">
            <a:extLst>
              <a:ext uri="{FF2B5EF4-FFF2-40B4-BE49-F238E27FC236}">
                <a16:creationId xmlns:a16="http://schemas.microsoft.com/office/drawing/2014/main" id="{5B557EB9-8BF8-4A43-A0AD-2DAA24907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85" name="Rectangle 45">
            <a:extLst>
              <a:ext uri="{FF2B5EF4-FFF2-40B4-BE49-F238E27FC236}">
                <a16:creationId xmlns:a16="http://schemas.microsoft.com/office/drawing/2014/main" id="{ADF32C94-BF65-894E-839C-8C389975D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90" name="Line 50">
            <a:extLst>
              <a:ext uri="{FF2B5EF4-FFF2-40B4-BE49-F238E27FC236}">
                <a16:creationId xmlns:a16="http://schemas.microsoft.com/office/drawing/2014/main" id="{978863AC-232B-D54A-B1CD-A9E6278DD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91" name="Oval 51">
            <a:extLst>
              <a:ext uri="{FF2B5EF4-FFF2-40B4-BE49-F238E27FC236}">
                <a16:creationId xmlns:a16="http://schemas.microsoft.com/office/drawing/2014/main" id="{A1D13810-D6FB-474A-BFDD-93077CEE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92" name="Oval 52">
            <a:extLst>
              <a:ext uri="{FF2B5EF4-FFF2-40B4-BE49-F238E27FC236}">
                <a16:creationId xmlns:a16="http://schemas.microsoft.com/office/drawing/2014/main" id="{F89A860B-F640-3046-8E5D-4F635F32C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093" name="Text Box 53">
            <a:extLst>
              <a:ext uri="{FF2B5EF4-FFF2-40B4-BE49-F238E27FC236}">
                <a16:creationId xmlns:a16="http://schemas.microsoft.com/office/drawing/2014/main" id="{2EED5E64-16F7-B245-91E3-2769885C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097" name="Rectangle 57">
            <a:extLst>
              <a:ext uri="{FF2B5EF4-FFF2-40B4-BE49-F238E27FC236}">
                <a16:creationId xmlns:a16="http://schemas.microsoft.com/office/drawing/2014/main" id="{DDB94A29-0396-7B4B-8562-6CF57AF24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3" y="477202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599119" name="Text Box 79">
            <a:extLst>
              <a:ext uri="{FF2B5EF4-FFF2-40B4-BE49-F238E27FC236}">
                <a16:creationId xmlns:a16="http://schemas.microsoft.com/office/drawing/2014/main" id="{4992BCF4-76FF-5F46-80A2-C63FAF3B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15:18</a:t>
            </a:r>
          </a:p>
        </p:txBody>
      </p:sp>
      <p:sp>
        <p:nvSpPr>
          <p:cNvPr id="599120" name="Text Box 80">
            <a:extLst>
              <a:ext uri="{FF2B5EF4-FFF2-40B4-BE49-F238E27FC236}">
                <a16:creationId xmlns:a16="http://schemas.microsoft.com/office/drawing/2014/main" id="{9B440E7F-A4D5-634B-9D71-F9DF228D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599138" name="Group 98">
            <a:extLst>
              <a:ext uri="{FF2B5EF4-FFF2-40B4-BE49-F238E27FC236}">
                <a16:creationId xmlns:a16="http://schemas.microsoft.com/office/drawing/2014/main" id="{C17615CC-3F50-CE4E-8B7A-772D4920D278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>
              <a:extLst>
                <a:ext uri="{FF2B5EF4-FFF2-40B4-BE49-F238E27FC236}">
                  <a16:creationId xmlns:a16="http://schemas.microsoft.com/office/drawing/2014/main" id="{3586B016-6D2E-8F4B-93E0-8C313115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>
                <a:gd name="T0" fmla="*/ 3136 w 3136"/>
                <a:gd name="T1" fmla="*/ 2048 h 2176"/>
                <a:gd name="T2" fmla="*/ 3072 w 3136"/>
                <a:gd name="T3" fmla="*/ 2112 h 2176"/>
                <a:gd name="T4" fmla="*/ 2800 w 3136"/>
                <a:gd name="T5" fmla="*/ 2176 h 2176"/>
                <a:gd name="T6" fmla="*/ 2656 w 3136"/>
                <a:gd name="T7" fmla="*/ 2168 h 2176"/>
                <a:gd name="T8" fmla="*/ 2600 w 3136"/>
                <a:gd name="T9" fmla="*/ 2144 h 2176"/>
                <a:gd name="T10" fmla="*/ 2536 w 3136"/>
                <a:gd name="T11" fmla="*/ 2120 h 2176"/>
                <a:gd name="T12" fmla="*/ 2448 w 3136"/>
                <a:gd name="T13" fmla="*/ 2056 h 2176"/>
                <a:gd name="T14" fmla="*/ 2400 w 3136"/>
                <a:gd name="T15" fmla="*/ 2008 h 2176"/>
                <a:gd name="T16" fmla="*/ 2256 w 3136"/>
                <a:gd name="T17" fmla="*/ 1824 h 2176"/>
                <a:gd name="T18" fmla="*/ 2152 w 3136"/>
                <a:gd name="T19" fmla="*/ 1672 h 2176"/>
                <a:gd name="T20" fmla="*/ 2064 w 3136"/>
                <a:gd name="T21" fmla="*/ 1536 h 2176"/>
                <a:gd name="T22" fmla="*/ 2040 w 3136"/>
                <a:gd name="T23" fmla="*/ 1480 h 2176"/>
                <a:gd name="T24" fmla="*/ 1992 w 3136"/>
                <a:gd name="T25" fmla="*/ 1416 h 2176"/>
                <a:gd name="T26" fmla="*/ 1704 w 3136"/>
                <a:gd name="T27" fmla="*/ 1000 h 2176"/>
                <a:gd name="T28" fmla="*/ 1576 w 3136"/>
                <a:gd name="T29" fmla="*/ 896 h 2176"/>
                <a:gd name="T30" fmla="*/ 1544 w 3136"/>
                <a:gd name="T31" fmla="*/ 864 h 2176"/>
                <a:gd name="T32" fmla="*/ 1480 w 3136"/>
                <a:gd name="T33" fmla="*/ 832 h 2176"/>
                <a:gd name="T34" fmla="*/ 1016 w 3136"/>
                <a:gd name="T35" fmla="*/ 664 h 2176"/>
                <a:gd name="T36" fmla="*/ 816 w 3136"/>
                <a:gd name="T37" fmla="*/ 680 h 2176"/>
                <a:gd name="T38" fmla="*/ 736 w 3136"/>
                <a:gd name="T39" fmla="*/ 704 h 2176"/>
                <a:gd name="T40" fmla="*/ 616 w 3136"/>
                <a:gd name="T41" fmla="*/ 824 h 2176"/>
                <a:gd name="T42" fmla="*/ 608 w 3136"/>
                <a:gd name="T43" fmla="*/ 848 h 2176"/>
                <a:gd name="T44" fmla="*/ 592 w 3136"/>
                <a:gd name="T45" fmla="*/ 872 h 2176"/>
                <a:gd name="T46" fmla="*/ 576 w 3136"/>
                <a:gd name="T47" fmla="*/ 920 h 2176"/>
                <a:gd name="T48" fmla="*/ 472 w 3136"/>
                <a:gd name="T49" fmla="*/ 1376 h 2176"/>
                <a:gd name="T50" fmla="*/ 352 w 3136"/>
                <a:gd name="T51" fmla="*/ 1496 h 2176"/>
                <a:gd name="T52" fmla="*/ 264 w 3136"/>
                <a:gd name="T53" fmla="*/ 1520 h 2176"/>
                <a:gd name="T54" fmla="*/ 56 w 3136"/>
                <a:gd name="T55" fmla="*/ 1440 h 2176"/>
                <a:gd name="T56" fmla="*/ 48 w 3136"/>
                <a:gd name="T57" fmla="*/ 1416 h 2176"/>
                <a:gd name="T58" fmla="*/ 24 w 3136"/>
                <a:gd name="T59" fmla="*/ 1384 h 2176"/>
                <a:gd name="T60" fmla="*/ 0 w 3136"/>
                <a:gd name="T61" fmla="*/ 1288 h 2176"/>
                <a:gd name="T62" fmla="*/ 16 w 3136"/>
                <a:gd name="T63" fmla="*/ 1128 h 2176"/>
                <a:gd name="T64" fmla="*/ 40 w 3136"/>
                <a:gd name="T65" fmla="*/ 1072 h 2176"/>
                <a:gd name="T66" fmla="*/ 312 w 3136"/>
                <a:gd name="T67" fmla="*/ 776 h 2176"/>
                <a:gd name="T68" fmla="*/ 392 w 3136"/>
                <a:gd name="T69" fmla="*/ 712 h 2176"/>
                <a:gd name="T70" fmla="*/ 472 w 3136"/>
                <a:gd name="T71" fmla="*/ 616 h 2176"/>
                <a:gd name="T72" fmla="*/ 584 w 3136"/>
                <a:gd name="T73" fmla="*/ 432 h 2176"/>
                <a:gd name="T74" fmla="*/ 696 w 3136"/>
                <a:gd name="T75" fmla="*/ 152 h 2176"/>
                <a:gd name="T76" fmla="*/ 768 w 3136"/>
                <a:gd name="T77" fmla="*/ 72 h 2176"/>
                <a:gd name="T78" fmla="*/ 792 w 3136"/>
                <a:gd name="T79" fmla="*/ 40 h 2176"/>
                <a:gd name="T80" fmla="*/ 880 w 3136"/>
                <a:gd name="T81" fmla="*/ 0 h 2176"/>
                <a:gd name="T82" fmla="*/ 1192 w 3136"/>
                <a:gd name="T83" fmla="*/ 64 h 2176"/>
                <a:gd name="T84" fmla="*/ 1368 w 3136"/>
                <a:gd name="T85" fmla="*/ 144 h 2176"/>
                <a:gd name="T86" fmla="*/ 1448 w 3136"/>
                <a:gd name="T87" fmla="*/ 184 h 2176"/>
                <a:gd name="T88" fmla="*/ 1536 w 3136"/>
                <a:gd name="T89" fmla="*/ 240 h 2176"/>
                <a:gd name="T90" fmla="*/ 1848 w 3136"/>
                <a:gd name="T91" fmla="*/ 328 h 2176"/>
                <a:gd name="T92" fmla="*/ 1960 w 3136"/>
                <a:gd name="T93" fmla="*/ 368 h 2176"/>
                <a:gd name="T94" fmla="*/ 2080 w 3136"/>
                <a:gd name="T95" fmla="*/ 472 h 2176"/>
                <a:gd name="T96" fmla="*/ 2112 w 3136"/>
                <a:gd name="T97" fmla="*/ 552 h 2176"/>
                <a:gd name="T98" fmla="*/ 2128 w 3136"/>
                <a:gd name="T99" fmla="*/ 624 h 2176"/>
                <a:gd name="T100" fmla="*/ 2152 w 3136"/>
                <a:gd name="T101" fmla="*/ 992 h 2176"/>
                <a:gd name="T102" fmla="*/ 2176 w 3136"/>
                <a:gd name="T103" fmla="*/ 1024 h 2176"/>
                <a:gd name="T104" fmla="*/ 2248 w 3136"/>
                <a:gd name="T105" fmla="*/ 1176 h 2176"/>
                <a:gd name="T106" fmla="*/ 2424 w 3136"/>
                <a:gd name="T107" fmla="*/ 1400 h 2176"/>
                <a:gd name="T108" fmla="*/ 2448 w 3136"/>
                <a:gd name="T109" fmla="*/ 1416 h 2176"/>
                <a:gd name="T110" fmla="*/ 2552 w 3136"/>
                <a:gd name="T111" fmla="*/ 1528 h 2176"/>
                <a:gd name="T112" fmla="*/ 2696 w 3136"/>
                <a:gd name="T113" fmla="*/ 1656 h 2176"/>
                <a:gd name="T114" fmla="*/ 2744 w 3136"/>
                <a:gd name="T115" fmla="*/ 1688 h 2176"/>
                <a:gd name="T116" fmla="*/ 2896 w 3136"/>
                <a:gd name="T117" fmla="*/ 1792 h 2176"/>
                <a:gd name="T118" fmla="*/ 3080 w 3136"/>
                <a:gd name="T119" fmla="*/ 1912 h 2176"/>
                <a:gd name="T120" fmla="*/ 3136 w 3136"/>
                <a:gd name="T121" fmla="*/ 2048 h 2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207" name="WordArt 96">
              <a:extLst>
                <a:ext uri="{FF2B5EF4-FFF2-40B4-BE49-F238E27FC236}">
                  <a16:creationId xmlns:a16="http://schemas.microsoft.com/office/drawing/2014/main" id="{4246F539-4140-5A47-9367-143B437D439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ko-KR" alt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dist="68392" dir="4091915" algn="ctr" rotWithShape="0">
                      <a:schemeClr val="bg2">
                        <a:alpha val="74997"/>
                      </a:schemeClr>
                    </a:outerShdw>
                  </a:effectLst>
                  <a:latin typeface="HY크리스탈M"/>
                </a:rPr>
                <a:t>비옥한 초승달 지대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66"/>
                </a:solidFill>
                <a:effectLst>
                  <a:outerShdw dist="68392" dir="4091915" algn="ctr" rotWithShape="0">
                    <a:schemeClr val="bg2">
                      <a:alpha val="74997"/>
                    </a:schemeClr>
                  </a:outerShdw>
                </a:effectLst>
                <a:latin typeface="HY크리스탈M"/>
              </a:endParaRPr>
            </a:p>
          </p:txBody>
        </p:sp>
      </p:grpSp>
      <p:sp>
        <p:nvSpPr>
          <p:cNvPr id="599125" name="Text Box 85">
            <a:extLst>
              <a:ext uri="{FF2B5EF4-FFF2-40B4-BE49-F238E27FC236}">
                <a16:creationId xmlns:a16="http://schemas.microsoft.com/office/drawing/2014/main" id="{8784E57F-3D63-6D45-8D5A-B541A06BB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88" y="3609975"/>
            <a:ext cx="383857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600" b="1">
                <a:solidFill>
                  <a:srgbClr val="FFFF66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시작 지점</a:t>
            </a:r>
            <a:r>
              <a:rPr lang="en-US" altLang="ko-KR" sz="3600" b="1">
                <a:solidFill>
                  <a:srgbClr val="FFFF66"/>
                </a:solidFill>
                <a:effectLst/>
                <a:latin typeface="MD솔체" charset="0"/>
                <a:ea typeface="MD솔체" charset="0"/>
                <a:cs typeface="MD솔체" charset="0"/>
              </a:rPr>
              <a:t>...</a:t>
            </a:r>
          </a:p>
        </p:txBody>
      </p:sp>
      <p:sp>
        <p:nvSpPr>
          <p:cNvPr id="599139" name="AutoShape 99">
            <a:extLst>
              <a:ext uri="{FF2B5EF4-FFF2-40B4-BE49-F238E27FC236}">
                <a16:creationId xmlns:a16="http://schemas.microsoft.com/office/drawing/2014/main" id="{C89A9CAD-15DF-2944-9726-4D60A6950EB8}"/>
              </a:ext>
            </a:extLst>
          </p:cNvPr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1" name="Oval 101">
            <a:extLst>
              <a:ext uri="{FF2B5EF4-FFF2-40B4-BE49-F238E27FC236}">
                <a16:creationId xmlns:a16="http://schemas.microsoft.com/office/drawing/2014/main" id="{C3C6F7AF-71FE-0D4F-AC24-E1DCCACDC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2" name="Oval 102">
            <a:extLst>
              <a:ext uri="{FF2B5EF4-FFF2-40B4-BE49-F238E27FC236}">
                <a16:creationId xmlns:a16="http://schemas.microsoft.com/office/drawing/2014/main" id="{C51594E1-4C83-9F42-A39C-64606D4F6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3" name="Oval 103">
            <a:extLst>
              <a:ext uri="{FF2B5EF4-FFF2-40B4-BE49-F238E27FC236}">
                <a16:creationId xmlns:a16="http://schemas.microsoft.com/office/drawing/2014/main" id="{95FAE300-7129-6244-8B20-B78B567F0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4" name="Oval 104">
            <a:extLst>
              <a:ext uri="{FF2B5EF4-FFF2-40B4-BE49-F238E27FC236}">
                <a16:creationId xmlns:a16="http://schemas.microsoft.com/office/drawing/2014/main" id="{EE9F842F-6810-B34E-A763-83B2472E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5" name="Oval 105">
            <a:extLst>
              <a:ext uri="{FF2B5EF4-FFF2-40B4-BE49-F238E27FC236}">
                <a16:creationId xmlns:a16="http://schemas.microsoft.com/office/drawing/2014/main" id="{C2611DC0-3800-1C46-9C4F-D4C3165E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6" name="Oval 106">
            <a:extLst>
              <a:ext uri="{FF2B5EF4-FFF2-40B4-BE49-F238E27FC236}">
                <a16:creationId xmlns:a16="http://schemas.microsoft.com/office/drawing/2014/main" id="{734A13B2-119A-8C45-9D5F-6693A875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48" name="Oval 108">
            <a:extLst>
              <a:ext uri="{FF2B5EF4-FFF2-40B4-BE49-F238E27FC236}">
                <a16:creationId xmlns:a16="http://schemas.microsoft.com/office/drawing/2014/main" id="{EA8A64F2-B1B3-E541-BFFD-0742C42D2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51" name="Rectangle 111">
            <a:extLst>
              <a:ext uri="{FF2B5EF4-FFF2-40B4-BE49-F238E27FC236}">
                <a16:creationId xmlns:a16="http://schemas.microsoft.com/office/drawing/2014/main" id="{757CB57C-9547-C14C-9CB1-86D0694AD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03</a:t>
            </a:r>
          </a:p>
        </p:txBody>
      </p:sp>
      <p:sp>
        <p:nvSpPr>
          <p:cNvPr id="599147" name="Oval 107">
            <a:extLst>
              <a:ext uri="{FF2B5EF4-FFF2-40B4-BE49-F238E27FC236}">
                <a16:creationId xmlns:a16="http://schemas.microsoft.com/office/drawing/2014/main" id="{26E33BA2-C0BD-C947-81FD-C82BC18C5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99152" name="Text Box 112">
            <a:extLst>
              <a:ext uri="{FF2B5EF4-FFF2-40B4-BE49-F238E27FC236}">
                <a16:creationId xmlns:a16="http://schemas.microsoft.com/office/drawing/2014/main" id="{1C5B5EC7-5D7B-974C-88C5-82B209994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599156" name="Text Box 116">
            <a:extLst>
              <a:ext uri="{FF2B5EF4-FFF2-40B4-BE49-F238E27FC236}">
                <a16:creationId xmlns:a16="http://schemas.microsoft.com/office/drawing/2014/main" id="{2976CBF3-D171-ED47-8937-070D22835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Text Box 2">
            <a:extLst>
              <a:ext uri="{FF2B5EF4-FFF2-40B4-BE49-F238E27FC236}">
                <a16:creationId xmlns:a16="http://schemas.microsoft.com/office/drawing/2014/main" id="{F9BA1665-84D2-CC4A-B61B-50BCB904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598488"/>
            <a:ext cx="5992812" cy="22828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“…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이스마엘 자손은 이스라엘 사람들보다 더 큰 땅과 더 많은 재산을 부여 받았다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.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현대의 거대한 양의 석유를 거론하지 않아도 지나온 역사를 보면 이것은 사실이었다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.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더욱이 영적 구원 또한 항상 이스마엘 자손에게는 열려져 있었다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굴림" panose="020B0600000101010101" pitchFamily="34" charset="-127"/>
                <a:ea typeface="굴림" panose="020B0600000101010101" pitchFamily="34" charset="-127"/>
              </a:rPr>
              <a:t>.”</a:t>
            </a:r>
            <a:endParaRPr lang="ko-KR" altLang="en-US" sz="2400" b="1">
              <a:solidFill>
                <a:srgbClr val="FFFF00"/>
              </a:solidFill>
              <a:effectLst/>
              <a:latin typeface="굴림" panose="020B0600000101010101" pitchFamily="34" charset="-127"/>
              <a:ea typeface="굴림" panose="020B0600000101010101" pitchFamily="34" charset="-127"/>
            </a:endParaRPr>
          </a:p>
        </p:txBody>
      </p:sp>
      <p:sp>
        <p:nvSpPr>
          <p:cNvPr id="791555" name="Text Box 3">
            <a:extLst>
              <a:ext uri="{FF2B5EF4-FFF2-40B4-BE49-F238E27FC236}">
                <a16:creationId xmlns:a16="http://schemas.microsoft.com/office/drawing/2014/main" id="{C8E060AF-89ED-764F-8E88-5380B35DF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91556" name="Freeform 4">
            <a:extLst>
              <a:ext uri="{FF2B5EF4-FFF2-40B4-BE49-F238E27FC236}">
                <a16:creationId xmlns:a16="http://schemas.microsoft.com/office/drawing/2014/main" id="{852AF4D1-8DF5-9342-987A-E0DE55481FB9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1557" name="AutoShape 5">
            <a:extLst>
              <a:ext uri="{FF2B5EF4-FFF2-40B4-BE49-F238E27FC236}">
                <a16:creationId xmlns:a16="http://schemas.microsoft.com/office/drawing/2014/main" id="{37EEB418-8A4D-E04B-BD0F-E7427B104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58" name="Rectangle 6">
            <a:extLst>
              <a:ext uri="{FF2B5EF4-FFF2-40B4-BE49-F238E27FC236}">
                <a16:creationId xmlns:a16="http://schemas.microsoft.com/office/drawing/2014/main" id="{98C41E9D-DC84-9643-80C1-5EB16E4A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59" name="AutoShape 7">
            <a:extLst>
              <a:ext uri="{FF2B5EF4-FFF2-40B4-BE49-F238E27FC236}">
                <a16:creationId xmlns:a16="http://schemas.microsoft.com/office/drawing/2014/main" id="{1A5C95D2-DBC9-B04A-8DB8-4F035268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0" name="Line 8">
            <a:extLst>
              <a:ext uri="{FF2B5EF4-FFF2-40B4-BE49-F238E27FC236}">
                <a16:creationId xmlns:a16="http://schemas.microsoft.com/office/drawing/2014/main" id="{0D3B87BE-056B-4143-BE29-0E2FAB7EA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1" name="Line 9">
            <a:extLst>
              <a:ext uri="{FF2B5EF4-FFF2-40B4-BE49-F238E27FC236}">
                <a16:creationId xmlns:a16="http://schemas.microsoft.com/office/drawing/2014/main" id="{2A7564E7-2562-F149-8355-BB49668FCC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2" name="Rectangle 10">
            <a:extLst>
              <a:ext uri="{FF2B5EF4-FFF2-40B4-BE49-F238E27FC236}">
                <a16:creationId xmlns:a16="http://schemas.microsoft.com/office/drawing/2014/main" id="{CD8F8CDE-7454-5E45-B650-401567921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3" name="Rectangle 11">
            <a:extLst>
              <a:ext uri="{FF2B5EF4-FFF2-40B4-BE49-F238E27FC236}">
                <a16:creationId xmlns:a16="http://schemas.microsoft.com/office/drawing/2014/main" id="{02DAF054-EB0C-D04B-B21F-46BF1ED1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91564" name="Rectangle 12">
            <a:extLst>
              <a:ext uri="{FF2B5EF4-FFF2-40B4-BE49-F238E27FC236}">
                <a16:creationId xmlns:a16="http://schemas.microsoft.com/office/drawing/2014/main" id="{9DFC43E6-53C6-EE49-9A26-AC2D27FA6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91565" name="Rectangle 13">
            <a:extLst>
              <a:ext uri="{FF2B5EF4-FFF2-40B4-BE49-F238E27FC236}">
                <a16:creationId xmlns:a16="http://schemas.microsoft.com/office/drawing/2014/main" id="{34971070-DA93-184F-AA01-E6C138107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91566" name="Line 14">
            <a:extLst>
              <a:ext uri="{FF2B5EF4-FFF2-40B4-BE49-F238E27FC236}">
                <a16:creationId xmlns:a16="http://schemas.microsoft.com/office/drawing/2014/main" id="{19D4E2D2-A187-E840-9A35-92FDAAA0E2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7" name="Line 15">
            <a:extLst>
              <a:ext uri="{FF2B5EF4-FFF2-40B4-BE49-F238E27FC236}">
                <a16:creationId xmlns:a16="http://schemas.microsoft.com/office/drawing/2014/main" id="{71FDF813-7937-B040-B0EE-72507EE604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8" name="Line 16">
            <a:extLst>
              <a:ext uri="{FF2B5EF4-FFF2-40B4-BE49-F238E27FC236}">
                <a16:creationId xmlns:a16="http://schemas.microsoft.com/office/drawing/2014/main" id="{FC5319CA-F334-D443-821E-1243BCE4EA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69" name="Text Box 17">
            <a:extLst>
              <a:ext uri="{FF2B5EF4-FFF2-40B4-BE49-F238E27FC236}">
                <a16:creationId xmlns:a16="http://schemas.microsoft.com/office/drawing/2014/main" id="{EDE6826F-149B-1D49-B613-A347AB56D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47121" name="Group 18">
            <a:extLst>
              <a:ext uri="{FF2B5EF4-FFF2-40B4-BE49-F238E27FC236}">
                <a16:creationId xmlns:a16="http://schemas.microsoft.com/office/drawing/2014/main" id="{71B4292A-B084-D343-BDE8-05E9A9EA74A1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91571" name="Rectangle 19">
              <a:extLst>
                <a:ext uri="{FF2B5EF4-FFF2-40B4-BE49-F238E27FC236}">
                  <a16:creationId xmlns:a16="http://schemas.microsoft.com/office/drawing/2014/main" id="{E204C589-0EEB-9B48-95C0-375886FB5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91572" name="Line 20">
              <a:extLst>
                <a:ext uri="{FF2B5EF4-FFF2-40B4-BE49-F238E27FC236}">
                  <a16:creationId xmlns:a16="http://schemas.microsoft.com/office/drawing/2014/main" id="{8F392639-61ED-0541-9D30-61662A697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91573" name="Rectangle 21">
            <a:extLst>
              <a:ext uri="{FF2B5EF4-FFF2-40B4-BE49-F238E27FC236}">
                <a16:creationId xmlns:a16="http://schemas.microsoft.com/office/drawing/2014/main" id="{103638EF-2FA8-2343-BC58-5286D6EB9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91574" name="Oval 22">
            <a:extLst>
              <a:ext uri="{FF2B5EF4-FFF2-40B4-BE49-F238E27FC236}">
                <a16:creationId xmlns:a16="http://schemas.microsoft.com/office/drawing/2014/main" id="{D8283ED2-6BC2-6142-946F-80A90021E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609600"/>
            <a:ext cx="2090737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1575" name="Text Box 23">
            <a:extLst>
              <a:ext uri="{FF2B5EF4-FFF2-40B4-BE49-F238E27FC236}">
                <a16:creationId xmlns:a16="http://schemas.microsoft.com/office/drawing/2014/main" id="{53F6C308-AAFB-0F44-9409-2B985D520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할 린드세이</a:t>
            </a:r>
            <a:r>
              <a:rPr lang="en-US" altLang="ko-KR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, </a:t>
            </a:r>
            <a:r>
              <a:rPr lang="en-US" altLang="ko-KR" sz="1600" b="1" i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“The Everlasting Hatred: 		The Roots of Jihad,”</a:t>
            </a:r>
            <a:r>
              <a:rPr lang="en-US" altLang="ko-KR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 2002, Pg 65</a:t>
            </a:r>
          </a:p>
        </p:txBody>
      </p:sp>
      <p:sp>
        <p:nvSpPr>
          <p:cNvPr id="791576" name="Rectangle 24">
            <a:extLst>
              <a:ext uri="{FF2B5EF4-FFF2-40B4-BE49-F238E27FC236}">
                <a16:creationId xmlns:a16="http://schemas.microsoft.com/office/drawing/2014/main" id="{FFD63DBE-C0C0-E549-B95B-59D90C9F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38</a:t>
            </a:r>
          </a:p>
        </p:txBody>
      </p:sp>
      <p:sp>
        <p:nvSpPr>
          <p:cNvPr id="791577" name="Text Box 25">
            <a:extLst>
              <a:ext uri="{FF2B5EF4-FFF2-40B4-BE49-F238E27FC236}">
                <a16:creationId xmlns:a16="http://schemas.microsoft.com/office/drawing/2014/main" id="{E0616632-3E29-5A49-9AF8-AA3418FE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Text Box 2">
            <a:extLst>
              <a:ext uri="{FF2B5EF4-FFF2-40B4-BE49-F238E27FC236}">
                <a16:creationId xmlns:a16="http://schemas.microsoft.com/office/drawing/2014/main" id="{85890099-0A5E-BA47-920C-6A5D66A04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598488"/>
            <a:ext cx="5992812" cy="26495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“…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이스마엘 자손은 이스라엘 사람들보다 더 큰 땅과 더 많은 재산을 부여 받았다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.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현대의 거대한 양의 석유를 거론하지 않아도 지나온 역사를 보면 이것은 사실이었다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.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더욱이 영적 구원 또한 항상 이스마엘 자손에게는 열려져 있었다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.”</a:t>
            </a:r>
          </a:p>
          <a:p>
            <a:pPr algn="l">
              <a:spcBef>
                <a:spcPct val="50000"/>
              </a:spcBef>
            </a:pPr>
            <a:endParaRPr lang="ko-KR" altLang="en-US" sz="1600" b="1">
              <a:solidFill>
                <a:srgbClr val="FFFF00"/>
              </a:solidFill>
              <a:effectLst/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sp>
        <p:nvSpPr>
          <p:cNvPr id="793603" name="Text Box 3">
            <a:extLst>
              <a:ext uri="{FF2B5EF4-FFF2-40B4-BE49-F238E27FC236}">
                <a16:creationId xmlns:a16="http://schemas.microsoft.com/office/drawing/2014/main" id="{C7C9153B-63DE-C94F-A678-9EC1D09D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2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93604" name="Freeform 4">
            <a:extLst>
              <a:ext uri="{FF2B5EF4-FFF2-40B4-BE49-F238E27FC236}">
                <a16:creationId xmlns:a16="http://schemas.microsoft.com/office/drawing/2014/main" id="{45EF1839-D93B-4C44-8458-4D25580F05B0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3605" name="AutoShape 5">
            <a:extLst>
              <a:ext uri="{FF2B5EF4-FFF2-40B4-BE49-F238E27FC236}">
                <a16:creationId xmlns:a16="http://schemas.microsoft.com/office/drawing/2014/main" id="{140E7C44-B2A8-344D-B7AF-5C843361D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06" name="Rectangle 6">
            <a:extLst>
              <a:ext uri="{FF2B5EF4-FFF2-40B4-BE49-F238E27FC236}">
                <a16:creationId xmlns:a16="http://schemas.microsoft.com/office/drawing/2014/main" id="{9CEABEA6-A6ED-4E42-BBC5-14EC0A8F0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07" name="AutoShape 7">
            <a:extLst>
              <a:ext uri="{FF2B5EF4-FFF2-40B4-BE49-F238E27FC236}">
                <a16:creationId xmlns:a16="http://schemas.microsoft.com/office/drawing/2014/main" id="{C0515C73-BC9B-3E46-81C3-C5F2C4DC8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08" name="Line 8">
            <a:extLst>
              <a:ext uri="{FF2B5EF4-FFF2-40B4-BE49-F238E27FC236}">
                <a16:creationId xmlns:a16="http://schemas.microsoft.com/office/drawing/2014/main" id="{277B5793-57DF-414B-AC98-4202ABE3D2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09" name="Line 9">
            <a:extLst>
              <a:ext uri="{FF2B5EF4-FFF2-40B4-BE49-F238E27FC236}">
                <a16:creationId xmlns:a16="http://schemas.microsoft.com/office/drawing/2014/main" id="{30066DFE-B26D-A642-8E38-291A97C71D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10" name="Rectangle 10">
            <a:extLst>
              <a:ext uri="{FF2B5EF4-FFF2-40B4-BE49-F238E27FC236}">
                <a16:creationId xmlns:a16="http://schemas.microsoft.com/office/drawing/2014/main" id="{85C1D191-4290-2546-A174-5139A331C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11" name="Rectangle 11">
            <a:extLst>
              <a:ext uri="{FF2B5EF4-FFF2-40B4-BE49-F238E27FC236}">
                <a16:creationId xmlns:a16="http://schemas.microsoft.com/office/drawing/2014/main" id="{F62B1579-9C69-1043-9D83-FC3D03DF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6429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93612" name="Rectangle 12">
            <a:extLst>
              <a:ext uri="{FF2B5EF4-FFF2-40B4-BE49-F238E27FC236}">
                <a16:creationId xmlns:a16="http://schemas.microsoft.com/office/drawing/2014/main" id="{8F80B1EF-3212-8F42-B85B-B2A6FB40C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793613" name="Rectangle 13">
            <a:extLst>
              <a:ext uri="{FF2B5EF4-FFF2-40B4-BE49-F238E27FC236}">
                <a16:creationId xmlns:a16="http://schemas.microsoft.com/office/drawing/2014/main" id="{2AF5D6C4-9661-334C-91BA-2C286F51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93614" name="Line 14">
            <a:extLst>
              <a:ext uri="{FF2B5EF4-FFF2-40B4-BE49-F238E27FC236}">
                <a16:creationId xmlns:a16="http://schemas.microsoft.com/office/drawing/2014/main" id="{306AC67D-DCC3-F041-A058-789D4A315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15" name="Line 15">
            <a:extLst>
              <a:ext uri="{FF2B5EF4-FFF2-40B4-BE49-F238E27FC236}">
                <a16:creationId xmlns:a16="http://schemas.microsoft.com/office/drawing/2014/main" id="{41DBA906-5D7F-0740-AF47-95A2D965F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16" name="Line 16">
            <a:extLst>
              <a:ext uri="{FF2B5EF4-FFF2-40B4-BE49-F238E27FC236}">
                <a16:creationId xmlns:a16="http://schemas.microsoft.com/office/drawing/2014/main" id="{33C0E6C7-DF1A-ED40-B778-BBE7400EF7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17" name="Text Box 17">
            <a:extLst>
              <a:ext uri="{FF2B5EF4-FFF2-40B4-BE49-F238E27FC236}">
                <a16:creationId xmlns:a16="http://schemas.microsoft.com/office/drawing/2014/main" id="{E5992883-53AE-C544-8A65-2613AA2E2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49169" name="Group 18">
            <a:extLst>
              <a:ext uri="{FF2B5EF4-FFF2-40B4-BE49-F238E27FC236}">
                <a16:creationId xmlns:a16="http://schemas.microsoft.com/office/drawing/2014/main" id="{5F02D994-2CC7-8F46-94A3-151672D34C6F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93619" name="Rectangle 19">
              <a:extLst>
                <a:ext uri="{FF2B5EF4-FFF2-40B4-BE49-F238E27FC236}">
                  <a16:creationId xmlns:a16="http://schemas.microsoft.com/office/drawing/2014/main" id="{E69915AF-E0A4-7549-AA5B-66F7EE424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93620" name="Line 20">
              <a:extLst>
                <a:ext uri="{FF2B5EF4-FFF2-40B4-BE49-F238E27FC236}">
                  <a16:creationId xmlns:a16="http://schemas.microsoft.com/office/drawing/2014/main" id="{94FE57E0-BE95-404B-89A6-FF92B7272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93621" name="Text Box 21">
            <a:extLst>
              <a:ext uri="{FF2B5EF4-FFF2-40B4-BE49-F238E27FC236}">
                <a16:creationId xmlns:a16="http://schemas.microsoft.com/office/drawing/2014/main" id="{565B1F77-49D7-0B4C-BAE9-1F443CFB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3235325"/>
            <a:ext cx="5992812" cy="22828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66FFFF"/>
                </a:solidFill>
                <a:effectLst/>
                <a:latin typeface="Arial" charset="0"/>
                <a:ea typeface="굴림" charset="0"/>
                <a:cs typeface="굴림" charset="0"/>
              </a:rPr>
              <a:t>     그러나 영적인 목적에 초점을 두는 하나님의 언약은 오직 이삭과 그의 자손들을 위한 것이었다</a:t>
            </a:r>
            <a:r>
              <a:rPr lang="en-US" altLang="ko-KR" sz="2400" b="1">
                <a:solidFill>
                  <a:srgbClr val="66FFFF"/>
                </a:solidFill>
                <a:effectLst/>
                <a:latin typeface="Arial" charset="0"/>
                <a:ea typeface="굴림" charset="0"/>
                <a:cs typeface="굴림" charset="0"/>
              </a:rPr>
              <a:t>. </a:t>
            </a:r>
            <a:r>
              <a:rPr lang="ko-KR" altLang="en-US" sz="2400" b="1">
                <a:solidFill>
                  <a:srgbClr val="66FFFF"/>
                </a:solidFill>
                <a:effectLst/>
                <a:latin typeface="Arial" charset="0"/>
                <a:ea typeface="굴림" charset="0"/>
                <a:cs typeface="굴림" charset="0"/>
              </a:rPr>
              <a:t>이삭에게 약속된 육적인 축복들은 이삭의 후손의 나라가 하나님의 영적인 부르심을 성취하기 위한 도구였다</a:t>
            </a:r>
            <a:r>
              <a:rPr lang="en-US" altLang="ko-KR" sz="2400" b="1">
                <a:solidFill>
                  <a:srgbClr val="66FFFF"/>
                </a:solidFill>
                <a:effectLst/>
                <a:latin typeface="Arial" charset="0"/>
                <a:ea typeface="굴림" charset="0"/>
                <a:cs typeface="굴림" charset="0"/>
              </a:rPr>
              <a:t>.	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Arial" charset="0"/>
                <a:ea typeface="굴림" charset="0"/>
                <a:cs typeface="굴림" charset="0"/>
              </a:rPr>
              <a:t>	</a:t>
            </a:r>
            <a:endParaRPr lang="en-US" altLang="ko-KR" sz="1600" b="1">
              <a:solidFill>
                <a:srgbClr val="FFFF00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93622" name="Rectangle 22">
            <a:extLst>
              <a:ext uri="{FF2B5EF4-FFF2-40B4-BE49-F238E27FC236}">
                <a16:creationId xmlns:a16="http://schemas.microsoft.com/office/drawing/2014/main" id="{DC65C2D9-FC29-8745-9791-278ACE6D6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4746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93623" name="Oval 23">
            <a:extLst>
              <a:ext uri="{FF2B5EF4-FFF2-40B4-BE49-F238E27FC236}">
                <a16:creationId xmlns:a16="http://schemas.microsoft.com/office/drawing/2014/main" id="{868623C2-FF3D-9745-9D95-2E6045DB7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38" y="593725"/>
            <a:ext cx="2090737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93624" name="Text Box 24">
            <a:extLst>
              <a:ext uri="{FF2B5EF4-FFF2-40B4-BE49-F238E27FC236}">
                <a16:creationId xmlns:a16="http://schemas.microsoft.com/office/drawing/2014/main" id="{35A247C2-3DA0-DF4F-A117-03B29C0BF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할 린드세이</a:t>
            </a:r>
            <a:r>
              <a:rPr lang="en-US" altLang="ko-KR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, </a:t>
            </a:r>
            <a:r>
              <a:rPr lang="en-US" altLang="ko-KR" sz="1600" b="1" i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“The Everlasting Hatred: 		The Roots of Jihad,”</a:t>
            </a:r>
            <a:r>
              <a:rPr lang="en-US" altLang="ko-KR" sz="16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 2002, Pg 65</a:t>
            </a:r>
          </a:p>
        </p:txBody>
      </p:sp>
      <p:sp>
        <p:nvSpPr>
          <p:cNvPr id="793625" name="Rectangle 25">
            <a:extLst>
              <a:ext uri="{FF2B5EF4-FFF2-40B4-BE49-F238E27FC236}">
                <a16:creationId xmlns:a16="http://schemas.microsoft.com/office/drawing/2014/main" id="{CFB40D35-9EA4-084E-B44D-E967B4B14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39</a:t>
            </a:r>
          </a:p>
        </p:txBody>
      </p:sp>
      <p:sp>
        <p:nvSpPr>
          <p:cNvPr id="793626" name="Text Box 26">
            <a:extLst>
              <a:ext uri="{FF2B5EF4-FFF2-40B4-BE49-F238E27FC236}">
                <a16:creationId xmlns:a16="http://schemas.microsoft.com/office/drawing/2014/main" id="{6CE90F01-8DE5-FC46-882E-D91566877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>
            <a:extLst>
              <a:ext uri="{FF2B5EF4-FFF2-40B4-BE49-F238E27FC236}">
                <a16:creationId xmlns:a16="http://schemas.microsoft.com/office/drawing/2014/main" id="{B3971E71-9312-2F4F-A543-F77941C2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43" name="Text Box 3">
            <a:extLst>
              <a:ext uri="{FF2B5EF4-FFF2-40B4-BE49-F238E27FC236}">
                <a16:creationId xmlns:a16="http://schemas.microsoft.com/office/drawing/2014/main" id="{A9F646FD-2879-FF45-98DB-C998E1D7D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52644" name="Line 4">
            <a:extLst>
              <a:ext uri="{FF2B5EF4-FFF2-40B4-BE49-F238E27FC236}">
                <a16:creationId xmlns:a16="http://schemas.microsoft.com/office/drawing/2014/main" id="{49AF62C8-6DEA-0B41-B0BA-83687D53E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45" name="Line 5">
            <a:extLst>
              <a:ext uri="{FF2B5EF4-FFF2-40B4-BE49-F238E27FC236}">
                <a16:creationId xmlns:a16="http://schemas.microsoft.com/office/drawing/2014/main" id="{760735EE-2750-0C49-9259-A8D1A08B63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46" name="Line 6">
            <a:extLst>
              <a:ext uri="{FF2B5EF4-FFF2-40B4-BE49-F238E27FC236}">
                <a16:creationId xmlns:a16="http://schemas.microsoft.com/office/drawing/2014/main" id="{87D18A44-92D6-B04A-B12A-7E3B56FD53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47" name="Freeform 7">
            <a:extLst>
              <a:ext uri="{FF2B5EF4-FFF2-40B4-BE49-F238E27FC236}">
                <a16:creationId xmlns:a16="http://schemas.microsoft.com/office/drawing/2014/main" id="{C8BB7F7C-A6F8-6640-BC45-918021860447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508000 h 328"/>
              <a:gd name="T2" fmla="*/ 76200 w 237"/>
              <a:gd name="T3" fmla="*/ 381000 h 328"/>
              <a:gd name="T4" fmla="*/ 101600 w 237"/>
              <a:gd name="T5" fmla="*/ 311150 h 328"/>
              <a:gd name="T6" fmla="*/ 139700 w 237"/>
              <a:gd name="T7" fmla="*/ 215900 h 328"/>
              <a:gd name="T8" fmla="*/ 171450 w 237"/>
              <a:gd name="T9" fmla="*/ 114300 h 328"/>
              <a:gd name="T10" fmla="*/ 266700 w 237"/>
              <a:gd name="T11" fmla="*/ 31750 h 328"/>
              <a:gd name="T12" fmla="*/ 279400 w 237"/>
              <a:gd name="T13" fmla="*/ 12700 h 328"/>
              <a:gd name="T14" fmla="*/ 317500 w 237"/>
              <a:gd name="T15" fmla="*/ 0 h 328"/>
              <a:gd name="T16" fmla="*/ 349250 w 237"/>
              <a:gd name="T17" fmla="*/ 82550 h 328"/>
              <a:gd name="T18" fmla="*/ 311150 w 237"/>
              <a:gd name="T19" fmla="*/ 209550 h 328"/>
              <a:gd name="T20" fmla="*/ 279400 w 237"/>
              <a:gd name="T21" fmla="*/ 361950 h 328"/>
              <a:gd name="T22" fmla="*/ 266700 w 237"/>
              <a:gd name="T23" fmla="*/ 412750 h 328"/>
              <a:gd name="T24" fmla="*/ 247650 w 237"/>
              <a:gd name="T25" fmla="*/ 450850 h 328"/>
              <a:gd name="T26" fmla="*/ 241300 w 237"/>
              <a:gd name="T27" fmla="*/ 482600 h 328"/>
              <a:gd name="T28" fmla="*/ 228600 w 237"/>
              <a:gd name="T29" fmla="*/ 520700 h 3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Oval 8">
            <a:extLst>
              <a:ext uri="{FF2B5EF4-FFF2-40B4-BE49-F238E27FC236}">
                <a16:creationId xmlns:a16="http://schemas.microsoft.com/office/drawing/2014/main" id="{8032CEA1-0DB0-494C-B100-E7720109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49" name="Text Box 9">
            <a:extLst>
              <a:ext uri="{FF2B5EF4-FFF2-40B4-BE49-F238E27FC236}">
                <a16:creationId xmlns:a16="http://schemas.microsoft.com/office/drawing/2014/main" id="{FF478B6D-FCEF-544B-979A-E462AA92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rPr>
              <a:t> 아카바 만</a:t>
            </a:r>
          </a:p>
        </p:txBody>
      </p:sp>
      <p:sp>
        <p:nvSpPr>
          <p:cNvPr id="752650" name="Text Box 10">
            <a:extLst>
              <a:ext uri="{FF2B5EF4-FFF2-40B4-BE49-F238E27FC236}">
                <a16:creationId xmlns:a16="http://schemas.microsoft.com/office/drawing/2014/main" id="{CB7D0FBC-B023-794D-99B5-B16D59C7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굴림" panose="020B0600000101010101" pitchFamily="34" charset="-127"/>
              </a:rPr>
              <a:t>EGYPT</a:t>
            </a:r>
          </a:p>
        </p:txBody>
      </p:sp>
      <p:sp>
        <p:nvSpPr>
          <p:cNvPr id="752651" name="Text Box 11">
            <a:extLst>
              <a:ext uri="{FF2B5EF4-FFF2-40B4-BE49-F238E27FC236}">
                <a16:creationId xmlns:a16="http://schemas.microsoft.com/office/drawing/2014/main" id="{4EC35655-5F7D-B044-BD4C-10F01D2DE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이라크</a:t>
            </a:r>
          </a:p>
        </p:txBody>
      </p:sp>
      <p:sp>
        <p:nvSpPr>
          <p:cNvPr id="752652" name="Text Box 12">
            <a:extLst>
              <a:ext uri="{FF2B5EF4-FFF2-40B4-BE49-F238E27FC236}">
                <a16:creationId xmlns:a16="http://schemas.microsoft.com/office/drawing/2014/main" id="{AD22E8B6-8A08-9B4C-804A-AAD8182DE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시리아</a:t>
            </a:r>
          </a:p>
        </p:txBody>
      </p:sp>
      <p:sp>
        <p:nvSpPr>
          <p:cNvPr id="752653" name="Line 13">
            <a:extLst>
              <a:ext uri="{FF2B5EF4-FFF2-40B4-BE49-F238E27FC236}">
                <a16:creationId xmlns:a16="http://schemas.microsoft.com/office/drawing/2014/main" id="{7F576F1F-0752-264B-872A-88CE4C0E1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54" name="Text Box 14">
            <a:extLst>
              <a:ext uri="{FF2B5EF4-FFF2-40B4-BE49-F238E27FC236}">
                <a16:creationId xmlns:a16="http://schemas.microsoft.com/office/drawing/2014/main" id="{2F7B7C2E-49B4-6C49-8806-17C8C181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사우디 아라비아</a:t>
            </a:r>
            <a:endParaRPr lang="en-US" altLang="ko-KR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2655" name="Text Box 15">
            <a:extLst>
              <a:ext uri="{FF2B5EF4-FFF2-40B4-BE49-F238E27FC236}">
                <a16:creationId xmlns:a16="http://schemas.microsoft.com/office/drawing/2014/main" id="{E566320D-D020-7540-8934-7195E815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rPr>
              <a:t>암만</a:t>
            </a:r>
          </a:p>
        </p:txBody>
      </p:sp>
      <p:sp>
        <p:nvSpPr>
          <p:cNvPr id="752656" name="Line 16">
            <a:extLst>
              <a:ext uri="{FF2B5EF4-FFF2-40B4-BE49-F238E27FC236}">
                <a16:creationId xmlns:a16="http://schemas.microsoft.com/office/drawing/2014/main" id="{EB3C3FA1-53B8-FD41-8BDA-F6E0CEB9B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57" name="Line 17">
            <a:extLst>
              <a:ext uri="{FF2B5EF4-FFF2-40B4-BE49-F238E27FC236}">
                <a16:creationId xmlns:a16="http://schemas.microsoft.com/office/drawing/2014/main" id="{9322A64E-7407-254D-B847-7B26F7BC8D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58" name="Line 18">
            <a:extLst>
              <a:ext uri="{FF2B5EF4-FFF2-40B4-BE49-F238E27FC236}">
                <a16:creationId xmlns:a16="http://schemas.microsoft.com/office/drawing/2014/main" id="{2285AF96-7D47-8D41-B189-5963D350E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59" name="Line 19">
            <a:extLst>
              <a:ext uri="{FF2B5EF4-FFF2-40B4-BE49-F238E27FC236}">
                <a16:creationId xmlns:a16="http://schemas.microsoft.com/office/drawing/2014/main" id="{EFAF55CE-5A4B-CA4B-A1FA-DAFBD9960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0" name="Line 20">
            <a:extLst>
              <a:ext uri="{FF2B5EF4-FFF2-40B4-BE49-F238E27FC236}">
                <a16:creationId xmlns:a16="http://schemas.microsoft.com/office/drawing/2014/main" id="{7658920D-E320-4246-9DFF-CCE2CAA645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1" name="Line 21">
            <a:extLst>
              <a:ext uri="{FF2B5EF4-FFF2-40B4-BE49-F238E27FC236}">
                <a16:creationId xmlns:a16="http://schemas.microsoft.com/office/drawing/2014/main" id="{DD4A581F-47C9-2F42-AC26-2F423C4D6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2" name="Line 22">
            <a:extLst>
              <a:ext uri="{FF2B5EF4-FFF2-40B4-BE49-F238E27FC236}">
                <a16:creationId xmlns:a16="http://schemas.microsoft.com/office/drawing/2014/main" id="{1EF04056-E0B4-A54B-8816-29EF973C1D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3" name="Line 23">
            <a:extLst>
              <a:ext uri="{FF2B5EF4-FFF2-40B4-BE49-F238E27FC236}">
                <a16:creationId xmlns:a16="http://schemas.microsoft.com/office/drawing/2014/main" id="{C883AA6F-DE21-8740-9CB8-034208E5C3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4" name="Line 24">
            <a:extLst>
              <a:ext uri="{FF2B5EF4-FFF2-40B4-BE49-F238E27FC236}">
                <a16:creationId xmlns:a16="http://schemas.microsoft.com/office/drawing/2014/main" id="{643CAAC9-0105-3F48-ADA8-08AA13015C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5" name="Line 25">
            <a:extLst>
              <a:ext uri="{FF2B5EF4-FFF2-40B4-BE49-F238E27FC236}">
                <a16:creationId xmlns:a16="http://schemas.microsoft.com/office/drawing/2014/main" id="{22A1801F-3F3B-D44A-9FEA-0D4532B4F8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6" name="Line 26">
            <a:extLst>
              <a:ext uri="{FF2B5EF4-FFF2-40B4-BE49-F238E27FC236}">
                <a16:creationId xmlns:a16="http://schemas.microsoft.com/office/drawing/2014/main" id="{D961F439-245A-C74E-9786-3E88490FFD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7" name="Line 27">
            <a:extLst>
              <a:ext uri="{FF2B5EF4-FFF2-40B4-BE49-F238E27FC236}">
                <a16:creationId xmlns:a16="http://schemas.microsoft.com/office/drawing/2014/main" id="{A1CBDBB0-75FE-C040-A754-06EF060F9B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8" name="Line 28">
            <a:extLst>
              <a:ext uri="{FF2B5EF4-FFF2-40B4-BE49-F238E27FC236}">
                <a16:creationId xmlns:a16="http://schemas.microsoft.com/office/drawing/2014/main" id="{91E893A6-2894-6644-AE56-FDDB4821E7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69" name="Freeform 29">
            <a:extLst>
              <a:ext uri="{FF2B5EF4-FFF2-40B4-BE49-F238E27FC236}">
                <a16:creationId xmlns:a16="http://schemas.microsoft.com/office/drawing/2014/main" id="{C1302D58-2A64-DA40-ABDE-AB8D091FD7D1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450850 w 284"/>
              <a:gd name="T1" fmla="*/ 0 h 880"/>
              <a:gd name="T2" fmla="*/ 393700 w 284"/>
              <a:gd name="T3" fmla="*/ 76200 h 880"/>
              <a:gd name="T4" fmla="*/ 368300 w 284"/>
              <a:gd name="T5" fmla="*/ 190500 h 880"/>
              <a:gd name="T6" fmla="*/ 349250 w 284"/>
              <a:gd name="T7" fmla="*/ 203200 h 880"/>
              <a:gd name="T8" fmla="*/ 330200 w 284"/>
              <a:gd name="T9" fmla="*/ 228600 h 880"/>
              <a:gd name="T10" fmla="*/ 285750 w 284"/>
              <a:gd name="T11" fmla="*/ 298450 h 880"/>
              <a:gd name="T12" fmla="*/ 241300 w 284"/>
              <a:gd name="T13" fmla="*/ 419100 h 880"/>
              <a:gd name="T14" fmla="*/ 260350 w 284"/>
              <a:gd name="T15" fmla="*/ 539750 h 880"/>
              <a:gd name="T16" fmla="*/ 228600 w 284"/>
              <a:gd name="T17" fmla="*/ 622300 h 880"/>
              <a:gd name="T18" fmla="*/ 215900 w 284"/>
              <a:gd name="T19" fmla="*/ 660400 h 880"/>
              <a:gd name="T20" fmla="*/ 228600 w 284"/>
              <a:gd name="T21" fmla="*/ 698500 h 880"/>
              <a:gd name="T22" fmla="*/ 234950 w 284"/>
              <a:gd name="T23" fmla="*/ 717550 h 880"/>
              <a:gd name="T24" fmla="*/ 203200 w 284"/>
              <a:gd name="T25" fmla="*/ 831850 h 880"/>
              <a:gd name="T26" fmla="*/ 158750 w 284"/>
              <a:gd name="T27" fmla="*/ 914400 h 880"/>
              <a:gd name="T28" fmla="*/ 133350 w 284"/>
              <a:gd name="T29" fmla="*/ 952500 h 880"/>
              <a:gd name="T30" fmla="*/ 139700 w 284"/>
              <a:gd name="T31" fmla="*/ 984250 h 880"/>
              <a:gd name="T32" fmla="*/ 152400 w 284"/>
              <a:gd name="T33" fmla="*/ 1022350 h 880"/>
              <a:gd name="T34" fmla="*/ 120650 w 284"/>
              <a:gd name="T35" fmla="*/ 1079500 h 880"/>
              <a:gd name="T36" fmla="*/ 107950 w 284"/>
              <a:gd name="T37" fmla="*/ 1098550 h 880"/>
              <a:gd name="T38" fmla="*/ 101600 w 284"/>
              <a:gd name="T39" fmla="*/ 1123950 h 880"/>
              <a:gd name="T40" fmla="*/ 95250 w 284"/>
              <a:gd name="T41" fmla="*/ 1244600 h 880"/>
              <a:gd name="T42" fmla="*/ 38100 w 284"/>
              <a:gd name="T43" fmla="*/ 1320800 h 880"/>
              <a:gd name="T44" fmla="*/ 25400 w 284"/>
              <a:gd name="T45" fmla="*/ 1377950 h 880"/>
              <a:gd name="T46" fmla="*/ 0 w 284"/>
              <a:gd name="T47" fmla="*/ 1397000 h 8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0" name="Freeform 30">
            <a:extLst>
              <a:ext uri="{FF2B5EF4-FFF2-40B4-BE49-F238E27FC236}">
                <a16:creationId xmlns:a16="http://schemas.microsoft.com/office/drawing/2014/main" id="{2D46F363-4DE3-C94F-A0D7-A81CB6FB2A86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1276350 w 804"/>
              <a:gd name="T1" fmla="*/ 463550 h 304"/>
              <a:gd name="T2" fmla="*/ 1238250 w 804"/>
              <a:gd name="T3" fmla="*/ 482600 h 304"/>
              <a:gd name="T4" fmla="*/ 1200150 w 804"/>
              <a:gd name="T5" fmla="*/ 469900 h 304"/>
              <a:gd name="T6" fmla="*/ 1181100 w 804"/>
              <a:gd name="T7" fmla="*/ 463550 h 304"/>
              <a:gd name="T8" fmla="*/ 1079500 w 804"/>
              <a:gd name="T9" fmla="*/ 450850 h 304"/>
              <a:gd name="T10" fmla="*/ 977900 w 804"/>
              <a:gd name="T11" fmla="*/ 438150 h 304"/>
              <a:gd name="T12" fmla="*/ 863600 w 804"/>
              <a:gd name="T13" fmla="*/ 419100 h 304"/>
              <a:gd name="T14" fmla="*/ 762000 w 804"/>
              <a:gd name="T15" fmla="*/ 406400 h 304"/>
              <a:gd name="T16" fmla="*/ 742950 w 804"/>
              <a:gd name="T17" fmla="*/ 361950 h 304"/>
              <a:gd name="T18" fmla="*/ 717550 w 804"/>
              <a:gd name="T19" fmla="*/ 349250 h 304"/>
              <a:gd name="T20" fmla="*/ 679450 w 804"/>
              <a:gd name="T21" fmla="*/ 311150 h 304"/>
              <a:gd name="T22" fmla="*/ 660400 w 804"/>
              <a:gd name="T23" fmla="*/ 298450 h 304"/>
              <a:gd name="T24" fmla="*/ 590550 w 804"/>
              <a:gd name="T25" fmla="*/ 254000 h 304"/>
              <a:gd name="T26" fmla="*/ 552450 w 804"/>
              <a:gd name="T27" fmla="*/ 266700 h 304"/>
              <a:gd name="T28" fmla="*/ 476250 w 804"/>
              <a:gd name="T29" fmla="*/ 254000 h 304"/>
              <a:gd name="T30" fmla="*/ 431800 w 804"/>
              <a:gd name="T31" fmla="*/ 203200 h 304"/>
              <a:gd name="T32" fmla="*/ 425450 w 804"/>
              <a:gd name="T33" fmla="*/ 158750 h 304"/>
              <a:gd name="T34" fmla="*/ 387350 w 804"/>
              <a:gd name="T35" fmla="*/ 146050 h 304"/>
              <a:gd name="T36" fmla="*/ 336550 w 804"/>
              <a:gd name="T37" fmla="*/ 76200 h 304"/>
              <a:gd name="T38" fmla="*/ 247650 w 804"/>
              <a:gd name="T39" fmla="*/ 12700 h 304"/>
              <a:gd name="T40" fmla="*/ 152400 w 804"/>
              <a:gd name="T41" fmla="*/ 19050 h 304"/>
              <a:gd name="T42" fmla="*/ 0 w 804"/>
              <a:gd name="T43" fmla="*/ 31750 h 30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1" name="Rectangle 31">
            <a:extLst>
              <a:ext uri="{FF2B5EF4-FFF2-40B4-BE49-F238E27FC236}">
                <a16:creationId xmlns:a16="http://schemas.microsoft.com/office/drawing/2014/main" id="{9EB4C466-DFC4-DE49-BCFB-551D506E1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52672" name="Line 32">
            <a:extLst>
              <a:ext uri="{FF2B5EF4-FFF2-40B4-BE49-F238E27FC236}">
                <a16:creationId xmlns:a16="http://schemas.microsoft.com/office/drawing/2014/main" id="{FE4916BA-C4D8-AC46-8B42-78DBFB7E7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73" name="Text Box 33">
            <a:extLst>
              <a:ext uri="{FF2B5EF4-FFF2-40B4-BE49-F238E27FC236}">
                <a16:creationId xmlns:a16="http://schemas.microsoft.com/office/drawing/2014/main" id="{3F82B5BC-5C7A-7149-AF92-9B45EA9C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5816600"/>
            <a:ext cx="7572375" cy="4349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000" b="1">
                <a:solidFill>
                  <a:schemeClr val="bg2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    </a:t>
            </a:r>
            <a:endParaRPr lang="en-US" altLang="ko-KR" sz="2400" b="1">
              <a:solidFill>
                <a:srgbClr val="FFFF00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52674" name="Text Box 34">
            <a:extLst>
              <a:ext uri="{FF2B5EF4-FFF2-40B4-BE49-F238E27FC236}">
                <a16:creationId xmlns:a16="http://schemas.microsoft.com/office/drawing/2014/main" id="{9DBF5BBA-105A-4141-9D52-B5B87A498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775325"/>
            <a:ext cx="8131175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>
                <a:solidFill>
                  <a:srgbClr val="FFFF00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오늘날의 이스라엘에 있는 이스마엘과</a:t>
            </a:r>
            <a:r>
              <a:rPr lang="en-US" altLang="ko-KR" sz="2400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이삭</a:t>
            </a:r>
            <a:endParaRPr lang="en-US" altLang="ko-KR" sz="2400" b="1">
              <a:solidFill>
                <a:srgbClr val="FFFF00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752675" name="Oval 35">
            <a:extLst>
              <a:ext uri="{FF2B5EF4-FFF2-40B4-BE49-F238E27FC236}">
                <a16:creationId xmlns:a16="http://schemas.microsoft.com/office/drawing/2014/main" id="{37D6732F-DAC6-EF44-9190-CDAD69858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76" name="Oval 36">
            <a:extLst>
              <a:ext uri="{FF2B5EF4-FFF2-40B4-BE49-F238E27FC236}">
                <a16:creationId xmlns:a16="http://schemas.microsoft.com/office/drawing/2014/main" id="{68C80607-1E52-4F46-8267-076ECC4D5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677" name="Text Box 37">
            <a:extLst>
              <a:ext uri="{FF2B5EF4-FFF2-40B4-BE49-F238E27FC236}">
                <a16:creationId xmlns:a16="http://schemas.microsoft.com/office/drawing/2014/main" id="{F5AACD9C-8C17-664D-9579-B28A7AA1E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rPr>
              <a:t>에이랏</a:t>
            </a:r>
          </a:p>
        </p:txBody>
      </p:sp>
      <p:sp>
        <p:nvSpPr>
          <p:cNvPr id="752678" name="Text Box 38">
            <a:extLst>
              <a:ext uri="{FF2B5EF4-FFF2-40B4-BE49-F238E27FC236}">
                <a16:creationId xmlns:a16="http://schemas.microsoft.com/office/drawing/2014/main" id="{46A7FE56-D40B-324A-899D-DCB43454B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rPr>
              <a:t>알아카바</a:t>
            </a:r>
            <a:endParaRPr lang="en-US" altLang="ko-KR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굴림" charset="0"/>
              <a:cs typeface="굴림" charset="0"/>
            </a:endParaRPr>
          </a:p>
        </p:txBody>
      </p:sp>
      <p:grpSp>
        <p:nvGrpSpPr>
          <p:cNvPr id="51238" name="Group 39">
            <a:extLst>
              <a:ext uri="{FF2B5EF4-FFF2-40B4-BE49-F238E27FC236}">
                <a16:creationId xmlns:a16="http://schemas.microsoft.com/office/drawing/2014/main" id="{88785163-7F5D-6D47-965F-6892366D486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>
              <a:extLst>
                <a:ext uri="{FF2B5EF4-FFF2-40B4-BE49-F238E27FC236}">
                  <a16:creationId xmlns:a16="http://schemas.microsoft.com/office/drawing/2014/main" id="{088DAD7C-FA2A-514A-A9B1-15C36DE28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>
                <a:gd name="T0" fmla="*/ 1480 w 1480"/>
                <a:gd name="T1" fmla="*/ 0 h 1864"/>
                <a:gd name="T2" fmla="*/ 1416 w 1480"/>
                <a:gd name="T3" fmla="*/ 48 h 1864"/>
                <a:gd name="T4" fmla="*/ 1376 w 1480"/>
                <a:gd name="T5" fmla="*/ 144 h 1864"/>
                <a:gd name="T6" fmla="*/ 1360 w 1480"/>
                <a:gd name="T7" fmla="*/ 192 h 1864"/>
                <a:gd name="T8" fmla="*/ 1320 w 1480"/>
                <a:gd name="T9" fmla="*/ 240 h 1864"/>
                <a:gd name="T10" fmla="*/ 1296 w 1480"/>
                <a:gd name="T11" fmla="*/ 320 h 1864"/>
                <a:gd name="T12" fmla="*/ 1224 w 1480"/>
                <a:gd name="T13" fmla="*/ 416 h 1864"/>
                <a:gd name="T14" fmla="*/ 1152 w 1480"/>
                <a:gd name="T15" fmla="*/ 552 h 1864"/>
                <a:gd name="T16" fmla="*/ 1120 w 1480"/>
                <a:gd name="T17" fmla="*/ 664 h 1864"/>
                <a:gd name="T18" fmla="*/ 1112 w 1480"/>
                <a:gd name="T19" fmla="*/ 688 h 1864"/>
                <a:gd name="T20" fmla="*/ 1080 w 1480"/>
                <a:gd name="T21" fmla="*/ 768 h 1864"/>
                <a:gd name="T22" fmla="*/ 1056 w 1480"/>
                <a:gd name="T23" fmla="*/ 752 h 1864"/>
                <a:gd name="T24" fmla="*/ 1032 w 1480"/>
                <a:gd name="T25" fmla="*/ 744 h 1864"/>
                <a:gd name="T26" fmla="*/ 1016 w 1480"/>
                <a:gd name="T27" fmla="*/ 792 h 1864"/>
                <a:gd name="T28" fmla="*/ 1008 w 1480"/>
                <a:gd name="T29" fmla="*/ 816 h 1864"/>
                <a:gd name="T30" fmla="*/ 944 w 1480"/>
                <a:gd name="T31" fmla="*/ 1080 h 1864"/>
                <a:gd name="T32" fmla="*/ 912 w 1480"/>
                <a:gd name="T33" fmla="*/ 1200 h 1864"/>
                <a:gd name="T34" fmla="*/ 880 w 1480"/>
                <a:gd name="T35" fmla="*/ 1248 h 1864"/>
                <a:gd name="T36" fmla="*/ 816 w 1480"/>
                <a:gd name="T37" fmla="*/ 1360 h 1864"/>
                <a:gd name="T38" fmla="*/ 784 w 1480"/>
                <a:gd name="T39" fmla="*/ 1456 h 1864"/>
                <a:gd name="T40" fmla="*/ 776 w 1480"/>
                <a:gd name="T41" fmla="*/ 1480 h 1864"/>
                <a:gd name="T42" fmla="*/ 704 w 1480"/>
                <a:gd name="T43" fmla="*/ 1536 h 1864"/>
                <a:gd name="T44" fmla="*/ 656 w 1480"/>
                <a:gd name="T45" fmla="*/ 1632 h 1864"/>
                <a:gd name="T46" fmla="*/ 632 w 1480"/>
                <a:gd name="T47" fmla="*/ 1640 h 1864"/>
                <a:gd name="T48" fmla="*/ 608 w 1480"/>
                <a:gd name="T49" fmla="*/ 1656 h 1864"/>
                <a:gd name="T50" fmla="*/ 560 w 1480"/>
                <a:gd name="T51" fmla="*/ 1672 h 1864"/>
                <a:gd name="T52" fmla="*/ 472 w 1480"/>
                <a:gd name="T53" fmla="*/ 1752 h 1864"/>
                <a:gd name="T54" fmla="*/ 376 w 1480"/>
                <a:gd name="T55" fmla="*/ 1808 h 1864"/>
                <a:gd name="T56" fmla="*/ 304 w 1480"/>
                <a:gd name="T57" fmla="*/ 1832 h 1864"/>
                <a:gd name="T58" fmla="*/ 104 w 1480"/>
                <a:gd name="T59" fmla="*/ 1864 h 1864"/>
                <a:gd name="T60" fmla="*/ 0 w 1480"/>
                <a:gd name="T61" fmla="*/ 1856 h 18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1" name="Freeform 41">
              <a:extLst>
                <a:ext uri="{FF2B5EF4-FFF2-40B4-BE49-F238E27FC236}">
                  <a16:creationId xmlns:a16="http://schemas.microsoft.com/office/drawing/2014/main" id="{359700BA-17C3-6641-B3C4-7FCE77A0E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>
                <a:gd name="T0" fmla="*/ 0 w 777"/>
                <a:gd name="T1" fmla="*/ 568 h 608"/>
                <a:gd name="T2" fmla="*/ 80 w 777"/>
                <a:gd name="T3" fmla="*/ 576 h 608"/>
                <a:gd name="T4" fmla="*/ 128 w 777"/>
                <a:gd name="T5" fmla="*/ 608 h 608"/>
                <a:gd name="T6" fmla="*/ 232 w 777"/>
                <a:gd name="T7" fmla="*/ 576 h 608"/>
                <a:gd name="T8" fmla="*/ 256 w 777"/>
                <a:gd name="T9" fmla="*/ 544 h 608"/>
                <a:gd name="T10" fmla="*/ 264 w 777"/>
                <a:gd name="T11" fmla="*/ 456 h 608"/>
                <a:gd name="T12" fmla="*/ 336 w 777"/>
                <a:gd name="T13" fmla="*/ 448 h 608"/>
                <a:gd name="T14" fmla="*/ 432 w 777"/>
                <a:gd name="T15" fmla="*/ 416 h 608"/>
                <a:gd name="T16" fmla="*/ 472 w 777"/>
                <a:gd name="T17" fmla="*/ 344 h 608"/>
                <a:gd name="T18" fmla="*/ 520 w 777"/>
                <a:gd name="T19" fmla="*/ 320 h 608"/>
                <a:gd name="T20" fmla="*/ 584 w 777"/>
                <a:gd name="T21" fmla="*/ 280 h 608"/>
                <a:gd name="T22" fmla="*/ 576 w 777"/>
                <a:gd name="T23" fmla="*/ 232 h 608"/>
                <a:gd name="T24" fmla="*/ 528 w 777"/>
                <a:gd name="T25" fmla="*/ 216 h 608"/>
                <a:gd name="T26" fmla="*/ 584 w 777"/>
                <a:gd name="T27" fmla="*/ 144 h 608"/>
                <a:gd name="T28" fmla="*/ 608 w 777"/>
                <a:gd name="T29" fmla="*/ 128 h 608"/>
                <a:gd name="T30" fmla="*/ 656 w 777"/>
                <a:gd name="T31" fmla="*/ 112 h 608"/>
                <a:gd name="T32" fmla="*/ 680 w 777"/>
                <a:gd name="T33" fmla="*/ 104 h 608"/>
                <a:gd name="T34" fmla="*/ 768 w 777"/>
                <a:gd name="T35" fmla="*/ 104 h 608"/>
                <a:gd name="T36" fmla="*/ 752 w 777"/>
                <a:gd name="T37" fmla="*/ 80 h 608"/>
                <a:gd name="T38" fmla="*/ 744 w 777"/>
                <a:gd name="T39" fmla="*/ 56 h 608"/>
                <a:gd name="T40" fmla="*/ 776 w 777"/>
                <a:gd name="T41" fmla="*/ 0 h 6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2" name="Freeform 42">
              <a:extLst>
                <a:ext uri="{FF2B5EF4-FFF2-40B4-BE49-F238E27FC236}">
                  <a16:creationId xmlns:a16="http://schemas.microsoft.com/office/drawing/2014/main" id="{4B90F71F-03AA-6D4F-AB61-93E56DE2D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>
                <a:gd name="T0" fmla="*/ 124 w 134"/>
                <a:gd name="T1" fmla="*/ 0 h 652"/>
                <a:gd name="T2" fmla="*/ 124 w 134"/>
                <a:gd name="T3" fmla="*/ 84 h 652"/>
                <a:gd name="T4" fmla="*/ 92 w 134"/>
                <a:gd name="T5" fmla="*/ 180 h 652"/>
                <a:gd name="T6" fmla="*/ 104 w 134"/>
                <a:gd name="T7" fmla="*/ 244 h 652"/>
                <a:gd name="T8" fmla="*/ 68 w 134"/>
                <a:gd name="T9" fmla="*/ 332 h 652"/>
                <a:gd name="T10" fmla="*/ 48 w 134"/>
                <a:gd name="T11" fmla="*/ 384 h 652"/>
                <a:gd name="T12" fmla="*/ 28 w 134"/>
                <a:gd name="T13" fmla="*/ 420 h 652"/>
                <a:gd name="T14" fmla="*/ 52 w 134"/>
                <a:gd name="T15" fmla="*/ 488 h 652"/>
                <a:gd name="T16" fmla="*/ 68 w 134"/>
                <a:gd name="T17" fmla="*/ 524 h 652"/>
                <a:gd name="T18" fmla="*/ 64 w 134"/>
                <a:gd name="T19" fmla="*/ 536 h 652"/>
                <a:gd name="T20" fmla="*/ 52 w 134"/>
                <a:gd name="T21" fmla="*/ 544 h 652"/>
                <a:gd name="T22" fmla="*/ 44 w 134"/>
                <a:gd name="T23" fmla="*/ 568 h 652"/>
                <a:gd name="T24" fmla="*/ 40 w 134"/>
                <a:gd name="T25" fmla="*/ 580 h 652"/>
                <a:gd name="T26" fmla="*/ 36 w 134"/>
                <a:gd name="T27" fmla="*/ 616 h 652"/>
                <a:gd name="T28" fmla="*/ 24 w 134"/>
                <a:gd name="T29" fmla="*/ 624 h 652"/>
                <a:gd name="T30" fmla="*/ 0 w 134"/>
                <a:gd name="T31" fmla="*/ 652 h 6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3" name="Freeform 43">
              <a:extLst>
                <a:ext uri="{FF2B5EF4-FFF2-40B4-BE49-F238E27FC236}">
                  <a16:creationId xmlns:a16="http://schemas.microsoft.com/office/drawing/2014/main" id="{09CB330E-217A-6C4A-8479-9098FE7C1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>
                <a:gd name="T0" fmla="*/ 467 w 467"/>
                <a:gd name="T1" fmla="*/ 130 h 838"/>
                <a:gd name="T2" fmla="*/ 423 w 467"/>
                <a:gd name="T3" fmla="*/ 122 h 838"/>
                <a:gd name="T4" fmla="*/ 415 w 467"/>
                <a:gd name="T5" fmla="*/ 110 h 838"/>
                <a:gd name="T6" fmla="*/ 355 w 467"/>
                <a:gd name="T7" fmla="*/ 102 h 838"/>
                <a:gd name="T8" fmla="*/ 363 w 467"/>
                <a:gd name="T9" fmla="*/ 54 h 838"/>
                <a:gd name="T10" fmla="*/ 331 w 467"/>
                <a:gd name="T11" fmla="*/ 46 h 838"/>
                <a:gd name="T12" fmla="*/ 271 w 467"/>
                <a:gd name="T13" fmla="*/ 26 h 838"/>
                <a:gd name="T14" fmla="*/ 235 w 467"/>
                <a:gd name="T15" fmla="*/ 6 h 838"/>
                <a:gd name="T16" fmla="*/ 143 w 467"/>
                <a:gd name="T17" fmla="*/ 50 h 838"/>
                <a:gd name="T18" fmla="*/ 103 w 467"/>
                <a:gd name="T19" fmla="*/ 138 h 838"/>
                <a:gd name="T20" fmla="*/ 79 w 467"/>
                <a:gd name="T21" fmla="*/ 222 h 838"/>
                <a:gd name="T22" fmla="*/ 75 w 467"/>
                <a:gd name="T23" fmla="*/ 234 h 838"/>
                <a:gd name="T24" fmla="*/ 63 w 467"/>
                <a:gd name="T25" fmla="*/ 242 h 838"/>
                <a:gd name="T26" fmla="*/ 87 w 467"/>
                <a:gd name="T27" fmla="*/ 306 h 838"/>
                <a:gd name="T28" fmla="*/ 95 w 467"/>
                <a:gd name="T29" fmla="*/ 398 h 838"/>
                <a:gd name="T30" fmla="*/ 123 w 467"/>
                <a:gd name="T31" fmla="*/ 466 h 838"/>
                <a:gd name="T32" fmla="*/ 139 w 467"/>
                <a:gd name="T33" fmla="*/ 478 h 838"/>
                <a:gd name="T34" fmla="*/ 163 w 467"/>
                <a:gd name="T35" fmla="*/ 486 h 838"/>
                <a:gd name="T36" fmla="*/ 219 w 467"/>
                <a:gd name="T37" fmla="*/ 490 h 838"/>
                <a:gd name="T38" fmla="*/ 227 w 467"/>
                <a:gd name="T39" fmla="*/ 530 h 838"/>
                <a:gd name="T40" fmla="*/ 191 w 467"/>
                <a:gd name="T41" fmla="*/ 542 h 838"/>
                <a:gd name="T42" fmla="*/ 119 w 467"/>
                <a:gd name="T43" fmla="*/ 590 h 838"/>
                <a:gd name="T44" fmla="*/ 79 w 467"/>
                <a:gd name="T45" fmla="*/ 622 h 838"/>
                <a:gd name="T46" fmla="*/ 59 w 467"/>
                <a:gd name="T47" fmla="*/ 658 h 838"/>
                <a:gd name="T48" fmla="*/ 39 w 467"/>
                <a:gd name="T49" fmla="*/ 706 h 838"/>
                <a:gd name="T50" fmla="*/ 3 w 467"/>
                <a:gd name="T51" fmla="*/ 790 h 838"/>
                <a:gd name="T52" fmla="*/ 27 w 467"/>
                <a:gd name="T53" fmla="*/ 838 h 838"/>
                <a:gd name="T54" fmla="*/ 87 w 467"/>
                <a:gd name="T55" fmla="*/ 814 h 838"/>
                <a:gd name="T56" fmla="*/ 151 w 467"/>
                <a:gd name="T57" fmla="*/ 830 h 838"/>
                <a:gd name="T58" fmla="*/ 195 w 467"/>
                <a:gd name="T59" fmla="*/ 818 h 838"/>
                <a:gd name="T60" fmla="*/ 231 w 467"/>
                <a:gd name="T61" fmla="*/ 822 h 838"/>
                <a:gd name="T62" fmla="*/ 267 w 467"/>
                <a:gd name="T63" fmla="*/ 790 h 838"/>
                <a:gd name="T64" fmla="*/ 339 w 467"/>
                <a:gd name="T65" fmla="*/ 734 h 838"/>
                <a:gd name="T66" fmla="*/ 411 w 467"/>
                <a:gd name="T67" fmla="*/ 726 h 8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4" name="Freeform 44">
              <a:extLst>
                <a:ext uri="{FF2B5EF4-FFF2-40B4-BE49-F238E27FC236}">
                  <a16:creationId xmlns:a16="http://schemas.microsoft.com/office/drawing/2014/main" id="{AB43F459-9A25-0A45-8E2D-862FB11F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>
                <a:gd name="T0" fmla="*/ 0 w 152"/>
                <a:gd name="T1" fmla="*/ 192 h 192"/>
                <a:gd name="T2" fmla="*/ 40 w 152"/>
                <a:gd name="T3" fmla="*/ 176 h 192"/>
                <a:gd name="T4" fmla="*/ 64 w 152"/>
                <a:gd name="T5" fmla="*/ 168 h 192"/>
                <a:gd name="T6" fmla="*/ 96 w 152"/>
                <a:gd name="T7" fmla="*/ 80 h 192"/>
                <a:gd name="T8" fmla="*/ 132 w 152"/>
                <a:gd name="T9" fmla="*/ 60 h 192"/>
                <a:gd name="T10" fmla="*/ 152 w 152"/>
                <a:gd name="T11" fmla="*/ 24 h 192"/>
                <a:gd name="T12" fmla="*/ 148 w 152"/>
                <a:gd name="T13" fmla="*/ 8 h 192"/>
                <a:gd name="T14" fmla="*/ 136 w 152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5" name="Freeform 45">
              <a:extLst>
                <a:ext uri="{FF2B5EF4-FFF2-40B4-BE49-F238E27FC236}">
                  <a16:creationId xmlns:a16="http://schemas.microsoft.com/office/drawing/2014/main" id="{8BE4A44A-0F13-6048-A131-143A1B89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>
                <a:gd name="T0" fmla="*/ 98 w 113"/>
                <a:gd name="T1" fmla="*/ 0 h 320"/>
                <a:gd name="T2" fmla="*/ 46 w 113"/>
                <a:gd name="T3" fmla="*/ 72 h 320"/>
                <a:gd name="T4" fmla="*/ 50 w 113"/>
                <a:gd name="T5" fmla="*/ 116 h 320"/>
                <a:gd name="T6" fmla="*/ 34 w 113"/>
                <a:gd name="T7" fmla="*/ 164 h 320"/>
                <a:gd name="T8" fmla="*/ 22 w 113"/>
                <a:gd name="T9" fmla="*/ 244 h 320"/>
                <a:gd name="T10" fmla="*/ 6 w 113"/>
                <a:gd name="T11" fmla="*/ 268 h 320"/>
                <a:gd name="T12" fmla="*/ 2 w 113"/>
                <a:gd name="T13" fmla="*/ 280 h 320"/>
                <a:gd name="T14" fmla="*/ 18 w 113"/>
                <a:gd name="T15" fmla="*/ 312 h 320"/>
                <a:gd name="T16" fmla="*/ 42 w 113"/>
                <a:gd name="T17" fmla="*/ 320 h 320"/>
                <a:gd name="T18" fmla="*/ 42 w 113"/>
                <a:gd name="T19" fmla="*/ 280 h 320"/>
                <a:gd name="T20" fmla="*/ 46 w 113"/>
                <a:gd name="T21" fmla="*/ 244 h 320"/>
                <a:gd name="T22" fmla="*/ 58 w 113"/>
                <a:gd name="T23" fmla="*/ 256 h 320"/>
                <a:gd name="T24" fmla="*/ 70 w 113"/>
                <a:gd name="T25" fmla="*/ 252 h 320"/>
                <a:gd name="T26" fmla="*/ 98 w 113"/>
                <a:gd name="T27" fmla="*/ 208 h 320"/>
                <a:gd name="T28" fmla="*/ 74 w 113"/>
                <a:gd name="T29" fmla="*/ 132 h 320"/>
                <a:gd name="T30" fmla="*/ 106 w 113"/>
                <a:gd name="T31" fmla="*/ 72 h 320"/>
                <a:gd name="T32" fmla="*/ 102 w 113"/>
                <a:gd name="T33" fmla="*/ 16 h 320"/>
                <a:gd name="T34" fmla="*/ 90 w 113"/>
                <a:gd name="T35" fmla="*/ 8 h 320"/>
                <a:gd name="T36" fmla="*/ 98 w 113"/>
                <a:gd name="T37" fmla="*/ 0 h 3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6" name="Freeform 46">
              <a:extLst>
                <a:ext uri="{FF2B5EF4-FFF2-40B4-BE49-F238E27FC236}">
                  <a16:creationId xmlns:a16="http://schemas.microsoft.com/office/drawing/2014/main" id="{6754CB70-64E8-3041-BF66-D6888941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>
                <a:gd name="T0" fmla="*/ 73 w 109"/>
                <a:gd name="T1" fmla="*/ 0 h 172"/>
                <a:gd name="T2" fmla="*/ 13 w 109"/>
                <a:gd name="T3" fmla="*/ 16 h 172"/>
                <a:gd name="T4" fmla="*/ 5 w 109"/>
                <a:gd name="T5" fmla="*/ 40 h 172"/>
                <a:gd name="T6" fmla="*/ 21 w 109"/>
                <a:gd name="T7" fmla="*/ 64 h 172"/>
                <a:gd name="T8" fmla="*/ 53 w 109"/>
                <a:gd name="T9" fmla="*/ 132 h 172"/>
                <a:gd name="T10" fmla="*/ 85 w 109"/>
                <a:gd name="T11" fmla="*/ 172 h 172"/>
                <a:gd name="T12" fmla="*/ 93 w 109"/>
                <a:gd name="T13" fmla="*/ 148 h 172"/>
                <a:gd name="T14" fmla="*/ 109 w 109"/>
                <a:gd name="T15" fmla="*/ 124 h 172"/>
                <a:gd name="T16" fmla="*/ 89 w 109"/>
                <a:gd name="T17" fmla="*/ 32 h 172"/>
                <a:gd name="T18" fmla="*/ 85 w 109"/>
                <a:gd name="T19" fmla="*/ 4 h 172"/>
                <a:gd name="T20" fmla="*/ 73 w 109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87" name="Oval 47">
              <a:extLst>
                <a:ext uri="{FF2B5EF4-FFF2-40B4-BE49-F238E27FC236}">
                  <a16:creationId xmlns:a16="http://schemas.microsoft.com/office/drawing/2014/main" id="{00106A3D-BD54-E745-8DE7-F62F6FA05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688" name="Text Box 48">
              <a:extLst>
                <a:ext uri="{FF2B5EF4-FFF2-40B4-BE49-F238E27FC236}">
                  <a16:creationId xmlns:a16="http://schemas.microsoft.com/office/drawing/2014/main" id="{5BD23402-4E7E-0042-8CD8-F40963454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ea typeface="굴림" charset="0"/>
                  <a:cs typeface="굴림" charset="0"/>
                </a:rPr>
                <a:t> 지중해</a:t>
              </a:r>
              <a:endParaRPr lang="en-US" altLang="ko-KR" sz="16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endParaRPr>
            </a:p>
          </p:txBody>
        </p:sp>
        <p:sp>
          <p:nvSpPr>
            <p:cNvPr id="752689" name="Text Box 49">
              <a:extLst>
                <a:ext uri="{FF2B5EF4-FFF2-40B4-BE49-F238E27FC236}">
                  <a16:creationId xmlns:a16="http://schemas.microsoft.com/office/drawing/2014/main" id="{FBE00D54-1DC5-7747-B96B-B5D7883E0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레바논</a:t>
              </a:r>
            </a:p>
          </p:txBody>
        </p:sp>
        <p:sp>
          <p:nvSpPr>
            <p:cNvPr id="752690" name="Freeform 50">
              <a:extLst>
                <a:ext uri="{FF2B5EF4-FFF2-40B4-BE49-F238E27FC236}">
                  <a16:creationId xmlns:a16="http://schemas.microsoft.com/office/drawing/2014/main" id="{3EE19F82-E218-FF4C-A7F5-55141344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>
                <a:gd name="T0" fmla="*/ 102 w 126"/>
                <a:gd name="T1" fmla="*/ 0 h 940"/>
                <a:gd name="T2" fmla="*/ 126 w 126"/>
                <a:gd name="T3" fmla="*/ 40 h 940"/>
                <a:gd name="T4" fmla="*/ 114 w 126"/>
                <a:gd name="T5" fmla="*/ 80 h 940"/>
                <a:gd name="T6" fmla="*/ 78 w 126"/>
                <a:gd name="T7" fmla="*/ 224 h 940"/>
                <a:gd name="T8" fmla="*/ 102 w 126"/>
                <a:gd name="T9" fmla="*/ 336 h 940"/>
                <a:gd name="T10" fmla="*/ 58 w 126"/>
                <a:gd name="T11" fmla="*/ 432 h 940"/>
                <a:gd name="T12" fmla="*/ 50 w 126"/>
                <a:gd name="T13" fmla="*/ 468 h 940"/>
                <a:gd name="T14" fmla="*/ 26 w 126"/>
                <a:gd name="T15" fmla="*/ 512 h 940"/>
                <a:gd name="T16" fmla="*/ 30 w 126"/>
                <a:gd name="T17" fmla="*/ 560 h 940"/>
                <a:gd name="T18" fmla="*/ 18 w 126"/>
                <a:gd name="T19" fmla="*/ 640 h 940"/>
                <a:gd name="T20" fmla="*/ 46 w 126"/>
                <a:gd name="T21" fmla="*/ 680 h 940"/>
                <a:gd name="T22" fmla="*/ 34 w 126"/>
                <a:gd name="T23" fmla="*/ 740 h 940"/>
                <a:gd name="T24" fmla="*/ 34 w 126"/>
                <a:gd name="T25" fmla="*/ 784 h 940"/>
                <a:gd name="T26" fmla="*/ 26 w 126"/>
                <a:gd name="T27" fmla="*/ 808 h 940"/>
                <a:gd name="T28" fmla="*/ 18 w 126"/>
                <a:gd name="T29" fmla="*/ 888 h 940"/>
                <a:gd name="T30" fmla="*/ 2 w 126"/>
                <a:gd name="T31" fmla="*/ 912 h 940"/>
                <a:gd name="T32" fmla="*/ 6 w 126"/>
                <a:gd name="T33" fmla="*/ 940 h 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AF2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691" name="Text Box 51">
              <a:extLst>
                <a:ext uri="{FF2B5EF4-FFF2-40B4-BE49-F238E27FC236}">
                  <a16:creationId xmlns:a16="http://schemas.microsoft.com/office/drawing/2014/main" id="{02E4A17D-56D1-0145-8CBD-D940BADFB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여리고</a:t>
              </a:r>
            </a:p>
          </p:txBody>
        </p:sp>
        <p:sp>
          <p:nvSpPr>
            <p:cNvPr id="752692" name="Text Box 52">
              <a:extLst>
                <a:ext uri="{FF2B5EF4-FFF2-40B4-BE49-F238E27FC236}">
                  <a16:creationId xmlns:a16="http://schemas.microsoft.com/office/drawing/2014/main" id="{8A821548-7C4F-E640-9E7F-2C27466D4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ea typeface="굴림" charset="0"/>
                  <a:cs typeface="굴림" charset="0"/>
                </a:rPr>
                <a:t> 사해       </a:t>
              </a:r>
              <a:endParaRPr lang="en-US" altLang="ko-KR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굴림" charset="0"/>
                <a:cs typeface="굴림" charset="0"/>
              </a:endParaRPr>
            </a:p>
          </p:txBody>
        </p:sp>
        <p:sp>
          <p:nvSpPr>
            <p:cNvPr id="752693" name="Text Box 53">
              <a:extLst>
                <a:ext uri="{FF2B5EF4-FFF2-40B4-BE49-F238E27FC236}">
                  <a16:creationId xmlns:a16="http://schemas.microsoft.com/office/drawing/2014/main" id="{23EE12C4-4D1F-FB4D-8D22-54F89EC9E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헤브론</a:t>
              </a:r>
            </a:p>
          </p:txBody>
        </p:sp>
        <p:sp>
          <p:nvSpPr>
            <p:cNvPr id="752694" name="Text Box 54">
              <a:extLst>
                <a:ext uri="{FF2B5EF4-FFF2-40B4-BE49-F238E27FC236}">
                  <a16:creationId xmlns:a16="http://schemas.microsoft.com/office/drawing/2014/main" id="{7CD557DB-1E6E-5748-9F0E-A92B83B4C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 갈릴리 바다</a:t>
              </a:r>
              <a:endParaRPr lang="en-US" altLang="ko-KR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2695" name="Oval 55">
              <a:extLst>
                <a:ext uri="{FF2B5EF4-FFF2-40B4-BE49-F238E27FC236}">
                  <a16:creationId xmlns:a16="http://schemas.microsoft.com/office/drawing/2014/main" id="{E1AAC2D1-771F-B748-90EC-38C40D6AC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696" name="Oval 56">
              <a:extLst>
                <a:ext uri="{FF2B5EF4-FFF2-40B4-BE49-F238E27FC236}">
                  <a16:creationId xmlns:a16="http://schemas.microsoft.com/office/drawing/2014/main" id="{8EF3381C-200D-5C4D-B947-00E2E4DFE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697" name="Oval 57">
              <a:extLst>
                <a:ext uri="{FF2B5EF4-FFF2-40B4-BE49-F238E27FC236}">
                  <a16:creationId xmlns:a16="http://schemas.microsoft.com/office/drawing/2014/main" id="{A7768DB4-D1E0-0942-8290-6C6A3E021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698" name="Oval 58">
              <a:extLst>
                <a:ext uri="{FF2B5EF4-FFF2-40B4-BE49-F238E27FC236}">
                  <a16:creationId xmlns:a16="http://schemas.microsoft.com/office/drawing/2014/main" id="{470B2502-CE4C-8C47-839C-9F4B94F27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699" name="Oval 59">
              <a:extLst>
                <a:ext uri="{FF2B5EF4-FFF2-40B4-BE49-F238E27FC236}">
                  <a16:creationId xmlns:a16="http://schemas.microsoft.com/office/drawing/2014/main" id="{0CD9050F-6588-C142-9A67-8A4900F1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700" name="Oval 60">
              <a:extLst>
                <a:ext uri="{FF2B5EF4-FFF2-40B4-BE49-F238E27FC236}">
                  <a16:creationId xmlns:a16="http://schemas.microsoft.com/office/drawing/2014/main" id="{804B36F3-B251-574C-AED7-8D33A4C29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701" name="Oval 61">
              <a:extLst>
                <a:ext uri="{FF2B5EF4-FFF2-40B4-BE49-F238E27FC236}">
                  <a16:creationId xmlns:a16="http://schemas.microsoft.com/office/drawing/2014/main" id="{6D7FF20B-E900-A241-A8FF-807C8146F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702" name="Oval 62">
              <a:extLst>
                <a:ext uri="{FF2B5EF4-FFF2-40B4-BE49-F238E27FC236}">
                  <a16:creationId xmlns:a16="http://schemas.microsoft.com/office/drawing/2014/main" id="{8D9BC998-6BC7-4F42-B667-0C211EF14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703" name="Text Box 63">
              <a:extLst>
                <a:ext uri="{FF2B5EF4-FFF2-40B4-BE49-F238E27FC236}">
                  <a16:creationId xmlns:a16="http://schemas.microsoft.com/office/drawing/2014/main" id="{D5A4A2A5-EF8C-6E40-A5B5-B5C316935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하이파</a:t>
              </a:r>
            </a:p>
          </p:txBody>
        </p:sp>
        <p:sp>
          <p:nvSpPr>
            <p:cNvPr id="752704" name="Text Box 64">
              <a:extLst>
                <a:ext uri="{FF2B5EF4-FFF2-40B4-BE49-F238E27FC236}">
                  <a16:creationId xmlns:a16="http://schemas.microsoft.com/office/drawing/2014/main" id="{0F9CAC69-FFC6-5E4E-84EF-08DFF7DCB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나사렛</a:t>
              </a:r>
            </a:p>
          </p:txBody>
        </p:sp>
        <p:sp>
          <p:nvSpPr>
            <p:cNvPr id="752705" name="Text Box 65">
              <a:extLst>
                <a:ext uri="{FF2B5EF4-FFF2-40B4-BE49-F238E27FC236}">
                  <a16:creationId xmlns:a16="http://schemas.microsoft.com/office/drawing/2014/main" id="{4641C322-5CF6-B948-9DFC-ADBCF9287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네타반</a:t>
              </a:r>
            </a:p>
          </p:txBody>
        </p:sp>
        <p:sp>
          <p:nvSpPr>
            <p:cNvPr id="752706" name="Text Box 66">
              <a:extLst>
                <a:ext uri="{FF2B5EF4-FFF2-40B4-BE49-F238E27FC236}">
                  <a16:creationId xmlns:a16="http://schemas.microsoft.com/office/drawing/2014/main" id="{3F1A8C9A-3C9F-B44F-ADD1-D4AFA3804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텔아비브 </a:t>
              </a:r>
              <a:r>
                <a:rPr lang="en-US" altLang="ko-KR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-</a:t>
              </a: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자파</a:t>
              </a:r>
              <a:endParaRPr lang="en-US" altLang="ko-KR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2707" name="Text Box 67">
              <a:extLst>
                <a:ext uri="{FF2B5EF4-FFF2-40B4-BE49-F238E27FC236}">
                  <a16:creationId xmlns:a16="http://schemas.microsoft.com/office/drawing/2014/main" id="{7F061630-BF9C-3D41-88B1-EB1BF2898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예루살렘</a:t>
              </a:r>
            </a:p>
          </p:txBody>
        </p:sp>
        <p:sp>
          <p:nvSpPr>
            <p:cNvPr id="752708" name="Text Box 68">
              <a:extLst>
                <a:ext uri="{FF2B5EF4-FFF2-40B4-BE49-F238E27FC236}">
                  <a16:creationId xmlns:a16="http://schemas.microsoft.com/office/drawing/2014/main" id="{F7265E22-EA75-EC4B-9F88-8B30AA745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비어세바</a:t>
              </a:r>
            </a:p>
          </p:txBody>
        </p:sp>
        <p:sp>
          <p:nvSpPr>
            <p:cNvPr id="752709" name="Text Box 69">
              <a:extLst>
                <a:ext uri="{FF2B5EF4-FFF2-40B4-BE49-F238E27FC236}">
                  <a16:creationId xmlns:a16="http://schemas.microsoft.com/office/drawing/2014/main" id="{4E83A995-4AD3-FD48-B945-DE8227C2E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rPr>
                <a:t>가자</a:t>
              </a:r>
            </a:p>
          </p:txBody>
        </p:sp>
        <p:sp>
          <p:nvSpPr>
            <p:cNvPr id="752710" name="Text Box 70">
              <a:extLst>
                <a:ext uri="{FF2B5EF4-FFF2-40B4-BE49-F238E27FC236}">
                  <a16:creationId xmlns:a16="http://schemas.microsoft.com/office/drawing/2014/main" id="{6A844EC4-F524-8441-B20F-270CDCED2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이스라엘</a:t>
              </a:r>
            </a:p>
          </p:txBody>
        </p:sp>
        <p:sp>
          <p:nvSpPr>
            <p:cNvPr id="752711" name="Oval 71">
              <a:extLst>
                <a:ext uri="{FF2B5EF4-FFF2-40B4-BE49-F238E27FC236}">
                  <a16:creationId xmlns:a16="http://schemas.microsoft.com/office/drawing/2014/main" id="{32E1FF62-AC3B-6846-BB43-149577ACE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52712" name="Text Box 72">
            <a:extLst>
              <a:ext uri="{FF2B5EF4-FFF2-40B4-BE49-F238E27FC236}">
                <a16:creationId xmlns:a16="http://schemas.microsoft.com/office/drawing/2014/main" id="{A5C40931-0F3D-8840-A4EB-97BFB27B0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요르단</a:t>
            </a:r>
          </a:p>
        </p:txBody>
      </p:sp>
      <p:sp>
        <p:nvSpPr>
          <p:cNvPr id="752713" name="Freeform 73">
            <a:extLst>
              <a:ext uri="{FF2B5EF4-FFF2-40B4-BE49-F238E27FC236}">
                <a16:creationId xmlns:a16="http://schemas.microsoft.com/office/drawing/2014/main" id="{CFB382C2-2F0A-234F-8459-3E198966FCC2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714" name="AutoShape 74">
            <a:extLst>
              <a:ext uri="{FF2B5EF4-FFF2-40B4-BE49-F238E27FC236}">
                <a16:creationId xmlns:a16="http://schemas.microsoft.com/office/drawing/2014/main" id="{C026CF2D-6E55-0F48-A6EF-8AF17C731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15" name="Rectangle 75">
            <a:extLst>
              <a:ext uri="{FF2B5EF4-FFF2-40B4-BE49-F238E27FC236}">
                <a16:creationId xmlns:a16="http://schemas.microsoft.com/office/drawing/2014/main" id="{18A4531E-FC29-9E4E-84C8-D30C46368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16" name="AutoShape 76">
            <a:extLst>
              <a:ext uri="{FF2B5EF4-FFF2-40B4-BE49-F238E27FC236}">
                <a16:creationId xmlns:a16="http://schemas.microsoft.com/office/drawing/2014/main" id="{71BB5E6C-D659-1545-86D5-A49E3C2A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17" name="Line 77">
            <a:extLst>
              <a:ext uri="{FF2B5EF4-FFF2-40B4-BE49-F238E27FC236}">
                <a16:creationId xmlns:a16="http://schemas.microsoft.com/office/drawing/2014/main" id="{BF313C0C-067C-0B40-92EF-361121E0B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18" name="Line 78">
            <a:extLst>
              <a:ext uri="{FF2B5EF4-FFF2-40B4-BE49-F238E27FC236}">
                <a16:creationId xmlns:a16="http://schemas.microsoft.com/office/drawing/2014/main" id="{D3838013-A061-6F49-9202-3C427FB733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19" name="Rectangle 79">
            <a:extLst>
              <a:ext uri="{FF2B5EF4-FFF2-40B4-BE49-F238E27FC236}">
                <a16:creationId xmlns:a16="http://schemas.microsoft.com/office/drawing/2014/main" id="{7743333C-C345-2C4E-BF85-A5A53531F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20" name="Rectangle 80">
            <a:extLst>
              <a:ext uri="{FF2B5EF4-FFF2-40B4-BE49-F238E27FC236}">
                <a16:creationId xmlns:a16="http://schemas.microsoft.com/office/drawing/2014/main" id="{BA3D2BF4-5C0E-B04A-B2BE-234D8822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52721" name="Rectangle 81">
            <a:extLst>
              <a:ext uri="{FF2B5EF4-FFF2-40B4-BE49-F238E27FC236}">
                <a16:creationId xmlns:a16="http://schemas.microsoft.com/office/drawing/2014/main" id="{45123EE7-3E6B-4E42-BC15-884BD25E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52722" name="Rectangle 82">
            <a:extLst>
              <a:ext uri="{FF2B5EF4-FFF2-40B4-BE49-F238E27FC236}">
                <a16:creationId xmlns:a16="http://schemas.microsoft.com/office/drawing/2014/main" id="{6C63DEDC-399D-0840-A30D-AF3DD344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52723" name="Rectangle 83">
            <a:extLst>
              <a:ext uri="{FF2B5EF4-FFF2-40B4-BE49-F238E27FC236}">
                <a16:creationId xmlns:a16="http://schemas.microsoft.com/office/drawing/2014/main" id="{7709779B-5FA7-3A4D-9482-83B4D61A8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752724" name="Line 84">
            <a:extLst>
              <a:ext uri="{FF2B5EF4-FFF2-40B4-BE49-F238E27FC236}">
                <a16:creationId xmlns:a16="http://schemas.microsoft.com/office/drawing/2014/main" id="{0DC18324-A04A-5949-A3B1-CA4B84B1DF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25" name="Line 85">
            <a:extLst>
              <a:ext uri="{FF2B5EF4-FFF2-40B4-BE49-F238E27FC236}">
                <a16:creationId xmlns:a16="http://schemas.microsoft.com/office/drawing/2014/main" id="{2A75583F-2BEF-1D40-B7FD-15653231B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26" name="Line 86">
            <a:extLst>
              <a:ext uri="{FF2B5EF4-FFF2-40B4-BE49-F238E27FC236}">
                <a16:creationId xmlns:a16="http://schemas.microsoft.com/office/drawing/2014/main" id="{98CBC493-0E49-3846-A1B4-187000858A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2738" name="Text Box 98">
            <a:extLst>
              <a:ext uri="{FF2B5EF4-FFF2-40B4-BE49-F238E27FC236}">
                <a16:creationId xmlns:a16="http://schemas.microsoft.com/office/drawing/2014/main" id="{4CBC614B-9C9F-0641-A9EA-E9A1A920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52739" name="Text Box 99">
            <a:extLst>
              <a:ext uri="{FF2B5EF4-FFF2-40B4-BE49-F238E27FC236}">
                <a16:creationId xmlns:a16="http://schemas.microsoft.com/office/drawing/2014/main" id="{56059C07-7E8E-4245-B3BD-24BBDCD2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752741" name="Rectangle 101">
            <a:extLst>
              <a:ext uri="{FF2B5EF4-FFF2-40B4-BE49-F238E27FC236}">
                <a16:creationId xmlns:a16="http://schemas.microsoft.com/office/drawing/2014/main" id="{493E933A-7D5E-1245-9216-025BD50C5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40</a:t>
            </a:r>
          </a:p>
        </p:txBody>
      </p:sp>
      <p:sp>
        <p:nvSpPr>
          <p:cNvPr id="752742" name="Text Box 102">
            <a:extLst>
              <a:ext uri="{FF2B5EF4-FFF2-40B4-BE49-F238E27FC236}">
                <a16:creationId xmlns:a16="http://schemas.microsoft.com/office/drawing/2014/main" id="{C96EB0DF-E254-CB4B-A638-F6A4D5D5F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752731" name="Group 91">
            <a:extLst>
              <a:ext uri="{FF2B5EF4-FFF2-40B4-BE49-F238E27FC236}">
                <a16:creationId xmlns:a16="http://schemas.microsoft.com/office/drawing/2014/main" id="{DF210BBB-7CA8-3049-ACF0-A14BF41EF63A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2298700"/>
            <a:ext cx="6997700" cy="2586038"/>
            <a:chOff x="1352" y="-3515"/>
            <a:chExt cx="4408" cy="1629"/>
          </a:xfrm>
        </p:grpSpPr>
        <p:sp>
          <p:nvSpPr>
            <p:cNvPr id="752732" name="Text Box 92">
              <a:extLst>
                <a:ext uri="{FF2B5EF4-FFF2-40B4-BE49-F238E27FC236}">
                  <a16:creationId xmlns:a16="http://schemas.microsoft.com/office/drawing/2014/main" id="{DF265F1C-EBEF-034A-9A1C-1D86FF097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98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000" b="1">
                  <a:solidFill>
                    <a:srgbClr val="EEFF4B"/>
                  </a:solidFill>
                  <a:effectLst/>
                  <a:latin typeface="MD솔체" charset="0"/>
                  <a:ea typeface="MD솔체" charset="0"/>
                  <a:cs typeface="MD솔체" charset="0"/>
                </a:rPr>
                <a:t>이스마엘의 자손들</a:t>
              </a:r>
              <a:endParaRPr lang="en-US" altLang="ko-KR" sz="2000" b="1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endParaRPr>
            </a:p>
          </p:txBody>
        </p:sp>
        <p:sp>
          <p:nvSpPr>
            <p:cNvPr id="752733" name="AutoShape 93">
              <a:extLst>
                <a:ext uri="{FF2B5EF4-FFF2-40B4-BE49-F238E27FC236}">
                  <a16:creationId xmlns:a16="http://schemas.microsoft.com/office/drawing/2014/main" id="{6B824751-DDD9-0C4E-AE9A-79CC0F1DF8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51265" name="Group 94">
              <a:extLst>
                <a:ext uri="{FF2B5EF4-FFF2-40B4-BE49-F238E27FC236}">
                  <a16:creationId xmlns:a16="http://schemas.microsoft.com/office/drawing/2014/main" id="{15473F2B-2DE8-DC4F-ABA5-F492F2B0F9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>
                <a:extLst>
                  <a:ext uri="{FF2B5EF4-FFF2-40B4-BE49-F238E27FC236}">
                    <a16:creationId xmlns:a16="http://schemas.microsoft.com/office/drawing/2014/main" id="{73935649-10A6-124C-8AD8-DEBF2BB07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2736" name="Freeform 96">
                <a:extLst>
                  <a:ext uri="{FF2B5EF4-FFF2-40B4-BE49-F238E27FC236}">
                    <a16:creationId xmlns:a16="http://schemas.microsoft.com/office/drawing/2014/main" id="{A366C424-B327-0343-90B8-0B7F54481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752737" name="AutoShape 97">
              <a:extLst>
                <a:ext uri="{FF2B5EF4-FFF2-40B4-BE49-F238E27FC236}">
                  <a16:creationId xmlns:a16="http://schemas.microsoft.com/office/drawing/2014/main" id="{C466540F-3ADB-EF47-90ED-8BB0F64235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752727" name="Group 87">
            <a:extLst>
              <a:ext uri="{FF2B5EF4-FFF2-40B4-BE49-F238E27FC236}">
                <a16:creationId xmlns:a16="http://schemas.microsoft.com/office/drawing/2014/main" id="{4C14E45A-4C12-804B-B2EC-3AA88BFA1C16}"/>
              </a:ext>
            </a:extLst>
          </p:cNvPr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752728" name="AutoShape 88">
              <a:extLst>
                <a:ext uri="{FF2B5EF4-FFF2-40B4-BE49-F238E27FC236}">
                  <a16:creationId xmlns:a16="http://schemas.microsoft.com/office/drawing/2014/main" id="{2C59ECA0-05E3-0D4F-9520-128EBF7AEC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2729" name="Text Box 89">
              <a:extLst>
                <a:ext uri="{FF2B5EF4-FFF2-40B4-BE49-F238E27FC236}">
                  <a16:creationId xmlns:a16="http://schemas.microsoft.com/office/drawing/2014/main" id="{3AF81DB2-A9A1-824E-93D2-1877F9388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298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000" b="1">
                  <a:solidFill>
                    <a:srgbClr val="EEFF4B"/>
                  </a:solidFill>
                  <a:effectLst/>
                  <a:latin typeface="MD솔체" charset="0"/>
                  <a:ea typeface="MD솔체" charset="0"/>
                  <a:cs typeface="MD솔체" charset="0"/>
                </a:rPr>
                <a:t>이삭의 자손들</a:t>
              </a:r>
              <a:endParaRPr lang="en-US" altLang="ko-KR" sz="2000">
                <a:solidFill>
                  <a:srgbClr val="EEFF4B"/>
                </a:solidFill>
                <a:effectLst/>
                <a:latin typeface="MD솔체" charset="0"/>
                <a:ea typeface="MD솔체" charset="0"/>
                <a:cs typeface="MD솔체" charset="0"/>
              </a:endParaRPr>
            </a:p>
          </p:txBody>
        </p:sp>
        <p:sp>
          <p:nvSpPr>
            <p:cNvPr id="752730" name="Freeform 90">
              <a:extLst>
                <a:ext uri="{FF2B5EF4-FFF2-40B4-BE49-F238E27FC236}">
                  <a16:creationId xmlns:a16="http://schemas.microsoft.com/office/drawing/2014/main" id="{19E08029-A97D-DD4D-9F2C-51BD3749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2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2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92" name="Text Box 8">
            <a:extLst>
              <a:ext uri="{FF2B5EF4-FFF2-40B4-BE49-F238E27FC236}">
                <a16:creationId xmlns:a16="http://schemas.microsoft.com/office/drawing/2014/main" id="{A1C5C0BD-3F6C-4C44-BC58-7D7ED3E7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13:10-11;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수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17:16</a:t>
            </a:r>
          </a:p>
        </p:txBody>
      </p:sp>
      <p:sp>
        <p:nvSpPr>
          <p:cNvPr id="707606" name="Text Box 22">
            <a:extLst>
              <a:ext uri="{FF2B5EF4-FFF2-40B4-BE49-F238E27FC236}">
                <a16:creationId xmlns:a16="http://schemas.microsoft.com/office/drawing/2014/main" id="{A00B84E0-2C48-8948-8C3D-16EF4A787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52227" name="Group 25">
            <a:extLst>
              <a:ext uri="{FF2B5EF4-FFF2-40B4-BE49-F238E27FC236}">
                <a16:creationId xmlns:a16="http://schemas.microsoft.com/office/drawing/2014/main" id="{20CA9D17-11E4-CB45-BE52-27B0E7A9CB73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07610" name="Rectangle 26">
              <a:extLst>
                <a:ext uri="{FF2B5EF4-FFF2-40B4-BE49-F238E27FC236}">
                  <a16:creationId xmlns:a16="http://schemas.microsoft.com/office/drawing/2014/main" id="{90EEF823-B8D1-F749-A06C-0CD76D7FF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07611" name="Line 27">
              <a:extLst>
                <a:ext uri="{FF2B5EF4-FFF2-40B4-BE49-F238E27FC236}">
                  <a16:creationId xmlns:a16="http://schemas.microsoft.com/office/drawing/2014/main" id="{40F498DA-FFBF-5D43-BDC9-7AE52B1D8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707616" name="Picture 32">
            <a:extLst>
              <a:ext uri="{FF2B5EF4-FFF2-40B4-BE49-F238E27FC236}">
                <a16:creationId xmlns:a16="http://schemas.microsoft.com/office/drawing/2014/main" id="{B3553A6B-1BAD-3048-A27B-F8D2241B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12800"/>
            <a:ext cx="3251200" cy="2151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7619" name="Rectangle 35">
            <a:extLst>
              <a:ext uri="{FF2B5EF4-FFF2-40B4-BE49-F238E27FC236}">
                <a16:creationId xmlns:a16="http://schemas.microsoft.com/office/drawing/2014/main" id="{AA430D0E-5AF5-E740-9F51-CD056B6F2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41</a:t>
            </a:r>
          </a:p>
        </p:txBody>
      </p:sp>
      <p:sp>
        <p:nvSpPr>
          <p:cNvPr id="707621" name="Text Box 37">
            <a:extLst>
              <a:ext uri="{FF2B5EF4-FFF2-40B4-BE49-F238E27FC236}">
                <a16:creationId xmlns:a16="http://schemas.microsoft.com/office/drawing/2014/main" id="{52266B8A-7DA3-B648-9FEF-79B16F42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grpSp>
        <p:nvGrpSpPr>
          <p:cNvPr id="707628" name="Group 44">
            <a:extLst>
              <a:ext uri="{FF2B5EF4-FFF2-40B4-BE49-F238E27FC236}">
                <a16:creationId xmlns:a16="http://schemas.microsoft.com/office/drawing/2014/main" id="{A9154F61-0808-BD4D-BFCE-C1850B9D7B2B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1312863"/>
            <a:ext cx="5799137" cy="4205287"/>
            <a:chOff x="1181" y="852"/>
            <a:chExt cx="3653" cy="2649"/>
          </a:xfrm>
        </p:grpSpPr>
        <p:pic>
          <p:nvPicPr>
            <p:cNvPr id="707622" name="Picture 38" descr="Southern end of Sea of Galilee aerial, 117-15tb">
              <a:extLst>
                <a:ext uri="{FF2B5EF4-FFF2-40B4-BE49-F238E27FC236}">
                  <a16:creationId xmlns:a16="http://schemas.microsoft.com/office/drawing/2014/main" id="{5C2F1E97-540D-C140-929C-B4F268B8155A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 r:embed="rId7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27" name="Rectangle 43">
              <a:extLst>
                <a:ext uri="{FF2B5EF4-FFF2-40B4-BE49-F238E27FC236}">
                  <a16:creationId xmlns:a16="http://schemas.microsoft.com/office/drawing/2014/main" id="{310F2FA8-21DE-5F4A-A448-059F1C1E2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707629" name="Picture 45" descr="Nahal Darga from top looking east, 95-13tb">
            <a:extLst>
              <a:ext uri="{FF2B5EF4-FFF2-40B4-BE49-F238E27FC236}">
                <a16:creationId xmlns:a16="http://schemas.microsoft.com/office/drawing/2014/main" id="{CC08697F-D252-EE43-965A-13BC33AAB18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4154488"/>
            <a:ext cx="3355975" cy="2103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07630" name="Picture 46" descr="Moresheth Gath aerial from southeast, 132-15">
            <a:extLst>
              <a:ext uri="{FF2B5EF4-FFF2-40B4-BE49-F238E27FC236}">
                <a16:creationId xmlns:a16="http://schemas.microsoft.com/office/drawing/2014/main" id="{B71E2B4E-8AC1-914B-A6C0-30269D801DD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33788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07593" name="Freeform 9">
            <a:extLst>
              <a:ext uri="{FF2B5EF4-FFF2-40B4-BE49-F238E27FC236}">
                <a16:creationId xmlns:a16="http://schemas.microsoft.com/office/drawing/2014/main" id="{C1C5E315-2709-E94E-9756-98E88414CE7B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4" name="AutoShape 10">
            <a:extLst>
              <a:ext uri="{FF2B5EF4-FFF2-40B4-BE49-F238E27FC236}">
                <a16:creationId xmlns:a16="http://schemas.microsoft.com/office/drawing/2014/main" id="{61B15543-EB19-EF49-86A5-1345F88B3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595" name="Rectangle 11">
            <a:extLst>
              <a:ext uri="{FF2B5EF4-FFF2-40B4-BE49-F238E27FC236}">
                <a16:creationId xmlns:a16="http://schemas.microsoft.com/office/drawing/2014/main" id="{41511668-3CB4-C242-9B89-08512EF95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596" name="AutoShape 12">
            <a:extLst>
              <a:ext uri="{FF2B5EF4-FFF2-40B4-BE49-F238E27FC236}">
                <a16:creationId xmlns:a16="http://schemas.microsoft.com/office/drawing/2014/main" id="{A5035CD0-65D1-6C47-83C7-7839185CB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597" name="Line 13">
            <a:extLst>
              <a:ext uri="{FF2B5EF4-FFF2-40B4-BE49-F238E27FC236}">
                <a16:creationId xmlns:a16="http://schemas.microsoft.com/office/drawing/2014/main" id="{4773456F-01F0-AE47-9116-DE4C484F09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598" name="Line 14">
            <a:extLst>
              <a:ext uri="{FF2B5EF4-FFF2-40B4-BE49-F238E27FC236}">
                <a16:creationId xmlns:a16="http://schemas.microsoft.com/office/drawing/2014/main" id="{E20AC5B2-19AF-BF46-A47E-4865B644EC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599" name="Rectangle 15">
            <a:extLst>
              <a:ext uri="{FF2B5EF4-FFF2-40B4-BE49-F238E27FC236}">
                <a16:creationId xmlns:a16="http://schemas.microsoft.com/office/drawing/2014/main" id="{FE1A0323-9C1A-AE4B-9CE3-97FF63CA1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600" name="Rectangle 16">
            <a:extLst>
              <a:ext uri="{FF2B5EF4-FFF2-40B4-BE49-F238E27FC236}">
                <a16:creationId xmlns:a16="http://schemas.microsoft.com/office/drawing/2014/main" id="{E0EFB284-2E0A-B84B-81B7-9A9FEA3C5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707601" name="Rectangle 17">
            <a:extLst>
              <a:ext uri="{FF2B5EF4-FFF2-40B4-BE49-F238E27FC236}">
                <a16:creationId xmlns:a16="http://schemas.microsoft.com/office/drawing/2014/main" id="{6521B6D4-FDCE-D74C-B866-FE51F4A9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707602" name="Rectangle 18">
            <a:extLst>
              <a:ext uri="{FF2B5EF4-FFF2-40B4-BE49-F238E27FC236}">
                <a16:creationId xmlns:a16="http://schemas.microsoft.com/office/drawing/2014/main" id="{AFF3947E-9387-CB49-B1DC-95EE50981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707603" name="Line 19">
            <a:extLst>
              <a:ext uri="{FF2B5EF4-FFF2-40B4-BE49-F238E27FC236}">
                <a16:creationId xmlns:a16="http://schemas.microsoft.com/office/drawing/2014/main" id="{A68FAB25-4B0A-3345-B1B7-CE8640DE7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604" name="Line 20">
            <a:extLst>
              <a:ext uri="{FF2B5EF4-FFF2-40B4-BE49-F238E27FC236}">
                <a16:creationId xmlns:a16="http://schemas.microsoft.com/office/drawing/2014/main" id="{0F1F3B86-B091-8947-B564-4079C5DDFE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605" name="Line 21">
            <a:extLst>
              <a:ext uri="{FF2B5EF4-FFF2-40B4-BE49-F238E27FC236}">
                <a16:creationId xmlns:a16="http://schemas.microsoft.com/office/drawing/2014/main" id="{94DDACD7-8BF8-974D-B8C5-E05B6ED39B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07632" name="Text Box 48">
            <a:extLst>
              <a:ext uri="{FF2B5EF4-FFF2-40B4-BE49-F238E27FC236}">
                <a16:creationId xmlns:a16="http://schemas.microsoft.com/office/drawing/2014/main" id="{02D7374F-0B21-4E4C-BD10-23DE4BC61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471488"/>
            <a:ext cx="4751387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아브라함의 약속의 일부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charset="0"/>
                <a:ea typeface="MD솔체" charset="0"/>
                <a:cs typeface="MD솔체" charset="0"/>
              </a:rPr>
              <a:t>,,,</a:t>
            </a:r>
          </a:p>
        </p:txBody>
      </p:sp>
      <p:sp>
        <p:nvSpPr>
          <p:cNvPr id="707633" name="Text Box 49">
            <a:extLst>
              <a:ext uri="{FF2B5EF4-FFF2-40B4-BE49-F238E27FC236}">
                <a16:creationId xmlns:a16="http://schemas.microsoft.com/office/drawing/2014/main" id="{F5918D6A-3E80-4346-90F7-1434CD0C8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788025"/>
            <a:ext cx="7742237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굉장히 아름다운 가나안</a:t>
            </a:r>
            <a:r>
              <a:rPr lang="en-US" altLang="ko-KR" b="1">
                <a:solidFill>
                  <a:srgbClr val="FFFF00"/>
                </a:solidFill>
                <a:effectLst/>
                <a:ea typeface="MD솔체" pitchFamily="18" charset="-127"/>
              </a:rPr>
              <a:t>…</a:t>
            </a:r>
            <a:r>
              <a:rPr lang="ko-KR" altLang="en-US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그의 옛 유산의  땅</a:t>
            </a:r>
            <a:r>
              <a:rPr lang="en-US" altLang="ko-KR" b="1">
                <a:solidFill>
                  <a:srgbClr val="FFFF00"/>
                </a:solidFill>
                <a:effectLst/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2" grpId="0" autoUpdateAnimBg="0"/>
      <p:bldP spid="70763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C47DE17C-A690-9E45-807A-FF78ACD71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B24C0CA9-140C-824D-833E-2AF5E4A0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515076" name="Rectangle 4">
            <a:extLst>
              <a:ext uri="{FF2B5EF4-FFF2-40B4-BE49-F238E27FC236}">
                <a16:creationId xmlns:a16="http://schemas.microsoft.com/office/drawing/2014/main" id="{884D900C-4430-2941-80C2-7C3C9321F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77" name="AutoShape 5">
            <a:extLst>
              <a:ext uri="{FF2B5EF4-FFF2-40B4-BE49-F238E27FC236}">
                <a16:creationId xmlns:a16="http://schemas.microsoft.com/office/drawing/2014/main" id="{27DDDD2C-3D68-344E-9C6E-1AA36E0F8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78" name="Rectangle 6">
            <a:extLst>
              <a:ext uri="{FF2B5EF4-FFF2-40B4-BE49-F238E27FC236}">
                <a16:creationId xmlns:a16="http://schemas.microsoft.com/office/drawing/2014/main" id="{A90236E5-9FD3-6D45-9A37-178FCC25F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80" name="Line 8">
            <a:extLst>
              <a:ext uri="{FF2B5EF4-FFF2-40B4-BE49-F238E27FC236}">
                <a16:creationId xmlns:a16="http://schemas.microsoft.com/office/drawing/2014/main" id="{52624E01-18AF-4C49-8233-025AD2979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81" name="Line 9">
            <a:extLst>
              <a:ext uri="{FF2B5EF4-FFF2-40B4-BE49-F238E27FC236}">
                <a16:creationId xmlns:a16="http://schemas.microsoft.com/office/drawing/2014/main" id="{1916BF93-0336-9A45-A135-700751B7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83" name="Rectangle 11">
            <a:extLst>
              <a:ext uri="{FF2B5EF4-FFF2-40B4-BE49-F238E27FC236}">
                <a16:creationId xmlns:a16="http://schemas.microsoft.com/office/drawing/2014/main" id="{8F471CC9-6428-5745-88BF-F73572D01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grpSp>
        <p:nvGrpSpPr>
          <p:cNvPr id="53257" name="Group 112">
            <a:extLst>
              <a:ext uri="{FF2B5EF4-FFF2-40B4-BE49-F238E27FC236}">
                <a16:creationId xmlns:a16="http://schemas.microsoft.com/office/drawing/2014/main" id="{E99EAC5B-7979-C243-802A-087FA0195C4C}"/>
              </a:ext>
            </a:extLst>
          </p:cNvPr>
          <p:cNvGrpSpPr>
            <a:grpSpLocks/>
          </p:cNvGrpSpPr>
          <p:nvPr/>
        </p:nvGrpSpPr>
        <p:grpSpPr bwMode="auto">
          <a:xfrm>
            <a:off x="3084513" y="938213"/>
            <a:ext cx="2724150" cy="3040062"/>
            <a:chOff x="1943" y="591"/>
            <a:chExt cx="1716" cy="1915"/>
          </a:xfrm>
        </p:grpSpPr>
        <p:sp>
          <p:nvSpPr>
            <p:cNvPr id="515079" name="Rectangle 7">
              <a:extLst>
                <a:ext uri="{FF2B5EF4-FFF2-40B4-BE49-F238E27FC236}">
                  <a16:creationId xmlns:a16="http://schemas.microsoft.com/office/drawing/2014/main" id="{74800093-2AAE-6443-B8A3-DE498D534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591"/>
              <a:ext cx="8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2400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아브라함</a:t>
              </a:r>
            </a:p>
          </p:txBody>
        </p:sp>
        <p:sp>
          <p:nvSpPr>
            <p:cNvPr id="515084" name="Rectangle 12">
              <a:extLst>
                <a:ext uri="{FF2B5EF4-FFF2-40B4-BE49-F238E27FC236}">
                  <a16:creationId xmlns:a16="http://schemas.microsoft.com/office/drawing/2014/main" id="{C429F87A-5140-FA45-B4EC-50193D989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1010"/>
              <a:ext cx="77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부르심</a:t>
              </a:r>
              <a:endParaRPr lang="en-US" altLang="ko-KR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  <p:sp>
          <p:nvSpPr>
            <p:cNvPr id="515085" name="Rectangle 13">
              <a:extLst>
                <a:ext uri="{FF2B5EF4-FFF2-40B4-BE49-F238E27FC236}">
                  <a16:creationId xmlns:a16="http://schemas.microsoft.com/office/drawing/2014/main" id="{9059B681-65D3-674A-9D18-F8298EC80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261"/>
              <a:ext cx="136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땅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민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복</a:t>
              </a:r>
            </a:p>
          </p:txBody>
        </p:sp>
        <p:sp>
          <p:nvSpPr>
            <p:cNvPr id="515086" name="Rectangle 14">
              <a:extLst>
                <a:ext uri="{FF2B5EF4-FFF2-40B4-BE49-F238E27FC236}">
                  <a16:creationId xmlns:a16="http://schemas.microsoft.com/office/drawing/2014/main" id="{52C66BD7-B09C-CD4F-A776-8E7B56CD9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8" y="1540"/>
              <a:ext cx="1341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 </a:t>
              </a:r>
              <a:r>
                <a:rPr lang="en-US" altLang="ko-KR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</a:p>
          </p:txBody>
        </p:sp>
        <p:sp>
          <p:nvSpPr>
            <p:cNvPr id="515087" name="Rectangle 15">
              <a:extLst>
                <a:ext uri="{FF2B5EF4-FFF2-40B4-BE49-F238E27FC236}">
                  <a16:creationId xmlns:a16="http://schemas.microsoft.com/office/drawing/2014/main" id="{1692D586-ECB2-E34C-910A-5D0C5DAA4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846"/>
              <a:ext cx="957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야 </a:t>
              </a:r>
              <a:r>
                <a:rPr lang="en-US" altLang="ko-KR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에</a:t>
              </a:r>
            </a:p>
          </p:txBody>
        </p:sp>
        <p:sp>
          <p:nvSpPr>
            <p:cNvPr id="515088" name="Rectangle 16">
              <a:extLst>
                <a:ext uri="{FF2B5EF4-FFF2-40B4-BE49-F238E27FC236}">
                  <a16:creationId xmlns:a16="http://schemas.microsoft.com/office/drawing/2014/main" id="{1DBDCF9B-138B-044A-AE1C-5186C6A2F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143"/>
              <a:ext cx="37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3200" b="1">
                  <a:solidFill>
                    <a:schemeClr val="accent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sp>
        <p:nvSpPr>
          <p:cNvPr id="515090" name="Rectangle 18">
            <a:extLst>
              <a:ext uri="{FF2B5EF4-FFF2-40B4-BE49-F238E27FC236}">
                <a16:creationId xmlns:a16="http://schemas.microsoft.com/office/drawing/2014/main" id="{8CA19D20-EB8B-104A-AC36-91A416EA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3259" name="Group 19">
            <a:extLst>
              <a:ext uri="{FF2B5EF4-FFF2-40B4-BE49-F238E27FC236}">
                <a16:creationId xmlns:a16="http://schemas.microsoft.com/office/drawing/2014/main" id="{A40992DF-FE29-7F4E-BDC9-122DE82B96A0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515092" name="Rectangle 20">
              <a:extLst>
                <a:ext uri="{FF2B5EF4-FFF2-40B4-BE49-F238E27FC236}">
                  <a16:creationId xmlns:a16="http://schemas.microsoft.com/office/drawing/2014/main" id="{7ED3872D-9E78-244C-AD1F-96EFDA22F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515093" name="Rectangle 21">
              <a:extLst>
                <a:ext uri="{FF2B5EF4-FFF2-40B4-BE49-F238E27FC236}">
                  <a16:creationId xmlns:a16="http://schemas.microsoft.com/office/drawing/2014/main" id="{98ED64BC-125E-BB43-B399-568335872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515094" name="Line 22">
            <a:extLst>
              <a:ext uri="{FF2B5EF4-FFF2-40B4-BE49-F238E27FC236}">
                <a16:creationId xmlns:a16="http://schemas.microsoft.com/office/drawing/2014/main" id="{1D11D7B8-8634-384D-867C-15BA3D36B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95" name="Line 23">
            <a:extLst>
              <a:ext uri="{FF2B5EF4-FFF2-40B4-BE49-F238E27FC236}">
                <a16:creationId xmlns:a16="http://schemas.microsoft.com/office/drawing/2014/main" id="{A84B3C0E-9132-C64A-AF0B-74CD8664F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96" name="Line 24">
            <a:extLst>
              <a:ext uri="{FF2B5EF4-FFF2-40B4-BE49-F238E27FC236}">
                <a16:creationId xmlns:a16="http://schemas.microsoft.com/office/drawing/2014/main" id="{4ED9A0AF-A471-A047-981B-3BD8F0EB4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097" name="Rectangle 25">
            <a:extLst>
              <a:ext uri="{FF2B5EF4-FFF2-40B4-BE49-F238E27FC236}">
                <a16:creationId xmlns:a16="http://schemas.microsoft.com/office/drawing/2014/main" id="{F42DC282-9078-F544-8711-6F6B76A78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15098" name="Line 26">
            <a:extLst>
              <a:ext uri="{FF2B5EF4-FFF2-40B4-BE49-F238E27FC236}">
                <a16:creationId xmlns:a16="http://schemas.microsoft.com/office/drawing/2014/main" id="{EC6879ED-184E-8D44-9C52-776B726BF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02" name="Text Box 30">
            <a:extLst>
              <a:ext uri="{FF2B5EF4-FFF2-40B4-BE49-F238E27FC236}">
                <a16:creationId xmlns:a16="http://schemas.microsoft.com/office/drawing/2014/main" id="{9E6B8A20-BDEB-DC45-BCB9-3F41AF0A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637088"/>
            <a:ext cx="75438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chemeClr val="tx1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약속의 혈통</a:t>
            </a:r>
            <a:r>
              <a:rPr lang="en-US" altLang="ko-KR" sz="4000" b="1">
                <a:solidFill>
                  <a:schemeClr val="tx1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!</a:t>
            </a:r>
          </a:p>
        </p:txBody>
      </p:sp>
      <p:sp>
        <p:nvSpPr>
          <p:cNvPr id="515103" name="Oval 31">
            <a:extLst>
              <a:ext uri="{FF2B5EF4-FFF2-40B4-BE49-F238E27FC236}">
                <a16:creationId xmlns:a16="http://schemas.microsoft.com/office/drawing/2014/main" id="{126902BF-7093-D343-9FFA-218CE1A4B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04" name="Oval 32">
            <a:extLst>
              <a:ext uri="{FF2B5EF4-FFF2-40B4-BE49-F238E27FC236}">
                <a16:creationId xmlns:a16="http://schemas.microsoft.com/office/drawing/2014/main" id="{9A29EF6E-8E9E-A744-B4C0-5687C383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825" y="291465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05" name="Oval 33">
            <a:extLst>
              <a:ext uri="{FF2B5EF4-FFF2-40B4-BE49-F238E27FC236}">
                <a16:creationId xmlns:a16="http://schemas.microsoft.com/office/drawing/2014/main" id="{3761C2E9-00CE-1146-BD59-366AEDF68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15106" name="Group 34">
            <a:extLst>
              <a:ext uri="{FF2B5EF4-FFF2-40B4-BE49-F238E27FC236}">
                <a16:creationId xmlns:a16="http://schemas.microsoft.com/office/drawing/2014/main" id="{035DD50C-A548-224A-907E-AE602D6B0347}"/>
              </a:ext>
            </a:extLst>
          </p:cNvPr>
          <p:cNvGrpSpPr>
            <a:grpSpLocks/>
          </p:cNvGrpSpPr>
          <p:nvPr/>
        </p:nvGrpSpPr>
        <p:grpSpPr bwMode="auto">
          <a:xfrm>
            <a:off x="4340225" y="1473200"/>
            <a:ext cx="889000" cy="1447800"/>
            <a:chOff x="2696" y="968"/>
            <a:chExt cx="560" cy="912"/>
          </a:xfrm>
        </p:grpSpPr>
        <p:sp>
          <p:nvSpPr>
            <p:cNvPr id="515107" name="Oval 35">
              <a:extLst>
                <a:ext uri="{FF2B5EF4-FFF2-40B4-BE49-F238E27FC236}">
                  <a16:creationId xmlns:a16="http://schemas.microsoft.com/office/drawing/2014/main" id="{527E9B04-45DC-8046-B839-61741694C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15108" name="Line 36">
              <a:extLst>
                <a:ext uri="{FF2B5EF4-FFF2-40B4-BE49-F238E27FC236}">
                  <a16:creationId xmlns:a16="http://schemas.microsoft.com/office/drawing/2014/main" id="{D832F012-C85E-8A4A-98CE-8352C86C2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15126" name="Text Box 54">
            <a:extLst>
              <a:ext uri="{FF2B5EF4-FFF2-40B4-BE49-F238E27FC236}">
                <a16:creationId xmlns:a16="http://schemas.microsoft.com/office/drawing/2014/main" id="{E0B3A6B7-1DD5-0447-A181-803AB2F07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15127" name="Text Box 55">
            <a:extLst>
              <a:ext uri="{FF2B5EF4-FFF2-40B4-BE49-F238E27FC236}">
                <a16:creationId xmlns:a16="http://schemas.microsoft.com/office/drawing/2014/main" id="{E8FC03B7-F71D-9048-9311-E825591F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출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2:24</a:t>
            </a:r>
          </a:p>
        </p:txBody>
      </p:sp>
      <p:sp>
        <p:nvSpPr>
          <p:cNvPr id="515129" name="Text Box 57">
            <a:extLst>
              <a:ext uri="{FF2B5EF4-FFF2-40B4-BE49-F238E27FC236}">
                <a16:creationId xmlns:a16="http://schemas.microsoft.com/office/drawing/2014/main" id="{CF3F5245-D039-6249-BEFD-5C3C4B2F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5256213"/>
            <a:ext cx="7543800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800" b="1">
                <a:solidFill>
                  <a:srgbClr val="68FFF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야곱은 약속의 아들이다</a:t>
            </a:r>
            <a:r>
              <a:rPr lang="en-US" altLang="ko-KR" sz="4800" b="1">
                <a:solidFill>
                  <a:srgbClr val="68FFF8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  <p:sp>
        <p:nvSpPr>
          <p:cNvPr id="515146" name="Freeform 74">
            <a:extLst>
              <a:ext uri="{FF2B5EF4-FFF2-40B4-BE49-F238E27FC236}">
                <a16:creationId xmlns:a16="http://schemas.microsoft.com/office/drawing/2014/main" id="{701306BD-00FB-2549-AD34-083CDD64F2F8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47" name="AutoShape 75">
            <a:extLst>
              <a:ext uri="{FF2B5EF4-FFF2-40B4-BE49-F238E27FC236}">
                <a16:creationId xmlns:a16="http://schemas.microsoft.com/office/drawing/2014/main" id="{3D4CB5D2-2AA2-D949-9BCF-0E25C1174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48" name="Rectangle 76">
            <a:extLst>
              <a:ext uri="{FF2B5EF4-FFF2-40B4-BE49-F238E27FC236}">
                <a16:creationId xmlns:a16="http://schemas.microsoft.com/office/drawing/2014/main" id="{81DE7F60-FA14-3D4E-8846-00994F65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49" name="AutoShape 77">
            <a:extLst>
              <a:ext uri="{FF2B5EF4-FFF2-40B4-BE49-F238E27FC236}">
                <a16:creationId xmlns:a16="http://schemas.microsoft.com/office/drawing/2014/main" id="{353CBCD4-0F13-9746-BDD3-054D5416E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50" name="Line 78">
            <a:extLst>
              <a:ext uri="{FF2B5EF4-FFF2-40B4-BE49-F238E27FC236}">
                <a16:creationId xmlns:a16="http://schemas.microsoft.com/office/drawing/2014/main" id="{68B638C6-5B36-DF48-9ABD-BFC3D9C246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51" name="Line 79">
            <a:extLst>
              <a:ext uri="{FF2B5EF4-FFF2-40B4-BE49-F238E27FC236}">
                <a16:creationId xmlns:a16="http://schemas.microsoft.com/office/drawing/2014/main" id="{6D6FD4D0-70CF-2640-B231-20C166A6D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52" name="Rectangle 80">
            <a:extLst>
              <a:ext uri="{FF2B5EF4-FFF2-40B4-BE49-F238E27FC236}">
                <a16:creationId xmlns:a16="http://schemas.microsoft.com/office/drawing/2014/main" id="{DC094ABA-7F34-FC4F-83B6-6F3C69CE0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53" name="Rectangle 81">
            <a:extLst>
              <a:ext uri="{FF2B5EF4-FFF2-40B4-BE49-F238E27FC236}">
                <a16:creationId xmlns:a16="http://schemas.microsoft.com/office/drawing/2014/main" id="{0A291490-F4E0-1440-A30B-D9713F50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515154" name="Rectangle 82">
            <a:extLst>
              <a:ext uri="{FF2B5EF4-FFF2-40B4-BE49-F238E27FC236}">
                <a16:creationId xmlns:a16="http://schemas.microsoft.com/office/drawing/2014/main" id="{190D3EE0-3E12-EF40-9F96-AB4EDB70D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4221163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에</a:t>
            </a:r>
          </a:p>
        </p:txBody>
      </p:sp>
      <p:sp>
        <p:nvSpPr>
          <p:cNvPr id="515155" name="Rectangle 83">
            <a:extLst>
              <a:ext uri="{FF2B5EF4-FFF2-40B4-BE49-F238E27FC236}">
                <a16:creationId xmlns:a16="http://schemas.microsoft.com/office/drawing/2014/main" id="{2BACFFE9-61C3-804F-8FC5-CA6E51429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515156" name="Rectangle 84">
            <a:extLst>
              <a:ext uri="{FF2B5EF4-FFF2-40B4-BE49-F238E27FC236}">
                <a16:creationId xmlns:a16="http://schemas.microsoft.com/office/drawing/2014/main" id="{2C1734BC-68FC-5F46-B839-58A2E5611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515157" name="Rectangle 85">
            <a:extLst>
              <a:ext uri="{FF2B5EF4-FFF2-40B4-BE49-F238E27FC236}">
                <a16:creationId xmlns:a16="http://schemas.microsoft.com/office/drawing/2014/main" id="{2FE9193B-FBB4-644B-BE1C-A95EA10AC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515158" name="Rectangle 86">
            <a:extLst>
              <a:ext uri="{FF2B5EF4-FFF2-40B4-BE49-F238E27FC236}">
                <a16:creationId xmlns:a16="http://schemas.microsoft.com/office/drawing/2014/main" id="{8A0247A1-4533-0647-8054-07056266C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515159" name="Line 87">
            <a:extLst>
              <a:ext uri="{FF2B5EF4-FFF2-40B4-BE49-F238E27FC236}">
                <a16:creationId xmlns:a16="http://schemas.microsoft.com/office/drawing/2014/main" id="{F2A78D75-EC37-7B43-8DBC-B418C46775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60" name="Line 88">
            <a:extLst>
              <a:ext uri="{FF2B5EF4-FFF2-40B4-BE49-F238E27FC236}">
                <a16:creationId xmlns:a16="http://schemas.microsoft.com/office/drawing/2014/main" id="{6BEC7045-F607-7943-AC1F-C046228B6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61" name="Line 89">
            <a:extLst>
              <a:ext uri="{FF2B5EF4-FFF2-40B4-BE49-F238E27FC236}">
                <a16:creationId xmlns:a16="http://schemas.microsoft.com/office/drawing/2014/main" id="{BC30B003-1143-494B-A14A-7A6D4ECC7F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15162" name="Text Box 90">
            <a:extLst>
              <a:ext uri="{FF2B5EF4-FFF2-40B4-BE49-F238E27FC236}">
                <a16:creationId xmlns:a16="http://schemas.microsoft.com/office/drawing/2014/main" id="{C50DBCEB-9FBD-0D43-AE31-B5841B64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15165" name="Text Box 93">
            <a:extLst>
              <a:ext uri="{FF2B5EF4-FFF2-40B4-BE49-F238E27FC236}">
                <a16:creationId xmlns:a16="http://schemas.microsoft.com/office/drawing/2014/main" id="{B3C2D3C1-3BB6-7443-8468-0BBA1A21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15167" name="Rectangle 95">
            <a:extLst>
              <a:ext uri="{FF2B5EF4-FFF2-40B4-BE49-F238E27FC236}">
                <a16:creationId xmlns:a16="http://schemas.microsoft.com/office/drawing/2014/main" id="{AB19AC04-2A8F-0142-8EB1-D0EDF8245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42</a:t>
            </a:r>
          </a:p>
        </p:txBody>
      </p:sp>
      <p:sp>
        <p:nvSpPr>
          <p:cNvPr id="515168" name="Text Box 96">
            <a:extLst>
              <a:ext uri="{FF2B5EF4-FFF2-40B4-BE49-F238E27FC236}">
                <a16:creationId xmlns:a16="http://schemas.microsoft.com/office/drawing/2014/main" id="{A417D4A7-9CD6-874C-BD81-CEA97711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515182" name="Rectangle 110">
            <a:extLst>
              <a:ext uri="{FF2B5EF4-FFF2-40B4-BE49-F238E27FC236}">
                <a16:creationId xmlns:a16="http://schemas.microsoft.com/office/drawing/2014/main" id="{FCD5CF1B-43E9-184A-9C42-C5FD289B0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grpSp>
        <p:nvGrpSpPr>
          <p:cNvPr id="68" name="Group 55">
            <a:extLst>
              <a:ext uri="{FF2B5EF4-FFF2-40B4-BE49-F238E27FC236}">
                <a16:creationId xmlns:a16="http://schemas.microsoft.com/office/drawing/2014/main" id="{E59BF1D7-7CAB-8F4B-99F4-900CBD309F32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69" name="Group 57">
              <a:extLst>
                <a:ext uri="{FF2B5EF4-FFF2-40B4-BE49-F238E27FC236}">
                  <a16:creationId xmlns:a16="http://schemas.microsoft.com/office/drawing/2014/main" id="{19F978A4-4B2C-D24B-BB96-FC24BA4653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5" name="Freeform 58" descr="Cork">
                <a:extLst>
                  <a:ext uri="{FF2B5EF4-FFF2-40B4-BE49-F238E27FC236}">
                    <a16:creationId xmlns:a16="http://schemas.microsoft.com/office/drawing/2014/main" id="{4B92300C-C5EA-0F4C-8AF6-3447A9C18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59" descr="Cork">
                <a:extLst>
                  <a:ext uri="{FF2B5EF4-FFF2-40B4-BE49-F238E27FC236}">
                    <a16:creationId xmlns:a16="http://schemas.microsoft.com/office/drawing/2014/main" id="{4C2755A0-E69D-5040-8164-BAFC8FC50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0" name="Freeform 61">
              <a:extLst>
                <a:ext uri="{FF2B5EF4-FFF2-40B4-BE49-F238E27FC236}">
                  <a16:creationId xmlns:a16="http://schemas.microsoft.com/office/drawing/2014/main" id="{6EA35C5F-2148-B94E-BD9B-A9C39C5CF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2">
              <a:extLst>
                <a:ext uri="{FF2B5EF4-FFF2-40B4-BE49-F238E27FC236}">
                  <a16:creationId xmlns:a16="http://schemas.microsoft.com/office/drawing/2014/main" id="{244AC78F-E678-A74E-90C7-9BFD518E9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63">
              <a:extLst>
                <a:ext uri="{FF2B5EF4-FFF2-40B4-BE49-F238E27FC236}">
                  <a16:creationId xmlns:a16="http://schemas.microsoft.com/office/drawing/2014/main" id="{367598D3-2654-8A4D-BA94-8687BC148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64">
              <a:extLst>
                <a:ext uri="{FF2B5EF4-FFF2-40B4-BE49-F238E27FC236}">
                  <a16:creationId xmlns:a16="http://schemas.microsoft.com/office/drawing/2014/main" id="{FF86DC42-7984-904C-84E2-634EAEBD7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65">
              <a:extLst>
                <a:ext uri="{FF2B5EF4-FFF2-40B4-BE49-F238E27FC236}">
                  <a16:creationId xmlns:a16="http://schemas.microsoft.com/office/drawing/2014/main" id="{CA502FDE-DA0C-DE47-A987-96D3ABF7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058615B9-2AD6-6744-91CF-EAE391ED0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6EA90172-5611-A54D-9EE6-487A0290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264196" name="Rectangle 4">
            <a:extLst>
              <a:ext uri="{FF2B5EF4-FFF2-40B4-BE49-F238E27FC236}">
                <a16:creationId xmlns:a16="http://schemas.microsoft.com/office/drawing/2014/main" id="{0F9F4D07-C93B-964E-B770-B2DB4FDE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197" name="AutoShape 5">
            <a:extLst>
              <a:ext uri="{FF2B5EF4-FFF2-40B4-BE49-F238E27FC236}">
                <a16:creationId xmlns:a16="http://schemas.microsoft.com/office/drawing/2014/main" id="{ACCFF6C4-A78A-2942-99A0-4270D490B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198" name="Rectangle 6">
            <a:extLst>
              <a:ext uri="{FF2B5EF4-FFF2-40B4-BE49-F238E27FC236}">
                <a16:creationId xmlns:a16="http://schemas.microsoft.com/office/drawing/2014/main" id="{E9C3C825-BC20-7445-A3B2-8DC72878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00" name="Line 8">
            <a:extLst>
              <a:ext uri="{FF2B5EF4-FFF2-40B4-BE49-F238E27FC236}">
                <a16:creationId xmlns:a16="http://schemas.microsoft.com/office/drawing/2014/main" id="{1E1BF0DF-9C10-E441-B8F3-9AFBCC2D5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03" name="Rectangle 11">
            <a:extLst>
              <a:ext uri="{FF2B5EF4-FFF2-40B4-BE49-F238E27FC236}">
                <a16:creationId xmlns:a16="http://schemas.microsoft.com/office/drawing/2014/main" id="{DFDF1A59-BD90-8643-83F9-97C3773F7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64210" name="Rectangle 18">
            <a:extLst>
              <a:ext uri="{FF2B5EF4-FFF2-40B4-BE49-F238E27FC236}">
                <a16:creationId xmlns:a16="http://schemas.microsoft.com/office/drawing/2014/main" id="{6E249569-F949-3446-97F3-A6B99A86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4281" name="Group 19">
            <a:extLst>
              <a:ext uri="{FF2B5EF4-FFF2-40B4-BE49-F238E27FC236}">
                <a16:creationId xmlns:a16="http://schemas.microsoft.com/office/drawing/2014/main" id="{B8D1E564-C7D8-9F49-A89F-A0ECD8ECD9CB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264212" name="Rectangle 20">
              <a:extLst>
                <a:ext uri="{FF2B5EF4-FFF2-40B4-BE49-F238E27FC236}">
                  <a16:creationId xmlns:a16="http://schemas.microsoft.com/office/drawing/2014/main" id="{43014333-3766-044C-A05D-B04F15E08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264213" name="Rectangle 21">
              <a:extLst>
                <a:ext uri="{FF2B5EF4-FFF2-40B4-BE49-F238E27FC236}">
                  <a16:creationId xmlns:a16="http://schemas.microsoft.com/office/drawing/2014/main" id="{4597C1B6-EE86-4F42-9369-A3A2EEB81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264214" name="Line 22">
            <a:extLst>
              <a:ext uri="{FF2B5EF4-FFF2-40B4-BE49-F238E27FC236}">
                <a16:creationId xmlns:a16="http://schemas.microsoft.com/office/drawing/2014/main" id="{16F26841-E041-9341-8156-8F052CA72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17" name="Rectangle 25">
            <a:extLst>
              <a:ext uri="{FF2B5EF4-FFF2-40B4-BE49-F238E27FC236}">
                <a16:creationId xmlns:a16="http://schemas.microsoft.com/office/drawing/2014/main" id="{4AC97A7A-27CB-A04D-AA05-368A37872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264218" name="Line 26">
            <a:extLst>
              <a:ext uri="{FF2B5EF4-FFF2-40B4-BE49-F238E27FC236}">
                <a16:creationId xmlns:a16="http://schemas.microsoft.com/office/drawing/2014/main" id="{3CC22B67-F880-344D-AFB8-240637B44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01" name="Line 9">
            <a:extLst>
              <a:ext uri="{FF2B5EF4-FFF2-40B4-BE49-F238E27FC236}">
                <a16:creationId xmlns:a16="http://schemas.microsoft.com/office/drawing/2014/main" id="{1E9E0058-5EA3-6E4E-9A2D-FDDA779A3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15" name="Line 23">
            <a:extLst>
              <a:ext uri="{FF2B5EF4-FFF2-40B4-BE49-F238E27FC236}">
                <a16:creationId xmlns:a16="http://schemas.microsoft.com/office/drawing/2014/main" id="{E5FB2F94-2534-574D-8E08-6473545F13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216" name="Line 24">
            <a:extLst>
              <a:ext uri="{FF2B5EF4-FFF2-40B4-BE49-F238E27FC236}">
                <a16:creationId xmlns:a16="http://schemas.microsoft.com/office/drawing/2014/main" id="{ADA25300-630C-5F41-A3EF-518DD97CE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32" name="Text Box 140">
            <a:extLst>
              <a:ext uri="{FF2B5EF4-FFF2-40B4-BE49-F238E27FC236}">
                <a16:creationId xmlns:a16="http://schemas.microsoft.com/office/drawing/2014/main" id="{1992B6E3-A723-0E4B-A0F5-B9E31C24F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64333" name="Text Box 141">
            <a:extLst>
              <a:ext uri="{FF2B5EF4-FFF2-40B4-BE49-F238E27FC236}">
                <a16:creationId xmlns:a16="http://schemas.microsoft.com/office/drawing/2014/main" id="{DB3C60E0-50C3-A34D-982E-5C4C91AE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35:23-26;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34:1</a:t>
            </a:r>
          </a:p>
        </p:txBody>
      </p:sp>
      <p:grpSp>
        <p:nvGrpSpPr>
          <p:cNvPr id="264372" name="Group 180">
            <a:extLst>
              <a:ext uri="{FF2B5EF4-FFF2-40B4-BE49-F238E27FC236}">
                <a16:creationId xmlns:a16="http://schemas.microsoft.com/office/drawing/2014/main" id="{DB31AD98-0CD9-D743-839A-AA9D18E01180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264373" name="Oval 181">
              <a:extLst>
                <a:ext uri="{FF2B5EF4-FFF2-40B4-BE49-F238E27FC236}">
                  <a16:creationId xmlns:a16="http://schemas.microsoft.com/office/drawing/2014/main" id="{41EAEA14-FB80-C448-8F05-F5E52EB47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74" name="Text Box 182">
              <a:extLst>
                <a:ext uri="{FF2B5EF4-FFF2-40B4-BE49-F238E27FC236}">
                  <a16:creationId xmlns:a16="http://schemas.microsoft.com/office/drawing/2014/main" id="{E71F373A-7EEE-1041-A049-987F6818D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</a:t>
              </a:r>
            </a:p>
          </p:txBody>
        </p:sp>
      </p:grpSp>
      <p:grpSp>
        <p:nvGrpSpPr>
          <p:cNvPr id="264375" name="Group 183">
            <a:extLst>
              <a:ext uri="{FF2B5EF4-FFF2-40B4-BE49-F238E27FC236}">
                <a16:creationId xmlns:a16="http://schemas.microsoft.com/office/drawing/2014/main" id="{4105B5CC-F950-4448-9209-810C108433D4}"/>
              </a:ext>
            </a:extLst>
          </p:cNvPr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264376" name="Oval 184">
              <a:extLst>
                <a:ext uri="{FF2B5EF4-FFF2-40B4-BE49-F238E27FC236}">
                  <a16:creationId xmlns:a16="http://schemas.microsoft.com/office/drawing/2014/main" id="{6E7F5861-1223-5943-8E78-7EF16ED80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77" name="Text Box 185">
              <a:extLst>
                <a:ext uri="{FF2B5EF4-FFF2-40B4-BE49-F238E27FC236}">
                  <a16:creationId xmlns:a16="http://schemas.microsoft.com/office/drawing/2014/main" id="{FE5D786A-85FA-C64C-931A-514A2449C6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2</a:t>
              </a:r>
            </a:p>
          </p:txBody>
        </p:sp>
      </p:grpSp>
      <p:grpSp>
        <p:nvGrpSpPr>
          <p:cNvPr id="264378" name="Group 186">
            <a:extLst>
              <a:ext uri="{FF2B5EF4-FFF2-40B4-BE49-F238E27FC236}">
                <a16:creationId xmlns:a16="http://schemas.microsoft.com/office/drawing/2014/main" id="{8A406E31-B79E-CF4A-8501-42A4B7A7D4BB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264379" name="Oval 187">
              <a:extLst>
                <a:ext uri="{FF2B5EF4-FFF2-40B4-BE49-F238E27FC236}">
                  <a16:creationId xmlns:a16="http://schemas.microsoft.com/office/drawing/2014/main" id="{0F2D54E6-F93B-9B42-B40F-3A30B5C51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80" name="Text Box 188">
              <a:extLst>
                <a:ext uri="{FF2B5EF4-FFF2-40B4-BE49-F238E27FC236}">
                  <a16:creationId xmlns:a16="http://schemas.microsoft.com/office/drawing/2014/main" id="{75FB86A2-CE18-FF4D-8518-D6A952505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3</a:t>
              </a:r>
            </a:p>
          </p:txBody>
        </p:sp>
      </p:grpSp>
      <p:grpSp>
        <p:nvGrpSpPr>
          <p:cNvPr id="264381" name="Group 189">
            <a:extLst>
              <a:ext uri="{FF2B5EF4-FFF2-40B4-BE49-F238E27FC236}">
                <a16:creationId xmlns:a16="http://schemas.microsoft.com/office/drawing/2014/main" id="{CB036355-6334-D04D-998E-CB525747102A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264382" name="Oval 190">
              <a:extLst>
                <a:ext uri="{FF2B5EF4-FFF2-40B4-BE49-F238E27FC236}">
                  <a16:creationId xmlns:a16="http://schemas.microsoft.com/office/drawing/2014/main" id="{DFB2B24A-2BA0-B44D-8FAA-2193B79DA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83" name="Text Box 191">
              <a:extLst>
                <a:ext uri="{FF2B5EF4-FFF2-40B4-BE49-F238E27FC236}">
                  <a16:creationId xmlns:a16="http://schemas.microsoft.com/office/drawing/2014/main" id="{3EED49C8-242D-EA41-8C2E-CEEA70A3A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4</a:t>
              </a:r>
            </a:p>
          </p:txBody>
        </p:sp>
      </p:grpSp>
      <p:grpSp>
        <p:nvGrpSpPr>
          <p:cNvPr id="264384" name="Group 192">
            <a:extLst>
              <a:ext uri="{FF2B5EF4-FFF2-40B4-BE49-F238E27FC236}">
                <a16:creationId xmlns:a16="http://schemas.microsoft.com/office/drawing/2014/main" id="{A3E020E0-43DE-1B43-A17D-D95B56F16350}"/>
              </a:ext>
            </a:extLst>
          </p:cNvPr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264385" name="Oval 193">
              <a:extLst>
                <a:ext uri="{FF2B5EF4-FFF2-40B4-BE49-F238E27FC236}">
                  <a16:creationId xmlns:a16="http://schemas.microsoft.com/office/drawing/2014/main" id="{B49B8877-A975-BA46-ACF1-11AFD4CDA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86" name="Text Box 194">
              <a:extLst>
                <a:ext uri="{FF2B5EF4-FFF2-40B4-BE49-F238E27FC236}">
                  <a16:creationId xmlns:a16="http://schemas.microsoft.com/office/drawing/2014/main" id="{6B365F76-D908-E240-9B2F-EB61D943C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5</a:t>
              </a:r>
            </a:p>
          </p:txBody>
        </p:sp>
      </p:grpSp>
      <p:grpSp>
        <p:nvGrpSpPr>
          <p:cNvPr id="264387" name="Group 195">
            <a:extLst>
              <a:ext uri="{FF2B5EF4-FFF2-40B4-BE49-F238E27FC236}">
                <a16:creationId xmlns:a16="http://schemas.microsoft.com/office/drawing/2014/main" id="{C6C65D1F-8555-D642-AC20-CE363B5F78EA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264388" name="Oval 196">
              <a:extLst>
                <a:ext uri="{FF2B5EF4-FFF2-40B4-BE49-F238E27FC236}">
                  <a16:creationId xmlns:a16="http://schemas.microsoft.com/office/drawing/2014/main" id="{D322EC32-1D99-C146-B3BD-32CA914C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89" name="Text Box 197">
              <a:extLst>
                <a:ext uri="{FF2B5EF4-FFF2-40B4-BE49-F238E27FC236}">
                  <a16:creationId xmlns:a16="http://schemas.microsoft.com/office/drawing/2014/main" id="{9C7664D5-F39B-AD4E-8165-69ABF91EF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6</a:t>
              </a:r>
            </a:p>
          </p:txBody>
        </p:sp>
      </p:grpSp>
      <p:grpSp>
        <p:nvGrpSpPr>
          <p:cNvPr id="264390" name="Group 198">
            <a:extLst>
              <a:ext uri="{FF2B5EF4-FFF2-40B4-BE49-F238E27FC236}">
                <a16:creationId xmlns:a16="http://schemas.microsoft.com/office/drawing/2014/main" id="{A58E64FF-DF7D-D84B-AC8E-C494F9851986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264391" name="Oval 199">
              <a:extLst>
                <a:ext uri="{FF2B5EF4-FFF2-40B4-BE49-F238E27FC236}">
                  <a16:creationId xmlns:a16="http://schemas.microsoft.com/office/drawing/2014/main" id="{685527F7-EFCD-FD41-BD63-0A9CE0A3A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92" name="Text Box 200">
              <a:extLst>
                <a:ext uri="{FF2B5EF4-FFF2-40B4-BE49-F238E27FC236}">
                  <a16:creationId xmlns:a16="http://schemas.microsoft.com/office/drawing/2014/main" id="{DFCCA007-62B2-ED4F-936D-50B74036E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7</a:t>
              </a:r>
            </a:p>
          </p:txBody>
        </p:sp>
      </p:grpSp>
      <p:grpSp>
        <p:nvGrpSpPr>
          <p:cNvPr id="264393" name="Group 201">
            <a:extLst>
              <a:ext uri="{FF2B5EF4-FFF2-40B4-BE49-F238E27FC236}">
                <a16:creationId xmlns:a16="http://schemas.microsoft.com/office/drawing/2014/main" id="{F4FFF8FC-62AD-894A-BFDE-6FC8ECDAC566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264394" name="Oval 202">
              <a:extLst>
                <a:ext uri="{FF2B5EF4-FFF2-40B4-BE49-F238E27FC236}">
                  <a16:creationId xmlns:a16="http://schemas.microsoft.com/office/drawing/2014/main" id="{DD98C86D-348C-9B48-89A0-DFC084DA8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95" name="Text Box 203">
              <a:extLst>
                <a:ext uri="{FF2B5EF4-FFF2-40B4-BE49-F238E27FC236}">
                  <a16:creationId xmlns:a16="http://schemas.microsoft.com/office/drawing/2014/main" id="{4C616530-5C6E-8E4E-BDE5-772BD5577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8</a:t>
              </a:r>
            </a:p>
          </p:txBody>
        </p:sp>
      </p:grpSp>
      <p:grpSp>
        <p:nvGrpSpPr>
          <p:cNvPr id="264396" name="Group 204">
            <a:extLst>
              <a:ext uri="{FF2B5EF4-FFF2-40B4-BE49-F238E27FC236}">
                <a16:creationId xmlns:a16="http://schemas.microsoft.com/office/drawing/2014/main" id="{4D59B421-D9E6-BD42-8842-A5C7688F875A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264397" name="Oval 205">
              <a:extLst>
                <a:ext uri="{FF2B5EF4-FFF2-40B4-BE49-F238E27FC236}">
                  <a16:creationId xmlns:a16="http://schemas.microsoft.com/office/drawing/2014/main" id="{3C14E3FC-5CC4-A647-A28B-A32BD1053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398" name="Text Box 206">
              <a:extLst>
                <a:ext uri="{FF2B5EF4-FFF2-40B4-BE49-F238E27FC236}">
                  <a16:creationId xmlns:a16="http://schemas.microsoft.com/office/drawing/2014/main" id="{3C524A6A-0E77-564B-A627-59FF6FA1E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10</a:t>
              </a:r>
            </a:p>
          </p:txBody>
        </p:sp>
      </p:grpSp>
      <p:grpSp>
        <p:nvGrpSpPr>
          <p:cNvPr id="264399" name="Group 207">
            <a:extLst>
              <a:ext uri="{FF2B5EF4-FFF2-40B4-BE49-F238E27FC236}">
                <a16:creationId xmlns:a16="http://schemas.microsoft.com/office/drawing/2014/main" id="{F0E29C8F-42DA-A242-8D32-4EE588B1C054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264400" name="Oval 208">
              <a:extLst>
                <a:ext uri="{FF2B5EF4-FFF2-40B4-BE49-F238E27FC236}">
                  <a16:creationId xmlns:a16="http://schemas.microsoft.com/office/drawing/2014/main" id="{CF432086-2334-9847-B946-FB150B38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401" name="Text Box 209">
              <a:extLst>
                <a:ext uri="{FF2B5EF4-FFF2-40B4-BE49-F238E27FC236}">
                  <a16:creationId xmlns:a16="http://schemas.microsoft.com/office/drawing/2014/main" id="{FA77BCA8-049E-954C-AF24-C4ADF1BCA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9</a:t>
              </a:r>
            </a:p>
          </p:txBody>
        </p:sp>
      </p:grpSp>
      <p:grpSp>
        <p:nvGrpSpPr>
          <p:cNvPr id="264402" name="Group 210">
            <a:extLst>
              <a:ext uri="{FF2B5EF4-FFF2-40B4-BE49-F238E27FC236}">
                <a16:creationId xmlns:a16="http://schemas.microsoft.com/office/drawing/2014/main" id="{EE25DCB7-C376-AE4F-B3CC-ADD20D71B7D1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>
              <a:extLst>
                <a:ext uri="{FF2B5EF4-FFF2-40B4-BE49-F238E27FC236}">
                  <a16:creationId xmlns:a16="http://schemas.microsoft.com/office/drawing/2014/main" id="{402E9916-7FA3-7D48-9C81-DFFB6172F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404" name="Text Box 212">
              <a:extLst>
                <a:ext uri="{FF2B5EF4-FFF2-40B4-BE49-F238E27FC236}">
                  <a16:creationId xmlns:a16="http://schemas.microsoft.com/office/drawing/2014/main" id="{2D9B1BD1-94AA-314C-AE2F-C1B5BEB0A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11</a:t>
              </a:r>
            </a:p>
          </p:txBody>
        </p:sp>
      </p:grpSp>
      <p:grpSp>
        <p:nvGrpSpPr>
          <p:cNvPr id="264405" name="Group 213">
            <a:extLst>
              <a:ext uri="{FF2B5EF4-FFF2-40B4-BE49-F238E27FC236}">
                <a16:creationId xmlns:a16="http://schemas.microsoft.com/office/drawing/2014/main" id="{A040D5E4-B787-3243-9543-2056AE60B1CC}"/>
              </a:ext>
            </a:extLst>
          </p:cNvPr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264406" name="Oval 214">
              <a:extLst>
                <a:ext uri="{FF2B5EF4-FFF2-40B4-BE49-F238E27FC236}">
                  <a16:creationId xmlns:a16="http://schemas.microsoft.com/office/drawing/2014/main" id="{0E48D958-F88C-4D44-9AD0-45221DE3C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407" name="Text Box 215">
              <a:extLst>
                <a:ext uri="{FF2B5EF4-FFF2-40B4-BE49-F238E27FC236}">
                  <a16:creationId xmlns:a16="http://schemas.microsoft.com/office/drawing/2014/main" id="{85051B06-DFA1-3D44-8AD3-385615CBD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grpSp>
        <p:nvGrpSpPr>
          <p:cNvPr id="264408" name="Group 216">
            <a:extLst>
              <a:ext uri="{FF2B5EF4-FFF2-40B4-BE49-F238E27FC236}">
                <a16:creationId xmlns:a16="http://schemas.microsoft.com/office/drawing/2014/main" id="{6B49DF97-658E-7747-A4C2-D04392F14553}"/>
              </a:ext>
            </a:extLst>
          </p:cNvPr>
          <p:cNvGrpSpPr>
            <a:grpSpLocks/>
          </p:cNvGrpSpPr>
          <p:nvPr/>
        </p:nvGrpSpPr>
        <p:grpSpPr bwMode="auto">
          <a:xfrm>
            <a:off x="7759700" y="4838700"/>
            <a:ext cx="990600" cy="749300"/>
            <a:chOff x="4888" y="3048"/>
            <a:chExt cx="624" cy="472"/>
          </a:xfrm>
        </p:grpSpPr>
        <p:sp>
          <p:nvSpPr>
            <p:cNvPr id="264409" name="Oval 217">
              <a:extLst>
                <a:ext uri="{FF2B5EF4-FFF2-40B4-BE49-F238E27FC236}">
                  <a16:creationId xmlns:a16="http://schemas.microsoft.com/office/drawing/2014/main" id="{F5F93862-5ADE-8247-B91E-864A8F38D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64410" name="Text Box 218">
              <a:extLst>
                <a:ext uri="{FF2B5EF4-FFF2-40B4-BE49-F238E27FC236}">
                  <a16:creationId xmlns:a16="http://schemas.microsoft.com/office/drawing/2014/main" id="{9A800D2F-D568-574F-B3DE-3F17D8B5C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chemeClr val="bg2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13</a:t>
              </a:r>
            </a:p>
          </p:txBody>
        </p:sp>
      </p:grpSp>
      <p:sp>
        <p:nvSpPr>
          <p:cNvPr id="264350" name="Freeform 158">
            <a:extLst>
              <a:ext uri="{FF2B5EF4-FFF2-40B4-BE49-F238E27FC236}">
                <a16:creationId xmlns:a16="http://schemas.microsoft.com/office/drawing/2014/main" id="{E8F0A192-1244-DA40-AB27-CCF707B8879B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351" name="AutoShape 159">
            <a:extLst>
              <a:ext uri="{FF2B5EF4-FFF2-40B4-BE49-F238E27FC236}">
                <a16:creationId xmlns:a16="http://schemas.microsoft.com/office/drawing/2014/main" id="{1320984A-698C-4C40-851B-D7FCECDEC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2" name="Rectangle 160">
            <a:extLst>
              <a:ext uri="{FF2B5EF4-FFF2-40B4-BE49-F238E27FC236}">
                <a16:creationId xmlns:a16="http://schemas.microsoft.com/office/drawing/2014/main" id="{363D60A4-AA80-7E46-80A8-323EF6223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3" name="AutoShape 161">
            <a:extLst>
              <a:ext uri="{FF2B5EF4-FFF2-40B4-BE49-F238E27FC236}">
                <a16:creationId xmlns:a16="http://schemas.microsoft.com/office/drawing/2014/main" id="{80DF3ECD-FA30-1D46-8DD3-45EF0AF42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4" name="Line 162">
            <a:extLst>
              <a:ext uri="{FF2B5EF4-FFF2-40B4-BE49-F238E27FC236}">
                <a16:creationId xmlns:a16="http://schemas.microsoft.com/office/drawing/2014/main" id="{7BAE84BB-046C-BD4B-BBA5-31E5A29024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5" name="Line 163">
            <a:extLst>
              <a:ext uri="{FF2B5EF4-FFF2-40B4-BE49-F238E27FC236}">
                <a16:creationId xmlns:a16="http://schemas.microsoft.com/office/drawing/2014/main" id="{8EEF73BF-41AE-C347-8537-C0AB20766A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6" name="Rectangle 164">
            <a:extLst>
              <a:ext uri="{FF2B5EF4-FFF2-40B4-BE49-F238E27FC236}">
                <a16:creationId xmlns:a16="http://schemas.microsoft.com/office/drawing/2014/main" id="{B12FA5F1-664E-354D-ACC8-14180785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57" name="Rectangle 165">
            <a:extLst>
              <a:ext uri="{FF2B5EF4-FFF2-40B4-BE49-F238E27FC236}">
                <a16:creationId xmlns:a16="http://schemas.microsoft.com/office/drawing/2014/main" id="{9E69C923-54FB-424B-8B35-F54EFAF1B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264358" name="Rectangle 166">
            <a:extLst>
              <a:ext uri="{FF2B5EF4-FFF2-40B4-BE49-F238E27FC236}">
                <a16:creationId xmlns:a16="http://schemas.microsoft.com/office/drawing/2014/main" id="{13D35453-167B-B14F-B0C7-1CB2C4A4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4221163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에</a:t>
            </a:r>
          </a:p>
        </p:txBody>
      </p:sp>
      <p:sp>
        <p:nvSpPr>
          <p:cNvPr id="264359" name="Rectangle 167">
            <a:extLst>
              <a:ext uri="{FF2B5EF4-FFF2-40B4-BE49-F238E27FC236}">
                <a16:creationId xmlns:a16="http://schemas.microsoft.com/office/drawing/2014/main" id="{C9D2CBFC-B12B-7F4B-B468-576CBDBF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264360" name="Rectangle 168">
            <a:extLst>
              <a:ext uri="{FF2B5EF4-FFF2-40B4-BE49-F238E27FC236}">
                <a16:creationId xmlns:a16="http://schemas.microsoft.com/office/drawing/2014/main" id="{E5CCEA3D-CA7E-4643-AD7C-A9369CE8F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264361" name="Rectangle 169">
            <a:extLst>
              <a:ext uri="{FF2B5EF4-FFF2-40B4-BE49-F238E27FC236}">
                <a16:creationId xmlns:a16="http://schemas.microsoft.com/office/drawing/2014/main" id="{42C5AA4D-12B4-9543-BFC7-069705F43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264362" name="Rectangle 170">
            <a:extLst>
              <a:ext uri="{FF2B5EF4-FFF2-40B4-BE49-F238E27FC236}">
                <a16:creationId xmlns:a16="http://schemas.microsoft.com/office/drawing/2014/main" id="{767E95D5-32FD-8346-AD49-B4C1E42E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264363" name="Line 171">
            <a:extLst>
              <a:ext uri="{FF2B5EF4-FFF2-40B4-BE49-F238E27FC236}">
                <a16:creationId xmlns:a16="http://schemas.microsoft.com/office/drawing/2014/main" id="{6FF076E8-1C00-114A-8425-4D46A4093B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64" name="Line 172">
            <a:extLst>
              <a:ext uri="{FF2B5EF4-FFF2-40B4-BE49-F238E27FC236}">
                <a16:creationId xmlns:a16="http://schemas.microsoft.com/office/drawing/2014/main" id="{30C552DC-D8B2-6A4B-A142-0B58B13C35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365" name="Line 173">
            <a:extLst>
              <a:ext uri="{FF2B5EF4-FFF2-40B4-BE49-F238E27FC236}">
                <a16:creationId xmlns:a16="http://schemas.microsoft.com/office/drawing/2014/main" id="{38C3A337-1EBC-1549-8A47-B27B406EC9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64411" name="Text Box 219">
            <a:extLst>
              <a:ext uri="{FF2B5EF4-FFF2-40B4-BE49-F238E27FC236}">
                <a16:creationId xmlns:a16="http://schemas.microsoft.com/office/drawing/2014/main" id="{F4FBD159-B55D-9C4B-A2A3-05354248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64416" name="Rectangle 224">
            <a:extLst>
              <a:ext uri="{FF2B5EF4-FFF2-40B4-BE49-F238E27FC236}">
                <a16:creationId xmlns:a16="http://schemas.microsoft.com/office/drawing/2014/main" id="{ECE1825E-C097-0343-AA5F-BA0208A60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43</a:t>
            </a:r>
          </a:p>
        </p:txBody>
      </p:sp>
      <p:sp>
        <p:nvSpPr>
          <p:cNvPr id="264417" name="Text Box 225">
            <a:extLst>
              <a:ext uri="{FF2B5EF4-FFF2-40B4-BE49-F238E27FC236}">
                <a16:creationId xmlns:a16="http://schemas.microsoft.com/office/drawing/2014/main" id="{A085535D-51B7-8E4F-8E24-CCF759A4C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64431" name="Rectangle 239">
            <a:extLst>
              <a:ext uri="{FF2B5EF4-FFF2-40B4-BE49-F238E27FC236}">
                <a16:creationId xmlns:a16="http://schemas.microsoft.com/office/drawing/2014/main" id="{84EAA512-0F9E-8946-B622-8C3552BC9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grpSp>
        <p:nvGrpSpPr>
          <p:cNvPr id="54324" name="Group 240">
            <a:extLst>
              <a:ext uri="{FF2B5EF4-FFF2-40B4-BE49-F238E27FC236}">
                <a16:creationId xmlns:a16="http://schemas.microsoft.com/office/drawing/2014/main" id="{9066A533-1AEA-264A-8342-3C42C874A928}"/>
              </a:ext>
            </a:extLst>
          </p:cNvPr>
          <p:cNvGrpSpPr>
            <a:grpSpLocks/>
          </p:cNvGrpSpPr>
          <p:nvPr/>
        </p:nvGrpSpPr>
        <p:grpSpPr bwMode="auto">
          <a:xfrm>
            <a:off x="3084513" y="938213"/>
            <a:ext cx="2724150" cy="3040062"/>
            <a:chOff x="1943" y="591"/>
            <a:chExt cx="1716" cy="1915"/>
          </a:xfrm>
        </p:grpSpPr>
        <p:sp>
          <p:nvSpPr>
            <p:cNvPr id="264433" name="Rectangle 241">
              <a:extLst>
                <a:ext uri="{FF2B5EF4-FFF2-40B4-BE49-F238E27FC236}">
                  <a16:creationId xmlns:a16="http://schemas.microsoft.com/office/drawing/2014/main" id="{DE184DE8-8A3F-F743-9046-9688DC7AA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591"/>
              <a:ext cx="8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2400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아브라함</a:t>
              </a:r>
            </a:p>
          </p:txBody>
        </p:sp>
        <p:sp>
          <p:nvSpPr>
            <p:cNvPr id="264434" name="Rectangle 242">
              <a:extLst>
                <a:ext uri="{FF2B5EF4-FFF2-40B4-BE49-F238E27FC236}">
                  <a16:creationId xmlns:a16="http://schemas.microsoft.com/office/drawing/2014/main" id="{62CD8DB0-4B5B-D146-9097-9C911BCB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1010"/>
              <a:ext cx="77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부르심</a:t>
              </a:r>
              <a:endParaRPr lang="en-US" altLang="ko-KR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  <p:sp>
          <p:nvSpPr>
            <p:cNvPr id="264435" name="Rectangle 243">
              <a:extLst>
                <a:ext uri="{FF2B5EF4-FFF2-40B4-BE49-F238E27FC236}">
                  <a16:creationId xmlns:a16="http://schemas.microsoft.com/office/drawing/2014/main" id="{F268B9CF-F31E-914A-A6A1-A7CB0E962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261"/>
              <a:ext cx="136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땅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민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복</a:t>
              </a:r>
            </a:p>
          </p:txBody>
        </p:sp>
        <p:sp>
          <p:nvSpPr>
            <p:cNvPr id="264436" name="Rectangle 244">
              <a:extLst>
                <a:ext uri="{FF2B5EF4-FFF2-40B4-BE49-F238E27FC236}">
                  <a16:creationId xmlns:a16="http://schemas.microsoft.com/office/drawing/2014/main" id="{81C14F99-590A-5541-A687-B294E5E8D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8" y="1540"/>
              <a:ext cx="1341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 </a:t>
              </a:r>
              <a:r>
                <a:rPr lang="en-US" altLang="ko-KR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</a:p>
          </p:txBody>
        </p:sp>
        <p:sp>
          <p:nvSpPr>
            <p:cNvPr id="264437" name="Rectangle 245">
              <a:extLst>
                <a:ext uri="{FF2B5EF4-FFF2-40B4-BE49-F238E27FC236}">
                  <a16:creationId xmlns:a16="http://schemas.microsoft.com/office/drawing/2014/main" id="{79C49778-94CB-F24C-8324-899B63EE6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846"/>
              <a:ext cx="957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야 </a:t>
              </a:r>
              <a:r>
                <a:rPr lang="en-US" altLang="ko-KR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에</a:t>
              </a:r>
            </a:p>
          </p:txBody>
        </p:sp>
        <p:sp>
          <p:nvSpPr>
            <p:cNvPr id="264438" name="Rectangle 246">
              <a:extLst>
                <a:ext uri="{FF2B5EF4-FFF2-40B4-BE49-F238E27FC236}">
                  <a16:creationId xmlns:a16="http://schemas.microsoft.com/office/drawing/2014/main" id="{1215D493-98C2-374A-9508-EDDF6F2D3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143"/>
              <a:ext cx="37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3200" b="1">
                  <a:solidFill>
                    <a:schemeClr val="accent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sp>
        <p:nvSpPr>
          <p:cNvPr id="264439" name="Rectangle 247">
            <a:extLst>
              <a:ext uri="{FF2B5EF4-FFF2-40B4-BE49-F238E27FC236}">
                <a16:creationId xmlns:a16="http://schemas.microsoft.com/office/drawing/2014/main" id="{D10DF8CF-E553-AC46-9566-E124DDA3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1717675"/>
            <a:ext cx="180975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000">
              <a:solidFill>
                <a:srgbClr val="FFFFFF"/>
              </a:solidFill>
              <a:effectLst/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99" name="Group 55">
            <a:extLst>
              <a:ext uri="{FF2B5EF4-FFF2-40B4-BE49-F238E27FC236}">
                <a16:creationId xmlns:a16="http://schemas.microsoft.com/office/drawing/2014/main" id="{1562DBEC-9656-D24D-9BB2-F9BA44F1B686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100" name="Group 57">
              <a:extLst>
                <a:ext uri="{FF2B5EF4-FFF2-40B4-BE49-F238E27FC236}">
                  <a16:creationId xmlns:a16="http://schemas.microsoft.com/office/drawing/2014/main" id="{BAD44F50-BA95-6C46-9B0A-8C9F03C10E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6" name="Freeform 58" descr="Cork">
                <a:extLst>
                  <a:ext uri="{FF2B5EF4-FFF2-40B4-BE49-F238E27FC236}">
                    <a16:creationId xmlns:a16="http://schemas.microsoft.com/office/drawing/2014/main" id="{7B141729-8F93-EC42-B330-AED938AB6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Freeform 59" descr="Cork">
                <a:extLst>
                  <a:ext uri="{FF2B5EF4-FFF2-40B4-BE49-F238E27FC236}">
                    <a16:creationId xmlns:a16="http://schemas.microsoft.com/office/drawing/2014/main" id="{B4B8012A-E7B0-AA45-AC7E-09A8CE6D0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CB679A06-D06A-6743-B7FC-6BBFACC0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62">
              <a:extLst>
                <a:ext uri="{FF2B5EF4-FFF2-40B4-BE49-F238E27FC236}">
                  <a16:creationId xmlns:a16="http://schemas.microsoft.com/office/drawing/2014/main" id="{58252A95-B29B-6A45-8690-B91AFB7C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63">
              <a:extLst>
                <a:ext uri="{FF2B5EF4-FFF2-40B4-BE49-F238E27FC236}">
                  <a16:creationId xmlns:a16="http://schemas.microsoft.com/office/drawing/2014/main" id="{EDE28A88-C8A7-074A-81A2-A0454F00D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64">
              <a:extLst>
                <a:ext uri="{FF2B5EF4-FFF2-40B4-BE49-F238E27FC236}">
                  <a16:creationId xmlns:a16="http://schemas.microsoft.com/office/drawing/2014/main" id="{E18A4B73-0006-5340-AACB-71A55E410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65">
              <a:extLst>
                <a:ext uri="{FF2B5EF4-FFF2-40B4-BE49-F238E27FC236}">
                  <a16:creationId xmlns:a16="http://schemas.microsoft.com/office/drawing/2014/main" id="{0430B539-9760-644C-9792-D17384608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4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4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4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4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4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:a16="http://schemas.microsoft.com/office/drawing/2014/main" id="{B4A4FDF4-1E0A-F144-9616-5E4F2B891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89A2392B-93F4-6D45-AC99-D7D5B1A48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432132" name="Rectangle 4">
            <a:extLst>
              <a:ext uri="{FF2B5EF4-FFF2-40B4-BE49-F238E27FC236}">
                <a16:creationId xmlns:a16="http://schemas.microsoft.com/office/drawing/2014/main" id="{52076655-FE31-EB46-9C6A-61B98E098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33" name="AutoShape 5">
            <a:extLst>
              <a:ext uri="{FF2B5EF4-FFF2-40B4-BE49-F238E27FC236}">
                <a16:creationId xmlns:a16="http://schemas.microsoft.com/office/drawing/2014/main" id="{BE5EDD29-1C37-F14B-9116-F82FC534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34" name="Rectangle 6">
            <a:extLst>
              <a:ext uri="{FF2B5EF4-FFF2-40B4-BE49-F238E27FC236}">
                <a16:creationId xmlns:a16="http://schemas.microsoft.com/office/drawing/2014/main" id="{C0E7FBB7-5D7C-C84E-83B1-6B6E253F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36" name="Line 8">
            <a:extLst>
              <a:ext uri="{FF2B5EF4-FFF2-40B4-BE49-F238E27FC236}">
                <a16:creationId xmlns:a16="http://schemas.microsoft.com/office/drawing/2014/main" id="{106F0DE7-E5D3-094B-B22F-A2E39A6E2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38" name="Rectangle 10">
            <a:extLst>
              <a:ext uri="{FF2B5EF4-FFF2-40B4-BE49-F238E27FC236}">
                <a16:creationId xmlns:a16="http://schemas.microsoft.com/office/drawing/2014/main" id="{9B8454BD-589B-1E4E-998E-91AD3002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2144" name="Rectangle 16">
            <a:extLst>
              <a:ext uri="{FF2B5EF4-FFF2-40B4-BE49-F238E27FC236}">
                <a16:creationId xmlns:a16="http://schemas.microsoft.com/office/drawing/2014/main" id="{57D267AE-60F9-F24C-816C-E8026330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5305" name="Group 17">
            <a:extLst>
              <a:ext uri="{FF2B5EF4-FFF2-40B4-BE49-F238E27FC236}">
                <a16:creationId xmlns:a16="http://schemas.microsoft.com/office/drawing/2014/main" id="{0CE3B875-4328-304B-8708-5F11A32D87E3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432146" name="Rectangle 18">
              <a:extLst>
                <a:ext uri="{FF2B5EF4-FFF2-40B4-BE49-F238E27FC236}">
                  <a16:creationId xmlns:a16="http://schemas.microsoft.com/office/drawing/2014/main" id="{42138022-A46E-8748-9B4E-594E4591B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432147" name="Rectangle 19">
              <a:extLst>
                <a:ext uri="{FF2B5EF4-FFF2-40B4-BE49-F238E27FC236}">
                  <a16:creationId xmlns:a16="http://schemas.microsoft.com/office/drawing/2014/main" id="{906137D6-B370-994A-B85A-024972E14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432148" name="Line 20">
            <a:extLst>
              <a:ext uri="{FF2B5EF4-FFF2-40B4-BE49-F238E27FC236}">
                <a16:creationId xmlns:a16="http://schemas.microsoft.com/office/drawing/2014/main" id="{4DA09D6A-B7DE-8040-B9CD-D5C3DB3F0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49" name="Rectangle 21">
            <a:extLst>
              <a:ext uri="{FF2B5EF4-FFF2-40B4-BE49-F238E27FC236}">
                <a16:creationId xmlns:a16="http://schemas.microsoft.com/office/drawing/2014/main" id="{13B9D68B-D030-A34C-B118-DF71BE245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32150" name="Line 22">
            <a:extLst>
              <a:ext uri="{FF2B5EF4-FFF2-40B4-BE49-F238E27FC236}">
                <a16:creationId xmlns:a16="http://schemas.microsoft.com/office/drawing/2014/main" id="{BC7631BF-D49A-9E42-8495-72B174892C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54" name="Line 26">
            <a:extLst>
              <a:ext uri="{FF2B5EF4-FFF2-40B4-BE49-F238E27FC236}">
                <a16:creationId xmlns:a16="http://schemas.microsoft.com/office/drawing/2014/main" id="{10D5436F-25CC-6849-8CF3-AC141FBAD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56" name="Line 28">
            <a:extLst>
              <a:ext uri="{FF2B5EF4-FFF2-40B4-BE49-F238E27FC236}">
                <a16:creationId xmlns:a16="http://schemas.microsoft.com/office/drawing/2014/main" id="{F3448776-02EB-1845-9719-45F3AECCDC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157" name="Line 29">
            <a:extLst>
              <a:ext uri="{FF2B5EF4-FFF2-40B4-BE49-F238E27FC236}">
                <a16:creationId xmlns:a16="http://schemas.microsoft.com/office/drawing/2014/main" id="{0400F0DC-F9D0-0A40-A18A-B2BBCEFC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5312" name="Group 30">
            <a:extLst>
              <a:ext uri="{FF2B5EF4-FFF2-40B4-BE49-F238E27FC236}">
                <a16:creationId xmlns:a16="http://schemas.microsoft.com/office/drawing/2014/main" id="{EB172DF6-452D-9248-A8C9-3B5AF423FD99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432159" name="Oval 31">
              <a:extLst>
                <a:ext uri="{FF2B5EF4-FFF2-40B4-BE49-F238E27FC236}">
                  <a16:creationId xmlns:a16="http://schemas.microsoft.com/office/drawing/2014/main" id="{54508E30-C88D-4C47-9A4C-8934431C1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60" name="Text Box 32">
              <a:extLst>
                <a:ext uri="{FF2B5EF4-FFF2-40B4-BE49-F238E27FC236}">
                  <a16:creationId xmlns:a16="http://schemas.microsoft.com/office/drawing/2014/main" id="{7278727E-2A5F-3C49-B4A7-DCCFC5CAF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</a:t>
              </a:r>
            </a:p>
          </p:txBody>
        </p:sp>
      </p:grpSp>
      <p:grpSp>
        <p:nvGrpSpPr>
          <p:cNvPr id="55313" name="Group 33">
            <a:extLst>
              <a:ext uri="{FF2B5EF4-FFF2-40B4-BE49-F238E27FC236}">
                <a16:creationId xmlns:a16="http://schemas.microsoft.com/office/drawing/2014/main" id="{F55C2373-C59E-3349-8315-2206C9653934}"/>
              </a:ext>
            </a:extLst>
          </p:cNvPr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432162" name="Oval 34">
              <a:extLst>
                <a:ext uri="{FF2B5EF4-FFF2-40B4-BE49-F238E27FC236}">
                  <a16:creationId xmlns:a16="http://schemas.microsoft.com/office/drawing/2014/main" id="{89FF96B7-7992-AC45-9383-114A02175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63" name="Text Box 35">
              <a:extLst>
                <a:ext uri="{FF2B5EF4-FFF2-40B4-BE49-F238E27FC236}">
                  <a16:creationId xmlns:a16="http://schemas.microsoft.com/office/drawing/2014/main" id="{91BD6D30-C1FD-6B45-A271-2BD27DF80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2</a:t>
              </a:r>
            </a:p>
          </p:txBody>
        </p:sp>
      </p:grpSp>
      <p:grpSp>
        <p:nvGrpSpPr>
          <p:cNvPr id="55314" name="Group 36">
            <a:extLst>
              <a:ext uri="{FF2B5EF4-FFF2-40B4-BE49-F238E27FC236}">
                <a16:creationId xmlns:a16="http://schemas.microsoft.com/office/drawing/2014/main" id="{A07F3A63-EBFF-4C41-989F-33F1A9441485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432165" name="Oval 37">
              <a:extLst>
                <a:ext uri="{FF2B5EF4-FFF2-40B4-BE49-F238E27FC236}">
                  <a16:creationId xmlns:a16="http://schemas.microsoft.com/office/drawing/2014/main" id="{0BCADBE5-A04C-8744-8929-70AFE4F24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66" name="Text Box 38">
              <a:extLst>
                <a:ext uri="{FF2B5EF4-FFF2-40B4-BE49-F238E27FC236}">
                  <a16:creationId xmlns:a16="http://schemas.microsoft.com/office/drawing/2014/main" id="{D5E83264-75E6-974D-B1FB-BBC156866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3</a:t>
              </a:r>
            </a:p>
          </p:txBody>
        </p:sp>
      </p:grpSp>
      <p:grpSp>
        <p:nvGrpSpPr>
          <p:cNvPr id="55315" name="Group 39">
            <a:extLst>
              <a:ext uri="{FF2B5EF4-FFF2-40B4-BE49-F238E27FC236}">
                <a16:creationId xmlns:a16="http://schemas.microsoft.com/office/drawing/2014/main" id="{2278F971-8619-B446-B06B-72DF9AE09FAE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432168" name="Oval 40">
              <a:extLst>
                <a:ext uri="{FF2B5EF4-FFF2-40B4-BE49-F238E27FC236}">
                  <a16:creationId xmlns:a16="http://schemas.microsoft.com/office/drawing/2014/main" id="{F28A82AC-A1C5-FF43-B7BF-CD228493B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69" name="Text Box 41">
              <a:extLst>
                <a:ext uri="{FF2B5EF4-FFF2-40B4-BE49-F238E27FC236}">
                  <a16:creationId xmlns:a16="http://schemas.microsoft.com/office/drawing/2014/main" id="{A58325F2-4A20-2E4F-9503-1ABFE1405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4</a:t>
              </a:r>
            </a:p>
          </p:txBody>
        </p:sp>
      </p:grpSp>
      <p:grpSp>
        <p:nvGrpSpPr>
          <p:cNvPr id="55316" name="Group 42">
            <a:extLst>
              <a:ext uri="{FF2B5EF4-FFF2-40B4-BE49-F238E27FC236}">
                <a16:creationId xmlns:a16="http://schemas.microsoft.com/office/drawing/2014/main" id="{FA34D434-31CC-D64B-AABF-CA048A5AB266}"/>
              </a:ext>
            </a:extLst>
          </p:cNvPr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432171" name="Oval 43">
              <a:extLst>
                <a:ext uri="{FF2B5EF4-FFF2-40B4-BE49-F238E27FC236}">
                  <a16:creationId xmlns:a16="http://schemas.microsoft.com/office/drawing/2014/main" id="{4D161912-617C-6C4A-BF01-9A2FE420B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72" name="Text Box 44">
              <a:extLst>
                <a:ext uri="{FF2B5EF4-FFF2-40B4-BE49-F238E27FC236}">
                  <a16:creationId xmlns:a16="http://schemas.microsoft.com/office/drawing/2014/main" id="{04C0DD31-B2FA-2B4B-B816-7858F2DEA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5</a:t>
              </a:r>
            </a:p>
          </p:txBody>
        </p:sp>
      </p:grpSp>
      <p:grpSp>
        <p:nvGrpSpPr>
          <p:cNvPr id="55317" name="Group 45">
            <a:extLst>
              <a:ext uri="{FF2B5EF4-FFF2-40B4-BE49-F238E27FC236}">
                <a16:creationId xmlns:a16="http://schemas.microsoft.com/office/drawing/2014/main" id="{878664EB-A315-2D49-BB16-A471A1C39E0B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432174" name="Oval 46">
              <a:extLst>
                <a:ext uri="{FF2B5EF4-FFF2-40B4-BE49-F238E27FC236}">
                  <a16:creationId xmlns:a16="http://schemas.microsoft.com/office/drawing/2014/main" id="{7C955FCD-677F-1C4E-A9B6-D5475E4AC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75" name="Text Box 47">
              <a:extLst>
                <a:ext uri="{FF2B5EF4-FFF2-40B4-BE49-F238E27FC236}">
                  <a16:creationId xmlns:a16="http://schemas.microsoft.com/office/drawing/2014/main" id="{DABED231-12B1-574F-9ED4-9D3C95C26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6</a:t>
              </a:r>
            </a:p>
          </p:txBody>
        </p:sp>
      </p:grpSp>
      <p:grpSp>
        <p:nvGrpSpPr>
          <p:cNvPr id="55318" name="Group 48">
            <a:extLst>
              <a:ext uri="{FF2B5EF4-FFF2-40B4-BE49-F238E27FC236}">
                <a16:creationId xmlns:a16="http://schemas.microsoft.com/office/drawing/2014/main" id="{31AD8D07-6D61-B842-A9DD-C1F9CBE4F084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432177" name="Oval 49">
              <a:extLst>
                <a:ext uri="{FF2B5EF4-FFF2-40B4-BE49-F238E27FC236}">
                  <a16:creationId xmlns:a16="http://schemas.microsoft.com/office/drawing/2014/main" id="{596E54B7-4726-1E4C-8CBB-238E1AB40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78" name="Text Box 50">
              <a:extLst>
                <a:ext uri="{FF2B5EF4-FFF2-40B4-BE49-F238E27FC236}">
                  <a16:creationId xmlns:a16="http://schemas.microsoft.com/office/drawing/2014/main" id="{F0BA2586-F6BA-6C44-A5C4-6E732F98B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7</a:t>
              </a:r>
            </a:p>
          </p:txBody>
        </p:sp>
      </p:grpSp>
      <p:grpSp>
        <p:nvGrpSpPr>
          <p:cNvPr id="55319" name="Group 51">
            <a:extLst>
              <a:ext uri="{FF2B5EF4-FFF2-40B4-BE49-F238E27FC236}">
                <a16:creationId xmlns:a16="http://schemas.microsoft.com/office/drawing/2014/main" id="{443BFD1D-50FF-BF42-B42B-E97B61CB20AC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432180" name="Oval 52">
              <a:extLst>
                <a:ext uri="{FF2B5EF4-FFF2-40B4-BE49-F238E27FC236}">
                  <a16:creationId xmlns:a16="http://schemas.microsoft.com/office/drawing/2014/main" id="{AB4506F4-48EE-2147-861B-DB64A7702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81" name="Text Box 53">
              <a:extLst>
                <a:ext uri="{FF2B5EF4-FFF2-40B4-BE49-F238E27FC236}">
                  <a16:creationId xmlns:a16="http://schemas.microsoft.com/office/drawing/2014/main" id="{8D49E261-1C62-1E4B-B9FA-06964033C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8</a:t>
              </a:r>
            </a:p>
          </p:txBody>
        </p:sp>
      </p:grpSp>
      <p:grpSp>
        <p:nvGrpSpPr>
          <p:cNvPr id="55320" name="Group 54">
            <a:extLst>
              <a:ext uri="{FF2B5EF4-FFF2-40B4-BE49-F238E27FC236}">
                <a16:creationId xmlns:a16="http://schemas.microsoft.com/office/drawing/2014/main" id="{88FDB349-1F92-FD40-B5EE-3C40B907E6DB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432183" name="Oval 55">
              <a:extLst>
                <a:ext uri="{FF2B5EF4-FFF2-40B4-BE49-F238E27FC236}">
                  <a16:creationId xmlns:a16="http://schemas.microsoft.com/office/drawing/2014/main" id="{D5967690-4CB2-6F41-B89D-6413CC0F7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84" name="Text Box 56">
              <a:extLst>
                <a:ext uri="{FF2B5EF4-FFF2-40B4-BE49-F238E27FC236}">
                  <a16:creationId xmlns:a16="http://schemas.microsoft.com/office/drawing/2014/main" id="{0754F311-087D-654D-977F-5E741DEA1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10</a:t>
              </a:r>
            </a:p>
          </p:txBody>
        </p:sp>
      </p:grpSp>
      <p:grpSp>
        <p:nvGrpSpPr>
          <p:cNvPr id="55321" name="Group 57">
            <a:extLst>
              <a:ext uri="{FF2B5EF4-FFF2-40B4-BE49-F238E27FC236}">
                <a16:creationId xmlns:a16="http://schemas.microsoft.com/office/drawing/2014/main" id="{BFED0882-C997-F940-95C6-C7E0F9B8878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432186" name="Oval 58">
              <a:extLst>
                <a:ext uri="{FF2B5EF4-FFF2-40B4-BE49-F238E27FC236}">
                  <a16:creationId xmlns:a16="http://schemas.microsoft.com/office/drawing/2014/main" id="{C37E4B87-F581-8944-B704-14E8EE5C2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87" name="Text Box 59">
              <a:extLst>
                <a:ext uri="{FF2B5EF4-FFF2-40B4-BE49-F238E27FC236}">
                  <a16:creationId xmlns:a16="http://schemas.microsoft.com/office/drawing/2014/main" id="{6D544E65-8C9A-0E49-90B2-EFF177706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9</a:t>
              </a:r>
            </a:p>
          </p:txBody>
        </p:sp>
      </p:grpSp>
      <p:grpSp>
        <p:nvGrpSpPr>
          <p:cNvPr id="55322" name="Group 60">
            <a:extLst>
              <a:ext uri="{FF2B5EF4-FFF2-40B4-BE49-F238E27FC236}">
                <a16:creationId xmlns:a16="http://schemas.microsoft.com/office/drawing/2014/main" id="{2E8B5C90-F562-104A-8AD5-9AB8833CE0A6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2189" name="Oval 61">
              <a:extLst>
                <a:ext uri="{FF2B5EF4-FFF2-40B4-BE49-F238E27FC236}">
                  <a16:creationId xmlns:a16="http://schemas.microsoft.com/office/drawing/2014/main" id="{58C5AE79-6BF0-4748-8802-5EE539669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90" name="Text Box 62">
              <a:extLst>
                <a:ext uri="{FF2B5EF4-FFF2-40B4-BE49-F238E27FC236}">
                  <a16:creationId xmlns:a16="http://schemas.microsoft.com/office/drawing/2014/main" id="{31A94CE2-AE45-C845-8EA2-30480D250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11</a:t>
              </a:r>
            </a:p>
          </p:txBody>
        </p:sp>
      </p:grpSp>
      <p:grpSp>
        <p:nvGrpSpPr>
          <p:cNvPr id="55323" name="Group 66">
            <a:extLst>
              <a:ext uri="{FF2B5EF4-FFF2-40B4-BE49-F238E27FC236}">
                <a16:creationId xmlns:a16="http://schemas.microsoft.com/office/drawing/2014/main" id="{4A96C5B1-0F73-8F4B-8BFD-4D8E414F40EC}"/>
              </a:ext>
            </a:extLst>
          </p:cNvPr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432195" name="Oval 67">
              <a:extLst>
                <a:ext uri="{FF2B5EF4-FFF2-40B4-BE49-F238E27FC236}">
                  <a16:creationId xmlns:a16="http://schemas.microsoft.com/office/drawing/2014/main" id="{284C8C08-4D37-8D4E-A01D-6E2847E51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2196" name="Text Box 68">
              <a:extLst>
                <a:ext uri="{FF2B5EF4-FFF2-40B4-BE49-F238E27FC236}">
                  <a16:creationId xmlns:a16="http://schemas.microsoft.com/office/drawing/2014/main" id="{4407DD74-3D2C-634E-A464-676E6D942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sp>
        <p:nvSpPr>
          <p:cNvPr id="432197" name="Oval 69">
            <a:extLst>
              <a:ext uri="{FF2B5EF4-FFF2-40B4-BE49-F238E27FC236}">
                <a16:creationId xmlns:a16="http://schemas.microsoft.com/office/drawing/2014/main" id="{381B699D-3A04-5545-AACD-56AAA832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16" name="Text Box 88">
            <a:extLst>
              <a:ext uri="{FF2B5EF4-FFF2-40B4-BE49-F238E27FC236}">
                <a16:creationId xmlns:a16="http://schemas.microsoft.com/office/drawing/2014/main" id="{7E624394-E974-2442-BCBF-1CB101E8E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217" name="Text Box 89">
            <a:extLst>
              <a:ext uri="{FF2B5EF4-FFF2-40B4-BE49-F238E27FC236}">
                <a16:creationId xmlns:a16="http://schemas.microsoft.com/office/drawing/2014/main" id="{3A9204F2-E21C-6D46-81A8-A53CF8DF2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35:24</a:t>
            </a:r>
          </a:p>
        </p:txBody>
      </p:sp>
      <p:sp>
        <p:nvSpPr>
          <p:cNvPr id="432234" name="Freeform 106">
            <a:extLst>
              <a:ext uri="{FF2B5EF4-FFF2-40B4-BE49-F238E27FC236}">
                <a16:creationId xmlns:a16="http://schemas.microsoft.com/office/drawing/2014/main" id="{CB40789F-685B-3340-BC69-40EDE9AC59CB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235" name="AutoShape 107">
            <a:extLst>
              <a:ext uri="{FF2B5EF4-FFF2-40B4-BE49-F238E27FC236}">
                <a16:creationId xmlns:a16="http://schemas.microsoft.com/office/drawing/2014/main" id="{EDD59280-64DD-184C-9F8D-8659B8CB5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36" name="Rectangle 108">
            <a:extLst>
              <a:ext uri="{FF2B5EF4-FFF2-40B4-BE49-F238E27FC236}">
                <a16:creationId xmlns:a16="http://schemas.microsoft.com/office/drawing/2014/main" id="{B783ABC8-7DEB-B247-870E-B31CA9FD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37" name="AutoShape 109">
            <a:extLst>
              <a:ext uri="{FF2B5EF4-FFF2-40B4-BE49-F238E27FC236}">
                <a16:creationId xmlns:a16="http://schemas.microsoft.com/office/drawing/2014/main" id="{86EE906D-E128-5B44-BFC5-365C2EFFE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38" name="Line 110">
            <a:extLst>
              <a:ext uri="{FF2B5EF4-FFF2-40B4-BE49-F238E27FC236}">
                <a16:creationId xmlns:a16="http://schemas.microsoft.com/office/drawing/2014/main" id="{DFE4C523-6A9B-B54A-A7EF-E4488E025F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39" name="Line 111">
            <a:extLst>
              <a:ext uri="{FF2B5EF4-FFF2-40B4-BE49-F238E27FC236}">
                <a16:creationId xmlns:a16="http://schemas.microsoft.com/office/drawing/2014/main" id="{3B876B40-DB4A-E847-863E-87E9D3CBD2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40" name="Rectangle 112">
            <a:extLst>
              <a:ext uri="{FF2B5EF4-FFF2-40B4-BE49-F238E27FC236}">
                <a16:creationId xmlns:a16="http://schemas.microsoft.com/office/drawing/2014/main" id="{B7DAD439-56EC-8A4A-A235-DB91D0FF0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41" name="Rectangle 113">
            <a:extLst>
              <a:ext uri="{FF2B5EF4-FFF2-40B4-BE49-F238E27FC236}">
                <a16:creationId xmlns:a16="http://schemas.microsoft.com/office/drawing/2014/main" id="{2AD6E52C-2AD6-4D41-BEBF-2185D1B6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축</a:t>
            </a:r>
          </a:p>
        </p:txBody>
      </p:sp>
      <p:sp>
        <p:nvSpPr>
          <p:cNvPr id="432242" name="Rectangle 114">
            <a:extLst>
              <a:ext uri="{FF2B5EF4-FFF2-40B4-BE49-F238E27FC236}">
                <a16:creationId xmlns:a16="http://schemas.microsoft.com/office/drawing/2014/main" id="{9AE0497B-0460-584E-B24B-C017DFAF5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4221163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에</a:t>
            </a:r>
          </a:p>
        </p:txBody>
      </p:sp>
      <p:sp>
        <p:nvSpPr>
          <p:cNvPr id="432243" name="Rectangle 115">
            <a:extLst>
              <a:ext uri="{FF2B5EF4-FFF2-40B4-BE49-F238E27FC236}">
                <a16:creationId xmlns:a16="http://schemas.microsoft.com/office/drawing/2014/main" id="{0A1102DE-8191-8343-A43C-C11A796F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432244" name="Rectangle 116">
            <a:extLst>
              <a:ext uri="{FF2B5EF4-FFF2-40B4-BE49-F238E27FC236}">
                <a16:creationId xmlns:a16="http://schemas.microsoft.com/office/drawing/2014/main" id="{7A181890-C5C2-6640-97E7-68B63E102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</a:p>
        </p:txBody>
      </p:sp>
      <p:sp>
        <p:nvSpPr>
          <p:cNvPr id="432245" name="Rectangle 117">
            <a:extLst>
              <a:ext uri="{FF2B5EF4-FFF2-40B4-BE49-F238E27FC236}">
                <a16:creationId xmlns:a16="http://schemas.microsoft.com/office/drawing/2014/main" id="{684D69D1-D4A1-BA4F-A012-219D3C913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432246" name="Rectangle 118">
            <a:extLst>
              <a:ext uri="{FF2B5EF4-FFF2-40B4-BE49-F238E27FC236}">
                <a16:creationId xmlns:a16="http://schemas.microsoft.com/office/drawing/2014/main" id="{E079A3C5-18AB-674B-BF83-0EB74C57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432247" name="Line 119">
            <a:extLst>
              <a:ext uri="{FF2B5EF4-FFF2-40B4-BE49-F238E27FC236}">
                <a16:creationId xmlns:a16="http://schemas.microsoft.com/office/drawing/2014/main" id="{7CEE03B1-0D66-CC4F-9F89-ACACA1EBAC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48" name="Line 120">
            <a:extLst>
              <a:ext uri="{FF2B5EF4-FFF2-40B4-BE49-F238E27FC236}">
                <a16:creationId xmlns:a16="http://schemas.microsoft.com/office/drawing/2014/main" id="{DA0521F8-E959-B745-9999-A2F1EC6FFE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49" name="Line 121">
            <a:extLst>
              <a:ext uri="{FF2B5EF4-FFF2-40B4-BE49-F238E27FC236}">
                <a16:creationId xmlns:a16="http://schemas.microsoft.com/office/drawing/2014/main" id="{958694FD-59E1-A247-B3EA-61321573D8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2253" name="Text Box 125">
            <a:extLst>
              <a:ext uri="{FF2B5EF4-FFF2-40B4-BE49-F238E27FC236}">
                <a16:creationId xmlns:a16="http://schemas.microsoft.com/office/drawing/2014/main" id="{C2BBE668-8AAE-2340-98F4-F2C72BB3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32258" name="Rectangle 130">
            <a:extLst>
              <a:ext uri="{FF2B5EF4-FFF2-40B4-BE49-F238E27FC236}">
                <a16:creationId xmlns:a16="http://schemas.microsoft.com/office/drawing/2014/main" id="{488C81CB-A0E1-D845-B90E-C2CF67A7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44</a:t>
            </a:r>
          </a:p>
        </p:txBody>
      </p:sp>
      <p:sp>
        <p:nvSpPr>
          <p:cNvPr id="432259" name="Text Box 131">
            <a:extLst>
              <a:ext uri="{FF2B5EF4-FFF2-40B4-BE49-F238E27FC236}">
                <a16:creationId xmlns:a16="http://schemas.microsoft.com/office/drawing/2014/main" id="{1CBE49D5-F8F1-BC47-8300-30B45446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432273" name="Rectangle 145">
            <a:extLst>
              <a:ext uri="{FF2B5EF4-FFF2-40B4-BE49-F238E27FC236}">
                <a16:creationId xmlns:a16="http://schemas.microsoft.com/office/drawing/2014/main" id="{9D3797F2-72BC-C444-9AA9-7A5653164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grpSp>
        <p:nvGrpSpPr>
          <p:cNvPr id="55348" name="Group 146">
            <a:extLst>
              <a:ext uri="{FF2B5EF4-FFF2-40B4-BE49-F238E27FC236}">
                <a16:creationId xmlns:a16="http://schemas.microsoft.com/office/drawing/2014/main" id="{839F4322-3B56-C848-A097-A746026F1B87}"/>
              </a:ext>
            </a:extLst>
          </p:cNvPr>
          <p:cNvGrpSpPr>
            <a:grpSpLocks/>
          </p:cNvGrpSpPr>
          <p:nvPr/>
        </p:nvGrpSpPr>
        <p:grpSpPr bwMode="auto">
          <a:xfrm>
            <a:off x="3084513" y="938213"/>
            <a:ext cx="2724150" cy="3040062"/>
            <a:chOff x="1943" y="591"/>
            <a:chExt cx="1716" cy="1915"/>
          </a:xfrm>
        </p:grpSpPr>
        <p:sp>
          <p:nvSpPr>
            <p:cNvPr id="432275" name="Rectangle 147">
              <a:extLst>
                <a:ext uri="{FF2B5EF4-FFF2-40B4-BE49-F238E27FC236}">
                  <a16:creationId xmlns:a16="http://schemas.microsoft.com/office/drawing/2014/main" id="{F29EA9AC-E725-FD43-A77F-B06B09621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591"/>
              <a:ext cx="8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2400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아브라함</a:t>
              </a:r>
            </a:p>
          </p:txBody>
        </p:sp>
        <p:sp>
          <p:nvSpPr>
            <p:cNvPr id="432276" name="Rectangle 148">
              <a:extLst>
                <a:ext uri="{FF2B5EF4-FFF2-40B4-BE49-F238E27FC236}">
                  <a16:creationId xmlns:a16="http://schemas.microsoft.com/office/drawing/2014/main" id="{0648DB8D-C2D7-2044-AB0C-CDF914260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1010"/>
              <a:ext cx="77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부르심</a:t>
              </a:r>
              <a:endParaRPr lang="en-US" altLang="ko-KR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  <p:sp>
          <p:nvSpPr>
            <p:cNvPr id="432277" name="Rectangle 149">
              <a:extLst>
                <a:ext uri="{FF2B5EF4-FFF2-40B4-BE49-F238E27FC236}">
                  <a16:creationId xmlns:a16="http://schemas.microsoft.com/office/drawing/2014/main" id="{42D40802-99D0-1548-AEF7-FC58C9BFF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261"/>
              <a:ext cx="136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땅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민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복</a:t>
              </a:r>
            </a:p>
          </p:txBody>
        </p:sp>
        <p:sp>
          <p:nvSpPr>
            <p:cNvPr id="432278" name="Rectangle 150">
              <a:extLst>
                <a:ext uri="{FF2B5EF4-FFF2-40B4-BE49-F238E27FC236}">
                  <a16:creationId xmlns:a16="http://schemas.microsoft.com/office/drawing/2014/main" id="{85585D7E-BCFD-F449-873B-89F807951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8" y="1540"/>
              <a:ext cx="1341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 </a:t>
              </a:r>
              <a:r>
                <a:rPr lang="en-US" altLang="ko-KR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</a:p>
          </p:txBody>
        </p:sp>
        <p:sp>
          <p:nvSpPr>
            <p:cNvPr id="432279" name="Rectangle 151">
              <a:extLst>
                <a:ext uri="{FF2B5EF4-FFF2-40B4-BE49-F238E27FC236}">
                  <a16:creationId xmlns:a16="http://schemas.microsoft.com/office/drawing/2014/main" id="{9147FABB-580C-514A-AD39-FE5FABD73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846"/>
              <a:ext cx="957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야 </a:t>
              </a:r>
              <a:r>
                <a:rPr lang="en-US" altLang="ko-KR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에</a:t>
              </a:r>
            </a:p>
          </p:txBody>
        </p:sp>
        <p:sp>
          <p:nvSpPr>
            <p:cNvPr id="432280" name="Rectangle 152">
              <a:extLst>
                <a:ext uri="{FF2B5EF4-FFF2-40B4-BE49-F238E27FC236}">
                  <a16:creationId xmlns:a16="http://schemas.microsoft.com/office/drawing/2014/main" id="{18DD98EE-0AAC-2346-9D34-5D5A3102B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143"/>
              <a:ext cx="37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3200" b="1">
                  <a:solidFill>
                    <a:schemeClr val="accent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sp>
        <p:nvSpPr>
          <p:cNvPr id="432281" name="Rectangle 153">
            <a:extLst>
              <a:ext uri="{FF2B5EF4-FFF2-40B4-BE49-F238E27FC236}">
                <a16:creationId xmlns:a16="http://schemas.microsoft.com/office/drawing/2014/main" id="{6DE726EB-9F9D-D542-889B-7BBEC2FD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1717675"/>
            <a:ext cx="180975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000">
              <a:solidFill>
                <a:srgbClr val="FFFFFF"/>
              </a:solidFill>
              <a:effectLst/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97" name="Group 55">
            <a:extLst>
              <a:ext uri="{FF2B5EF4-FFF2-40B4-BE49-F238E27FC236}">
                <a16:creationId xmlns:a16="http://schemas.microsoft.com/office/drawing/2014/main" id="{9FFE8F4E-6EBB-014A-B209-AC920BAB1AF0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98" name="Group 57">
              <a:extLst>
                <a:ext uri="{FF2B5EF4-FFF2-40B4-BE49-F238E27FC236}">
                  <a16:creationId xmlns:a16="http://schemas.microsoft.com/office/drawing/2014/main" id="{C4760A48-17C1-CA4A-8009-AF02AD340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104" name="Freeform 58" descr="Cork">
                <a:extLst>
                  <a:ext uri="{FF2B5EF4-FFF2-40B4-BE49-F238E27FC236}">
                    <a16:creationId xmlns:a16="http://schemas.microsoft.com/office/drawing/2014/main" id="{097200B3-AB37-1A4D-BA82-990740D1A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Freeform 59" descr="Cork">
                <a:extLst>
                  <a:ext uri="{FF2B5EF4-FFF2-40B4-BE49-F238E27FC236}">
                    <a16:creationId xmlns:a16="http://schemas.microsoft.com/office/drawing/2014/main" id="{F4FBD91A-BCE2-2F46-8FE8-79FB762CE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" name="Freeform 61">
              <a:extLst>
                <a:ext uri="{FF2B5EF4-FFF2-40B4-BE49-F238E27FC236}">
                  <a16:creationId xmlns:a16="http://schemas.microsoft.com/office/drawing/2014/main" id="{20BE1D6E-041A-5345-ABA3-2ABA97842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62">
              <a:extLst>
                <a:ext uri="{FF2B5EF4-FFF2-40B4-BE49-F238E27FC236}">
                  <a16:creationId xmlns:a16="http://schemas.microsoft.com/office/drawing/2014/main" id="{36B004B8-D563-E24C-8D01-D61030ED1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63">
              <a:extLst>
                <a:ext uri="{FF2B5EF4-FFF2-40B4-BE49-F238E27FC236}">
                  <a16:creationId xmlns:a16="http://schemas.microsoft.com/office/drawing/2014/main" id="{08A16663-4504-254D-92D2-30D0A145A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64">
              <a:extLst>
                <a:ext uri="{FF2B5EF4-FFF2-40B4-BE49-F238E27FC236}">
                  <a16:creationId xmlns:a16="http://schemas.microsoft.com/office/drawing/2014/main" id="{101226F7-5B56-9546-BD1A-FBA615DFB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65">
              <a:extLst>
                <a:ext uri="{FF2B5EF4-FFF2-40B4-BE49-F238E27FC236}">
                  <a16:creationId xmlns:a16="http://schemas.microsoft.com/office/drawing/2014/main" id="{10996F69-5656-B24D-9782-4D2B7C519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9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>
            <a:extLst>
              <a:ext uri="{FF2B5EF4-FFF2-40B4-BE49-F238E27FC236}">
                <a16:creationId xmlns:a16="http://schemas.microsoft.com/office/drawing/2014/main" id="{48D7B681-2E2E-6A40-8370-75DF3F99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5BB3EBCC-2D74-EC4A-BF8A-2B47EE8F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438276" name="Rectangle 4">
            <a:extLst>
              <a:ext uri="{FF2B5EF4-FFF2-40B4-BE49-F238E27FC236}">
                <a16:creationId xmlns:a16="http://schemas.microsoft.com/office/drawing/2014/main" id="{05669AA9-9BED-C142-8046-0A02D10EA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77" name="AutoShape 5">
            <a:extLst>
              <a:ext uri="{FF2B5EF4-FFF2-40B4-BE49-F238E27FC236}">
                <a16:creationId xmlns:a16="http://schemas.microsoft.com/office/drawing/2014/main" id="{D67AB520-C87C-B541-8EDF-AC2F3CB04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78" name="Rectangle 6">
            <a:extLst>
              <a:ext uri="{FF2B5EF4-FFF2-40B4-BE49-F238E27FC236}">
                <a16:creationId xmlns:a16="http://schemas.microsoft.com/office/drawing/2014/main" id="{DACC5DC4-BE9D-E64F-98CB-77828B603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80" name="Line 8">
            <a:extLst>
              <a:ext uri="{FF2B5EF4-FFF2-40B4-BE49-F238E27FC236}">
                <a16:creationId xmlns:a16="http://schemas.microsoft.com/office/drawing/2014/main" id="{A37FABF9-2926-0A45-AEF1-4A8C07486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82" name="Rectangle 10">
            <a:extLst>
              <a:ext uri="{FF2B5EF4-FFF2-40B4-BE49-F238E27FC236}">
                <a16:creationId xmlns:a16="http://schemas.microsoft.com/office/drawing/2014/main" id="{08C65F30-7458-ED41-9A8C-DDE1036C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연대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BC</a:t>
            </a: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2000</a:t>
            </a:r>
            <a:endParaRPr lang="en-US" altLang="ko-KR" sz="18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8288" name="Rectangle 16">
            <a:extLst>
              <a:ext uri="{FF2B5EF4-FFF2-40B4-BE49-F238E27FC236}">
                <a16:creationId xmlns:a16="http://schemas.microsoft.com/office/drawing/2014/main" id="{02203EC7-C542-864D-84F9-B77F00F92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6329" name="Group 17">
            <a:extLst>
              <a:ext uri="{FF2B5EF4-FFF2-40B4-BE49-F238E27FC236}">
                <a16:creationId xmlns:a16="http://schemas.microsoft.com/office/drawing/2014/main" id="{D18EC8B1-05F4-8546-997F-ADACFD54B1D9}"/>
              </a:ext>
            </a:extLst>
          </p:cNvPr>
          <p:cNvGrpSpPr>
            <a:grpSpLocks/>
          </p:cNvGrpSpPr>
          <p:nvPr/>
        </p:nvGrpSpPr>
        <p:grpSpPr bwMode="auto">
          <a:xfrm>
            <a:off x="-241300" y="2378075"/>
            <a:ext cx="3940175" cy="1446213"/>
            <a:chOff x="-152" y="1498"/>
            <a:chExt cx="2482" cy="911"/>
          </a:xfrm>
        </p:grpSpPr>
        <p:sp>
          <p:nvSpPr>
            <p:cNvPr id="438290" name="Rectangle 18">
              <a:extLst>
                <a:ext uri="{FF2B5EF4-FFF2-40B4-BE49-F238E27FC236}">
                  <a16:creationId xmlns:a16="http://schemas.microsoft.com/office/drawing/2014/main" id="{368DD89C-5D63-3142-9AD4-2CD4B3777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endParaRPr lang="ko-KR" altLang="en-US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  <a:p>
              <a:pPr algn="l">
                <a:defRPr/>
              </a:pP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  </a:t>
              </a:r>
            </a:p>
          </p:txBody>
        </p:sp>
        <p:sp>
          <p:nvSpPr>
            <p:cNvPr id="438291" name="Rectangle 19">
              <a:extLst>
                <a:ext uri="{FF2B5EF4-FFF2-40B4-BE49-F238E27FC236}">
                  <a16:creationId xmlns:a16="http://schemas.microsoft.com/office/drawing/2014/main" id="{E73EAEFC-4ED4-1046-A08F-5699F8CB2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" y="1498"/>
              <a:ext cx="2482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8800">
                  <a:solidFill>
                    <a:srgbClr val="51DC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6000">
                  <a:solidFill>
                    <a:schemeClr val="tx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60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438292" name="Line 20">
            <a:extLst>
              <a:ext uri="{FF2B5EF4-FFF2-40B4-BE49-F238E27FC236}">
                <a16:creationId xmlns:a16="http://schemas.microsoft.com/office/drawing/2014/main" id="{CD239546-8166-6245-835E-5F935F61F7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93" name="Rectangle 21">
            <a:extLst>
              <a:ext uri="{FF2B5EF4-FFF2-40B4-BE49-F238E27FC236}">
                <a16:creationId xmlns:a16="http://schemas.microsoft.com/office/drawing/2014/main" id="{022D6622-29D5-A946-A618-D5A1B096D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38294" name="Line 22">
            <a:extLst>
              <a:ext uri="{FF2B5EF4-FFF2-40B4-BE49-F238E27FC236}">
                <a16:creationId xmlns:a16="http://schemas.microsoft.com/office/drawing/2014/main" id="{884A471F-DC84-BE45-8AE6-7A36BF0854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298" name="Line 26">
            <a:extLst>
              <a:ext uri="{FF2B5EF4-FFF2-40B4-BE49-F238E27FC236}">
                <a16:creationId xmlns:a16="http://schemas.microsoft.com/office/drawing/2014/main" id="{7D384F60-48A6-EE4A-81CD-6D19BF94B5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300" name="Line 28">
            <a:extLst>
              <a:ext uri="{FF2B5EF4-FFF2-40B4-BE49-F238E27FC236}">
                <a16:creationId xmlns:a16="http://schemas.microsoft.com/office/drawing/2014/main" id="{0532227B-5265-AF4F-A69D-CE203835F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301" name="Line 29">
            <a:extLst>
              <a:ext uri="{FF2B5EF4-FFF2-40B4-BE49-F238E27FC236}">
                <a16:creationId xmlns:a16="http://schemas.microsoft.com/office/drawing/2014/main" id="{0CC5F6D5-F6EE-C445-8E50-97B8B14AE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6336" name="Group 60">
            <a:extLst>
              <a:ext uri="{FF2B5EF4-FFF2-40B4-BE49-F238E27FC236}">
                <a16:creationId xmlns:a16="http://schemas.microsoft.com/office/drawing/2014/main" id="{89F7208E-DB21-654C-ADDE-345EDE077080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>
              <a:extLst>
                <a:ext uri="{FF2B5EF4-FFF2-40B4-BE49-F238E27FC236}">
                  <a16:creationId xmlns:a16="http://schemas.microsoft.com/office/drawing/2014/main" id="{5BB33166-0668-7B4B-8980-7869ECB89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34" name="Text Box 62">
              <a:extLst>
                <a:ext uri="{FF2B5EF4-FFF2-40B4-BE49-F238E27FC236}">
                  <a16:creationId xmlns:a16="http://schemas.microsoft.com/office/drawing/2014/main" id="{692E9289-2938-2A4B-8426-5532CE2B9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3200" b="1">
                  <a:solidFill>
                    <a:srgbClr val="FFFF00"/>
                  </a:solidFill>
                  <a:effectLst/>
                  <a:latin typeface="Comic Sans MS" charset="0"/>
                  <a:ea typeface="굴림" charset="0"/>
                  <a:cs typeface="굴림" charset="0"/>
                </a:rPr>
                <a:t>11</a:t>
              </a:r>
            </a:p>
          </p:txBody>
        </p:sp>
      </p:grpSp>
      <p:sp>
        <p:nvSpPr>
          <p:cNvPr id="438338" name="Oval 66">
            <a:extLst>
              <a:ext uri="{FF2B5EF4-FFF2-40B4-BE49-F238E27FC236}">
                <a16:creationId xmlns:a16="http://schemas.microsoft.com/office/drawing/2014/main" id="{0132699D-7BDB-4E4F-8EFA-C478B049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438339" name="Text Box 67">
            <a:extLst>
              <a:ext uri="{FF2B5EF4-FFF2-40B4-BE49-F238E27FC236}">
                <a16:creationId xmlns:a16="http://schemas.microsoft.com/office/drawing/2014/main" id="{E41B79EB-9901-0E40-9ADB-7503A5A87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3600" b="1">
                <a:solidFill>
                  <a:schemeClr val="tx2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요셉</a:t>
            </a:r>
            <a:r>
              <a:rPr lang="en-US" altLang="ko-KR" sz="3600" b="1">
                <a:solidFill>
                  <a:schemeClr val="tx2"/>
                </a:solidFill>
                <a:effectLst/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  <p:sp>
        <p:nvSpPr>
          <p:cNvPr id="438357" name="Text Box 85">
            <a:extLst>
              <a:ext uri="{FF2B5EF4-FFF2-40B4-BE49-F238E27FC236}">
                <a16:creationId xmlns:a16="http://schemas.microsoft.com/office/drawing/2014/main" id="{D12FFDB2-DCA0-3848-8E3C-031CE70A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58" name="Text Box 86">
            <a:extLst>
              <a:ext uri="{FF2B5EF4-FFF2-40B4-BE49-F238E27FC236}">
                <a16:creationId xmlns:a16="http://schemas.microsoft.com/office/drawing/2014/main" id="{DAB60118-E237-E940-AC35-16B97861A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35:24</a:t>
            </a:r>
          </a:p>
        </p:txBody>
      </p:sp>
      <p:grpSp>
        <p:nvGrpSpPr>
          <p:cNvPr id="56341" name="Group 124">
            <a:extLst>
              <a:ext uri="{FF2B5EF4-FFF2-40B4-BE49-F238E27FC236}">
                <a16:creationId xmlns:a16="http://schemas.microsoft.com/office/drawing/2014/main" id="{3719A3A6-E97C-824B-83F3-726235ADB881}"/>
              </a:ext>
            </a:extLst>
          </p:cNvPr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438375" name="Freeform 103">
              <a:extLst>
                <a:ext uri="{FF2B5EF4-FFF2-40B4-BE49-F238E27FC236}">
                  <a16:creationId xmlns:a16="http://schemas.microsoft.com/office/drawing/2014/main" id="{3E1C7C38-6712-3740-B18C-428C6FA14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376" name="AutoShape 104">
              <a:extLst>
                <a:ext uri="{FF2B5EF4-FFF2-40B4-BE49-F238E27FC236}">
                  <a16:creationId xmlns:a16="http://schemas.microsoft.com/office/drawing/2014/main" id="{7CA58B4B-03F5-8E4D-9A00-F1D9B349C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77" name="Rectangle 105">
              <a:extLst>
                <a:ext uri="{FF2B5EF4-FFF2-40B4-BE49-F238E27FC236}">
                  <a16:creationId xmlns:a16="http://schemas.microsoft.com/office/drawing/2014/main" id="{114B1AC7-984E-784E-999F-7D0D38145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78" name="AutoShape 106">
              <a:extLst>
                <a:ext uri="{FF2B5EF4-FFF2-40B4-BE49-F238E27FC236}">
                  <a16:creationId xmlns:a16="http://schemas.microsoft.com/office/drawing/2014/main" id="{8C1CC58D-8999-CE4E-B4E7-08020DECD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79" name="Line 107">
              <a:extLst>
                <a:ext uri="{FF2B5EF4-FFF2-40B4-BE49-F238E27FC236}">
                  <a16:creationId xmlns:a16="http://schemas.microsoft.com/office/drawing/2014/main" id="{B3BF41B8-3A5C-5949-AEEB-3ED167740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80" name="Line 108">
              <a:extLst>
                <a:ext uri="{FF2B5EF4-FFF2-40B4-BE49-F238E27FC236}">
                  <a16:creationId xmlns:a16="http://schemas.microsoft.com/office/drawing/2014/main" id="{FBEFEA60-E5C9-1640-998D-53ABC8BAEF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81" name="Rectangle 109">
              <a:extLst>
                <a:ext uri="{FF2B5EF4-FFF2-40B4-BE49-F238E27FC236}">
                  <a16:creationId xmlns:a16="http://schemas.microsoft.com/office/drawing/2014/main" id="{11892A91-43F5-444C-8F67-2BA0A5CE1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82" name="Rectangle 110">
              <a:extLst>
                <a:ext uri="{FF2B5EF4-FFF2-40B4-BE49-F238E27FC236}">
                  <a16:creationId xmlns:a16="http://schemas.microsoft.com/office/drawing/2014/main" id="{24E937F6-5BAC-2B48-AB0A-93579F54E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414"/>
              <a:ext cx="4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땅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민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축</a:t>
              </a:r>
            </a:p>
          </p:txBody>
        </p:sp>
        <p:sp>
          <p:nvSpPr>
            <p:cNvPr id="438383" name="Rectangle 111">
              <a:extLst>
                <a:ext uri="{FF2B5EF4-FFF2-40B4-BE49-F238E27FC236}">
                  <a16:creationId xmlns:a16="http://schemas.microsoft.com/office/drawing/2014/main" id="{7F2C020F-FE83-2444-9506-EF46C2351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659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야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에</a:t>
              </a:r>
            </a:p>
          </p:txBody>
        </p:sp>
        <p:sp>
          <p:nvSpPr>
            <p:cNvPr id="438384" name="Rectangle 112">
              <a:extLst>
                <a:ext uri="{FF2B5EF4-FFF2-40B4-BE49-F238E27FC236}">
                  <a16:creationId xmlns:a16="http://schemas.microsoft.com/office/drawing/2014/main" id="{4E0AC89E-8542-FA4D-877A-09D962E47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12</a:t>
              </a:r>
            </a:p>
          </p:txBody>
        </p:sp>
        <p:sp>
          <p:nvSpPr>
            <p:cNvPr id="438385" name="Rectangle 113">
              <a:extLst>
                <a:ext uri="{FF2B5EF4-FFF2-40B4-BE49-F238E27FC236}">
                  <a16:creationId xmlns:a16="http://schemas.microsoft.com/office/drawing/2014/main" id="{9424861F-3E51-5D45-974E-F4EE49A9E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230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부르심</a:t>
              </a:r>
              <a:endParaRPr lang="en-US" altLang="ko-KR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438386" name="Rectangle 114">
              <a:extLst>
                <a:ext uri="{FF2B5EF4-FFF2-40B4-BE49-F238E27FC236}">
                  <a16:creationId xmlns:a16="http://schemas.microsoft.com/office/drawing/2014/main" id="{BE633BFF-A247-7C4B-A114-A096E0B54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162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아브라함</a:t>
              </a:r>
            </a:p>
          </p:txBody>
        </p:sp>
        <p:sp>
          <p:nvSpPr>
            <p:cNvPr id="438387" name="Rectangle 115">
              <a:extLst>
                <a:ext uri="{FF2B5EF4-FFF2-40B4-BE49-F238E27FC236}">
                  <a16:creationId xmlns:a16="http://schemas.microsoft.com/office/drawing/2014/main" id="{FEBC0FB9-C8D0-6041-8127-7E11B1BA5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41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이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이</a:t>
              </a:r>
            </a:p>
          </p:txBody>
        </p:sp>
        <p:sp>
          <p:nvSpPr>
            <p:cNvPr id="438388" name="Line 116">
              <a:extLst>
                <a:ext uri="{FF2B5EF4-FFF2-40B4-BE49-F238E27FC236}">
                  <a16:creationId xmlns:a16="http://schemas.microsoft.com/office/drawing/2014/main" id="{98360072-F826-F542-906B-84B3607A1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89" name="Line 117">
              <a:extLst>
                <a:ext uri="{FF2B5EF4-FFF2-40B4-BE49-F238E27FC236}">
                  <a16:creationId xmlns:a16="http://schemas.microsoft.com/office/drawing/2014/main" id="{61CD3FA6-3BBA-5944-98D0-6FC4BBA78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38390" name="Line 118">
              <a:extLst>
                <a:ext uri="{FF2B5EF4-FFF2-40B4-BE49-F238E27FC236}">
                  <a16:creationId xmlns:a16="http://schemas.microsoft.com/office/drawing/2014/main" id="{4999A5F6-0431-EF41-B923-E337557D0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38391" name="Text Box 119">
            <a:extLst>
              <a:ext uri="{FF2B5EF4-FFF2-40B4-BE49-F238E27FC236}">
                <a16:creationId xmlns:a16="http://schemas.microsoft.com/office/drawing/2014/main" id="{CD44B994-D868-7B47-B7F6-033FA7C37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38397" name="Rectangle 125">
            <a:extLst>
              <a:ext uri="{FF2B5EF4-FFF2-40B4-BE49-F238E27FC236}">
                <a16:creationId xmlns:a16="http://schemas.microsoft.com/office/drawing/2014/main" id="{F0081DDA-F093-744B-84D7-2021A3CB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45</a:t>
            </a:r>
          </a:p>
        </p:txBody>
      </p:sp>
      <p:sp>
        <p:nvSpPr>
          <p:cNvPr id="438398" name="Text Box 126">
            <a:extLst>
              <a:ext uri="{FF2B5EF4-FFF2-40B4-BE49-F238E27FC236}">
                <a16:creationId xmlns:a16="http://schemas.microsoft.com/office/drawing/2014/main" id="{2513FE99-AFE0-D341-B4F7-1C6158DC9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438412" name="Rectangle 140">
            <a:extLst>
              <a:ext uri="{FF2B5EF4-FFF2-40B4-BE49-F238E27FC236}">
                <a16:creationId xmlns:a16="http://schemas.microsoft.com/office/drawing/2014/main" id="{4B87CD4D-ABF9-984F-8576-DB348AC3C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288" y="2384425"/>
            <a:ext cx="23352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3600" b="1" i="1">
                <a:solidFill>
                  <a:schemeClr val="tx1"/>
                </a:solidFill>
                <a:effectLst/>
                <a:latin typeface="Helvetica" charset="0"/>
                <a:ea typeface="굴림" charset="0"/>
                <a:cs typeface="굴림" charset="0"/>
              </a:rPr>
              <a:t>. 12: 1-3</a:t>
            </a:r>
            <a:endParaRPr lang="en-US" altLang="ko-KR" b="1" i="1">
              <a:solidFill>
                <a:schemeClr val="tx1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grpSp>
        <p:nvGrpSpPr>
          <p:cNvPr id="56347" name="Group 154">
            <a:extLst>
              <a:ext uri="{FF2B5EF4-FFF2-40B4-BE49-F238E27FC236}">
                <a16:creationId xmlns:a16="http://schemas.microsoft.com/office/drawing/2014/main" id="{01A95BFD-A5DA-4B45-9253-0CD566626B53}"/>
              </a:ext>
            </a:extLst>
          </p:cNvPr>
          <p:cNvGrpSpPr>
            <a:grpSpLocks/>
          </p:cNvGrpSpPr>
          <p:nvPr/>
        </p:nvGrpSpPr>
        <p:grpSpPr bwMode="auto">
          <a:xfrm>
            <a:off x="3084513" y="938213"/>
            <a:ext cx="2724150" cy="3040062"/>
            <a:chOff x="1943" y="591"/>
            <a:chExt cx="1716" cy="1915"/>
          </a:xfrm>
        </p:grpSpPr>
        <p:sp>
          <p:nvSpPr>
            <p:cNvPr id="438427" name="Rectangle 155">
              <a:extLst>
                <a:ext uri="{FF2B5EF4-FFF2-40B4-BE49-F238E27FC236}">
                  <a16:creationId xmlns:a16="http://schemas.microsoft.com/office/drawing/2014/main" id="{CD9828F4-20CB-9849-80D3-046C13CBA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591"/>
              <a:ext cx="8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2400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아브라함</a:t>
              </a:r>
            </a:p>
          </p:txBody>
        </p:sp>
        <p:sp>
          <p:nvSpPr>
            <p:cNvPr id="438428" name="Rectangle 156">
              <a:extLst>
                <a:ext uri="{FF2B5EF4-FFF2-40B4-BE49-F238E27FC236}">
                  <a16:creationId xmlns:a16="http://schemas.microsoft.com/office/drawing/2014/main" id="{A024B449-6D5D-344D-B841-2672678E6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1010"/>
              <a:ext cx="77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부르심</a:t>
              </a:r>
              <a:endParaRPr lang="en-US" altLang="ko-KR" b="1">
                <a:solidFill>
                  <a:schemeClr val="bg2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  <p:sp>
          <p:nvSpPr>
            <p:cNvPr id="438429" name="Rectangle 157">
              <a:extLst>
                <a:ext uri="{FF2B5EF4-FFF2-40B4-BE49-F238E27FC236}">
                  <a16:creationId xmlns:a16="http://schemas.microsoft.com/office/drawing/2014/main" id="{AEC85596-81E5-7C4E-AC70-E3EF30CF0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261"/>
              <a:ext cx="136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땅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민 </a:t>
              </a:r>
              <a:r>
                <a:rPr lang="en-US" altLang="ko-KR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복</a:t>
              </a:r>
            </a:p>
          </p:txBody>
        </p:sp>
        <p:sp>
          <p:nvSpPr>
            <p:cNvPr id="438430" name="Rectangle 158">
              <a:extLst>
                <a:ext uri="{FF2B5EF4-FFF2-40B4-BE49-F238E27FC236}">
                  <a16:creationId xmlns:a16="http://schemas.microsoft.com/office/drawing/2014/main" id="{07916356-204E-C941-8BC8-D4D4D6B03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8" y="1540"/>
              <a:ext cx="1341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 </a:t>
              </a:r>
              <a:r>
                <a:rPr lang="en-US" altLang="ko-KR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이</a:t>
              </a:r>
              <a:r>
                <a:rPr lang="ko-KR" altLang="en-US" sz="3200" b="1">
                  <a:solidFill>
                    <a:schemeClr val="bg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      </a:t>
              </a:r>
            </a:p>
          </p:txBody>
        </p:sp>
        <p:sp>
          <p:nvSpPr>
            <p:cNvPr id="438431" name="Rectangle 159">
              <a:extLst>
                <a:ext uri="{FF2B5EF4-FFF2-40B4-BE49-F238E27FC236}">
                  <a16:creationId xmlns:a16="http://schemas.microsoft.com/office/drawing/2014/main" id="{B2FC101E-667A-DA45-A6D9-464E8CF66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846"/>
              <a:ext cx="957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야 </a:t>
              </a:r>
              <a:r>
                <a:rPr lang="en-US" altLang="ko-KR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- </a:t>
              </a:r>
              <a:r>
                <a:rPr lang="ko-KR" altLang="en-US" sz="3200" b="1">
                  <a:solidFill>
                    <a:schemeClr val="accent2"/>
                  </a:solidFill>
                  <a:effectLst/>
                  <a:latin typeface="HY크리스탈M" charset="0"/>
                  <a:ea typeface="HY크리스탈M" charset="0"/>
                  <a:cs typeface="HY크리스탈M" charset="0"/>
                </a:rPr>
                <a:t>에</a:t>
              </a:r>
            </a:p>
          </p:txBody>
        </p:sp>
        <p:sp>
          <p:nvSpPr>
            <p:cNvPr id="438432" name="Rectangle 160">
              <a:extLst>
                <a:ext uri="{FF2B5EF4-FFF2-40B4-BE49-F238E27FC236}">
                  <a16:creationId xmlns:a16="http://schemas.microsoft.com/office/drawing/2014/main" id="{7CEC7E2C-5413-D64C-A9B3-74E6F1D8A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143"/>
              <a:ext cx="37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3200" b="1">
                  <a:solidFill>
                    <a:schemeClr val="accent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12</a:t>
              </a:r>
            </a:p>
          </p:txBody>
        </p:sp>
      </p:grpSp>
      <p:sp>
        <p:nvSpPr>
          <p:cNvPr id="438433" name="Rectangle 161">
            <a:extLst>
              <a:ext uri="{FF2B5EF4-FFF2-40B4-BE49-F238E27FC236}">
                <a16:creationId xmlns:a16="http://schemas.microsoft.com/office/drawing/2014/main" id="{33939F66-AED9-E44C-A3C1-10C2CD3C8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1717675"/>
            <a:ext cx="180975" cy="3937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2000">
              <a:solidFill>
                <a:srgbClr val="FFFFFF"/>
              </a:solidFill>
              <a:effectLst/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66" name="Group 55">
            <a:extLst>
              <a:ext uri="{FF2B5EF4-FFF2-40B4-BE49-F238E27FC236}">
                <a16:creationId xmlns:a16="http://schemas.microsoft.com/office/drawing/2014/main" id="{0A2EA130-0EA5-5648-925A-F47D33D51B21}"/>
              </a:ext>
            </a:extLst>
          </p:cNvPr>
          <p:cNvGrpSpPr>
            <a:grpSpLocks/>
          </p:cNvGrpSpPr>
          <p:nvPr/>
        </p:nvGrpSpPr>
        <p:grpSpPr bwMode="auto">
          <a:xfrm>
            <a:off x="6179296" y="1534726"/>
            <a:ext cx="900556" cy="948660"/>
            <a:chOff x="1557" y="1007"/>
            <a:chExt cx="2105" cy="1949"/>
          </a:xfrm>
        </p:grpSpPr>
        <p:grpSp>
          <p:nvGrpSpPr>
            <p:cNvPr id="67" name="Group 57">
              <a:extLst>
                <a:ext uri="{FF2B5EF4-FFF2-40B4-BE49-F238E27FC236}">
                  <a16:creationId xmlns:a16="http://schemas.microsoft.com/office/drawing/2014/main" id="{850BD89D-74FA-F04F-A246-7EE5C99BA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73" name="Freeform 58" descr="Cork">
                <a:extLst>
                  <a:ext uri="{FF2B5EF4-FFF2-40B4-BE49-F238E27FC236}">
                    <a16:creationId xmlns:a16="http://schemas.microsoft.com/office/drawing/2014/main" id="{BF53CFD1-2DA6-B943-83B9-03315F7BC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Freeform 59" descr="Cork">
                <a:extLst>
                  <a:ext uri="{FF2B5EF4-FFF2-40B4-BE49-F238E27FC236}">
                    <a16:creationId xmlns:a16="http://schemas.microsoft.com/office/drawing/2014/main" id="{253FADD4-2D49-FB4D-AE09-8E5BCB6BC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D6C410E9-4F27-EC4B-98D1-40635DD8C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3AC82D47-7E47-7141-8514-A7B676C4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3">
              <a:extLst>
                <a:ext uri="{FF2B5EF4-FFF2-40B4-BE49-F238E27FC236}">
                  <a16:creationId xmlns:a16="http://schemas.microsoft.com/office/drawing/2014/main" id="{ECEC900C-CB26-694F-BEA9-6ACCC1626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4">
              <a:extLst>
                <a:ext uri="{FF2B5EF4-FFF2-40B4-BE49-F238E27FC236}">
                  <a16:creationId xmlns:a16="http://schemas.microsoft.com/office/drawing/2014/main" id="{91522394-97B8-4F4A-8777-4606FF4B0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65">
              <a:extLst>
                <a:ext uri="{FF2B5EF4-FFF2-40B4-BE49-F238E27FC236}">
                  <a16:creationId xmlns:a16="http://schemas.microsoft.com/office/drawing/2014/main" id="{E7D9DE80-CFFD-794E-BFF2-422A1BBF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2">
            <a:extLst>
              <a:ext uri="{FF2B5EF4-FFF2-40B4-BE49-F238E27FC236}">
                <a16:creationId xmlns:a16="http://schemas.microsoft.com/office/drawing/2014/main" id="{7DEE43B4-70B3-A948-815E-A9A90651A617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46100"/>
            <a:ext cx="1050925" cy="2708275"/>
            <a:chOff x="2602" y="344"/>
            <a:chExt cx="662" cy="1706"/>
          </a:xfrm>
        </p:grpSpPr>
        <p:sp>
          <p:nvSpPr>
            <p:cNvPr id="667651" name="Freeform 3">
              <a:extLst>
                <a:ext uri="{FF2B5EF4-FFF2-40B4-BE49-F238E27FC236}">
                  <a16:creationId xmlns:a16="http://schemas.microsoft.com/office/drawing/2014/main" id="{63ADF414-7372-5E46-8CE1-8A0D5140D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652" name="AutoShape 4">
              <a:extLst>
                <a:ext uri="{FF2B5EF4-FFF2-40B4-BE49-F238E27FC236}">
                  <a16:creationId xmlns:a16="http://schemas.microsoft.com/office/drawing/2014/main" id="{BBF0B60E-0174-8D49-A38E-AC0F7D353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3" name="Rectangle 5">
              <a:extLst>
                <a:ext uri="{FF2B5EF4-FFF2-40B4-BE49-F238E27FC236}">
                  <a16:creationId xmlns:a16="http://schemas.microsoft.com/office/drawing/2014/main" id="{FEAF8ECF-2865-464D-A18C-CD6E7EAB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4" name="AutoShape 6">
              <a:extLst>
                <a:ext uri="{FF2B5EF4-FFF2-40B4-BE49-F238E27FC236}">
                  <a16:creationId xmlns:a16="http://schemas.microsoft.com/office/drawing/2014/main" id="{F8A970D4-8AFF-AB41-9501-6FD956F6B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5" name="Rectangle 7">
              <a:extLst>
                <a:ext uri="{FF2B5EF4-FFF2-40B4-BE49-F238E27FC236}">
                  <a16:creationId xmlns:a16="http://schemas.microsoft.com/office/drawing/2014/main" id="{DF971D3D-1E2F-5C44-B601-EB01A348A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6" name="AutoShape 8">
              <a:extLst>
                <a:ext uri="{FF2B5EF4-FFF2-40B4-BE49-F238E27FC236}">
                  <a16:creationId xmlns:a16="http://schemas.microsoft.com/office/drawing/2014/main" id="{54270166-3DC6-5C43-BC54-DC9A67B05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7" name="AutoShape 9">
              <a:extLst>
                <a:ext uri="{FF2B5EF4-FFF2-40B4-BE49-F238E27FC236}">
                  <a16:creationId xmlns:a16="http://schemas.microsoft.com/office/drawing/2014/main" id="{2865EF25-E827-FF4E-8BC8-D6E3A002B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8" name="Line 10">
              <a:extLst>
                <a:ext uri="{FF2B5EF4-FFF2-40B4-BE49-F238E27FC236}">
                  <a16:creationId xmlns:a16="http://schemas.microsoft.com/office/drawing/2014/main" id="{8E412C72-D69D-7C40-A0BB-D736F38F9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59" name="Line 11">
              <a:extLst>
                <a:ext uri="{FF2B5EF4-FFF2-40B4-BE49-F238E27FC236}">
                  <a16:creationId xmlns:a16="http://schemas.microsoft.com/office/drawing/2014/main" id="{27704721-7F0B-B24C-A82C-97C7729A7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60" name="Line 12">
              <a:extLst>
                <a:ext uri="{FF2B5EF4-FFF2-40B4-BE49-F238E27FC236}">
                  <a16:creationId xmlns:a16="http://schemas.microsoft.com/office/drawing/2014/main" id="{1405219F-E04B-4741-84C6-E921C6908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61" name="Line 13">
              <a:extLst>
                <a:ext uri="{FF2B5EF4-FFF2-40B4-BE49-F238E27FC236}">
                  <a16:creationId xmlns:a16="http://schemas.microsoft.com/office/drawing/2014/main" id="{16246995-F3E5-1743-91EE-708E2A67A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62" name="Line 14">
              <a:extLst>
                <a:ext uri="{FF2B5EF4-FFF2-40B4-BE49-F238E27FC236}">
                  <a16:creationId xmlns:a16="http://schemas.microsoft.com/office/drawing/2014/main" id="{E9DD8B23-9F1D-8A4D-9AF6-D18D4DE7D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63" name="Line 15">
              <a:extLst>
                <a:ext uri="{FF2B5EF4-FFF2-40B4-BE49-F238E27FC236}">
                  <a16:creationId xmlns:a16="http://schemas.microsoft.com/office/drawing/2014/main" id="{556C067A-469E-FB4F-AEF5-AE10D5939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64" name="Rectangle 16">
              <a:extLst>
                <a:ext uri="{FF2B5EF4-FFF2-40B4-BE49-F238E27FC236}">
                  <a16:creationId xmlns:a16="http://schemas.microsoft.com/office/drawing/2014/main" id="{AC3C5DFC-3BBC-B34E-93C8-2C975F361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18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죄</a:t>
              </a:r>
            </a:p>
          </p:txBody>
        </p:sp>
        <p:sp>
          <p:nvSpPr>
            <p:cNvPr id="667665" name="Rectangle 17">
              <a:extLst>
                <a:ext uri="{FF2B5EF4-FFF2-40B4-BE49-F238E27FC236}">
                  <a16:creationId xmlns:a16="http://schemas.microsoft.com/office/drawing/2014/main" id="{1F07F60F-19EF-B345-ABB8-65A200A26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복음</a:t>
              </a:r>
            </a:p>
          </p:txBody>
        </p:sp>
        <p:sp>
          <p:nvSpPr>
            <p:cNvPr id="667666" name="Rectangle 18">
              <a:extLst>
                <a:ext uri="{FF2B5EF4-FFF2-40B4-BE49-F238E27FC236}">
                  <a16:creationId xmlns:a16="http://schemas.microsoft.com/office/drawing/2014/main" id="{892C3A3E-DC30-B24C-BE08-043206E48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가족</a:t>
              </a:r>
            </a:p>
          </p:txBody>
        </p:sp>
        <p:sp>
          <p:nvSpPr>
            <p:cNvPr id="667667" name="Rectangle 19">
              <a:extLst>
                <a:ext uri="{FF2B5EF4-FFF2-40B4-BE49-F238E27FC236}">
                  <a16:creationId xmlns:a16="http://schemas.microsoft.com/office/drawing/2014/main" id="{346178A1-E43D-0C44-BDBF-D0190A8D0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살인자</a:t>
              </a:r>
            </a:p>
          </p:txBody>
        </p:sp>
        <p:sp>
          <p:nvSpPr>
            <p:cNvPr id="667668" name="Rectangle 20">
              <a:extLst>
                <a:ext uri="{FF2B5EF4-FFF2-40B4-BE49-F238E27FC236}">
                  <a16:creationId xmlns:a16="http://schemas.microsoft.com/office/drawing/2014/main" id="{9B8B2FB0-8CA8-5541-BBE6-4DE04BF46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48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홋수</a:t>
              </a:r>
              <a:r>
                <a:rPr lang="en-US" altLang="ko-KR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/</a:t>
              </a: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무지개</a:t>
              </a:r>
            </a:p>
          </p:txBody>
        </p:sp>
        <p:sp>
          <p:nvSpPr>
            <p:cNvPr id="667669" name="Rectangle 21">
              <a:extLst>
                <a:ext uri="{FF2B5EF4-FFF2-40B4-BE49-F238E27FC236}">
                  <a16:creationId xmlns:a16="http://schemas.microsoft.com/office/drawing/2014/main" id="{E71D6184-9E1F-534D-A53F-E3D52E6BC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타워</a:t>
              </a:r>
            </a:p>
          </p:txBody>
        </p:sp>
        <p:sp>
          <p:nvSpPr>
            <p:cNvPr id="667670" name="Rectangle 22">
              <a:extLst>
                <a:ext uri="{FF2B5EF4-FFF2-40B4-BE49-F238E27FC236}">
                  <a16:creationId xmlns:a16="http://schemas.microsoft.com/office/drawing/2014/main" id="{C1059ACD-DDB7-FF4D-B34E-36922E09D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3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)</a:t>
              </a:r>
            </a:p>
          </p:txBody>
        </p:sp>
        <p:sp>
          <p:nvSpPr>
            <p:cNvPr id="667671" name="Rectangle 23">
              <a:extLst>
                <a:ext uri="{FF2B5EF4-FFF2-40B4-BE49-F238E27FC236}">
                  <a16:creationId xmlns:a16="http://schemas.microsoft.com/office/drawing/2014/main" id="{430A8031-6917-ED4C-9280-07E75F8F7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55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1st </a:t>
              </a:r>
              <a:r>
                <a:rPr lang="ko-KR" altLang="en-US" sz="8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남자와 여자</a:t>
              </a:r>
              <a:endParaRPr lang="en-US" altLang="ko-KR" sz="8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67672" name="Line 24">
              <a:extLst>
                <a:ext uri="{FF2B5EF4-FFF2-40B4-BE49-F238E27FC236}">
                  <a16:creationId xmlns:a16="http://schemas.microsoft.com/office/drawing/2014/main" id="{C773F818-A0E9-A841-A334-57A978FF5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73" name="Line 25">
              <a:extLst>
                <a:ext uri="{FF2B5EF4-FFF2-40B4-BE49-F238E27FC236}">
                  <a16:creationId xmlns:a16="http://schemas.microsoft.com/office/drawing/2014/main" id="{BFB76A59-3471-1246-93EA-C287DAAEF7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74" name="Rectangle 26">
              <a:extLst>
                <a:ext uri="{FF2B5EF4-FFF2-40B4-BE49-F238E27FC236}">
                  <a16:creationId xmlns:a16="http://schemas.microsoft.com/office/drawing/2014/main" id="{13DDCDBB-A3D2-4D4B-96E5-E4D385DFD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75" name="Rectangle 27">
              <a:extLst>
                <a:ext uri="{FF2B5EF4-FFF2-40B4-BE49-F238E27FC236}">
                  <a16:creationId xmlns:a16="http://schemas.microsoft.com/office/drawing/2014/main" id="{DBD78BF5-ED8B-D74A-A6E0-4C66EF859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땅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민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복</a:t>
              </a:r>
            </a:p>
          </p:txBody>
        </p:sp>
        <p:sp>
          <p:nvSpPr>
            <p:cNvPr id="667676" name="Rectangle 28">
              <a:extLst>
                <a:ext uri="{FF2B5EF4-FFF2-40B4-BE49-F238E27FC236}">
                  <a16:creationId xmlns:a16="http://schemas.microsoft.com/office/drawing/2014/main" id="{D6F41D89-C21A-B546-A612-1EBB55493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야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에</a:t>
              </a:r>
            </a:p>
          </p:txBody>
        </p:sp>
        <p:sp>
          <p:nvSpPr>
            <p:cNvPr id="667677" name="Rectangle 29">
              <a:extLst>
                <a:ext uri="{FF2B5EF4-FFF2-40B4-BE49-F238E27FC236}">
                  <a16:creationId xmlns:a16="http://schemas.microsoft.com/office/drawing/2014/main" id="{1C92CEE6-2432-7749-8C06-82481F07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12</a:t>
              </a:r>
            </a:p>
          </p:txBody>
        </p:sp>
        <p:sp>
          <p:nvSpPr>
            <p:cNvPr id="667678" name="Rectangle 30">
              <a:extLst>
                <a:ext uri="{FF2B5EF4-FFF2-40B4-BE49-F238E27FC236}">
                  <a16:creationId xmlns:a16="http://schemas.microsoft.com/office/drawing/2014/main" id="{4C9444F7-911D-AB44-8067-C62AC5E89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부르심</a:t>
              </a:r>
            </a:p>
          </p:txBody>
        </p:sp>
        <p:sp>
          <p:nvSpPr>
            <p:cNvPr id="667679" name="Rectangle 31">
              <a:extLst>
                <a:ext uri="{FF2B5EF4-FFF2-40B4-BE49-F238E27FC236}">
                  <a16:creationId xmlns:a16="http://schemas.microsoft.com/office/drawing/2014/main" id="{31A5903B-B1DA-C340-A064-1D9ACB75B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아브라함</a:t>
              </a:r>
            </a:p>
          </p:txBody>
        </p:sp>
        <p:sp>
          <p:nvSpPr>
            <p:cNvPr id="667680" name="Rectangle 32">
              <a:extLst>
                <a:ext uri="{FF2B5EF4-FFF2-40B4-BE49-F238E27FC236}">
                  <a16:creationId xmlns:a16="http://schemas.microsoft.com/office/drawing/2014/main" id="{6C64CBAB-0D09-124B-B8AD-24D4CDD0D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33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pitchFamily="2" charset="0"/>
                  <a:ea typeface="굴림" panose="020B0600000101010101" pitchFamily="34" charset="-127"/>
                </a:rPr>
                <a:t>이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pitchFamily="2" charset="0"/>
                  <a:ea typeface="굴림" panose="020B0600000101010101" pitchFamily="34" charset="-127"/>
                </a:rPr>
                <a:t>–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pitchFamily="2" charset="0"/>
                  <a:ea typeface="굴림" panose="020B0600000101010101" pitchFamily="34" charset="-127"/>
                </a:rPr>
                <a:t>이</a:t>
              </a:r>
            </a:p>
          </p:txBody>
        </p:sp>
        <p:sp>
          <p:nvSpPr>
            <p:cNvPr id="667681" name="Line 33">
              <a:extLst>
                <a:ext uri="{FF2B5EF4-FFF2-40B4-BE49-F238E27FC236}">
                  <a16:creationId xmlns:a16="http://schemas.microsoft.com/office/drawing/2014/main" id="{BE50CE04-3B5F-4540-9A61-76A357697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82" name="Line 34">
              <a:extLst>
                <a:ext uri="{FF2B5EF4-FFF2-40B4-BE49-F238E27FC236}">
                  <a16:creationId xmlns:a16="http://schemas.microsoft.com/office/drawing/2014/main" id="{06B1753D-57A8-7247-BC68-B8013C3BD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83" name="Line 35">
              <a:extLst>
                <a:ext uri="{FF2B5EF4-FFF2-40B4-BE49-F238E27FC236}">
                  <a16:creationId xmlns:a16="http://schemas.microsoft.com/office/drawing/2014/main" id="{482DBC0C-53DA-5643-89C0-1FCE71304A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684" name="Line 36">
              <a:extLst>
                <a:ext uri="{FF2B5EF4-FFF2-40B4-BE49-F238E27FC236}">
                  <a16:creationId xmlns:a16="http://schemas.microsoft.com/office/drawing/2014/main" id="{ECE11CE9-0F63-F341-B8D5-38F91CB659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67685" name="AutoShape 37">
            <a:extLst>
              <a:ext uri="{FF2B5EF4-FFF2-40B4-BE49-F238E27FC236}">
                <a16:creationId xmlns:a16="http://schemas.microsoft.com/office/drawing/2014/main" id="{34A61DD8-6BC0-4A4B-AA72-BE4585576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686" name="Freeform 38">
            <a:extLst>
              <a:ext uri="{FF2B5EF4-FFF2-40B4-BE49-F238E27FC236}">
                <a16:creationId xmlns:a16="http://schemas.microsoft.com/office/drawing/2014/main" id="{C71CBF25-E615-8B44-9691-50B8E1E8C301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7" name="Freeform 39">
            <a:extLst>
              <a:ext uri="{FF2B5EF4-FFF2-40B4-BE49-F238E27FC236}">
                <a16:creationId xmlns:a16="http://schemas.microsoft.com/office/drawing/2014/main" id="{72E77A75-09CE-4B4C-BA82-4E2AB6EA2097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8" name="Freeform 40">
            <a:extLst>
              <a:ext uri="{FF2B5EF4-FFF2-40B4-BE49-F238E27FC236}">
                <a16:creationId xmlns:a16="http://schemas.microsoft.com/office/drawing/2014/main" id="{E0C134A0-2733-7F4E-8288-B2544387ECDA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9" name="Freeform 41">
            <a:extLst>
              <a:ext uri="{FF2B5EF4-FFF2-40B4-BE49-F238E27FC236}">
                <a16:creationId xmlns:a16="http://schemas.microsoft.com/office/drawing/2014/main" id="{42C7CA0E-4ECB-3243-9030-DB27F7C2FB28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0" name="Freeform 42">
            <a:extLst>
              <a:ext uri="{FF2B5EF4-FFF2-40B4-BE49-F238E27FC236}">
                <a16:creationId xmlns:a16="http://schemas.microsoft.com/office/drawing/2014/main" id="{E1B4BE75-885B-C34B-B29A-0B89D6A00A54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1" name="Freeform 43">
            <a:extLst>
              <a:ext uri="{FF2B5EF4-FFF2-40B4-BE49-F238E27FC236}">
                <a16:creationId xmlns:a16="http://schemas.microsoft.com/office/drawing/2014/main" id="{4EB92CD1-8500-2840-9026-DB0621C6B9CB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2" name="Freeform 44">
            <a:extLst>
              <a:ext uri="{FF2B5EF4-FFF2-40B4-BE49-F238E27FC236}">
                <a16:creationId xmlns:a16="http://schemas.microsoft.com/office/drawing/2014/main" id="{C6BB1807-C6D8-CC47-833A-13DC5DDE80DF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3" name="Freeform 45">
            <a:extLst>
              <a:ext uri="{FF2B5EF4-FFF2-40B4-BE49-F238E27FC236}">
                <a16:creationId xmlns:a16="http://schemas.microsoft.com/office/drawing/2014/main" id="{E01D7BE3-651A-E944-9BF2-5731CE9915C0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4" name="Freeform 46">
            <a:extLst>
              <a:ext uri="{FF2B5EF4-FFF2-40B4-BE49-F238E27FC236}">
                <a16:creationId xmlns:a16="http://schemas.microsoft.com/office/drawing/2014/main" id="{58285812-9925-1D4F-AFAD-46AB2198F6EF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5" name="Freeform 47">
            <a:extLst>
              <a:ext uri="{FF2B5EF4-FFF2-40B4-BE49-F238E27FC236}">
                <a16:creationId xmlns:a16="http://schemas.microsoft.com/office/drawing/2014/main" id="{D2134215-A4F8-DB4D-B0DD-58FBB25FABF7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6" name="Freeform 48">
            <a:extLst>
              <a:ext uri="{FF2B5EF4-FFF2-40B4-BE49-F238E27FC236}">
                <a16:creationId xmlns:a16="http://schemas.microsoft.com/office/drawing/2014/main" id="{D3B25B58-E89E-6C43-8854-5D96C0A446B8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7" name="Freeform 49">
            <a:extLst>
              <a:ext uri="{FF2B5EF4-FFF2-40B4-BE49-F238E27FC236}">
                <a16:creationId xmlns:a16="http://schemas.microsoft.com/office/drawing/2014/main" id="{44F84BB0-9F1E-2844-80F4-A520E66C0EC5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8" name="Freeform 50">
            <a:extLst>
              <a:ext uri="{FF2B5EF4-FFF2-40B4-BE49-F238E27FC236}">
                <a16:creationId xmlns:a16="http://schemas.microsoft.com/office/drawing/2014/main" id="{537B422C-20B8-AE46-9650-180C3721908D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9" name="Freeform 51">
            <a:extLst>
              <a:ext uri="{FF2B5EF4-FFF2-40B4-BE49-F238E27FC236}">
                <a16:creationId xmlns:a16="http://schemas.microsoft.com/office/drawing/2014/main" id="{B77CD75C-C2DA-444E-B471-343A9A141E42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0" name="Freeform 52">
            <a:extLst>
              <a:ext uri="{FF2B5EF4-FFF2-40B4-BE49-F238E27FC236}">
                <a16:creationId xmlns:a16="http://schemas.microsoft.com/office/drawing/2014/main" id="{AF622709-5381-554B-B0F1-9C9D550A2163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1" name="Freeform 53">
            <a:extLst>
              <a:ext uri="{FF2B5EF4-FFF2-40B4-BE49-F238E27FC236}">
                <a16:creationId xmlns:a16="http://schemas.microsoft.com/office/drawing/2014/main" id="{8E1F1CB2-99B5-964E-8214-B93EFD9250D4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2" name="Freeform 54">
            <a:extLst>
              <a:ext uri="{FF2B5EF4-FFF2-40B4-BE49-F238E27FC236}">
                <a16:creationId xmlns:a16="http://schemas.microsoft.com/office/drawing/2014/main" id="{405A05F1-23A0-D34A-88BB-B4275D20264D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3" name="Freeform 55">
            <a:extLst>
              <a:ext uri="{FF2B5EF4-FFF2-40B4-BE49-F238E27FC236}">
                <a16:creationId xmlns:a16="http://schemas.microsoft.com/office/drawing/2014/main" id="{75244C1F-CD89-7F48-8514-7084BF1B8B3C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4" name="Freeform 56">
            <a:extLst>
              <a:ext uri="{FF2B5EF4-FFF2-40B4-BE49-F238E27FC236}">
                <a16:creationId xmlns:a16="http://schemas.microsoft.com/office/drawing/2014/main" id="{B5D6E7D0-BCB1-B046-88A0-6EE6DC2333D5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5" name="Freeform 57">
            <a:extLst>
              <a:ext uri="{FF2B5EF4-FFF2-40B4-BE49-F238E27FC236}">
                <a16:creationId xmlns:a16="http://schemas.microsoft.com/office/drawing/2014/main" id="{FC0684CE-E5BA-5E45-A99E-D84E9DE49628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6" name="Freeform 58">
            <a:extLst>
              <a:ext uri="{FF2B5EF4-FFF2-40B4-BE49-F238E27FC236}">
                <a16:creationId xmlns:a16="http://schemas.microsoft.com/office/drawing/2014/main" id="{AD99F4A8-97AA-E54C-B2FC-B401AAA16512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7" name="Freeform 59">
            <a:extLst>
              <a:ext uri="{FF2B5EF4-FFF2-40B4-BE49-F238E27FC236}">
                <a16:creationId xmlns:a16="http://schemas.microsoft.com/office/drawing/2014/main" id="{589FA8DE-C3E3-5345-B9C9-30F102F4D074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8" name="Freeform 60">
            <a:extLst>
              <a:ext uri="{FF2B5EF4-FFF2-40B4-BE49-F238E27FC236}">
                <a16:creationId xmlns:a16="http://schemas.microsoft.com/office/drawing/2014/main" id="{AFEE7750-B467-4541-A6D2-772D07F6CE80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9" name="Freeform 61">
            <a:extLst>
              <a:ext uri="{FF2B5EF4-FFF2-40B4-BE49-F238E27FC236}">
                <a16:creationId xmlns:a16="http://schemas.microsoft.com/office/drawing/2014/main" id="{8EC566C3-5970-BC46-93DB-BB7D492FE2E7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0" name="Freeform 62">
            <a:extLst>
              <a:ext uri="{FF2B5EF4-FFF2-40B4-BE49-F238E27FC236}">
                <a16:creationId xmlns:a16="http://schemas.microsoft.com/office/drawing/2014/main" id="{67934403-2A3E-A444-84B0-5258CF01B463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1" name="Freeform 63">
            <a:extLst>
              <a:ext uri="{FF2B5EF4-FFF2-40B4-BE49-F238E27FC236}">
                <a16:creationId xmlns:a16="http://schemas.microsoft.com/office/drawing/2014/main" id="{2E8EEC6A-0B7A-BF41-B7F4-32471F43C177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2" name="Freeform 64">
            <a:extLst>
              <a:ext uri="{FF2B5EF4-FFF2-40B4-BE49-F238E27FC236}">
                <a16:creationId xmlns:a16="http://schemas.microsoft.com/office/drawing/2014/main" id="{F4FEEE89-A57D-454C-970C-03A185F96271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3" name="Freeform 65">
            <a:extLst>
              <a:ext uri="{FF2B5EF4-FFF2-40B4-BE49-F238E27FC236}">
                <a16:creationId xmlns:a16="http://schemas.microsoft.com/office/drawing/2014/main" id="{2FE9169B-2C9B-8F46-B18D-867A1654978B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4" name="Freeform 66">
            <a:extLst>
              <a:ext uri="{FF2B5EF4-FFF2-40B4-BE49-F238E27FC236}">
                <a16:creationId xmlns:a16="http://schemas.microsoft.com/office/drawing/2014/main" id="{290F8881-6C3E-B94B-8EC4-D64ED8D040E6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5" name="Freeform 67">
            <a:extLst>
              <a:ext uri="{FF2B5EF4-FFF2-40B4-BE49-F238E27FC236}">
                <a16:creationId xmlns:a16="http://schemas.microsoft.com/office/drawing/2014/main" id="{91EAB943-92D8-1C41-9D68-0DA6151B6A38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6" name="Freeform 68">
            <a:extLst>
              <a:ext uri="{FF2B5EF4-FFF2-40B4-BE49-F238E27FC236}">
                <a16:creationId xmlns:a16="http://schemas.microsoft.com/office/drawing/2014/main" id="{24BEE993-BDF2-D543-8226-FC0269B58355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7" name="Freeform 69">
            <a:extLst>
              <a:ext uri="{FF2B5EF4-FFF2-40B4-BE49-F238E27FC236}">
                <a16:creationId xmlns:a16="http://schemas.microsoft.com/office/drawing/2014/main" id="{81E2CF43-B87D-F246-935E-3195420D7E04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8" name="Freeform 70">
            <a:extLst>
              <a:ext uri="{FF2B5EF4-FFF2-40B4-BE49-F238E27FC236}">
                <a16:creationId xmlns:a16="http://schemas.microsoft.com/office/drawing/2014/main" id="{2B08736B-091D-8042-8565-B56ED0E39701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9" name="Freeform 71">
            <a:extLst>
              <a:ext uri="{FF2B5EF4-FFF2-40B4-BE49-F238E27FC236}">
                <a16:creationId xmlns:a16="http://schemas.microsoft.com/office/drawing/2014/main" id="{FD7BFE03-15C9-9848-AA93-4DA9D0DCF748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0" name="Freeform 72">
            <a:extLst>
              <a:ext uri="{FF2B5EF4-FFF2-40B4-BE49-F238E27FC236}">
                <a16:creationId xmlns:a16="http://schemas.microsoft.com/office/drawing/2014/main" id="{7C6561F7-3814-E24E-87DC-83A3343D05B4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1" name="Freeform 73">
            <a:extLst>
              <a:ext uri="{FF2B5EF4-FFF2-40B4-BE49-F238E27FC236}">
                <a16:creationId xmlns:a16="http://schemas.microsoft.com/office/drawing/2014/main" id="{B97945BE-0F00-0E4D-BC6A-6E00862753A9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2" name="Freeform 74">
            <a:extLst>
              <a:ext uri="{FF2B5EF4-FFF2-40B4-BE49-F238E27FC236}">
                <a16:creationId xmlns:a16="http://schemas.microsoft.com/office/drawing/2014/main" id="{1DA3BF4A-E78B-F448-9F20-2DECAF0CD83F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3" name="Freeform 75">
            <a:extLst>
              <a:ext uri="{FF2B5EF4-FFF2-40B4-BE49-F238E27FC236}">
                <a16:creationId xmlns:a16="http://schemas.microsoft.com/office/drawing/2014/main" id="{83E57474-F7D0-8A4B-BED0-8CDC0765E2F9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4" name="Freeform 76">
            <a:extLst>
              <a:ext uri="{FF2B5EF4-FFF2-40B4-BE49-F238E27FC236}">
                <a16:creationId xmlns:a16="http://schemas.microsoft.com/office/drawing/2014/main" id="{AC58DDDD-D85B-794E-8D65-3317D3407370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5" name="Freeform 77">
            <a:extLst>
              <a:ext uri="{FF2B5EF4-FFF2-40B4-BE49-F238E27FC236}">
                <a16:creationId xmlns:a16="http://schemas.microsoft.com/office/drawing/2014/main" id="{33A9D4C0-D90A-1F41-8EEE-165929983259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6" name="Freeform 78">
            <a:extLst>
              <a:ext uri="{FF2B5EF4-FFF2-40B4-BE49-F238E27FC236}">
                <a16:creationId xmlns:a16="http://schemas.microsoft.com/office/drawing/2014/main" id="{EE70D65B-8CC6-9D42-8F90-F627912A6E7A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7" name="Freeform 79">
            <a:extLst>
              <a:ext uri="{FF2B5EF4-FFF2-40B4-BE49-F238E27FC236}">
                <a16:creationId xmlns:a16="http://schemas.microsoft.com/office/drawing/2014/main" id="{590D4BF5-D626-E549-B468-F33B8956D2C5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8" name="Freeform 80">
            <a:extLst>
              <a:ext uri="{FF2B5EF4-FFF2-40B4-BE49-F238E27FC236}">
                <a16:creationId xmlns:a16="http://schemas.microsoft.com/office/drawing/2014/main" id="{ED6C5706-092E-4749-8090-28744E6AEAB5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2" name="Freeform 84">
            <a:extLst>
              <a:ext uri="{FF2B5EF4-FFF2-40B4-BE49-F238E27FC236}">
                <a16:creationId xmlns:a16="http://schemas.microsoft.com/office/drawing/2014/main" id="{17FAE062-29D8-AD4A-8656-D63D460C58D4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4" name="Freeform 86">
            <a:extLst>
              <a:ext uri="{FF2B5EF4-FFF2-40B4-BE49-F238E27FC236}">
                <a16:creationId xmlns:a16="http://schemas.microsoft.com/office/drawing/2014/main" id="{DE68F3D9-4DAA-0D4F-A9A9-82C7EC2D7727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5" name="Freeform 87">
            <a:extLst>
              <a:ext uri="{FF2B5EF4-FFF2-40B4-BE49-F238E27FC236}">
                <a16:creationId xmlns:a16="http://schemas.microsoft.com/office/drawing/2014/main" id="{895BA7B5-5E6D-A647-9BF9-F1B267CA5B98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6" name="Freeform 88">
            <a:extLst>
              <a:ext uri="{FF2B5EF4-FFF2-40B4-BE49-F238E27FC236}">
                <a16:creationId xmlns:a16="http://schemas.microsoft.com/office/drawing/2014/main" id="{8D14A47F-2E8F-9844-AD05-D9FCE7EFB83C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7" name="Freeform 89">
            <a:extLst>
              <a:ext uri="{FF2B5EF4-FFF2-40B4-BE49-F238E27FC236}">
                <a16:creationId xmlns:a16="http://schemas.microsoft.com/office/drawing/2014/main" id="{BFD2C089-09A2-2848-8EC0-EA85193EA719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8" name="Freeform 90">
            <a:extLst>
              <a:ext uri="{FF2B5EF4-FFF2-40B4-BE49-F238E27FC236}">
                <a16:creationId xmlns:a16="http://schemas.microsoft.com/office/drawing/2014/main" id="{FF7D35CA-0A69-8D45-A9C6-31C316AADECB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9" name="Freeform 91">
            <a:extLst>
              <a:ext uri="{FF2B5EF4-FFF2-40B4-BE49-F238E27FC236}">
                <a16:creationId xmlns:a16="http://schemas.microsoft.com/office/drawing/2014/main" id="{1705CE10-6577-AE48-A1A3-1F9AF9A85253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0" name="Freeform 92">
            <a:extLst>
              <a:ext uri="{FF2B5EF4-FFF2-40B4-BE49-F238E27FC236}">
                <a16:creationId xmlns:a16="http://schemas.microsoft.com/office/drawing/2014/main" id="{32AA7E38-31A1-A64F-A27F-626B53E79973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1" name="Freeform 93">
            <a:extLst>
              <a:ext uri="{FF2B5EF4-FFF2-40B4-BE49-F238E27FC236}">
                <a16:creationId xmlns:a16="http://schemas.microsoft.com/office/drawing/2014/main" id="{C6F11066-7FCB-694C-A5DF-5D3F15BDF3D9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2" name="Freeform 94">
            <a:extLst>
              <a:ext uri="{FF2B5EF4-FFF2-40B4-BE49-F238E27FC236}">
                <a16:creationId xmlns:a16="http://schemas.microsoft.com/office/drawing/2014/main" id="{D7DA474F-DCAC-7B42-9BD4-5D543B8EAB75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3" name="Freeform 95">
            <a:extLst>
              <a:ext uri="{FF2B5EF4-FFF2-40B4-BE49-F238E27FC236}">
                <a16:creationId xmlns:a16="http://schemas.microsoft.com/office/drawing/2014/main" id="{D745E999-7BDB-654D-853C-D1AFA3394076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4" name="Freeform 96">
            <a:extLst>
              <a:ext uri="{FF2B5EF4-FFF2-40B4-BE49-F238E27FC236}">
                <a16:creationId xmlns:a16="http://schemas.microsoft.com/office/drawing/2014/main" id="{32338E65-3AE2-1B40-9621-E402B2B47501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5" name="Freeform 97">
            <a:extLst>
              <a:ext uri="{FF2B5EF4-FFF2-40B4-BE49-F238E27FC236}">
                <a16:creationId xmlns:a16="http://schemas.microsoft.com/office/drawing/2014/main" id="{D858B8E3-1F38-3F45-B43B-A775C725A795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6" name="Freeform 98">
            <a:extLst>
              <a:ext uri="{FF2B5EF4-FFF2-40B4-BE49-F238E27FC236}">
                <a16:creationId xmlns:a16="http://schemas.microsoft.com/office/drawing/2014/main" id="{FE71E8BC-C959-4447-8FF7-E558C40C51D3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7" name="Freeform 99">
            <a:extLst>
              <a:ext uri="{FF2B5EF4-FFF2-40B4-BE49-F238E27FC236}">
                <a16:creationId xmlns:a16="http://schemas.microsoft.com/office/drawing/2014/main" id="{136B46CF-A6B2-844A-8095-F7A28CAB4A5B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8" name="Freeform 100">
            <a:extLst>
              <a:ext uri="{FF2B5EF4-FFF2-40B4-BE49-F238E27FC236}">
                <a16:creationId xmlns:a16="http://schemas.microsoft.com/office/drawing/2014/main" id="{0E06D331-B296-3A4A-BB4F-B4569852B6EE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9" name="Freeform 101">
            <a:extLst>
              <a:ext uri="{FF2B5EF4-FFF2-40B4-BE49-F238E27FC236}">
                <a16:creationId xmlns:a16="http://schemas.microsoft.com/office/drawing/2014/main" id="{81471E37-9A60-DC46-8A87-D799C5BFF544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0" name="Freeform 102">
            <a:extLst>
              <a:ext uri="{FF2B5EF4-FFF2-40B4-BE49-F238E27FC236}">
                <a16:creationId xmlns:a16="http://schemas.microsoft.com/office/drawing/2014/main" id="{DF041D1A-A1BD-9946-B158-25306AF4D26F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1" name="Freeform 103">
            <a:extLst>
              <a:ext uri="{FF2B5EF4-FFF2-40B4-BE49-F238E27FC236}">
                <a16:creationId xmlns:a16="http://schemas.microsoft.com/office/drawing/2014/main" id="{67925EE5-A939-3542-BE1F-7E972A12BD46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2" name="Freeform 104">
            <a:extLst>
              <a:ext uri="{FF2B5EF4-FFF2-40B4-BE49-F238E27FC236}">
                <a16:creationId xmlns:a16="http://schemas.microsoft.com/office/drawing/2014/main" id="{4B11A7F4-0DA0-E54D-85F4-68718270F4D9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3" name="Freeform 105">
            <a:extLst>
              <a:ext uri="{FF2B5EF4-FFF2-40B4-BE49-F238E27FC236}">
                <a16:creationId xmlns:a16="http://schemas.microsoft.com/office/drawing/2014/main" id="{A1A3D778-00C5-C14D-BF36-0D7709176D55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4" name="Freeform 106">
            <a:extLst>
              <a:ext uri="{FF2B5EF4-FFF2-40B4-BE49-F238E27FC236}">
                <a16:creationId xmlns:a16="http://schemas.microsoft.com/office/drawing/2014/main" id="{F5121A71-BFDC-9D43-9C04-6F0C968768C0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5" name="Freeform 107">
            <a:extLst>
              <a:ext uri="{FF2B5EF4-FFF2-40B4-BE49-F238E27FC236}">
                <a16:creationId xmlns:a16="http://schemas.microsoft.com/office/drawing/2014/main" id="{D27ADD2A-A50A-2148-BF1A-6100C6DDD5A4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6" name="Freeform 108">
            <a:extLst>
              <a:ext uri="{FF2B5EF4-FFF2-40B4-BE49-F238E27FC236}">
                <a16:creationId xmlns:a16="http://schemas.microsoft.com/office/drawing/2014/main" id="{8D6BAEFC-5C99-5842-9B79-E793E160CDB6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7" name="Freeform 109">
            <a:extLst>
              <a:ext uri="{FF2B5EF4-FFF2-40B4-BE49-F238E27FC236}">
                <a16:creationId xmlns:a16="http://schemas.microsoft.com/office/drawing/2014/main" id="{D139C242-57A2-9448-8000-73385D6A852B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8" name="Freeform 110">
            <a:extLst>
              <a:ext uri="{FF2B5EF4-FFF2-40B4-BE49-F238E27FC236}">
                <a16:creationId xmlns:a16="http://schemas.microsoft.com/office/drawing/2014/main" id="{C5D1802E-FC82-6145-BDC5-B9AA00214B8F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9" name="Freeform 111">
            <a:extLst>
              <a:ext uri="{FF2B5EF4-FFF2-40B4-BE49-F238E27FC236}">
                <a16:creationId xmlns:a16="http://schemas.microsoft.com/office/drawing/2014/main" id="{BFB395EA-9BB3-FE4B-8EAE-17076F8F960D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0" name="Freeform 112">
            <a:extLst>
              <a:ext uri="{FF2B5EF4-FFF2-40B4-BE49-F238E27FC236}">
                <a16:creationId xmlns:a16="http://schemas.microsoft.com/office/drawing/2014/main" id="{86A80D01-0D38-4F42-AFB7-D79199732B46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1" name="Freeform 113">
            <a:extLst>
              <a:ext uri="{FF2B5EF4-FFF2-40B4-BE49-F238E27FC236}">
                <a16:creationId xmlns:a16="http://schemas.microsoft.com/office/drawing/2014/main" id="{BC8FF266-B798-C64D-B396-744B7C65016E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2" name="Freeform 114">
            <a:extLst>
              <a:ext uri="{FF2B5EF4-FFF2-40B4-BE49-F238E27FC236}">
                <a16:creationId xmlns:a16="http://schemas.microsoft.com/office/drawing/2014/main" id="{9722DDA0-9FF2-D541-86A3-85BE74D5FD75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3" name="Freeform 115">
            <a:extLst>
              <a:ext uri="{FF2B5EF4-FFF2-40B4-BE49-F238E27FC236}">
                <a16:creationId xmlns:a16="http://schemas.microsoft.com/office/drawing/2014/main" id="{F31EDABF-E588-3648-AE29-0F83E712DFE7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4" name="Freeform 116">
            <a:extLst>
              <a:ext uri="{FF2B5EF4-FFF2-40B4-BE49-F238E27FC236}">
                <a16:creationId xmlns:a16="http://schemas.microsoft.com/office/drawing/2014/main" id="{39C52258-1AD3-2341-BFF0-84A2FA5BC4CE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5" name="Freeform 117">
            <a:extLst>
              <a:ext uri="{FF2B5EF4-FFF2-40B4-BE49-F238E27FC236}">
                <a16:creationId xmlns:a16="http://schemas.microsoft.com/office/drawing/2014/main" id="{3FAB20D2-CDB5-AB4F-A43C-8E7295BE9EBD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6" name="Freeform 118">
            <a:extLst>
              <a:ext uri="{FF2B5EF4-FFF2-40B4-BE49-F238E27FC236}">
                <a16:creationId xmlns:a16="http://schemas.microsoft.com/office/drawing/2014/main" id="{2918B5A1-3A98-9A43-BD70-87437CD4F993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7" name="Freeform 119">
            <a:extLst>
              <a:ext uri="{FF2B5EF4-FFF2-40B4-BE49-F238E27FC236}">
                <a16:creationId xmlns:a16="http://schemas.microsoft.com/office/drawing/2014/main" id="{7F68023A-BFAE-4045-9F40-811E1C82BAB6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8" name="Freeform 120">
            <a:extLst>
              <a:ext uri="{FF2B5EF4-FFF2-40B4-BE49-F238E27FC236}">
                <a16:creationId xmlns:a16="http://schemas.microsoft.com/office/drawing/2014/main" id="{BCACDA53-1CC6-A243-AC2E-F4B129C7998E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9" name="Freeform 121">
            <a:extLst>
              <a:ext uri="{FF2B5EF4-FFF2-40B4-BE49-F238E27FC236}">
                <a16:creationId xmlns:a16="http://schemas.microsoft.com/office/drawing/2014/main" id="{88AA83E9-9B8A-2446-BE2B-ECED61CB39ED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0" name="Freeform 122">
            <a:extLst>
              <a:ext uri="{FF2B5EF4-FFF2-40B4-BE49-F238E27FC236}">
                <a16:creationId xmlns:a16="http://schemas.microsoft.com/office/drawing/2014/main" id="{E54F1A02-4E8B-EC42-88A8-9D7F8C1978BA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1" name="Freeform 123">
            <a:extLst>
              <a:ext uri="{FF2B5EF4-FFF2-40B4-BE49-F238E27FC236}">
                <a16:creationId xmlns:a16="http://schemas.microsoft.com/office/drawing/2014/main" id="{67165A48-5E96-404C-ABBF-5C6CD5CC3B02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2" name="Freeform 124">
            <a:extLst>
              <a:ext uri="{FF2B5EF4-FFF2-40B4-BE49-F238E27FC236}">
                <a16:creationId xmlns:a16="http://schemas.microsoft.com/office/drawing/2014/main" id="{9F69E017-50E3-524C-9D6B-A98EF1E7A5D7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3" name="Freeform 125">
            <a:extLst>
              <a:ext uri="{FF2B5EF4-FFF2-40B4-BE49-F238E27FC236}">
                <a16:creationId xmlns:a16="http://schemas.microsoft.com/office/drawing/2014/main" id="{53525726-20F6-1849-AD19-A64CE87F9C8F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4" name="Freeform 126">
            <a:extLst>
              <a:ext uri="{FF2B5EF4-FFF2-40B4-BE49-F238E27FC236}">
                <a16:creationId xmlns:a16="http://schemas.microsoft.com/office/drawing/2014/main" id="{18AF3A1D-5248-254D-9E28-891D4270A518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5" name="Freeform 127">
            <a:extLst>
              <a:ext uri="{FF2B5EF4-FFF2-40B4-BE49-F238E27FC236}">
                <a16:creationId xmlns:a16="http://schemas.microsoft.com/office/drawing/2014/main" id="{24CD17DF-FF9E-CE4B-B8B0-0996CA94C56B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6" name="Freeform 128">
            <a:extLst>
              <a:ext uri="{FF2B5EF4-FFF2-40B4-BE49-F238E27FC236}">
                <a16:creationId xmlns:a16="http://schemas.microsoft.com/office/drawing/2014/main" id="{B0B19334-2002-834C-B391-4EF2CB7DE3C5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7" name="Freeform 129">
            <a:extLst>
              <a:ext uri="{FF2B5EF4-FFF2-40B4-BE49-F238E27FC236}">
                <a16:creationId xmlns:a16="http://schemas.microsoft.com/office/drawing/2014/main" id="{F35E4E9B-110B-B04F-AA10-ED3FA67518E3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8" name="Freeform 130">
            <a:extLst>
              <a:ext uri="{FF2B5EF4-FFF2-40B4-BE49-F238E27FC236}">
                <a16:creationId xmlns:a16="http://schemas.microsoft.com/office/drawing/2014/main" id="{9C17A84B-A1AF-FF47-8D28-F3811CD73987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9" name="Freeform 131">
            <a:extLst>
              <a:ext uri="{FF2B5EF4-FFF2-40B4-BE49-F238E27FC236}">
                <a16:creationId xmlns:a16="http://schemas.microsoft.com/office/drawing/2014/main" id="{2591E5FD-F37C-A44A-9EE3-4D2B82415E25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0" name="Freeform 132">
            <a:extLst>
              <a:ext uri="{FF2B5EF4-FFF2-40B4-BE49-F238E27FC236}">
                <a16:creationId xmlns:a16="http://schemas.microsoft.com/office/drawing/2014/main" id="{7B22E61F-3120-BE4F-906C-6D15F5D94B4C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1" name="Freeform 133">
            <a:extLst>
              <a:ext uri="{FF2B5EF4-FFF2-40B4-BE49-F238E27FC236}">
                <a16:creationId xmlns:a16="http://schemas.microsoft.com/office/drawing/2014/main" id="{CFEF81F9-498A-804C-80EA-76928CC8A98F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83" name="Picture 135">
            <a:extLst>
              <a:ext uri="{FF2B5EF4-FFF2-40B4-BE49-F238E27FC236}">
                <a16:creationId xmlns:a16="http://schemas.microsoft.com/office/drawing/2014/main" id="{9B7A5860-0D84-2E49-87E9-4C1B6AA5CA2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84" name="Line 136">
            <a:extLst>
              <a:ext uri="{FF2B5EF4-FFF2-40B4-BE49-F238E27FC236}">
                <a16:creationId xmlns:a16="http://schemas.microsoft.com/office/drawing/2014/main" id="{34C6504C-3646-7C4A-9B85-CC64CB885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85" name="Freeform 137">
            <a:extLst>
              <a:ext uri="{FF2B5EF4-FFF2-40B4-BE49-F238E27FC236}">
                <a16:creationId xmlns:a16="http://schemas.microsoft.com/office/drawing/2014/main" id="{83A1AB0F-C7C6-1243-9A89-5156F1096469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6" name="Rectangle 138">
            <a:extLst>
              <a:ext uri="{FF2B5EF4-FFF2-40B4-BE49-F238E27FC236}">
                <a16:creationId xmlns:a16="http://schemas.microsoft.com/office/drawing/2014/main" id="{6AB9A0BB-D8A0-DC46-A55F-1BDD7E925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 b="1">
                <a:solidFill>
                  <a:srgbClr val="0000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667787" name="Rectangle 139">
            <a:extLst>
              <a:ext uri="{FF2B5EF4-FFF2-40B4-BE49-F238E27FC236}">
                <a16:creationId xmlns:a16="http://schemas.microsoft.com/office/drawing/2014/main" id="{CC419274-DA92-1D4A-8612-7A9202D12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88" name="Rectangle 140">
            <a:extLst>
              <a:ext uri="{FF2B5EF4-FFF2-40B4-BE49-F238E27FC236}">
                <a16:creationId xmlns:a16="http://schemas.microsoft.com/office/drawing/2014/main" id="{EE3E9139-6127-BC42-B951-6457A4F3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89" name="Rectangle 141">
            <a:extLst>
              <a:ext uri="{FF2B5EF4-FFF2-40B4-BE49-F238E27FC236}">
                <a16:creationId xmlns:a16="http://schemas.microsoft.com/office/drawing/2014/main" id="{98C2DF66-16FF-2045-9CAA-B8D3ED3A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90" name="Rectangle 142">
            <a:extLst>
              <a:ext uri="{FF2B5EF4-FFF2-40B4-BE49-F238E27FC236}">
                <a16:creationId xmlns:a16="http://schemas.microsoft.com/office/drawing/2014/main" id="{4FAF3086-AA3A-8F45-953A-F006740C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91" name="Rectangle 143">
            <a:extLst>
              <a:ext uri="{FF2B5EF4-FFF2-40B4-BE49-F238E27FC236}">
                <a16:creationId xmlns:a16="http://schemas.microsoft.com/office/drawing/2014/main" id="{54A7009A-835A-BB46-9B46-31A45E363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92" name="Rectangle 144">
            <a:extLst>
              <a:ext uri="{FF2B5EF4-FFF2-40B4-BE49-F238E27FC236}">
                <a16:creationId xmlns:a16="http://schemas.microsoft.com/office/drawing/2014/main" id="{86A67ADF-71D4-2646-A5E1-BDE3A81C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 b="1">
                <a:solidFill>
                  <a:srgbClr val="000000"/>
                </a:solidFill>
                <a:effectLst/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667793" name="Rectangle 145">
            <a:extLst>
              <a:ext uri="{FF2B5EF4-FFF2-40B4-BE49-F238E27FC236}">
                <a16:creationId xmlns:a16="http://schemas.microsoft.com/office/drawing/2014/main" id="{10F18DC5-E3BE-9845-BADD-0DE5A128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(2000 B.C.)</a:t>
            </a:r>
          </a:p>
        </p:txBody>
      </p:sp>
      <p:sp>
        <p:nvSpPr>
          <p:cNvPr id="667794" name="Rectangle 146">
            <a:extLst>
              <a:ext uri="{FF2B5EF4-FFF2-40B4-BE49-F238E27FC236}">
                <a16:creationId xmlns:a16="http://schemas.microsoft.com/office/drawing/2014/main" id="{E28DC937-EC92-EF47-9599-BCF1EE50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2355850"/>
            <a:ext cx="2990850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창 </a:t>
            </a:r>
            <a:r>
              <a:rPr lang="en-US" altLang="ko-KR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중 예 </a:t>
            </a:r>
          </a:p>
        </p:txBody>
      </p:sp>
      <p:sp>
        <p:nvSpPr>
          <p:cNvPr id="667795" name="Rectangle 147">
            <a:extLst>
              <a:ext uri="{FF2B5EF4-FFF2-40B4-BE49-F238E27FC236}">
                <a16:creationId xmlns:a16="http://schemas.microsoft.com/office/drawing/2014/main" id="{8D29196D-944C-D54F-B345-FDEDCE749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67796" name="Rectangle 148">
            <a:extLst>
              <a:ext uri="{FF2B5EF4-FFF2-40B4-BE49-F238E27FC236}">
                <a16:creationId xmlns:a16="http://schemas.microsoft.com/office/drawing/2014/main" id="{6486616D-4E45-0C4A-BB9C-A2A49F91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>
                <a:solidFill>
                  <a:srgbClr val="00FF00"/>
                </a:solidFill>
                <a:effectLst/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667797" name="Line 149">
            <a:extLst>
              <a:ext uri="{FF2B5EF4-FFF2-40B4-BE49-F238E27FC236}">
                <a16:creationId xmlns:a16="http://schemas.microsoft.com/office/drawing/2014/main" id="{9F473AC4-D5F8-3047-B052-3174E3E86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98" name="Rectangle 150">
            <a:extLst>
              <a:ext uri="{FF2B5EF4-FFF2-40B4-BE49-F238E27FC236}">
                <a16:creationId xmlns:a16="http://schemas.microsoft.com/office/drawing/2014/main" id="{FC3FCA3E-5724-9249-A33C-BB1271D1F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799" name="Line 151">
            <a:extLst>
              <a:ext uri="{FF2B5EF4-FFF2-40B4-BE49-F238E27FC236}">
                <a16:creationId xmlns:a16="http://schemas.microsoft.com/office/drawing/2014/main" id="{750C01FA-BFAF-5F4F-8CDA-7A33D89BC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00" name="Rectangle 152">
            <a:extLst>
              <a:ext uri="{FF2B5EF4-FFF2-40B4-BE49-F238E27FC236}">
                <a16:creationId xmlns:a16="http://schemas.microsoft.com/office/drawing/2014/main" id="{C4A8686A-5CDE-0240-92F0-82A0F5898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58801"/>
            <a:ext cx="511175" cy="37401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01" name="Text Box 153">
            <a:extLst>
              <a:ext uri="{FF2B5EF4-FFF2-40B4-BE49-F238E27FC236}">
                <a16:creationId xmlns:a16="http://schemas.microsoft.com/office/drawing/2014/main" id="{DF10197B-9DA5-8B48-AFE3-98FC215328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b="1" dirty="0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b="1" dirty="0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시대들</a:t>
            </a:r>
          </a:p>
        </p:txBody>
      </p:sp>
      <p:sp>
        <p:nvSpPr>
          <p:cNvPr id="667802" name="Rectangle 154">
            <a:extLst>
              <a:ext uri="{FF2B5EF4-FFF2-40B4-BE49-F238E27FC236}">
                <a16:creationId xmlns:a16="http://schemas.microsoft.com/office/drawing/2014/main" id="{B15FD875-9D9D-374D-86F6-88D65A99D20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667803" name="Rectangle 155">
            <a:extLst>
              <a:ext uri="{FF2B5EF4-FFF2-40B4-BE49-F238E27FC236}">
                <a16:creationId xmlns:a16="http://schemas.microsoft.com/office/drawing/2014/main" id="{0FA62BCC-EAA7-FF47-B468-2EF93FC033D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667806" name="Rectangle 158">
            <a:extLst>
              <a:ext uri="{FF2B5EF4-FFF2-40B4-BE49-F238E27FC236}">
                <a16:creationId xmlns:a16="http://schemas.microsoft.com/office/drawing/2014/main" id="{194412F0-E09A-1749-A7A4-5CA107036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07" name="Text Box 159">
            <a:extLst>
              <a:ext uri="{FF2B5EF4-FFF2-40B4-BE49-F238E27FC236}">
                <a16:creationId xmlns:a16="http://schemas.microsoft.com/office/drawing/2014/main" id="{283809F0-0459-5E47-9096-40253D64B7ED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b="1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 b="1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사람들</a:t>
            </a:r>
          </a:p>
        </p:txBody>
      </p:sp>
      <p:sp>
        <p:nvSpPr>
          <p:cNvPr id="667808" name="Rectangle 160">
            <a:extLst>
              <a:ext uri="{FF2B5EF4-FFF2-40B4-BE49-F238E27FC236}">
                <a16:creationId xmlns:a16="http://schemas.microsoft.com/office/drawing/2014/main" id="{156B3524-AC3C-6748-A410-5FDD554DB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09" name="Rectangle 161">
            <a:extLst>
              <a:ext uri="{FF2B5EF4-FFF2-40B4-BE49-F238E27FC236}">
                <a16:creationId xmlns:a16="http://schemas.microsoft.com/office/drawing/2014/main" id="{575645EC-B0A9-194E-B07B-FD07D9D76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10" name="Rectangle 162">
            <a:extLst>
              <a:ext uri="{FF2B5EF4-FFF2-40B4-BE49-F238E27FC236}">
                <a16:creationId xmlns:a16="http://schemas.microsoft.com/office/drawing/2014/main" id="{26A3F44E-AA53-3F45-B8BC-F3AB7F44E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11" name="Rectangle 163">
            <a:extLst>
              <a:ext uri="{FF2B5EF4-FFF2-40B4-BE49-F238E27FC236}">
                <a16:creationId xmlns:a16="http://schemas.microsoft.com/office/drawing/2014/main" id="{C0A3EFE3-9FB4-4347-9447-9D4942DEB52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667813" name="Freeform 165">
            <a:extLst>
              <a:ext uri="{FF2B5EF4-FFF2-40B4-BE49-F238E27FC236}">
                <a16:creationId xmlns:a16="http://schemas.microsoft.com/office/drawing/2014/main" id="{60A4F418-BAFE-864A-BEDB-118F6ECE9F0D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4" name="Freeform 166">
            <a:extLst>
              <a:ext uri="{FF2B5EF4-FFF2-40B4-BE49-F238E27FC236}">
                <a16:creationId xmlns:a16="http://schemas.microsoft.com/office/drawing/2014/main" id="{13D59C3A-3F3D-BC44-A37F-E13A8F694092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5" name="Rectangle 167">
            <a:extLst>
              <a:ext uri="{FF2B5EF4-FFF2-40B4-BE49-F238E27FC236}">
                <a16:creationId xmlns:a16="http://schemas.microsoft.com/office/drawing/2014/main" id="{365C6506-865F-0346-BB3E-D52826B46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16" name="AutoShape 168">
            <a:extLst>
              <a:ext uri="{FF2B5EF4-FFF2-40B4-BE49-F238E27FC236}">
                <a16:creationId xmlns:a16="http://schemas.microsoft.com/office/drawing/2014/main" id="{EB817FED-7A21-A647-ACC6-F3D429EAA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17" name="Freeform 169">
            <a:extLst>
              <a:ext uri="{FF2B5EF4-FFF2-40B4-BE49-F238E27FC236}">
                <a16:creationId xmlns:a16="http://schemas.microsoft.com/office/drawing/2014/main" id="{0A88F854-C40E-9144-A173-96901436B8B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8" name="Rectangle 170">
            <a:extLst>
              <a:ext uri="{FF2B5EF4-FFF2-40B4-BE49-F238E27FC236}">
                <a16:creationId xmlns:a16="http://schemas.microsoft.com/office/drawing/2014/main" id="{A6DD10CA-ACAE-6846-A83E-4D3465FB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19" name="AutoShape 171">
            <a:extLst>
              <a:ext uri="{FF2B5EF4-FFF2-40B4-BE49-F238E27FC236}">
                <a16:creationId xmlns:a16="http://schemas.microsoft.com/office/drawing/2014/main" id="{1D1ACAED-C6C7-5245-99BD-A8895FBC9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20" name="AutoShape 172">
            <a:extLst>
              <a:ext uri="{FF2B5EF4-FFF2-40B4-BE49-F238E27FC236}">
                <a16:creationId xmlns:a16="http://schemas.microsoft.com/office/drawing/2014/main" id="{EFFD1CF8-28FA-8748-B2DA-7B2B8641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21" name="Rectangle 173">
            <a:extLst>
              <a:ext uri="{FF2B5EF4-FFF2-40B4-BE49-F238E27FC236}">
                <a16:creationId xmlns:a16="http://schemas.microsoft.com/office/drawing/2014/main" id="{08F84CD9-7B38-3D4A-8311-291E4D13F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22" name="AutoShape 174">
            <a:extLst>
              <a:ext uri="{FF2B5EF4-FFF2-40B4-BE49-F238E27FC236}">
                <a16:creationId xmlns:a16="http://schemas.microsoft.com/office/drawing/2014/main" id="{DD8FCE40-634E-8C45-81D3-F1B7BA439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23" name="Rectangle 175">
            <a:extLst>
              <a:ext uri="{FF2B5EF4-FFF2-40B4-BE49-F238E27FC236}">
                <a16:creationId xmlns:a16="http://schemas.microsoft.com/office/drawing/2014/main" id="{D39D5F08-A468-AF43-8843-FB83B2E1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24" name="AutoShape 176">
            <a:extLst>
              <a:ext uri="{FF2B5EF4-FFF2-40B4-BE49-F238E27FC236}">
                <a16:creationId xmlns:a16="http://schemas.microsoft.com/office/drawing/2014/main" id="{2BAA5C2D-811B-C141-9738-C6F2D0B33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7479" name="Group 177">
            <a:extLst>
              <a:ext uri="{FF2B5EF4-FFF2-40B4-BE49-F238E27FC236}">
                <a16:creationId xmlns:a16="http://schemas.microsoft.com/office/drawing/2014/main" id="{5BD8E5ED-0391-464C-8C95-FF2EBBD1FE4F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>
              <a:extLst>
                <a:ext uri="{FF2B5EF4-FFF2-40B4-BE49-F238E27FC236}">
                  <a16:creationId xmlns:a16="http://schemas.microsoft.com/office/drawing/2014/main" id="{422EC7E5-35D5-6F4E-8CA0-4ED830B6F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827" name="Rectangle 179">
              <a:extLst>
                <a:ext uri="{FF2B5EF4-FFF2-40B4-BE49-F238E27FC236}">
                  <a16:creationId xmlns:a16="http://schemas.microsoft.com/office/drawing/2014/main" id="{74B840F0-1224-564C-AED0-960E3CDF8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7828" name="AutoShape 180">
              <a:extLst>
                <a:ext uri="{FF2B5EF4-FFF2-40B4-BE49-F238E27FC236}">
                  <a16:creationId xmlns:a16="http://schemas.microsoft.com/office/drawing/2014/main" id="{E8F1E2A7-11DE-C740-BA92-55FB9C1F8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67829" name="Freeform 181">
            <a:extLst>
              <a:ext uri="{FF2B5EF4-FFF2-40B4-BE49-F238E27FC236}">
                <a16:creationId xmlns:a16="http://schemas.microsoft.com/office/drawing/2014/main" id="{2542579C-A1C5-4C42-8441-11DDC8C1EAE5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0" name="AutoShape 182">
            <a:extLst>
              <a:ext uri="{FF2B5EF4-FFF2-40B4-BE49-F238E27FC236}">
                <a16:creationId xmlns:a16="http://schemas.microsoft.com/office/drawing/2014/main" id="{F855A08D-6D29-B443-8229-E47525E7D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31" name="Rectangle 183">
            <a:extLst>
              <a:ext uri="{FF2B5EF4-FFF2-40B4-BE49-F238E27FC236}">
                <a16:creationId xmlns:a16="http://schemas.microsoft.com/office/drawing/2014/main" id="{275CBF3F-F431-504A-B726-BB5239C8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604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 1500 )</a:t>
            </a:r>
          </a:p>
        </p:txBody>
      </p:sp>
      <p:sp>
        <p:nvSpPr>
          <p:cNvPr id="667832" name="Rectangle 184">
            <a:extLst>
              <a:ext uri="{FF2B5EF4-FFF2-40B4-BE49-F238E27FC236}">
                <a16:creationId xmlns:a16="http://schemas.microsoft.com/office/drawing/2014/main" id="{709AFE6F-1D1F-2344-861B-03013D663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665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</a:t>
            </a:r>
            <a:r>
              <a:rPr lang="ko-KR" altLang="en-US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500)</a:t>
            </a:r>
          </a:p>
        </p:txBody>
      </p:sp>
      <p:sp>
        <p:nvSpPr>
          <p:cNvPr id="667833" name="Rectangle 185">
            <a:extLst>
              <a:ext uri="{FF2B5EF4-FFF2-40B4-BE49-F238E27FC236}">
                <a16:creationId xmlns:a16="http://schemas.microsoft.com/office/drawing/2014/main" id="{C7457AB9-FFAB-5944-B1EA-14633DD65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</a:t>
            </a:r>
            <a:r>
              <a:rPr lang="ko-KR" altLang="en-US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1000)</a:t>
            </a:r>
          </a:p>
        </p:txBody>
      </p:sp>
      <p:sp>
        <p:nvSpPr>
          <p:cNvPr id="667834" name="Freeform 186">
            <a:extLst>
              <a:ext uri="{FF2B5EF4-FFF2-40B4-BE49-F238E27FC236}">
                <a16:creationId xmlns:a16="http://schemas.microsoft.com/office/drawing/2014/main" id="{7053CA60-97A3-6D4F-9CE0-0F5D11AA0CBA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5" name="Rectangle 187">
            <a:extLst>
              <a:ext uri="{FF2B5EF4-FFF2-40B4-BE49-F238E27FC236}">
                <a16:creationId xmlns:a16="http://schemas.microsoft.com/office/drawing/2014/main" id="{6CE06A75-031B-114F-908D-E86E4D21D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36" name="Freeform 188">
            <a:extLst>
              <a:ext uri="{FF2B5EF4-FFF2-40B4-BE49-F238E27FC236}">
                <a16:creationId xmlns:a16="http://schemas.microsoft.com/office/drawing/2014/main" id="{6D30A6AD-6E8B-5745-BFB1-360C2B8ADCEC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7" name="AutoShape 189">
            <a:extLst>
              <a:ext uri="{FF2B5EF4-FFF2-40B4-BE49-F238E27FC236}">
                <a16:creationId xmlns:a16="http://schemas.microsoft.com/office/drawing/2014/main" id="{27DFD474-8CF1-5649-9BD7-8EB8E2E28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38" name="Rectangle 190">
            <a:extLst>
              <a:ext uri="{FF2B5EF4-FFF2-40B4-BE49-F238E27FC236}">
                <a16:creationId xmlns:a16="http://schemas.microsoft.com/office/drawing/2014/main" id="{5C3442B3-1E06-494E-A278-31E51D48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39" name="Rectangle 191">
            <a:extLst>
              <a:ext uri="{FF2B5EF4-FFF2-40B4-BE49-F238E27FC236}">
                <a16:creationId xmlns:a16="http://schemas.microsoft.com/office/drawing/2014/main" id="{8590B6E5-0676-4048-8101-7326D4263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0" name="AutoShape 192">
            <a:extLst>
              <a:ext uri="{FF2B5EF4-FFF2-40B4-BE49-F238E27FC236}">
                <a16:creationId xmlns:a16="http://schemas.microsoft.com/office/drawing/2014/main" id="{9F6F199B-AB45-6F49-B89A-1986A5F33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1" name="Rectangle 193">
            <a:extLst>
              <a:ext uri="{FF2B5EF4-FFF2-40B4-BE49-F238E27FC236}">
                <a16:creationId xmlns:a16="http://schemas.microsoft.com/office/drawing/2014/main" id="{FB0FC6C0-8362-644E-9D7A-2B20404B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667842" name="Line 194">
            <a:extLst>
              <a:ext uri="{FF2B5EF4-FFF2-40B4-BE49-F238E27FC236}">
                <a16:creationId xmlns:a16="http://schemas.microsoft.com/office/drawing/2014/main" id="{D280F6D3-4630-4C4B-B2D0-30FBB93CEB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3" name="Line 195">
            <a:extLst>
              <a:ext uri="{FF2B5EF4-FFF2-40B4-BE49-F238E27FC236}">
                <a16:creationId xmlns:a16="http://schemas.microsoft.com/office/drawing/2014/main" id="{7CE55153-B06A-4D4C-A9C3-13BA8B6A9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4" name="Line 196">
            <a:extLst>
              <a:ext uri="{FF2B5EF4-FFF2-40B4-BE49-F238E27FC236}">
                <a16:creationId xmlns:a16="http://schemas.microsoft.com/office/drawing/2014/main" id="{91B95DA3-DC92-594C-B2F7-8776D3A56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5" name="Line 197">
            <a:extLst>
              <a:ext uri="{FF2B5EF4-FFF2-40B4-BE49-F238E27FC236}">
                <a16:creationId xmlns:a16="http://schemas.microsoft.com/office/drawing/2014/main" id="{0619F4EC-4F75-3747-A8EE-1FE423B0F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6" name="Line 198">
            <a:extLst>
              <a:ext uri="{FF2B5EF4-FFF2-40B4-BE49-F238E27FC236}">
                <a16:creationId xmlns:a16="http://schemas.microsoft.com/office/drawing/2014/main" id="{ABC4D462-DB71-364E-ADA0-1B923FBC8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7" name="Line 199">
            <a:extLst>
              <a:ext uri="{FF2B5EF4-FFF2-40B4-BE49-F238E27FC236}">
                <a16:creationId xmlns:a16="http://schemas.microsoft.com/office/drawing/2014/main" id="{D60458C7-B92A-8D44-A912-E57147CF26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8" name="Line 200">
            <a:extLst>
              <a:ext uri="{FF2B5EF4-FFF2-40B4-BE49-F238E27FC236}">
                <a16:creationId xmlns:a16="http://schemas.microsoft.com/office/drawing/2014/main" id="{54500565-1AF1-7241-B929-CD12286B1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49" name="Line 201">
            <a:extLst>
              <a:ext uri="{FF2B5EF4-FFF2-40B4-BE49-F238E27FC236}">
                <a16:creationId xmlns:a16="http://schemas.microsoft.com/office/drawing/2014/main" id="{FEB42E7A-B93D-2449-B709-818E98895F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0" name="Line 202">
            <a:extLst>
              <a:ext uri="{FF2B5EF4-FFF2-40B4-BE49-F238E27FC236}">
                <a16:creationId xmlns:a16="http://schemas.microsoft.com/office/drawing/2014/main" id="{7C218FA3-E54F-5748-B24B-8886FFF239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1" name="Line 203">
            <a:extLst>
              <a:ext uri="{FF2B5EF4-FFF2-40B4-BE49-F238E27FC236}">
                <a16:creationId xmlns:a16="http://schemas.microsoft.com/office/drawing/2014/main" id="{D2F3288F-32CD-6545-ACA0-1F73D3DB3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2" name="Line 204">
            <a:extLst>
              <a:ext uri="{FF2B5EF4-FFF2-40B4-BE49-F238E27FC236}">
                <a16:creationId xmlns:a16="http://schemas.microsoft.com/office/drawing/2014/main" id="{2F1652AD-B574-6645-AB0C-8EA5E77AB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3" name="Line 205">
            <a:extLst>
              <a:ext uri="{FF2B5EF4-FFF2-40B4-BE49-F238E27FC236}">
                <a16:creationId xmlns:a16="http://schemas.microsoft.com/office/drawing/2014/main" id="{C0441719-39C4-ED4D-B7A9-666DA6C63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4" name="Rectangle 206">
            <a:extLst>
              <a:ext uri="{FF2B5EF4-FFF2-40B4-BE49-F238E27FC236}">
                <a16:creationId xmlns:a16="http://schemas.microsoft.com/office/drawing/2014/main" id="{D4E218E4-EB10-1942-B66C-BCE1BD682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포로시대</a:t>
            </a:r>
          </a:p>
        </p:txBody>
      </p:sp>
      <p:sp>
        <p:nvSpPr>
          <p:cNvPr id="667855" name="Line 207">
            <a:extLst>
              <a:ext uri="{FF2B5EF4-FFF2-40B4-BE49-F238E27FC236}">
                <a16:creationId xmlns:a16="http://schemas.microsoft.com/office/drawing/2014/main" id="{3F2DCAE7-F971-6347-ABD5-50216A6E3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6" name="Line 208">
            <a:extLst>
              <a:ext uri="{FF2B5EF4-FFF2-40B4-BE49-F238E27FC236}">
                <a16:creationId xmlns:a16="http://schemas.microsoft.com/office/drawing/2014/main" id="{80D1D2D2-0BCB-CF4B-BAA3-E922435B6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7" name="Line 209">
            <a:extLst>
              <a:ext uri="{FF2B5EF4-FFF2-40B4-BE49-F238E27FC236}">
                <a16:creationId xmlns:a16="http://schemas.microsoft.com/office/drawing/2014/main" id="{413E8DF3-466B-2A4A-90B8-BACA86C0D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58" name="Rectangle 210">
            <a:extLst>
              <a:ext uri="{FF2B5EF4-FFF2-40B4-BE49-F238E27FC236}">
                <a16:creationId xmlns:a16="http://schemas.microsoft.com/office/drawing/2014/main" id="{49CA0F93-F108-D94F-9214-D8D88115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중간기</a:t>
            </a:r>
          </a:p>
        </p:txBody>
      </p:sp>
      <p:sp>
        <p:nvSpPr>
          <p:cNvPr id="667859" name="Line 211">
            <a:extLst>
              <a:ext uri="{FF2B5EF4-FFF2-40B4-BE49-F238E27FC236}">
                <a16:creationId xmlns:a16="http://schemas.microsoft.com/office/drawing/2014/main" id="{9B00CB0F-F5B1-1243-90AF-6991B3754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0" name="Line 212">
            <a:extLst>
              <a:ext uri="{FF2B5EF4-FFF2-40B4-BE49-F238E27FC236}">
                <a16:creationId xmlns:a16="http://schemas.microsoft.com/office/drawing/2014/main" id="{514991BE-E81F-EF44-94BC-38E0EDF79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1" name="Line 213">
            <a:extLst>
              <a:ext uri="{FF2B5EF4-FFF2-40B4-BE49-F238E27FC236}">
                <a16:creationId xmlns:a16="http://schemas.microsoft.com/office/drawing/2014/main" id="{CF77ADF5-08F8-FD4C-8829-3D2330C3A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2" name="Line 214">
            <a:extLst>
              <a:ext uri="{FF2B5EF4-FFF2-40B4-BE49-F238E27FC236}">
                <a16:creationId xmlns:a16="http://schemas.microsoft.com/office/drawing/2014/main" id="{0CFF262C-31B8-0B4F-8F39-9CAF13132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3" name="Rectangle 215">
            <a:extLst>
              <a:ext uri="{FF2B5EF4-FFF2-40B4-BE49-F238E27FC236}">
                <a16:creationId xmlns:a16="http://schemas.microsoft.com/office/drawing/2014/main" id="{BF8803C2-6DDE-F947-8C67-42F69B020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4" name="AutoShape 216">
            <a:extLst>
              <a:ext uri="{FF2B5EF4-FFF2-40B4-BE49-F238E27FC236}">
                <a16:creationId xmlns:a16="http://schemas.microsoft.com/office/drawing/2014/main" id="{16B80520-6C6D-5D46-AEC2-00D4836EB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5" name="Rectangle 217">
            <a:extLst>
              <a:ext uri="{FF2B5EF4-FFF2-40B4-BE49-F238E27FC236}">
                <a16:creationId xmlns:a16="http://schemas.microsoft.com/office/drawing/2014/main" id="{0FF67552-1048-D34D-B41E-267E95AA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6651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J(</a:t>
            </a:r>
            <a:r>
              <a:rPr lang="ko-KR" altLang="en-US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예수</a:t>
            </a:r>
            <a:r>
              <a:rPr lang="en-US" altLang="ko-KR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667866" name="Line 218">
            <a:extLst>
              <a:ext uri="{FF2B5EF4-FFF2-40B4-BE49-F238E27FC236}">
                <a16:creationId xmlns:a16="http://schemas.microsoft.com/office/drawing/2014/main" id="{D0FF29AD-59F2-664D-923F-1A616269F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7" name="Line 219">
            <a:extLst>
              <a:ext uri="{FF2B5EF4-FFF2-40B4-BE49-F238E27FC236}">
                <a16:creationId xmlns:a16="http://schemas.microsoft.com/office/drawing/2014/main" id="{E63B9ACC-4A2E-DA4B-8FAF-57EB030519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8" name="Line 220">
            <a:extLst>
              <a:ext uri="{FF2B5EF4-FFF2-40B4-BE49-F238E27FC236}">
                <a16:creationId xmlns:a16="http://schemas.microsoft.com/office/drawing/2014/main" id="{BCE2941E-4886-C042-9017-A8FA52306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69" name="Line 221">
            <a:extLst>
              <a:ext uri="{FF2B5EF4-FFF2-40B4-BE49-F238E27FC236}">
                <a16:creationId xmlns:a16="http://schemas.microsoft.com/office/drawing/2014/main" id="{52231CCC-F5FA-4942-9599-19A6FC1396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0" name="Line 222">
            <a:extLst>
              <a:ext uri="{FF2B5EF4-FFF2-40B4-BE49-F238E27FC236}">
                <a16:creationId xmlns:a16="http://schemas.microsoft.com/office/drawing/2014/main" id="{0D7008DF-EE37-FD4E-852C-692A4A039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1" name="Line 223">
            <a:extLst>
              <a:ext uri="{FF2B5EF4-FFF2-40B4-BE49-F238E27FC236}">
                <a16:creationId xmlns:a16="http://schemas.microsoft.com/office/drawing/2014/main" id="{C8238EC5-8EB9-A34E-8F7D-34E50C6B80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2" name="AutoShape 224">
            <a:extLst>
              <a:ext uri="{FF2B5EF4-FFF2-40B4-BE49-F238E27FC236}">
                <a16:creationId xmlns:a16="http://schemas.microsoft.com/office/drawing/2014/main" id="{B65B9F28-C719-5243-9964-04BECD9D9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3" name="Rectangle 225">
            <a:extLst>
              <a:ext uri="{FF2B5EF4-FFF2-40B4-BE49-F238E27FC236}">
                <a16:creationId xmlns:a16="http://schemas.microsoft.com/office/drawing/2014/main" id="{EDA277F7-2D1E-FA4F-AAA7-08DA639F1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4" name="AutoShape 226">
            <a:extLst>
              <a:ext uri="{FF2B5EF4-FFF2-40B4-BE49-F238E27FC236}">
                <a16:creationId xmlns:a16="http://schemas.microsoft.com/office/drawing/2014/main" id="{DE84D820-A2B1-164E-A179-C0C1C857F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5" name="Rectangle 227">
            <a:extLst>
              <a:ext uri="{FF2B5EF4-FFF2-40B4-BE49-F238E27FC236}">
                <a16:creationId xmlns:a16="http://schemas.microsoft.com/office/drawing/2014/main" id="{550A629E-CE8A-8C44-9D28-1AD95D7E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사사시대</a:t>
            </a:r>
          </a:p>
        </p:txBody>
      </p:sp>
      <p:sp>
        <p:nvSpPr>
          <p:cNvPr id="667876" name="Line 228">
            <a:extLst>
              <a:ext uri="{FF2B5EF4-FFF2-40B4-BE49-F238E27FC236}">
                <a16:creationId xmlns:a16="http://schemas.microsoft.com/office/drawing/2014/main" id="{0BB8225C-AE8A-AD44-A10A-6A24D3633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7" name="Line 229">
            <a:extLst>
              <a:ext uri="{FF2B5EF4-FFF2-40B4-BE49-F238E27FC236}">
                <a16:creationId xmlns:a16="http://schemas.microsoft.com/office/drawing/2014/main" id="{917C8175-53F5-BF44-89CA-616FFB6A0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78" name="Rectangle 230">
            <a:extLst>
              <a:ext uri="{FF2B5EF4-FFF2-40B4-BE49-F238E27FC236}">
                <a16:creationId xmlns:a16="http://schemas.microsoft.com/office/drawing/2014/main" id="{72699CA0-59FF-9049-9D5E-E7F4307EC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왕정시대</a:t>
            </a:r>
          </a:p>
        </p:txBody>
      </p:sp>
      <p:sp>
        <p:nvSpPr>
          <p:cNvPr id="667879" name="Rectangle 231">
            <a:extLst>
              <a:ext uri="{FF2B5EF4-FFF2-40B4-BE49-F238E27FC236}">
                <a16:creationId xmlns:a16="http://schemas.microsoft.com/office/drawing/2014/main" id="{D6A60C7C-F239-614B-BFD8-9A399ACA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0" name="AutoShape 232">
            <a:extLst>
              <a:ext uri="{FF2B5EF4-FFF2-40B4-BE49-F238E27FC236}">
                <a16:creationId xmlns:a16="http://schemas.microsoft.com/office/drawing/2014/main" id="{9A84674E-BA28-904D-8D5C-11511714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1" name="Rectangle 233">
            <a:extLst>
              <a:ext uri="{FF2B5EF4-FFF2-40B4-BE49-F238E27FC236}">
                <a16:creationId xmlns:a16="http://schemas.microsoft.com/office/drawing/2014/main" id="{85F31F96-5675-4D42-BA0F-651AE3F6D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667882" name="Line 234">
            <a:extLst>
              <a:ext uri="{FF2B5EF4-FFF2-40B4-BE49-F238E27FC236}">
                <a16:creationId xmlns:a16="http://schemas.microsoft.com/office/drawing/2014/main" id="{EFE0A50D-15EA-CC49-9351-7EBDC23431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3" name="Line 235">
            <a:extLst>
              <a:ext uri="{FF2B5EF4-FFF2-40B4-BE49-F238E27FC236}">
                <a16:creationId xmlns:a16="http://schemas.microsoft.com/office/drawing/2014/main" id="{991AEDDC-BDEF-8C46-9ECD-D89A96F80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4" name="Rectangle 236">
            <a:extLst>
              <a:ext uri="{FF2B5EF4-FFF2-40B4-BE49-F238E27FC236}">
                <a16:creationId xmlns:a16="http://schemas.microsoft.com/office/drawing/2014/main" id="{9D5750E0-227D-C948-8D3B-35A6083B3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5" name="AutoShape 237">
            <a:extLst>
              <a:ext uri="{FF2B5EF4-FFF2-40B4-BE49-F238E27FC236}">
                <a16:creationId xmlns:a16="http://schemas.microsoft.com/office/drawing/2014/main" id="{81119123-87D6-A141-8E3D-2C3141C46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6" name="Rectangle 238">
            <a:extLst>
              <a:ext uri="{FF2B5EF4-FFF2-40B4-BE49-F238E27FC236}">
                <a16:creationId xmlns:a16="http://schemas.microsoft.com/office/drawing/2014/main" id="{68F12C3E-4943-5E4D-BC5F-377EFA398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42576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667887" name="Line 239">
            <a:extLst>
              <a:ext uri="{FF2B5EF4-FFF2-40B4-BE49-F238E27FC236}">
                <a16:creationId xmlns:a16="http://schemas.microsoft.com/office/drawing/2014/main" id="{4B73AC6F-DFCD-E64A-98D5-0791F917A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8" name="Line 240">
            <a:extLst>
              <a:ext uri="{FF2B5EF4-FFF2-40B4-BE49-F238E27FC236}">
                <a16:creationId xmlns:a16="http://schemas.microsoft.com/office/drawing/2014/main" id="{CF300470-6879-7B45-ACA2-E28C2D7165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89" name="Line 241">
            <a:extLst>
              <a:ext uri="{FF2B5EF4-FFF2-40B4-BE49-F238E27FC236}">
                <a16:creationId xmlns:a16="http://schemas.microsoft.com/office/drawing/2014/main" id="{3AD5B184-5BA6-284C-B00D-E30E6EBBD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0" name="Line 242">
            <a:extLst>
              <a:ext uri="{FF2B5EF4-FFF2-40B4-BE49-F238E27FC236}">
                <a16:creationId xmlns:a16="http://schemas.microsoft.com/office/drawing/2014/main" id="{C33C6051-107D-084E-9148-2D2A84964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1" name="Line 243">
            <a:extLst>
              <a:ext uri="{FF2B5EF4-FFF2-40B4-BE49-F238E27FC236}">
                <a16:creationId xmlns:a16="http://schemas.microsoft.com/office/drawing/2014/main" id="{4646021D-BAD3-8341-B82A-83F93F76E7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2" name="Line 244">
            <a:extLst>
              <a:ext uri="{FF2B5EF4-FFF2-40B4-BE49-F238E27FC236}">
                <a16:creationId xmlns:a16="http://schemas.microsoft.com/office/drawing/2014/main" id="{740A3FC5-FB0F-A04B-AB60-335726EEE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3" name="Line 245">
            <a:extLst>
              <a:ext uri="{FF2B5EF4-FFF2-40B4-BE49-F238E27FC236}">
                <a16:creationId xmlns:a16="http://schemas.microsoft.com/office/drawing/2014/main" id="{FDFF68DA-B9EF-BE43-B882-F0D9BDC32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5" name="Rectangle 247">
            <a:extLst>
              <a:ext uri="{FF2B5EF4-FFF2-40B4-BE49-F238E27FC236}">
                <a16:creationId xmlns:a16="http://schemas.microsoft.com/office/drawing/2014/main" id="{86429875-7300-0A4B-8715-CF772CCE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BC (2000)</a:t>
            </a:r>
          </a:p>
        </p:txBody>
      </p:sp>
      <p:sp>
        <p:nvSpPr>
          <p:cNvPr id="667896" name="Rectangle 248">
            <a:extLst>
              <a:ext uri="{FF2B5EF4-FFF2-40B4-BE49-F238E27FC236}">
                <a16:creationId xmlns:a16="http://schemas.microsoft.com/office/drawing/2014/main" id="{595553B9-361E-AD4D-A956-1F0A07655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7" name="Rectangle 249">
            <a:extLst>
              <a:ext uri="{FF2B5EF4-FFF2-40B4-BE49-F238E27FC236}">
                <a16:creationId xmlns:a16="http://schemas.microsoft.com/office/drawing/2014/main" id="{039BFCBC-495F-014C-A75A-C1ECDC3F6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8" name="Rectangle 250">
            <a:extLst>
              <a:ext uri="{FF2B5EF4-FFF2-40B4-BE49-F238E27FC236}">
                <a16:creationId xmlns:a16="http://schemas.microsoft.com/office/drawing/2014/main" id="{F98239E5-0CC9-3E48-9974-B192C72DD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899" name="Freeform 251">
            <a:extLst>
              <a:ext uri="{FF2B5EF4-FFF2-40B4-BE49-F238E27FC236}">
                <a16:creationId xmlns:a16="http://schemas.microsoft.com/office/drawing/2014/main" id="{F4F7DCA3-779B-974C-921D-7481E689DE65}"/>
              </a:ext>
            </a:extLst>
          </p:cNvPr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900" name="AutoShape 252">
            <a:extLst>
              <a:ext uri="{FF2B5EF4-FFF2-40B4-BE49-F238E27FC236}">
                <a16:creationId xmlns:a16="http://schemas.microsoft.com/office/drawing/2014/main" id="{A0F357C7-2D50-4D4B-817F-A528B2F92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1" name="Rectangle 253">
            <a:extLst>
              <a:ext uri="{FF2B5EF4-FFF2-40B4-BE49-F238E27FC236}">
                <a16:creationId xmlns:a16="http://schemas.microsoft.com/office/drawing/2014/main" id="{FDFB0FF5-41CC-9B4E-80A9-2C90D993B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2" name="AutoShape 254">
            <a:extLst>
              <a:ext uri="{FF2B5EF4-FFF2-40B4-BE49-F238E27FC236}">
                <a16:creationId xmlns:a16="http://schemas.microsoft.com/office/drawing/2014/main" id="{2CB9AE92-4A6C-2F42-B57F-9F485178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3" name="Line 255">
            <a:extLst>
              <a:ext uri="{FF2B5EF4-FFF2-40B4-BE49-F238E27FC236}">
                <a16:creationId xmlns:a16="http://schemas.microsoft.com/office/drawing/2014/main" id="{E7BE22F9-8953-B940-A622-781A4B1F57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4" name="Line 256">
            <a:extLst>
              <a:ext uri="{FF2B5EF4-FFF2-40B4-BE49-F238E27FC236}">
                <a16:creationId xmlns:a16="http://schemas.microsoft.com/office/drawing/2014/main" id="{0CC056AE-9C21-9148-87AB-283E757D96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5" name="Rectangle 257">
            <a:extLst>
              <a:ext uri="{FF2B5EF4-FFF2-40B4-BE49-F238E27FC236}">
                <a16:creationId xmlns:a16="http://schemas.microsoft.com/office/drawing/2014/main" id="{F76CAF35-BB73-F84F-8216-728825FDC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06" name="Rectangle 258">
            <a:extLst>
              <a:ext uri="{FF2B5EF4-FFF2-40B4-BE49-F238E27FC236}">
                <a16:creationId xmlns:a16="http://schemas.microsoft.com/office/drawing/2014/main" id="{8C5A6540-33F9-ED4E-8225-2EA7E44C4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3832225"/>
            <a:ext cx="7826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땅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복</a:t>
            </a:r>
          </a:p>
        </p:txBody>
      </p:sp>
      <p:sp>
        <p:nvSpPr>
          <p:cNvPr id="667907" name="Rectangle 259">
            <a:extLst>
              <a:ext uri="{FF2B5EF4-FFF2-40B4-BE49-F238E27FC236}">
                <a16:creationId xmlns:a16="http://schemas.microsoft.com/office/drawing/2014/main" id="{1A26D3FD-FBFC-0E4D-9CCA-1FD49CD14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4221163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야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에</a:t>
            </a:r>
          </a:p>
        </p:txBody>
      </p:sp>
      <p:sp>
        <p:nvSpPr>
          <p:cNvPr id="667908" name="Rectangle 260">
            <a:extLst>
              <a:ext uri="{FF2B5EF4-FFF2-40B4-BE49-F238E27FC236}">
                <a16:creationId xmlns:a16="http://schemas.microsoft.com/office/drawing/2014/main" id="{48513204-3A56-1445-9771-BFA2EC8DB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0725" y="44116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12</a:t>
            </a:r>
          </a:p>
        </p:txBody>
      </p:sp>
      <p:sp>
        <p:nvSpPr>
          <p:cNvPr id="667909" name="Rectangle 261">
            <a:extLst>
              <a:ext uri="{FF2B5EF4-FFF2-40B4-BE49-F238E27FC236}">
                <a16:creationId xmlns:a16="http://schemas.microsoft.com/office/drawing/2014/main" id="{AB836348-138E-794A-8F85-E864C0E0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65442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부르심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667910" name="Rectangle 262">
            <a:extLst>
              <a:ext uri="{FF2B5EF4-FFF2-40B4-BE49-F238E27FC236}">
                <a16:creationId xmlns:a16="http://schemas.microsoft.com/office/drawing/2014/main" id="{A2DEF34E-6335-3640-9D7B-103F7DF2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175" y="34321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667911" name="Rectangle 263">
            <a:extLst>
              <a:ext uri="{FF2B5EF4-FFF2-40B4-BE49-F238E27FC236}">
                <a16:creationId xmlns:a16="http://schemas.microsoft.com/office/drawing/2014/main" id="{669014CB-29EC-F145-8026-B5C0008C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033838"/>
            <a:ext cx="5445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 </a:t>
            </a:r>
            <a:r>
              <a: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- </a:t>
            </a:r>
            <a:r>
              <a:rPr lang="ko-KR" altLang="en-US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이</a:t>
            </a:r>
          </a:p>
        </p:txBody>
      </p:sp>
      <p:sp>
        <p:nvSpPr>
          <p:cNvPr id="667912" name="Line 264">
            <a:extLst>
              <a:ext uri="{FF2B5EF4-FFF2-40B4-BE49-F238E27FC236}">
                <a16:creationId xmlns:a16="http://schemas.microsoft.com/office/drawing/2014/main" id="{87967B71-0771-1144-B0DB-A6539CBE62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13" name="Line 265">
            <a:extLst>
              <a:ext uri="{FF2B5EF4-FFF2-40B4-BE49-F238E27FC236}">
                <a16:creationId xmlns:a16="http://schemas.microsoft.com/office/drawing/2014/main" id="{85C2556F-88B2-7A4C-95AB-FBF102E69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14" name="Line 266">
            <a:extLst>
              <a:ext uri="{FF2B5EF4-FFF2-40B4-BE49-F238E27FC236}">
                <a16:creationId xmlns:a16="http://schemas.microsoft.com/office/drawing/2014/main" id="{78D3D545-B400-3349-8FEB-49297D47B0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16" name="Text Box 268">
            <a:extLst>
              <a:ext uri="{FF2B5EF4-FFF2-40B4-BE49-F238E27FC236}">
                <a16:creationId xmlns:a16="http://schemas.microsoft.com/office/drawing/2014/main" id="{45079AEC-BCF9-3F4A-9261-7B869FD6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67917" name="Text Box 269">
            <a:extLst>
              <a:ext uri="{FF2B5EF4-FFF2-40B4-BE49-F238E27FC236}">
                <a16:creationId xmlns:a16="http://schemas.microsoft.com/office/drawing/2014/main" id="{A84D9BBD-6B29-5441-82B9-4EFE9A3A3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1-35</a:t>
            </a:r>
          </a:p>
        </p:txBody>
      </p:sp>
      <p:sp>
        <p:nvSpPr>
          <p:cNvPr id="667918" name="AutoShape 270">
            <a:extLst>
              <a:ext uri="{FF2B5EF4-FFF2-40B4-BE49-F238E27FC236}">
                <a16:creationId xmlns:a16="http://schemas.microsoft.com/office/drawing/2014/main" id="{4A19F191-06DC-6A44-AE68-77890A7DF2B3}"/>
              </a:ext>
            </a:extLst>
          </p:cNvPr>
          <p:cNvSpPr>
            <a:spLocks noChangeArrowheads="1"/>
          </p:cNvSpPr>
          <p:nvPr/>
        </p:nvSpPr>
        <p:spPr bwMode="auto">
          <a:xfrm rot="1158696">
            <a:off x="5003800" y="2890838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7919" name="Text Box 271">
            <a:extLst>
              <a:ext uri="{FF2B5EF4-FFF2-40B4-BE49-F238E27FC236}">
                <a16:creationId xmlns:a16="http://schemas.microsoft.com/office/drawing/2014/main" id="{71D837E9-78FD-594A-AD3A-86BC9029E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67924" name="Rectangle 276">
            <a:extLst>
              <a:ext uri="{FF2B5EF4-FFF2-40B4-BE49-F238E27FC236}">
                <a16:creationId xmlns:a16="http://schemas.microsoft.com/office/drawing/2014/main" id="{BDC03326-F547-EE46-A617-FEECBA780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46</a:t>
            </a:r>
          </a:p>
        </p:txBody>
      </p:sp>
      <p:grpSp>
        <p:nvGrpSpPr>
          <p:cNvPr id="57570" name="Group 278">
            <a:extLst>
              <a:ext uri="{FF2B5EF4-FFF2-40B4-BE49-F238E27FC236}">
                <a16:creationId xmlns:a16="http://schemas.microsoft.com/office/drawing/2014/main" id="{29AC8CF6-D065-434E-B1DB-677E0E4E93C4}"/>
              </a:ext>
            </a:extLst>
          </p:cNvPr>
          <p:cNvGrpSpPr>
            <a:grpSpLocks/>
          </p:cNvGrpSpPr>
          <p:nvPr/>
        </p:nvGrpSpPr>
        <p:grpSpPr bwMode="auto">
          <a:xfrm>
            <a:off x="5238865" y="2254958"/>
            <a:ext cx="374948" cy="412315"/>
            <a:chOff x="1557" y="1007"/>
            <a:chExt cx="2105" cy="1949"/>
          </a:xfrm>
        </p:grpSpPr>
        <p:grpSp>
          <p:nvGrpSpPr>
            <p:cNvPr id="57611" name="Group 280">
              <a:extLst>
                <a:ext uri="{FF2B5EF4-FFF2-40B4-BE49-F238E27FC236}">
                  <a16:creationId xmlns:a16="http://schemas.microsoft.com/office/drawing/2014/main" id="{942FD199-C057-B647-B55C-E1A6FAE9A7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67929" name="Freeform 281" descr="Cork">
                <a:extLst>
                  <a:ext uri="{FF2B5EF4-FFF2-40B4-BE49-F238E27FC236}">
                    <a16:creationId xmlns:a16="http://schemas.microsoft.com/office/drawing/2014/main" id="{3FC17F4B-6AC9-CB48-A2D0-FBBD73B8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930" name="Freeform 282" descr="Cork">
                <a:extLst>
                  <a:ext uri="{FF2B5EF4-FFF2-40B4-BE49-F238E27FC236}">
                    <a16:creationId xmlns:a16="http://schemas.microsoft.com/office/drawing/2014/main" id="{A8626FF3-97B7-8641-9168-004D6CD03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7932" name="Freeform 284">
              <a:extLst>
                <a:ext uri="{FF2B5EF4-FFF2-40B4-BE49-F238E27FC236}">
                  <a16:creationId xmlns:a16="http://schemas.microsoft.com/office/drawing/2014/main" id="{235C98FC-166C-5F43-B294-AF6A5D6F2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33" name="Freeform 285">
              <a:extLst>
                <a:ext uri="{FF2B5EF4-FFF2-40B4-BE49-F238E27FC236}">
                  <a16:creationId xmlns:a16="http://schemas.microsoft.com/office/drawing/2014/main" id="{DF0F56CA-42D7-3140-897D-92BFB740C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34" name="Freeform 286">
              <a:extLst>
                <a:ext uri="{FF2B5EF4-FFF2-40B4-BE49-F238E27FC236}">
                  <a16:creationId xmlns:a16="http://schemas.microsoft.com/office/drawing/2014/main" id="{9AF12F9F-D015-DF40-820A-F2EB3E92F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35" name="Freeform 287">
              <a:extLst>
                <a:ext uri="{FF2B5EF4-FFF2-40B4-BE49-F238E27FC236}">
                  <a16:creationId xmlns:a16="http://schemas.microsoft.com/office/drawing/2014/main" id="{DD94A794-4BAD-234A-BB1E-72E37E8AB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36" name="Freeform 288">
              <a:extLst>
                <a:ext uri="{FF2B5EF4-FFF2-40B4-BE49-F238E27FC236}">
                  <a16:creationId xmlns:a16="http://schemas.microsoft.com/office/drawing/2014/main" id="{B9F56452-4699-714C-8B94-89BF4E17C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571" name="Group 291">
            <a:extLst>
              <a:ext uri="{FF2B5EF4-FFF2-40B4-BE49-F238E27FC236}">
                <a16:creationId xmlns:a16="http://schemas.microsoft.com/office/drawing/2014/main" id="{E9A1B2F4-486C-B748-8468-2720464F657B}"/>
              </a:ext>
            </a:extLst>
          </p:cNvPr>
          <p:cNvGrpSpPr>
            <a:grpSpLocks/>
          </p:cNvGrpSpPr>
          <p:nvPr/>
        </p:nvGrpSpPr>
        <p:grpSpPr bwMode="auto">
          <a:xfrm>
            <a:off x="5243627" y="5190244"/>
            <a:ext cx="374949" cy="412315"/>
            <a:chOff x="1557" y="1007"/>
            <a:chExt cx="2105" cy="1949"/>
          </a:xfrm>
        </p:grpSpPr>
        <p:grpSp>
          <p:nvGrpSpPr>
            <p:cNvPr id="57601" name="Group 293">
              <a:extLst>
                <a:ext uri="{FF2B5EF4-FFF2-40B4-BE49-F238E27FC236}">
                  <a16:creationId xmlns:a16="http://schemas.microsoft.com/office/drawing/2014/main" id="{0614EF7F-C234-B049-85A6-E500E9DC9E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67942" name="Freeform 294" descr="Cork">
                <a:extLst>
                  <a:ext uri="{FF2B5EF4-FFF2-40B4-BE49-F238E27FC236}">
                    <a16:creationId xmlns:a16="http://schemas.microsoft.com/office/drawing/2014/main" id="{F8404271-8ECE-5D45-87BA-04D16D5B0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943" name="Freeform 295" descr="Cork">
                <a:extLst>
                  <a:ext uri="{FF2B5EF4-FFF2-40B4-BE49-F238E27FC236}">
                    <a16:creationId xmlns:a16="http://schemas.microsoft.com/office/drawing/2014/main" id="{FAD51FB4-C43F-A24E-81B6-2C6D173EB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7945" name="Freeform 297">
              <a:extLst>
                <a:ext uri="{FF2B5EF4-FFF2-40B4-BE49-F238E27FC236}">
                  <a16:creationId xmlns:a16="http://schemas.microsoft.com/office/drawing/2014/main" id="{13F1A553-FA79-7947-A402-68D12EEA9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46" name="Freeform 298">
              <a:extLst>
                <a:ext uri="{FF2B5EF4-FFF2-40B4-BE49-F238E27FC236}">
                  <a16:creationId xmlns:a16="http://schemas.microsoft.com/office/drawing/2014/main" id="{9494504C-83F2-D748-8AFE-225050B05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47" name="Freeform 299">
              <a:extLst>
                <a:ext uri="{FF2B5EF4-FFF2-40B4-BE49-F238E27FC236}">
                  <a16:creationId xmlns:a16="http://schemas.microsoft.com/office/drawing/2014/main" id="{F1766788-74D2-0540-90AD-392F9C1F8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48" name="Freeform 300">
              <a:extLst>
                <a:ext uri="{FF2B5EF4-FFF2-40B4-BE49-F238E27FC236}">
                  <a16:creationId xmlns:a16="http://schemas.microsoft.com/office/drawing/2014/main" id="{9A827D06-C329-AB45-902A-ACB5C0A16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49" name="Freeform 301">
              <a:extLst>
                <a:ext uri="{FF2B5EF4-FFF2-40B4-BE49-F238E27FC236}">
                  <a16:creationId xmlns:a16="http://schemas.microsoft.com/office/drawing/2014/main" id="{55A40BF1-B057-FD48-AE33-ECB3C65FE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950" name="Rectangle 302">
            <a:extLst>
              <a:ext uri="{FF2B5EF4-FFF2-40B4-BE49-F238E27FC236}">
                <a16:creationId xmlns:a16="http://schemas.microsoft.com/office/drawing/2014/main" id="{290D61FC-5453-FF4D-9101-81829637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5227638"/>
            <a:ext cx="4794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 b="1">
                <a:solidFill>
                  <a:schemeClr val="bg2"/>
                </a:solidFill>
                <a:effectLst/>
                <a:latin typeface="MD솔체" charset="0"/>
                <a:ea typeface="MD솔체" charset="0"/>
                <a:cs typeface="MD솔체" charset="0"/>
              </a:rPr>
              <a:t>땅언</a:t>
            </a:r>
            <a:endParaRPr lang="ko-KR" altLang="en-US" sz="1200">
              <a:solidFill>
                <a:schemeClr val="bg2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  <p:grpSp>
        <p:nvGrpSpPr>
          <p:cNvPr id="57573" name="Group 304">
            <a:extLst>
              <a:ext uri="{FF2B5EF4-FFF2-40B4-BE49-F238E27FC236}">
                <a16:creationId xmlns:a16="http://schemas.microsoft.com/office/drawing/2014/main" id="{7A995720-02CB-7141-8843-0FCDE31AB698}"/>
              </a:ext>
            </a:extLst>
          </p:cNvPr>
          <p:cNvGrpSpPr>
            <a:grpSpLocks/>
          </p:cNvGrpSpPr>
          <p:nvPr/>
        </p:nvGrpSpPr>
        <p:grpSpPr bwMode="auto">
          <a:xfrm>
            <a:off x="7607415" y="1407233"/>
            <a:ext cx="374948" cy="412315"/>
            <a:chOff x="1557" y="1007"/>
            <a:chExt cx="2105" cy="1949"/>
          </a:xfrm>
        </p:grpSpPr>
        <p:grpSp>
          <p:nvGrpSpPr>
            <p:cNvPr id="57591" name="Group 306">
              <a:extLst>
                <a:ext uri="{FF2B5EF4-FFF2-40B4-BE49-F238E27FC236}">
                  <a16:creationId xmlns:a16="http://schemas.microsoft.com/office/drawing/2014/main" id="{636B53F8-D2B9-7849-B068-51BD7B6F7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67955" name="Freeform 307" descr="Cork">
                <a:extLst>
                  <a:ext uri="{FF2B5EF4-FFF2-40B4-BE49-F238E27FC236}">
                    <a16:creationId xmlns:a16="http://schemas.microsoft.com/office/drawing/2014/main" id="{DDC286D0-8A80-E149-899F-EE032D121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956" name="Freeform 308" descr="Cork">
                <a:extLst>
                  <a:ext uri="{FF2B5EF4-FFF2-40B4-BE49-F238E27FC236}">
                    <a16:creationId xmlns:a16="http://schemas.microsoft.com/office/drawing/2014/main" id="{8B0926C4-572A-3A47-916A-285A58711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7958" name="Freeform 310">
              <a:extLst>
                <a:ext uri="{FF2B5EF4-FFF2-40B4-BE49-F238E27FC236}">
                  <a16:creationId xmlns:a16="http://schemas.microsoft.com/office/drawing/2014/main" id="{6B3564E9-F5CA-DB45-8E03-FB085D05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59" name="Freeform 311">
              <a:extLst>
                <a:ext uri="{FF2B5EF4-FFF2-40B4-BE49-F238E27FC236}">
                  <a16:creationId xmlns:a16="http://schemas.microsoft.com/office/drawing/2014/main" id="{EDECEBE5-42B8-D645-BB50-CC6830099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60" name="Freeform 312">
              <a:extLst>
                <a:ext uri="{FF2B5EF4-FFF2-40B4-BE49-F238E27FC236}">
                  <a16:creationId xmlns:a16="http://schemas.microsoft.com/office/drawing/2014/main" id="{5EF817FD-BFF2-2941-8165-2D644F21F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61" name="Freeform 313">
              <a:extLst>
                <a:ext uri="{FF2B5EF4-FFF2-40B4-BE49-F238E27FC236}">
                  <a16:creationId xmlns:a16="http://schemas.microsoft.com/office/drawing/2014/main" id="{0E96F99B-114F-0449-A776-7F440A804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62" name="Freeform 314">
              <a:extLst>
                <a:ext uri="{FF2B5EF4-FFF2-40B4-BE49-F238E27FC236}">
                  <a16:creationId xmlns:a16="http://schemas.microsoft.com/office/drawing/2014/main" id="{4E9859E7-8570-9C4D-B18B-2CE1E9820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574" name="Group 317">
            <a:extLst>
              <a:ext uri="{FF2B5EF4-FFF2-40B4-BE49-F238E27FC236}">
                <a16:creationId xmlns:a16="http://schemas.microsoft.com/office/drawing/2014/main" id="{988A47E5-B630-F041-8BFC-C2E7C87B56B2}"/>
              </a:ext>
            </a:extLst>
          </p:cNvPr>
          <p:cNvGrpSpPr>
            <a:grpSpLocks/>
          </p:cNvGrpSpPr>
          <p:nvPr/>
        </p:nvGrpSpPr>
        <p:grpSpPr bwMode="auto">
          <a:xfrm>
            <a:off x="7607415" y="2207333"/>
            <a:ext cx="374948" cy="412315"/>
            <a:chOff x="1557" y="1007"/>
            <a:chExt cx="2105" cy="1949"/>
          </a:xfrm>
        </p:grpSpPr>
        <p:grpSp>
          <p:nvGrpSpPr>
            <p:cNvPr id="57581" name="Group 319">
              <a:extLst>
                <a:ext uri="{FF2B5EF4-FFF2-40B4-BE49-F238E27FC236}">
                  <a16:creationId xmlns:a16="http://schemas.microsoft.com/office/drawing/2014/main" id="{8660CB35-DB6E-2449-82A8-DBB9FBBC4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667968" name="Freeform 320" descr="Cork">
                <a:extLst>
                  <a:ext uri="{FF2B5EF4-FFF2-40B4-BE49-F238E27FC236}">
                    <a16:creationId xmlns:a16="http://schemas.microsoft.com/office/drawing/2014/main" id="{307196EE-92F6-3149-A6AA-3BCA15F56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969" name="Freeform 321" descr="Cork">
                <a:extLst>
                  <a:ext uri="{FF2B5EF4-FFF2-40B4-BE49-F238E27FC236}">
                    <a16:creationId xmlns:a16="http://schemas.microsoft.com/office/drawing/2014/main" id="{D838BD74-FE84-7A4D-9119-B9F85B529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7971" name="Freeform 323">
              <a:extLst>
                <a:ext uri="{FF2B5EF4-FFF2-40B4-BE49-F238E27FC236}">
                  <a16:creationId xmlns:a16="http://schemas.microsoft.com/office/drawing/2014/main" id="{9652B8B4-C37A-4046-B5FB-2B5729CB4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72" name="Freeform 324">
              <a:extLst>
                <a:ext uri="{FF2B5EF4-FFF2-40B4-BE49-F238E27FC236}">
                  <a16:creationId xmlns:a16="http://schemas.microsoft.com/office/drawing/2014/main" id="{D780C7DC-F365-A749-9D7F-FD37E08A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73" name="Freeform 325">
              <a:extLst>
                <a:ext uri="{FF2B5EF4-FFF2-40B4-BE49-F238E27FC236}">
                  <a16:creationId xmlns:a16="http://schemas.microsoft.com/office/drawing/2014/main" id="{2528677E-7760-F84B-90AD-26DCF7FAC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74" name="Freeform 326">
              <a:extLst>
                <a:ext uri="{FF2B5EF4-FFF2-40B4-BE49-F238E27FC236}">
                  <a16:creationId xmlns:a16="http://schemas.microsoft.com/office/drawing/2014/main" id="{3431EA6E-012D-FE40-911D-A8AB308C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75" name="Freeform 327">
              <a:extLst>
                <a:ext uri="{FF2B5EF4-FFF2-40B4-BE49-F238E27FC236}">
                  <a16:creationId xmlns:a16="http://schemas.microsoft.com/office/drawing/2014/main" id="{C649E342-E73E-AD44-904D-4AA2339D4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7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7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  <p:bldP spid="66795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3" name="Group 7">
            <a:extLst>
              <a:ext uri="{FF2B5EF4-FFF2-40B4-BE49-F238E27FC236}">
                <a16:creationId xmlns:a16="http://schemas.microsoft.com/office/drawing/2014/main" id="{EA01EE36-63C1-BD41-91A1-B4650121066D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1330325"/>
            <a:ext cx="8051800" cy="5407025"/>
            <a:chOff x="794" y="838"/>
            <a:chExt cx="5072" cy="3406"/>
          </a:xfrm>
        </p:grpSpPr>
        <p:sp>
          <p:nvSpPr>
            <p:cNvPr id="65539" name="Rectangle 3">
              <a:extLst>
                <a:ext uri="{FF2B5EF4-FFF2-40B4-BE49-F238E27FC236}">
                  <a16:creationId xmlns:a16="http://schemas.microsoft.com/office/drawing/2014/main" id="{85B4C8EC-5E12-8D44-AE84-F1C1A342F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838"/>
              <a:ext cx="4354" cy="1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6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</a:t>
              </a:r>
              <a:r>
                <a:rPr lang="ko-KR" altLang="en-US" sz="20000">
                  <a:solidFill>
                    <a:srgbClr val="00FF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요</a:t>
              </a:r>
              <a:r>
                <a:rPr lang="ko-KR" altLang="en-US" sz="32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96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모여</a:t>
              </a:r>
              <a:endParaRPr lang="en-US" altLang="ko-KR" sz="9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endParaRPr>
            </a:p>
          </p:txBody>
        </p:sp>
        <p:sp>
          <p:nvSpPr>
            <p:cNvPr id="65540" name="Rectangle 4">
              <a:extLst>
                <a:ext uri="{FF2B5EF4-FFF2-40B4-BE49-F238E27FC236}">
                  <a16:creationId xmlns:a16="http://schemas.microsoft.com/office/drawing/2014/main" id="{2E28E9C2-0275-764D-A3E0-3D4314A7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7200">
                  <a:solidFill>
                    <a:srgbClr val="D83104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?</a:t>
              </a:r>
              <a:endParaRPr lang="en-US" altLang="ko-KR" sz="17200">
                <a:solidFill>
                  <a:srgbClr val="51DC00"/>
                </a:solidFill>
                <a:effectLst/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65541" name="Rectangle 5">
            <a:extLst>
              <a:ext uri="{FF2B5EF4-FFF2-40B4-BE49-F238E27FC236}">
                <a16:creationId xmlns:a16="http://schemas.microsoft.com/office/drawing/2014/main" id="{18C8BA79-79A8-1F4D-B348-E0B1880B4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5542" name="Line 6">
            <a:extLst>
              <a:ext uri="{FF2B5EF4-FFF2-40B4-BE49-F238E27FC236}">
                <a16:creationId xmlns:a16="http://schemas.microsoft.com/office/drawing/2014/main" id="{2DCA4189-4EE5-0047-82AC-4A1C0A731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B983F970-466E-5047-A9D4-0C701743F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5548" name="Text Box 12">
            <a:extLst>
              <a:ext uri="{FF2B5EF4-FFF2-40B4-BE49-F238E27FC236}">
                <a16:creationId xmlns:a16="http://schemas.microsoft.com/office/drawing/2014/main" id="{27343398-0E69-6B4E-A0A7-6EFEEC73D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FFFF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5550" name="Rectangle 14">
            <a:extLst>
              <a:ext uri="{FF2B5EF4-FFF2-40B4-BE49-F238E27FC236}">
                <a16:creationId xmlns:a16="http://schemas.microsoft.com/office/drawing/2014/main" id="{3C822873-5795-BA42-BC52-57860F722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47</a:t>
            </a:r>
          </a:p>
        </p:txBody>
      </p:sp>
      <p:sp>
        <p:nvSpPr>
          <p:cNvPr id="65552" name="Rectangle 16">
            <a:extLst>
              <a:ext uri="{FF2B5EF4-FFF2-40B4-BE49-F238E27FC236}">
                <a16:creationId xmlns:a16="http://schemas.microsoft.com/office/drawing/2014/main" id="{188C0B9B-AA67-B441-A8C4-1BF14A476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두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>
            <a:extLst>
              <a:ext uri="{FF2B5EF4-FFF2-40B4-BE49-F238E27FC236}">
                <a16:creationId xmlns:a16="http://schemas.microsoft.com/office/drawing/2014/main" id="{124F8590-A84E-814C-AFEE-41BCEE89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691" name="Rectangle 3">
            <a:extLst>
              <a:ext uri="{FF2B5EF4-FFF2-40B4-BE49-F238E27FC236}">
                <a16:creationId xmlns:a16="http://schemas.microsoft.com/office/drawing/2014/main" id="{95DE6323-F685-4C4C-ADDF-08C8B0BBA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692" name="Freeform 4">
            <a:extLst>
              <a:ext uri="{FF2B5EF4-FFF2-40B4-BE49-F238E27FC236}">
                <a16:creationId xmlns:a16="http://schemas.microsoft.com/office/drawing/2014/main" id="{AEA25182-F499-B54F-873C-647803FFAA73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Rectangle 5">
            <a:extLst>
              <a:ext uri="{FF2B5EF4-FFF2-40B4-BE49-F238E27FC236}">
                <a16:creationId xmlns:a16="http://schemas.microsoft.com/office/drawing/2014/main" id="{0D62741F-1B89-A842-B7D9-AAD063E9C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694" name="Rectangle 6">
            <a:extLst>
              <a:ext uri="{FF2B5EF4-FFF2-40B4-BE49-F238E27FC236}">
                <a16:creationId xmlns:a16="http://schemas.microsoft.com/office/drawing/2014/main" id="{8284BF24-0E4C-A942-8327-327157BC3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695" name="Freeform 7">
            <a:extLst>
              <a:ext uri="{FF2B5EF4-FFF2-40B4-BE49-F238E27FC236}">
                <a16:creationId xmlns:a16="http://schemas.microsoft.com/office/drawing/2014/main" id="{CDE8F827-EAA2-544A-B9A8-DBBC22C4052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6" name="Freeform 8">
            <a:extLst>
              <a:ext uri="{FF2B5EF4-FFF2-40B4-BE49-F238E27FC236}">
                <a16:creationId xmlns:a16="http://schemas.microsoft.com/office/drawing/2014/main" id="{BAB647CD-4EE3-664E-B474-1C638C39AA1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7" name="Rectangle 9">
            <a:extLst>
              <a:ext uri="{FF2B5EF4-FFF2-40B4-BE49-F238E27FC236}">
                <a16:creationId xmlns:a16="http://schemas.microsoft.com/office/drawing/2014/main" id="{3BC7691D-9640-6E49-BE74-69F6E1B0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698" name="Freeform 10">
            <a:extLst>
              <a:ext uri="{FF2B5EF4-FFF2-40B4-BE49-F238E27FC236}">
                <a16:creationId xmlns:a16="http://schemas.microsoft.com/office/drawing/2014/main" id="{A610CED1-FE8A-4F42-9323-2E7611FE4DFD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9" name="Rectangle 11">
            <a:extLst>
              <a:ext uri="{FF2B5EF4-FFF2-40B4-BE49-F238E27FC236}">
                <a16:creationId xmlns:a16="http://schemas.microsoft.com/office/drawing/2014/main" id="{0EF31333-D8ED-AE42-AE3D-210608FE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00" name="Freeform 12">
            <a:extLst>
              <a:ext uri="{FF2B5EF4-FFF2-40B4-BE49-F238E27FC236}">
                <a16:creationId xmlns:a16="http://schemas.microsoft.com/office/drawing/2014/main" id="{DEBF095D-FD90-114D-890F-7ECD7EAD562C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Freeform 13">
            <a:extLst>
              <a:ext uri="{FF2B5EF4-FFF2-40B4-BE49-F238E27FC236}">
                <a16:creationId xmlns:a16="http://schemas.microsoft.com/office/drawing/2014/main" id="{AE20F135-60E4-3C43-8CA7-3D4792167D8F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2" name="Freeform 14">
            <a:extLst>
              <a:ext uri="{FF2B5EF4-FFF2-40B4-BE49-F238E27FC236}">
                <a16:creationId xmlns:a16="http://schemas.microsoft.com/office/drawing/2014/main" id="{B1C0F108-8BB9-3B46-908E-E967E1361D2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Rectangle 15">
            <a:extLst>
              <a:ext uri="{FF2B5EF4-FFF2-40B4-BE49-F238E27FC236}">
                <a16:creationId xmlns:a16="http://schemas.microsoft.com/office/drawing/2014/main" id="{72725C85-1EB4-5947-8984-477A9EABC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754704" name="Rectangle 16">
            <a:extLst>
              <a:ext uri="{FF2B5EF4-FFF2-40B4-BE49-F238E27FC236}">
                <a16:creationId xmlns:a16="http://schemas.microsoft.com/office/drawing/2014/main" id="{2723AD53-767D-F641-B16F-DB7F7033A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1600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05" name="Rectangle 17">
            <a:extLst>
              <a:ext uri="{FF2B5EF4-FFF2-40B4-BE49-F238E27FC236}">
                <a16:creationId xmlns:a16="http://schemas.microsoft.com/office/drawing/2014/main" id="{B612AF6C-8D7E-C64A-81D5-11ABBC7A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06" name="Rectangle 18">
            <a:extLst>
              <a:ext uri="{FF2B5EF4-FFF2-40B4-BE49-F238E27FC236}">
                <a16:creationId xmlns:a16="http://schemas.microsoft.com/office/drawing/2014/main" id="{A11B658F-D11D-E843-8058-D15831360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07" name="Line 19">
            <a:extLst>
              <a:ext uri="{FF2B5EF4-FFF2-40B4-BE49-F238E27FC236}">
                <a16:creationId xmlns:a16="http://schemas.microsoft.com/office/drawing/2014/main" id="{BB9283AF-A7FA-2249-A392-B44DB6435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08" name="Rectangle 20">
            <a:extLst>
              <a:ext uri="{FF2B5EF4-FFF2-40B4-BE49-F238E27FC236}">
                <a16:creationId xmlns:a16="http://schemas.microsoft.com/office/drawing/2014/main" id="{DFB45E09-51EF-494A-8033-C962B7A5C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140176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 그리기</a:t>
            </a:r>
            <a:endParaRPr lang="en-US" altLang="ko-KR" sz="20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09" name="Rectangle 21">
            <a:extLst>
              <a:ext uri="{FF2B5EF4-FFF2-40B4-BE49-F238E27FC236}">
                <a16:creationId xmlns:a16="http://schemas.microsoft.com/office/drawing/2014/main" id="{2600BBA0-8276-4442-9373-F80FF1EA3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10" name="Line 22">
            <a:extLst>
              <a:ext uri="{FF2B5EF4-FFF2-40B4-BE49-F238E27FC236}">
                <a16:creationId xmlns:a16="http://schemas.microsoft.com/office/drawing/2014/main" id="{6139BD7A-7D58-3A42-9434-000D870CB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13" name="Rectangle 25">
            <a:extLst>
              <a:ext uri="{FF2B5EF4-FFF2-40B4-BE49-F238E27FC236}">
                <a16:creationId xmlns:a16="http://schemas.microsoft.com/office/drawing/2014/main" id="{8BB4CD88-7BBE-B14C-A774-F58393D98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14" name="Rectangle 26">
            <a:extLst>
              <a:ext uri="{FF2B5EF4-FFF2-40B4-BE49-F238E27FC236}">
                <a16:creationId xmlns:a16="http://schemas.microsoft.com/office/drawing/2014/main" id="{0AA8BC83-FF03-FE45-9196-DF41281E6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754715" name="Oval 27">
            <a:extLst>
              <a:ext uri="{FF2B5EF4-FFF2-40B4-BE49-F238E27FC236}">
                <a16:creationId xmlns:a16="http://schemas.microsoft.com/office/drawing/2014/main" id="{4F882F4B-EEAB-564B-A292-498F6C81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16" name="Rectangle 28">
            <a:extLst>
              <a:ext uri="{FF2B5EF4-FFF2-40B4-BE49-F238E27FC236}">
                <a16:creationId xmlns:a16="http://schemas.microsoft.com/office/drawing/2014/main" id="{5E9CCB77-3B7C-594D-932F-7DD433992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17" name="Oval 29">
            <a:extLst>
              <a:ext uri="{FF2B5EF4-FFF2-40B4-BE49-F238E27FC236}">
                <a16:creationId xmlns:a16="http://schemas.microsoft.com/office/drawing/2014/main" id="{E56843B6-466C-574E-B9EB-7BE07F93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18" name="Rectangle 30">
            <a:extLst>
              <a:ext uri="{FF2B5EF4-FFF2-40B4-BE49-F238E27FC236}">
                <a16:creationId xmlns:a16="http://schemas.microsoft.com/office/drawing/2014/main" id="{F947E16F-40A2-C646-8E4A-980C8ADE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54719" name="Oval 31">
            <a:extLst>
              <a:ext uri="{FF2B5EF4-FFF2-40B4-BE49-F238E27FC236}">
                <a16:creationId xmlns:a16="http://schemas.microsoft.com/office/drawing/2014/main" id="{0C811F2E-295D-2743-BD4E-BF45E978D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0" name="Oval 32">
            <a:extLst>
              <a:ext uri="{FF2B5EF4-FFF2-40B4-BE49-F238E27FC236}">
                <a16:creationId xmlns:a16="http://schemas.microsoft.com/office/drawing/2014/main" id="{32708A5F-654F-EC4D-82A1-0715266A7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1" name="Rectangle 33">
            <a:extLst>
              <a:ext uri="{FF2B5EF4-FFF2-40B4-BE49-F238E27FC236}">
                <a16:creationId xmlns:a16="http://schemas.microsoft.com/office/drawing/2014/main" id="{D45F7F57-052B-304B-A7B2-FE48CCF25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22" name="Oval 34">
            <a:extLst>
              <a:ext uri="{FF2B5EF4-FFF2-40B4-BE49-F238E27FC236}">
                <a16:creationId xmlns:a16="http://schemas.microsoft.com/office/drawing/2014/main" id="{2C0D39C9-1F53-DA49-A584-567B32322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3" name="Rectangle 35">
            <a:extLst>
              <a:ext uri="{FF2B5EF4-FFF2-40B4-BE49-F238E27FC236}">
                <a16:creationId xmlns:a16="http://schemas.microsoft.com/office/drawing/2014/main" id="{C7E09BFB-573A-0849-92F5-7D11E3F16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24" name="Oval 36">
            <a:extLst>
              <a:ext uri="{FF2B5EF4-FFF2-40B4-BE49-F238E27FC236}">
                <a16:creationId xmlns:a16="http://schemas.microsoft.com/office/drawing/2014/main" id="{AF15F593-82E7-2948-9F4A-EA3E38774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5" name="Oval 37">
            <a:extLst>
              <a:ext uri="{FF2B5EF4-FFF2-40B4-BE49-F238E27FC236}">
                <a16:creationId xmlns:a16="http://schemas.microsoft.com/office/drawing/2014/main" id="{B84D3107-62C8-ED4A-A084-3ABDFB9F2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6" name="Oval 38">
            <a:extLst>
              <a:ext uri="{FF2B5EF4-FFF2-40B4-BE49-F238E27FC236}">
                <a16:creationId xmlns:a16="http://schemas.microsoft.com/office/drawing/2014/main" id="{F56BA970-49C6-4F49-8C8E-D38971F2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7" name="Rectangle 39">
            <a:extLst>
              <a:ext uri="{FF2B5EF4-FFF2-40B4-BE49-F238E27FC236}">
                <a16:creationId xmlns:a16="http://schemas.microsoft.com/office/drawing/2014/main" id="{EB80F281-5E1C-EA4B-9763-5C3E77163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28" name="Oval 40">
            <a:extLst>
              <a:ext uri="{FF2B5EF4-FFF2-40B4-BE49-F238E27FC236}">
                <a16:creationId xmlns:a16="http://schemas.microsoft.com/office/drawing/2014/main" id="{DD8C3456-91FD-7C45-9407-2A0091006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29" name="Rectangle 41">
            <a:extLst>
              <a:ext uri="{FF2B5EF4-FFF2-40B4-BE49-F238E27FC236}">
                <a16:creationId xmlns:a16="http://schemas.microsoft.com/office/drawing/2014/main" id="{D7B9AD1E-466F-E54C-99F2-4D8A8D6A5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30" name="Line 42">
            <a:extLst>
              <a:ext uri="{FF2B5EF4-FFF2-40B4-BE49-F238E27FC236}">
                <a16:creationId xmlns:a16="http://schemas.microsoft.com/office/drawing/2014/main" id="{C544D3C9-AF48-9640-A6C7-340229F9C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31" name="Oval 43">
            <a:extLst>
              <a:ext uri="{FF2B5EF4-FFF2-40B4-BE49-F238E27FC236}">
                <a16:creationId xmlns:a16="http://schemas.microsoft.com/office/drawing/2014/main" id="{465E0B78-2A57-884F-9B5D-68B2F426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32" name="Oval 44">
            <a:extLst>
              <a:ext uri="{FF2B5EF4-FFF2-40B4-BE49-F238E27FC236}">
                <a16:creationId xmlns:a16="http://schemas.microsoft.com/office/drawing/2014/main" id="{0350FA91-3E76-264B-896B-D2851F09D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33" name="Text Box 45">
            <a:extLst>
              <a:ext uri="{FF2B5EF4-FFF2-40B4-BE49-F238E27FC236}">
                <a16:creationId xmlns:a16="http://schemas.microsoft.com/office/drawing/2014/main" id="{59F1428A-0B58-A046-ACFF-552FC6FE3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34" name="Rectangle 46">
            <a:extLst>
              <a:ext uri="{FF2B5EF4-FFF2-40B4-BE49-F238E27FC236}">
                <a16:creationId xmlns:a16="http://schemas.microsoft.com/office/drawing/2014/main" id="{AD72110F-627D-7046-B23C-5CC83FF1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1EDE17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1EDE17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35" name="Text Box 47">
            <a:extLst>
              <a:ext uri="{FF2B5EF4-FFF2-40B4-BE49-F238E27FC236}">
                <a16:creationId xmlns:a16="http://schemas.microsoft.com/office/drawing/2014/main" id="{D7B78754-1126-8E48-81A1-96A62921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15:18</a:t>
            </a:r>
          </a:p>
        </p:txBody>
      </p:sp>
      <p:sp>
        <p:nvSpPr>
          <p:cNvPr id="754736" name="Text Box 48">
            <a:extLst>
              <a:ext uri="{FF2B5EF4-FFF2-40B4-BE49-F238E27FC236}">
                <a16:creationId xmlns:a16="http://schemas.microsoft.com/office/drawing/2014/main" id="{4BAFF41E-B19D-4243-8A24-3DEB64DAD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54749" name="Rectangle 61">
            <a:extLst>
              <a:ext uri="{FF2B5EF4-FFF2-40B4-BE49-F238E27FC236}">
                <a16:creationId xmlns:a16="http://schemas.microsoft.com/office/drawing/2014/main" id="{E60C2EEB-7A9E-2141-A8DF-57A5B0B8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754751" name="Oval 63">
            <a:extLst>
              <a:ext uri="{FF2B5EF4-FFF2-40B4-BE49-F238E27FC236}">
                <a16:creationId xmlns:a16="http://schemas.microsoft.com/office/drawing/2014/main" id="{15207F54-5D60-434F-941C-E7E971EC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52" name="Text Box 64">
            <a:extLst>
              <a:ext uri="{FF2B5EF4-FFF2-40B4-BE49-F238E27FC236}">
                <a16:creationId xmlns:a16="http://schemas.microsoft.com/office/drawing/2014/main" id="{87DBE001-C691-4C4E-A345-6B1AA7F5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2970213"/>
            <a:ext cx="17018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Comic Sans MS" charset="0"/>
                <a:ea typeface="MD솔체" charset="0"/>
                <a:cs typeface="MD솔체" charset="0"/>
              </a:rPr>
              <a:t>가나안</a:t>
            </a:r>
            <a:endParaRPr lang="en-US" altLang="ko-KR" sz="2400" b="1">
              <a:solidFill>
                <a:schemeClr val="tx1"/>
              </a:solidFill>
              <a:effectLst/>
              <a:latin typeface="Comic Sans MS" charset="0"/>
              <a:ea typeface="MD솔체" charset="0"/>
              <a:cs typeface="MD솔체" charset="0"/>
            </a:endParaRPr>
          </a:p>
        </p:txBody>
      </p:sp>
      <p:sp>
        <p:nvSpPr>
          <p:cNvPr id="754753" name="Text Box 65">
            <a:extLst>
              <a:ext uri="{FF2B5EF4-FFF2-40B4-BE49-F238E27FC236}">
                <a16:creationId xmlns:a16="http://schemas.microsoft.com/office/drawing/2014/main" id="{909DB682-5238-E649-AFF3-4223A76DA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2552700"/>
            <a:ext cx="28321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갈릴리 바다</a:t>
            </a:r>
            <a:endParaRPr lang="en-US" altLang="ko-KR" sz="2400" b="1">
              <a:solidFill>
                <a:schemeClr val="tx1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754754" name="Text Box 66">
            <a:extLst>
              <a:ext uri="{FF2B5EF4-FFF2-40B4-BE49-F238E27FC236}">
                <a16:creationId xmlns:a16="http://schemas.microsoft.com/office/drawing/2014/main" id="{1F952A20-7F0F-514F-B4C0-B1FF81A44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4292600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Comic Sans MS" charset="0"/>
                <a:ea typeface="MD솔체" charset="0"/>
                <a:cs typeface="MD솔체" charset="0"/>
              </a:rPr>
              <a:t>이집트</a:t>
            </a:r>
            <a:endParaRPr lang="en-US" altLang="ko-KR" sz="2400" b="1">
              <a:solidFill>
                <a:schemeClr val="tx1"/>
              </a:solidFill>
              <a:effectLst/>
              <a:latin typeface="Comic Sans MS" charset="0"/>
              <a:ea typeface="MD솔체" charset="0"/>
              <a:cs typeface="MD솔체" charset="0"/>
            </a:endParaRPr>
          </a:p>
        </p:txBody>
      </p:sp>
      <p:sp>
        <p:nvSpPr>
          <p:cNvPr id="754755" name="Text Box 67">
            <a:extLst>
              <a:ext uri="{FF2B5EF4-FFF2-40B4-BE49-F238E27FC236}">
                <a16:creationId xmlns:a16="http://schemas.microsoft.com/office/drawing/2014/main" id="{C47461CF-CA79-D44F-84A6-CF4088989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375920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Comic Sans MS" charset="0"/>
                <a:ea typeface="MD솔체" charset="0"/>
                <a:cs typeface="MD솔체" charset="0"/>
              </a:rPr>
              <a:t>나일강</a:t>
            </a:r>
            <a:endParaRPr lang="en-US" altLang="ko-KR" sz="2400" b="1">
              <a:solidFill>
                <a:schemeClr val="tx1"/>
              </a:solidFill>
              <a:effectLst/>
              <a:latin typeface="Comic Sans MS" charset="0"/>
              <a:ea typeface="MD솔체" charset="0"/>
              <a:cs typeface="MD솔체" charset="0"/>
            </a:endParaRPr>
          </a:p>
        </p:txBody>
      </p:sp>
      <p:sp>
        <p:nvSpPr>
          <p:cNvPr id="754756" name="Text Box 68">
            <a:extLst>
              <a:ext uri="{FF2B5EF4-FFF2-40B4-BE49-F238E27FC236}">
                <a16:creationId xmlns:a16="http://schemas.microsoft.com/office/drawing/2014/main" id="{5F8ED696-8C25-1341-855C-DD0F254E7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502920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시내 반도</a:t>
            </a:r>
            <a:r>
              <a:rPr lang="en-US" altLang="ko-KR" sz="24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..</a:t>
            </a:r>
          </a:p>
        </p:txBody>
      </p:sp>
      <p:sp>
        <p:nvSpPr>
          <p:cNvPr id="754757" name="Text Box 69">
            <a:extLst>
              <a:ext uri="{FF2B5EF4-FFF2-40B4-BE49-F238E27FC236}">
                <a16:creationId xmlns:a16="http://schemas.microsoft.com/office/drawing/2014/main" id="{7C0E00B8-B372-AE4B-9E3A-6D090DCF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tx1"/>
                </a:solidFill>
                <a:effectLst/>
                <a:latin typeface="Comic Sans MS" charset="0"/>
                <a:ea typeface="MD솔체" charset="0"/>
                <a:cs typeface="MD솔체" charset="0"/>
              </a:rPr>
              <a:t>사해</a:t>
            </a:r>
            <a:endParaRPr lang="en-US" altLang="ko-KR" sz="2400" b="1">
              <a:solidFill>
                <a:schemeClr val="tx1"/>
              </a:solidFill>
              <a:effectLst/>
              <a:latin typeface="Comic Sans MS" charset="0"/>
              <a:ea typeface="MD솔체" charset="0"/>
              <a:cs typeface="MD솔체" charset="0"/>
            </a:endParaRPr>
          </a:p>
        </p:txBody>
      </p:sp>
      <p:sp>
        <p:nvSpPr>
          <p:cNvPr id="754758" name="Text Box 70">
            <a:extLst>
              <a:ext uri="{FF2B5EF4-FFF2-40B4-BE49-F238E27FC236}">
                <a16:creationId xmlns:a16="http://schemas.microsoft.com/office/drawing/2014/main" id="{E89073CA-4C78-7B48-8751-9843F678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2036763"/>
            <a:ext cx="3738563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이라크</a:t>
            </a:r>
            <a:endParaRPr lang="en-US" altLang="ko-KR" sz="2400" b="1">
              <a:solidFill>
                <a:srgbClr val="FFFF00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이란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쿠웨이트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사우디 아라비아</a:t>
            </a:r>
            <a:endParaRPr lang="en-US" altLang="ko-KR" sz="2400" b="1">
              <a:solidFill>
                <a:srgbClr val="FFFF00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시리아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이스라엘</a:t>
            </a:r>
            <a:endParaRPr lang="en-US" altLang="ko-KR" sz="2400" b="1">
              <a:solidFill>
                <a:srgbClr val="FFFF00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터키</a:t>
            </a:r>
            <a:endParaRPr lang="en-US" altLang="ko-KR" sz="2400" b="1">
              <a:solidFill>
                <a:srgbClr val="FFFF00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      </a:t>
            </a:r>
            <a:r>
              <a:rPr lang="ko-KR" altLang="en-US" sz="2400" b="1">
                <a:solidFill>
                  <a:srgbClr val="FFFF00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이집트</a:t>
            </a:r>
            <a:endParaRPr lang="en-US" altLang="ko-KR" sz="2400" b="1">
              <a:solidFill>
                <a:srgbClr val="FFFF00"/>
              </a:solidFill>
              <a:effectLst/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754759" name="AutoShape 71">
            <a:extLst>
              <a:ext uri="{FF2B5EF4-FFF2-40B4-BE49-F238E27FC236}">
                <a16:creationId xmlns:a16="http://schemas.microsoft.com/office/drawing/2014/main" id="{9370CC45-A90B-3740-88D7-EA0A23763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60" name="AutoShape 72">
            <a:extLst>
              <a:ext uri="{FF2B5EF4-FFF2-40B4-BE49-F238E27FC236}">
                <a16:creationId xmlns:a16="http://schemas.microsoft.com/office/drawing/2014/main" id="{C01B23C6-3B1E-254A-AE12-EECD0DFBB945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61" name="Line 73">
            <a:extLst>
              <a:ext uri="{FF2B5EF4-FFF2-40B4-BE49-F238E27FC236}">
                <a16:creationId xmlns:a16="http://schemas.microsoft.com/office/drawing/2014/main" id="{E66C549D-C9AA-0E49-91ED-986EA297E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62" name="Rectangle 74">
            <a:extLst>
              <a:ext uri="{FF2B5EF4-FFF2-40B4-BE49-F238E27FC236}">
                <a16:creationId xmlns:a16="http://schemas.microsoft.com/office/drawing/2014/main" id="{CD4164EF-17C3-5C4A-8ABB-658CE842F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10 </a:t>
            </a:r>
            <a:r>
              <a:rPr lang="ko-KR" altLang="en-US" sz="2400" b="1">
                <a:solidFill>
                  <a:srgbClr val="FFFF66"/>
                </a:solidFill>
                <a:effectLst/>
                <a:latin typeface="Times" charset="0"/>
                <a:ea typeface="굴림" charset="0"/>
                <a:cs typeface="굴림" charset="0"/>
              </a:rPr>
              <a:t>장소들</a:t>
            </a:r>
            <a:endParaRPr lang="en-US" altLang="ko-KR" sz="2400" b="1">
              <a:solidFill>
                <a:srgbClr val="FFFF66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54763" name="Rectangle 75">
            <a:extLst>
              <a:ext uri="{FF2B5EF4-FFF2-40B4-BE49-F238E27FC236}">
                <a16:creationId xmlns:a16="http://schemas.microsoft.com/office/drawing/2014/main" id="{BA1E47CC-7E62-8F48-B885-1E761EBB7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754764" name="Rectangle 76">
            <a:extLst>
              <a:ext uri="{FF2B5EF4-FFF2-40B4-BE49-F238E27FC236}">
                <a16:creationId xmlns:a16="http://schemas.microsoft.com/office/drawing/2014/main" id="{927BE778-896E-E941-BDE3-E74018CF8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754765" name="Oval 77">
            <a:extLst>
              <a:ext uri="{FF2B5EF4-FFF2-40B4-BE49-F238E27FC236}">
                <a16:creationId xmlns:a16="http://schemas.microsoft.com/office/drawing/2014/main" id="{926EC7D0-C4FC-8847-80B2-13BD2850D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4766" name="Text Box 78">
            <a:extLst>
              <a:ext uri="{FF2B5EF4-FFF2-40B4-BE49-F238E27FC236}">
                <a16:creationId xmlns:a16="http://schemas.microsoft.com/office/drawing/2014/main" id="{C30EA548-364F-9743-8654-E39871ED5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64611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14</a:t>
            </a:r>
          </a:p>
        </p:txBody>
      </p:sp>
      <p:sp>
        <p:nvSpPr>
          <p:cNvPr id="754767" name="Text Box 79">
            <a:extLst>
              <a:ext uri="{FF2B5EF4-FFF2-40B4-BE49-F238E27FC236}">
                <a16:creationId xmlns:a16="http://schemas.microsoft.com/office/drawing/2014/main" id="{869B2FCB-C036-934D-9401-F9EA24428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>
            <a:extLst>
              <a:ext uri="{FF2B5EF4-FFF2-40B4-BE49-F238E27FC236}">
                <a16:creationId xmlns:a16="http://schemas.microsoft.com/office/drawing/2014/main" id="{9611EAA0-1E70-AD4B-BB95-26915A9DF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1330325"/>
            <a:ext cx="6911975" cy="3136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0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20000">
                <a:solidFill>
                  <a:srgbClr val="00FF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 sz="32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9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9600">
              <a:solidFill>
                <a:srgbClr val="FAFD00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7A0EBC88-4DB7-2B4A-8A61-D3BDC4AAF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756150"/>
            <a:ext cx="33432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8000" i="1">
                <a:solidFill>
                  <a:srgbClr val="FAFD00"/>
                </a:solidFill>
                <a:effectLst/>
                <a:latin typeface="Times" pitchFamily="2" charset="0"/>
                <a:ea typeface="HY크리스탈M" pitchFamily="18" charset="-127"/>
              </a:rPr>
              <a:t>“요셉”</a:t>
            </a:r>
          </a:p>
        </p:txBody>
      </p:sp>
      <p:grpSp>
        <p:nvGrpSpPr>
          <p:cNvPr id="59395" name="Group 8">
            <a:extLst>
              <a:ext uri="{FF2B5EF4-FFF2-40B4-BE49-F238E27FC236}">
                <a16:creationId xmlns:a16="http://schemas.microsoft.com/office/drawing/2014/main" id="{DD51E3D8-B305-7941-89D0-56779F64C7F6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6565" name="Rectangle 5">
              <a:extLst>
                <a:ext uri="{FF2B5EF4-FFF2-40B4-BE49-F238E27FC236}">
                  <a16:creationId xmlns:a16="http://schemas.microsoft.com/office/drawing/2014/main" id="{3048F223-C99E-1F4F-82C2-4AE119E9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66566" name="Line 6">
              <a:extLst>
                <a:ext uri="{FF2B5EF4-FFF2-40B4-BE49-F238E27FC236}">
                  <a16:creationId xmlns:a16="http://schemas.microsoft.com/office/drawing/2014/main" id="{1221A68A-BA92-5E42-808F-D87A901E3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6569" name="Text Box 9">
            <a:extLst>
              <a:ext uri="{FF2B5EF4-FFF2-40B4-BE49-F238E27FC236}">
                <a16:creationId xmlns:a16="http://schemas.microsoft.com/office/drawing/2014/main" id="{F24F868D-CB6A-B441-889D-FE7DF237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DA36DE9F-C252-AB46-B062-47C519797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48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60CD0261-7207-A849-A39A-1708D99A6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두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7">
            <a:extLst>
              <a:ext uri="{FF2B5EF4-FFF2-40B4-BE49-F238E27FC236}">
                <a16:creationId xmlns:a16="http://schemas.microsoft.com/office/drawing/2014/main" id="{FA68A90A-2181-8B40-B222-C0851635CA6D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8616" name="Rectangle 8">
              <a:extLst>
                <a:ext uri="{FF2B5EF4-FFF2-40B4-BE49-F238E27FC236}">
                  <a16:creationId xmlns:a16="http://schemas.microsoft.com/office/drawing/2014/main" id="{F90CC61C-A333-4A4E-B151-964CB690C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68617" name="Line 9">
              <a:extLst>
                <a:ext uri="{FF2B5EF4-FFF2-40B4-BE49-F238E27FC236}">
                  <a16:creationId xmlns:a16="http://schemas.microsoft.com/office/drawing/2014/main" id="{C09EEEE3-C291-3441-8E43-8599C2623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8610" name="Line 2">
            <a:extLst>
              <a:ext uri="{FF2B5EF4-FFF2-40B4-BE49-F238E27FC236}">
                <a16:creationId xmlns:a16="http://schemas.microsoft.com/office/drawing/2014/main" id="{70D531F5-2BAF-3B4A-96EF-CFB46DE0B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A1F2BD2-FF9F-0148-B320-E606073FB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78E6793C-5840-8348-A10D-8753BEE59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b="1">
                <a:solidFill>
                  <a:srgbClr val="FAFD00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대략적 연대</a:t>
            </a:r>
            <a:r>
              <a:rPr lang="en-US" altLang="ko-KR" sz="3600" b="1">
                <a:solidFill>
                  <a:srgbClr val="FAFD00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:</a:t>
            </a:r>
          </a:p>
          <a:p>
            <a:pPr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 </a:t>
            </a: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아브라함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-</a:t>
            </a: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요셉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	   	BC</a:t>
            </a:r>
            <a:r>
              <a:rPr lang="ko-KR" altLang="en-US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 </a:t>
            </a:r>
            <a:r>
              <a:rPr lang="en-US" altLang="ko-KR" sz="3600" b="1">
                <a:solidFill>
                  <a:schemeClr val="hlink"/>
                </a:solidFill>
                <a:effectLst/>
                <a:latin typeface="MD개성체" charset="0"/>
                <a:ea typeface="MD개성체" charset="0"/>
                <a:cs typeface="MD개성체" charset="0"/>
              </a:rPr>
              <a:t>2000</a:t>
            </a:r>
          </a:p>
          <a:p>
            <a:pPr algn="l"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MD개성체" charset="0"/>
              <a:ea typeface="MD개성체" charset="0"/>
              <a:cs typeface="MD개성체" charset="0"/>
            </a:endParaRPr>
          </a:p>
          <a:p>
            <a:pPr algn="l">
              <a:defRPr/>
            </a:pPr>
            <a:endParaRPr lang="en-US" altLang="ko-KR" sz="3600" b="1">
              <a:solidFill>
                <a:srgbClr val="FAFD00"/>
              </a:solidFill>
              <a:effectLst/>
              <a:latin typeface="MD개성체" charset="0"/>
              <a:ea typeface="MD개성체" charset="0"/>
              <a:cs typeface="MD개성체" charset="0"/>
            </a:endParaRPr>
          </a:p>
          <a:p>
            <a:pPr>
              <a:defRPr/>
            </a:pPr>
            <a:endParaRPr lang="ko-KR" altLang="en-US" sz="3600" b="1">
              <a:solidFill>
                <a:srgbClr val="FAFD00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4A2A3E3C-7ACA-464A-8135-92E7A5CD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8618" name="Text Box 10">
            <a:extLst>
              <a:ext uri="{FF2B5EF4-FFF2-40B4-BE49-F238E27FC236}">
                <a16:creationId xmlns:a16="http://schemas.microsoft.com/office/drawing/2014/main" id="{1B603B49-5195-CD47-B7E0-200D15439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8623" name="Rectangle 15">
            <a:extLst>
              <a:ext uri="{FF2B5EF4-FFF2-40B4-BE49-F238E27FC236}">
                <a16:creationId xmlns:a16="http://schemas.microsoft.com/office/drawing/2014/main" id="{928A90F0-62A5-4548-BBEC-A151C30C7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4">
            <a:extLst>
              <a:ext uri="{FF2B5EF4-FFF2-40B4-BE49-F238E27FC236}">
                <a16:creationId xmlns:a16="http://schemas.microsoft.com/office/drawing/2014/main" id="{8F057CD0-1975-884B-AF96-43834C86A56F}"/>
              </a:ext>
            </a:extLst>
          </p:cNvPr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67589" name="Rectangle 5">
              <a:extLst>
                <a:ext uri="{FF2B5EF4-FFF2-40B4-BE49-F238E27FC236}">
                  <a16:creationId xmlns:a16="http://schemas.microsoft.com/office/drawing/2014/main" id="{549788CC-3E6B-8946-B499-A84A1FFA4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0" name="Rectangle 6">
              <a:extLst>
                <a:ext uri="{FF2B5EF4-FFF2-40B4-BE49-F238E27FC236}">
                  <a16:creationId xmlns:a16="http://schemas.microsoft.com/office/drawing/2014/main" id="{D8B13CB4-EADD-B740-AA2B-ABD12BBD8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7591" name="Rectangle 7">
              <a:extLst>
                <a:ext uri="{FF2B5EF4-FFF2-40B4-BE49-F238E27FC236}">
                  <a16:creationId xmlns:a16="http://schemas.microsoft.com/office/drawing/2014/main" id="{89558CF1-45DD-A149-BD49-F73A5C2B6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2" name="AutoShape 8">
              <a:extLst>
                <a:ext uri="{FF2B5EF4-FFF2-40B4-BE49-F238E27FC236}">
                  <a16:creationId xmlns:a16="http://schemas.microsoft.com/office/drawing/2014/main" id="{4D48E30E-2DC0-0248-8B82-FB3C36728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3" name="Rectangle 9">
              <a:extLst>
                <a:ext uri="{FF2B5EF4-FFF2-40B4-BE49-F238E27FC236}">
                  <a16:creationId xmlns:a16="http://schemas.microsoft.com/office/drawing/2014/main" id="{16D56AF1-CEE6-7C4C-A164-6B081374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4" name="Rectangle 10">
              <a:extLst>
                <a:ext uri="{FF2B5EF4-FFF2-40B4-BE49-F238E27FC236}">
                  <a16:creationId xmlns:a16="http://schemas.microsoft.com/office/drawing/2014/main" id="{3B101A20-FE4B-1544-9F7F-8F8013FC4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" y="1399"/>
              <a:ext cx="5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)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595" name="Line 11">
              <a:extLst>
                <a:ext uri="{FF2B5EF4-FFF2-40B4-BE49-F238E27FC236}">
                  <a16:creationId xmlns:a16="http://schemas.microsoft.com/office/drawing/2014/main" id="{F42B78B5-B9B3-4342-B85C-CDE3244FA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6" name="Line 12">
              <a:extLst>
                <a:ext uri="{FF2B5EF4-FFF2-40B4-BE49-F238E27FC236}">
                  <a16:creationId xmlns:a16="http://schemas.microsoft.com/office/drawing/2014/main" id="{18AF78A2-B9B7-7E45-BA55-EAF548E35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7" name="Rectangle 13">
              <a:extLst>
                <a:ext uri="{FF2B5EF4-FFF2-40B4-BE49-F238E27FC236}">
                  <a16:creationId xmlns:a16="http://schemas.microsoft.com/office/drawing/2014/main" id="{8C0A054C-EBA1-EC41-8055-78EF6AB08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598" name="Rectangle 14">
              <a:extLst>
                <a:ext uri="{FF2B5EF4-FFF2-40B4-BE49-F238E27FC236}">
                  <a16:creationId xmlns:a16="http://schemas.microsoft.com/office/drawing/2014/main" id="{B062F67A-EDED-0647-80C5-76E9E34AB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7599" name="Rectangle 15">
              <a:extLst>
                <a:ext uri="{FF2B5EF4-FFF2-40B4-BE49-F238E27FC236}">
                  <a16:creationId xmlns:a16="http://schemas.microsoft.com/office/drawing/2014/main" id="{AF6EA4F7-91CD-CC4B-8177-086D49215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0" name="AutoShape 16">
              <a:extLst>
                <a:ext uri="{FF2B5EF4-FFF2-40B4-BE49-F238E27FC236}">
                  <a16:creationId xmlns:a16="http://schemas.microsoft.com/office/drawing/2014/main" id="{8EB1096E-80FC-6744-BC17-E2F3E7E21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1" name="Rectangle 17">
              <a:extLst>
                <a:ext uri="{FF2B5EF4-FFF2-40B4-BE49-F238E27FC236}">
                  <a16:creationId xmlns:a16="http://schemas.microsoft.com/office/drawing/2014/main" id="{28474831-32A5-334C-936A-2EF98735A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2" name="Rectangle 18">
              <a:extLst>
                <a:ext uri="{FF2B5EF4-FFF2-40B4-BE49-F238E27FC236}">
                  <a16:creationId xmlns:a16="http://schemas.microsoft.com/office/drawing/2014/main" id="{BC01B560-E47F-764E-AA78-F14330747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1566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03" name="Line 19">
              <a:extLst>
                <a:ext uri="{FF2B5EF4-FFF2-40B4-BE49-F238E27FC236}">
                  <a16:creationId xmlns:a16="http://schemas.microsoft.com/office/drawing/2014/main" id="{B884EDAD-C9A1-3142-9F58-426183AEA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4" name="Line 20">
              <a:extLst>
                <a:ext uri="{FF2B5EF4-FFF2-40B4-BE49-F238E27FC236}">
                  <a16:creationId xmlns:a16="http://schemas.microsoft.com/office/drawing/2014/main" id="{3A8074C2-C2CF-504E-8501-4EE8FF419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5" name="Rectangle 21">
              <a:extLst>
                <a:ext uri="{FF2B5EF4-FFF2-40B4-BE49-F238E27FC236}">
                  <a16:creationId xmlns:a16="http://schemas.microsoft.com/office/drawing/2014/main" id="{2C762853-0E5C-734D-B206-40E9DDDC5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6" name="Rectangle 22">
              <a:extLst>
                <a:ext uri="{FF2B5EF4-FFF2-40B4-BE49-F238E27FC236}">
                  <a16:creationId xmlns:a16="http://schemas.microsoft.com/office/drawing/2014/main" id="{5688F6DF-1288-3544-B7DF-B836E0DDE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7607" name="Rectangle 23">
              <a:extLst>
                <a:ext uri="{FF2B5EF4-FFF2-40B4-BE49-F238E27FC236}">
                  <a16:creationId xmlns:a16="http://schemas.microsoft.com/office/drawing/2014/main" id="{4273A999-12F2-5A40-89C2-36E6E7EA5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8" name="AutoShape 24">
              <a:extLst>
                <a:ext uri="{FF2B5EF4-FFF2-40B4-BE49-F238E27FC236}">
                  <a16:creationId xmlns:a16="http://schemas.microsoft.com/office/drawing/2014/main" id="{F3EA4C5B-94CC-ED46-8FE1-FB3DAAB42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09" name="Rectangle 25">
              <a:extLst>
                <a:ext uri="{FF2B5EF4-FFF2-40B4-BE49-F238E27FC236}">
                  <a16:creationId xmlns:a16="http://schemas.microsoft.com/office/drawing/2014/main" id="{B4243A51-C671-6848-96B7-A5BD8F102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0" name="Rectangle 26">
              <a:extLst>
                <a:ext uri="{FF2B5EF4-FFF2-40B4-BE49-F238E27FC236}">
                  <a16:creationId xmlns:a16="http://schemas.microsoft.com/office/drawing/2014/main" id="{B97BD4F9-0EF3-1746-9B79-6C372FB37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" y="1735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11" name="Line 27">
              <a:extLst>
                <a:ext uri="{FF2B5EF4-FFF2-40B4-BE49-F238E27FC236}">
                  <a16:creationId xmlns:a16="http://schemas.microsoft.com/office/drawing/2014/main" id="{E24A84E2-B3E2-8B4F-9B39-46922CBDC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2" name="Line 28">
              <a:extLst>
                <a:ext uri="{FF2B5EF4-FFF2-40B4-BE49-F238E27FC236}">
                  <a16:creationId xmlns:a16="http://schemas.microsoft.com/office/drawing/2014/main" id="{84FE6952-4B29-8F43-B6CE-D79D9ED41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3" name="Rectangle 29">
              <a:extLst>
                <a:ext uri="{FF2B5EF4-FFF2-40B4-BE49-F238E27FC236}">
                  <a16:creationId xmlns:a16="http://schemas.microsoft.com/office/drawing/2014/main" id="{B24BB015-CE21-BA45-90DA-7D0FDE2FF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4" name="AutoShape 30">
              <a:extLst>
                <a:ext uri="{FF2B5EF4-FFF2-40B4-BE49-F238E27FC236}">
                  <a16:creationId xmlns:a16="http://schemas.microsoft.com/office/drawing/2014/main" id="{5803D2E2-0008-AF4E-9A79-3E7C601E1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5" name="Rectangle 31">
              <a:extLst>
                <a:ext uri="{FF2B5EF4-FFF2-40B4-BE49-F238E27FC236}">
                  <a16:creationId xmlns:a16="http://schemas.microsoft.com/office/drawing/2014/main" id="{9D0A99C7-BDE7-D146-B8B0-3308FCAD9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6" name="Rectangle 32">
              <a:extLst>
                <a:ext uri="{FF2B5EF4-FFF2-40B4-BE49-F238E27FC236}">
                  <a16:creationId xmlns:a16="http://schemas.microsoft.com/office/drawing/2014/main" id="{41187034-9808-4741-B0F8-F42FB1558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1896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17" name="Line 33">
              <a:extLst>
                <a:ext uri="{FF2B5EF4-FFF2-40B4-BE49-F238E27FC236}">
                  <a16:creationId xmlns:a16="http://schemas.microsoft.com/office/drawing/2014/main" id="{1699A633-0357-054E-9A21-A641D348B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8" name="Line 34">
              <a:extLst>
                <a:ext uri="{FF2B5EF4-FFF2-40B4-BE49-F238E27FC236}">
                  <a16:creationId xmlns:a16="http://schemas.microsoft.com/office/drawing/2014/main" id="{B828129B-D353-DB44-AD46-3572FF35B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19" name="Rectangle 35">
              <a:extLst>
                <a:ext uri="{FF2B5EF4-FFF2-40B4-BE49-F238E27FC236}">
                  <a16:creationId xmlns:a16="http://schemas.microsoft.com/office/drawing/2014/main" id="{B27A8477-3270-C740-A4F3-03F58374A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0" name="AutoShape 36">
              <a:extLst>
                <a:ext uri="{FF2B5EF4-FFF2-40B4-BE49-F238E27FC236}">
                  <a16:creationId xmlns:a16="http://schemas.microsoft.com/office/drawing/2014/main" id="{4A4471B2-FA22-D54E-BFC9-D89A2137C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1" name="Rectangle 37">
              <a:extLst>
                <a:ext uri="{FF2B5EF4-FFF2-40B4-BE49-F238E27FC236}">
                  <a16:creationId xmlns:a16="http://schemas.microsoft.com/office/drawing/2014/main" id="{AE8A1966-7017-254B-9CE0-6C4DE7D1E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2" name="Rectangle 38">
              <a:extLst>
                <a:ext uri="{FF2B5EF4-FFF2-40B4-BE49-F238E27FC236}">
                  <a16:creationId xmlns:a16="http://schemas.microsoft.com/office/drawing/2014/main" id="{E0E3CCFF-9F26-8148-AF4C-2325F2083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07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23" name="Line 39">
              <a:extLst>
                <a:ext uri="{FF2B5EF4-FFF2-40B4-BE49-F238E27FC236}">
                  <a16:creationId xmlns:a16="http://schemas.microsoft.com/office/drawing/2014/main" id="{E1B70762-731A-B64A-8A09-917813F87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4" name="Rectangle 40">
              <a:extLst>
                <a:ext uri="{FF2B5EF4-FFF2-40B4-BE49-F238E27FC236}">
                  <a16:creationId xmlns:a16="http://schemas.microsoft.com/office/drawing/2014/main" id="{8F01FB09-45FF-284A-AA67-C3CFF0B4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5" name="AutoShape 41">
              <a:extLst>
                <a:ext uri="{FF2B5EF4-FFF2-40B4-BE49-F238E27FC236}">
                  <a16:creationId xmlns:a16="http://schemas.microsoft.com/office/drawing/2014/main" id="{581E4CFD-B77A-F040-AD3C-B35F6A07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6" name="Rectangle 42">
              <a:extLst>
                <a:ext uri="{FF2B5EF4-FFF2-40B4-BE49-F238E27FC236}">
                  <a16:creationId xmlns:a16="http://schemas.microsoft.com/office/drawing/2014/main" id="{78063DB9-3E54-694A-B8A1-6C2E967E7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7" name="Rectangle 43">
              <a:extLst>
                <a:ext uri="{FF2B5EF4-FFF2-40B4-BE49-F238E27FC236}">
                  <a16:creationId xmlns:a16="http://schemas.microsoft.com/office/drawing/2014/main" id="{9BF41EA4-4B64-C743-A6BB-0253B4A34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233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28" name="Line 44">
              <a:extLst>
                <a:ext uri="{FF2B5EF4-FFF2-40B4-BE49-F238E27FC236}">
                  <a16:creationId xmlns:a16="http://schemas.microsoft.com/office/drawing/2014/main" id="{78800661-F65A-6446-8F72-7C53F5D77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29" name="Rectangle 45">
              <a:extLst>
                <a:ext uri="{FF2B5EF4-FFF2-40B4-BE49-F238E27FC236}">
                  <a16:creationId xmlns:a16="http://schemas.microsoft.com/office/drawing/2014/main" id="{AA45CB06-9ED6-8340-AD5F-A6A99094E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0" name="AutoShape 46">
              <a:extLst>
                <a:ext uri="{FF2B5EF4-FFF2-40B4-BE49-F238E27FC236}">
                  <a16:creationId xmlns:a16="http://schemas.microsoft.com/office/drawing/2014/main" id="{82B2104B-9C2C-6145-89F2-2BB1480FB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1" name="Rectangle 47">
              <a:extLst>
                <a:ext uri="{FF2B5EF4-FFF2-40B4-BE49-F238E27FC236}">
                  <a16:creationId xmlns:a16="http://schemas.microsoft.com/office/drawing/2014/main" id="{A8D0D858-580C-EA41-B548-BE04B43B8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2" name="Rectangle 48">
              <a:extLst>
                <a:ext uri="{FF2B5EF4-FFF2-40B4-BE49-F238E27FC236}">
                  <a16:creationId xmlns:a16="http://schemas.microsoft.com/office/drawing/2014/main" id="{46D5BFA5-6899-6A46-8EE4-19B044035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2416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33" name="Line 49">
              <a:extLst>
                <a:ext uri="{FF2B5EF4-FFF2-40B4-BE49-F238E27FC236}">
                  <a16:creationId xmlns:a16="http://schemas.microsoft.com/office/drawing/2014/main" id="{30C35461-4B34-8A4E-A076-0EF3EADFB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4" name="Rectangle 50">
              <a:extLst>
                <a:ext uri="{FF2B5EF4-FFF2-40B4-BE49-F238E27FC236}">
                  <a16:creationId xmlns:a16="http://schemas.microsoft.com/office/drawing/2014/main" id="{5B4B52B4-8CD0-4546-A791-FA4554266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5" name="AutoShape 51">
              <a:extLst>
                <a:ext uri="{FF2B5EF4-FFF2-40B4-BE49-F238E27FC236}">
                  <a16:creationId xmlns:a16="http://schemas.microsoft.com/office/drawing/2014/main" id="{6AAED4D5-14A5-484C-90E0-5386B91D5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6" name="Rectangle 52">
              <a:extLst>
                <a:ext uri="{FF2B5EF4-FFF2-40B4-BE49-F238E27FC236}">
                  <a16:creationId xmlns:a16="http://schemas.microsoft.com/office/drawing/2014/main" id="{900E57D6-EDF4-0B45-93AE-8EA2AE2C1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7" name="Rectangle 53">
              <a:extLst>
                <a:ext uri="{FF2B5EF4-FFF2-40B4-BE49-F238E27FC236}">
                  <a16:creationId xmlns:a16="http://schemas.microsoft.com/office/drawing/2014/main" id="{9BA16F1B-E911-2A45-9037-7AA98998A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2591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38" name="Line 54">
              <a:extLst>
                <a:ext uri="{FF2B5EF4-FFF2-40B4-BE49-F238E27FC236}">
                  <a16:creationId xmlns:a16="http://schemas.microsoft.com/office/drawing/2014/main" id="{61739B4E-C07F-3347-9881-F09CE0FFF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39" name="Line 55">
              <a:extLst>
                <a:ext uri="{FF2B5EF4-FFF2-40B4-BE49-F238E27FC236}">
                  <a16:creationId xmlns:a16="http://schemas.microsoft.com/office/drawing/2014/main" id="{DC203052-ED13-F44B-8006-76660D6B7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0" name="Rectangle 56">
              <a:extLst>
                <a:ext uri="{FF2B5EF4-FFF2-40B4-BE49-F238E27FC236}">
                  <a16:creationId xmlns:a16="http://schemas.microsoft.com/office/drawing/2014/main" id="{47694CC1-AEA0-0D48-B399-995DC2473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1" name="AutoShape 57">
              <a:extLst>
                <a:ext uri="{FF2B5EF4-FFF2-40B4-BE49-F238E27FC236}">
                  <a16:creationId xmlns:a16="http://schemas.microsoft.com/office/drawing/2014/main" id="{CFD318B4-754A-0445-ACC9-03CD5F80F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2" name="Rectangle 58">
              <a:extLst>
                <a:ext uri="{FF2B5EF4-FFF2-40B4-BE49-F238E27FC236}">
                  <a16:creationId xmlns:a16="http://schemas.microsoft.com/office/drawing/2014/main" id="{92DDF4AB-93F3-3C4C-AD35-CE7354723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3" name="Rectangle 59">
              <a:extLst>
                <a:ext uri="{FF2B5EF4-FFF2-40B4-BE49-F238E27FC236}">
                  <a16:creationId xmlns:a16="http://schemas.microsoft.com/office/drawing/2014/main" id="{16710015-F7BD-9B41-A760-BF07F588B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2777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7644" name="Line 60">
              <a:extLst>
                <a:ext uri="{FF2B5EF4-FFF2-40B4-BE49-F238E27FC236}">
                  <a16:creationId xmlns:a16="http://schemas.microsoft.com/office/drawing/2014/main" id="{A190E793-C69A-CC4A-B7D2-95DF4280AC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5" name="Line 61">
              <a:extLst>
                <a:ext uri="{FF2B5EF4-FFF2-40B4-BE49-F238E27FC236}">
                  <a16:creationId xmlns:a16="http://schemas.microsoft.com/office/drawing/2014/main" id="{7705A58D-7C93-254E-ADF4-BD75D548D0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6" name="Rectangle 62">
              <a:extLst>
                <a:ext uri="{FF2B5EF4-FFF2-40B4-BE49-F238E27FC236}">
                  <a16:creationId xmlns:a16="http://schemas.microsoft.com/office/drawing/2014/main" id="{0173E0A3-24A4-3B42-922E-60016FEBD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7" name="AutoShape 63">
              <a:extLst>
                <a:ext uri="{FF2B5EF4-FFF2-40B4-BE49-F238E27FC236}">
                  <a16:creationId xmlns:a16="http://schemas.microsoft.com/office/drawing/2014/main" id="{AE09AFC1-4BA5-5742-A395-B95209C41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48" name="Rectangle 64">
              <a:extLst>
                <a:ext uri="{FF2B5EF4-FFF2-40B4-BE49-F238E27FC236}">
                  <a16:creationId xmlns:a16="http://schemas.microsoft.com/office/drawing/2014/main" id="{79FD7272-A14C-3342-A770-F4A20C3B3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61517" name="Group 65">
              <a:extLst>
                <a:ext uri="{FF2B5EF4-FFF2-40B4-BE49-F238E27FC236}">
                  <a16:creationId xmlns:a16="http://schemas.microsoft.com/office/drawing/2014/main" id="{A4C78C46-B6DF-B647-AD88-926615BCC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" y="2965"/>
              <a:ext cx="739" cy="280"/>
              <a:chOff x="3008" y="3101"/>
              <a:chExt cx="739" cy="280"/>
            </a:xfrm>
          </p:grpSpPr>
          <p:sp>
            <p:nvSpPr>
              <p:cNvPr id="67650" name="Rectangle 66">
                <a:extLst>
                  <a:ext uri="{FF2B5EF4-FFF2-40B4-BE49-F238E27FC236}">
                    <a16:creationId xmlns:a16="http://schemas.microsoft.com/office/drawing/2014/main" id="{783ABF75-B2C1-9E4E-B31C-194B96061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67651" name="Rectangle 67">
                <a:extLst>
                  <a:ext uri="{FF2B5EF4-FFF2-40B4-BE49-F238E27FC236}">
                    <a16:creationId xmlns:a16="http://schemas.microsoft.com/office/drawing/2014/main" id="{73F50A19-12B0-624B-8067-B8C88E40E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3101"/>
                <a:ext cx="73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J(</a:t>
                </a:r>
                <a:r>
                  <a:rPr lang="ko-KR" altLang="en-US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r>
                  <a:rPr lang="en-US" altLang="ko-KR" sz="2900" b="1">
                    <a:solidFill>
                      <a:schemeClr val="accent1"/>
                    </a:solidFill>
                    <a:effectLst/>
                    <a:latin typeface="Helvetica" charset="0"/>
                    <a:ea typeface="굴림" charset="0"/>
                    <a:cs typeface="굴림" charset="0"/>
                  </a:rPr>
                  <a:t>)</a:t>
                </a:r>
                <a:endParaRPr lang="en-US" altLang="ko-KR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67652" name="Line 68">
              <a:extLst>
                <a:ext uri="{FF2B5EF4-FFF2-40B4-BE49-F238E27FC236}">
                  <a16:creationId xmlns:a16="http://schemas.microsoft.com/office/drawing/2014/main" id="{B6A19149-406D-1C40-A24A-4D72C974D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7653" name="Line 69">
              <a:extLst>
                <a:ext uri="{FF2B5EF4-FFF2-40B4-BE49-F238E27FC236}">
                  <a16:creationId xmlns:a16="http://schemas.microsoft.com/office/drawing/2014/main" id="{27F59B74-9722-6B4D-887B-29123CF4B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7587" name="AutoShape 3">
            <a:extLst>
              <a:ext uri="{FF2B5EF4-FFF2-40B4-BE49-F238E27FC236}">
                <a16:creationId xmlns:a16="http://schemas.microsoft.com/office/drawing/2014/main" id="{96926153-548B-D04E-8E31-EDEA87DEC874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1443" name="Group 71">
            <a:extLst>
              <a:ext uri="{FF2B5EF4-FFF2-40B4-BE49-F238E27FC236}">
                <a16:creationId xmlns:a16="http://schemas.microsoft.com/office/drawing/2014/main" id="{1387C2FC-94E1-3844-B85A-8B05ED7AAB2F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67656" name="Rectangle 72">
              <a:extLst>
                <a:ext uri="{FF2B5EF4-FFF2-40B4-BE49-F238E27FC236}">
                  <a16:creationId xmlns:a16="http://schemas.microsoft.com/office/drawing/2014/main" id="{7BE89583-7F01-A644-A142-BF05543B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67657" name="Line 73">
              <a:extLst>
                <a:ext uri="{FF2B5EF4-FFF2-40B4-BE49-F238E27FC236}">
                  <a16:creationId xmlns:a16="http://schemas.microsoft.com/office/drawing/2014/main" id="{EAD236F0-5EA8-8742-9EE6-1FBE54FBA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7658" name="Text Box 74">
            <a:extLst>
              <a:ext uri="{FF2B5EF4-FFF2-40B4-BE49-F238E27FC236}">
                <a16:creationId xmlns:a16="http://schemas.microsoft.com/office/drawing/2014/main" id="{CA734E5D-2833-8145-98EB-77BA90C8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7659" name="Text Box 75">
            <a:extLst>
              <a:ext uri="{FF2B5EF4-FFF2-40B4-BE49-F238E27FC236}">
                <a16:creationId xmlns:a16="http://schemas.microsoft.com/office/drawing/2014/main" id="{A506C397-1BB8-EA4D-8F8A-6E3E9D39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37:2 -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50:26</a:t>
            </a:r>
          </a:p>
        </p:txBody>
      </p:sp>
      <p:sp>
        <p:nvSpPr>
          <p:cNvPr id="67660" name="Text Box 76">
            <a:extLst>
              <a:ext uri="{FF2B5EF4-FFF2-40B4-BE49-F238E27FC236}">
                <a16:creationId xmlns:a16="http://schemas.microsoft.com/office/drawing/2014/main" id="{F50A2DEE-2B32-C14A-A129-5F3D2764E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7665" name="Rectangle 81">
            <a:extLst>
              <a:ext uri="{FF2B5EF4-FFF2-40B4-BE49-F238E27FC236}">
                <a16:creationId xmlns:a16="http://schemas.microsoft.com/office/drawing/2014/main" id="{0385B08B-0D13-804B-A9AD-6B6C4B712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50</a:t>
            </a:r>
          </a:p>
        </p:txBody>
      </p:sp>
      <p:sp>
        <p:nvSpPr>
          <p:cNvPr id="67666" name="Text Box 82">
            <a:extLst>
              <a:ext uri="{FF2B5EF4-FFF2-40B4-BE49-F238E27FC236}">
                <a16:creationId xmlns:a16="http://schemas.microsoft.com/office/drawing/2014/main" id="{793739E5-7E36-4649-8085-5ECB07FFF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grpSp>
        <p:nvGrpSpPr>
          <p:cNvPr id="67671" name="Group 87">
            <a:extLst>
              <a:ext uri="{FF2B5EF4-FFF2-40B4-BE49-F238E27FC236}">
                <a16:creationId xmlns:a16="http://schemas.microsoft.com/office/drawing/2014/main" id="{C3932B0A-55DC-EB4E-B9CE-FCE6CD87487B}"/>
              </a:ext>
            </a:extLst>
          </p:cNvPr>
          <p:cNvGrpSpPr>
            <a:grpSpLocks/>
          </p:cNvGrpSpPr>
          <p:nvPr/>
        </p:nvGrpSpPr>
        <p:grpSpPr bwMode="auto">
          <a:xfrm>
            <a:off x="4468813" y="949325"/>
            <a:ext cx="3556000" cy="1563688"/>
            <a:chOff x="2815" y="598"/>
            <a:chExt cx="2240" cy="985"/>
          </a:xfrm>
        </p:grpSpPr>
        <p:grpSp>
          <p:nvGrpSpPr>
            <p:cNvPr id="61451" name="Group 83">
              <a:extLst>
                <a:ext uri="{FF2B5EF4-FFF2-40B4-BE49-F238E27FC236}">
                  <a16:creationId xmlns:a16="http://schemas.microsoft.com/office/drawing/2014/main" id="{ECB05B22-10E2-3C49-A1E6-61C0CA0D24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67668" name="AutoShape 84">
                <a:extLst>
                  <a:ext uri="{FF2B5EF4-FFF2-40B4-BE49-F238E27FC236}">
                    <a16:creationId xmlns:a16="http://schemas.microsoft.com/office/drawing/2014/main" id="{180092EC-7EE9-E74F-B9CB-EEB597DF0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669" name="Rectangle 85">
                <a:extLst>
                  <a:ext uri="{FF2B5EF4-FFF2-40B4-BE49-F238E27FC236}">
                    <a16:creationId xmlns:a16="http://schemas.microsoft.com/office/drawing/2014/main" id="{46A68761-33C2-D040-B606-0CF3F57A7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DFCA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ko-KR" altLang="en-US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“</a:t>
                </a:r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아</a:t>
                </a:r>
                <a:r>
                  <a:rPr lang="en-US" altLang="ko-KR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           </a:t>
                </a:r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요</a:t>
                </a:r>
                <a:r>
                  <a:rPr lang="ko-KR" altLang="en-US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기</a:t>
                </a:r>
                <a:endParaRPr lang="ko-KR" altLang="en-US" sz="2000" b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굴림" panose="020B0600000101010101" pitchFamily="34" charset="-127"/>
                </a:endParaRPr>
              </a:p>
              <a:p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모</a:t>
                </a:r>
              </a:p>
              <a:p>
                <a:r>
                  <a:rPr lang="ko-KR" altLang="en-US" sz="2000" b="1">
                    <a:solidFill>
                      <a:srgbClr val="FAFD00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여</a:t>
                </a:r>
                <a:r>
                  <a:rPr lang="en-US" altLang="ko-KR" sz="2000" b="1">
                    <a:solidFill>
                      <a:srgbClr val="62D6AC"/>
                    </a:solidFill>
                    <a:effectLst/>
                    <a:latin typeface="Arial" panose="020B0604020202020204" pitchFamily="34" charset="0"/>
                    <a:ea typeface="굴림" panose="020B0600000101010101" pitchFamily="34" charset="-127"/>
                  </a:rPr>
                  <a:t>”</a:t>
                </a:r>
              </a:p>
            </p:txBody>
          </p:sp>
        </p:grpSp>
        <p:sp>
          <p:nvSpPr>
            <p:cNvPr id="67670" name="Line 86">
              <a:extLst>
                <a:ext uri="{FF2B5EF4-FFF2-40B4-BE49-F238E27FC236}">
                  <a16:creationId xmlns:a16="http://schemas.microsoft.com/office/drawing/2014/main" id="{895C1639-65C6-114D-B365-0B0CCD26D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7672" name="Oval 88">
            <a:extLst>
              <a:ext uri="{FF2B5EF4-FFF2-40B4-BE49-F238E27FC236}">
                <a16:creationId xmlns:a16="http://schemas.microsoft.com/office/drawing/2014/main" id="{70CD2E49-CCB6-7148-8989-81CDB2AE3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450" y="14271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67F91A2-C2AD-3A4F-92E4-F595B8114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C601A8C4-FF08-A04B-B291-4DB1633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9DDBA929-B488-B44D-846C-3514CBD7D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09" name="AutoShape 5">
            <a:extLst>
              <a:ext uri="{FF2B5EF4-FFF2-40B4-BE49-F238E27FC236}">
                <a16:creationId xmlns:a16="http://schemas.microsoft.com/office/drawing/2014/main" id="{7705CD52-B343-3545-9AC2-EA423C5C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839E3E0B-568D-3D44-A3C2-9E33B77F9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11" name="Rectangle 7">
            <a:extLst>
              <a:ext uri="{FF2B5EF4-FFF2-40B4-BE49-F238E27FC236}">
                <a16:creationId xmlns:a16="http://schemas.microsoft.com/office/drawing/2014/main" id="{6464C735-6E07-754A-AF33-6987D0127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3" y="904875"/>
            <a:ext cx="1069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b="1">
                <a:solidFill>
                  <a:schemeClr val="accent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요셉</a:t>
            </a:r>
          </a:p>
        </p:txBody>
      </p:sp>
      <p:sp>
        <p:nvSpPr>
          <p:cNvPr id="72712" name="Line 8">
            <a:extLst>
              <a:ext uri="{FF2B5EF4-FFF2-40B4-BE49-F238E27FC236}">
                <a16:creationId xmlns:a16="http://schemas.microsoft.com/office/drawing/2014/main" id="{B73100BD-D851-AF46-90B4-AE1BF100C8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13" name="Line 9">
            <a:extLst>
              <a:ext uri="{FF2B5EF4-FFF2-40B4-BE49-F238E27FC236}">
                <a16:creationId xmlns:a16="http://schemas.microsoft.com/office/drawing/2014/main" id="{4B2A27EE-DB83-8F4B-BF1A-7EE220D74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16" name="Rectangle 12">
            <a:extLst>
              <a:ext uri="{FF2B5EF4-FFF2-40B4-BE49-F238E27FC236}">
                <a16:creationId xmlns:a16="http://schemas.microsoft.com/office/drawing/2014/main" id="{70861F13-202B-FC4A-B7AB-F76D7CD40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18" name="Rectangle 14">
            <a:extLst>
              <a:ext uri="{FF2B5EF4-FFF2-40B4-BE49-F238E27FC236}">
                <a16:creationId xmlns:a16="http://schemas.microsoft.com/office/drawing/2014/main" id="{5871346F-A5B3-084B-BC9A-B2FEA2F25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20" name="Line 16">
            <a:extLst>
              <a:ext uri="{FF2B5EF4-FFF2-40B4-BE49-F238E27FC236}">
                <a16:creationId xmlns:a16="http://schemas.microsoft.com/office/drawing/2014/main" id="{9F862BA9-38F9-9D40-AEFE-5E8024F8C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21" name="Line 17">
            <a:extLst>
              <a:ext uri="{FF2B5EF4-FFF2-40B4-BE49-F238E27FC236}">
                <a16:creationId xmlns:a16="http://schemas.microsoft.com/office/drawing/2014/main" id="{BB09C6A5-950E-F348-962C-27773B496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22" name="Rectangle 18">
            <a:extLst>
              <a:ext uri="{FF2B5EF4-FFF2-40B4-BE49-F238E27FC236}">
                <a16:creationId xmlns:a16="http://schemas.microsoft.com/office/drawing/2014/main" id="{C7CA948F-4315-AA45-9E04-5645CF69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2723" name="Line 19">
            <a:extLst>
              <a:ext uri="{FF2B5EF4-FFF2-40B4-BE49-F238E27FC236}">
                <a16:creationId xmlns:a16="http://schemas.microsoft.com/office/drawing/2014/main" id="{73B1A3FF-1FBA-1B45-A0FE-EED62B304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24" name="Rectangle 20">
            <a:extLst>
              <a:ext uri="{FF2B5EF4-FFF2-40B4-BE49-F238E27FC236}">
                <a16:creationId xmlns:a16="http://schemas.microsoft.com/office/drawing/2014/main" id="{29B49748-931B-BD41-86B4-009059DF9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4321175"/>
            <a:ext cx="333057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8800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44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72726" name="Freeform 22">
            <a:extLst>
              <a:ext uri="{FF2B5EF4-FFF2-40B4-BE49-F238E27FC236}">
                <a16:creationId xmlns:a16="http://schemas.microsoft.com/office/drawing/2014/main" id="{B095E826-3F90-E548-8A2A-DA7DD3C73321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>
            <a:extLst>
              <a:ext uri="{FF2B5EF4-FFF2-40B4-BE49-F238E27FC236}">
                <a16:creationId xmlns:a16="http://schemas.microsoft.com/office/drawing/2014/main" id="{DEFBCB17-DEEF-EB4F-A070-718E7F6AA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28" name="Freeform 24">
            <a:extLst>
              <a:ext uri="{FF2B5EF4-FFF2-40B4-BE49-F238E27FC236}">
                <a16:creationId xmlns:a16="http://schemas.microsoft.com/office/drawing/2014/main" id="{28A85091-43FE-264C-AAA4-CAF5F5A46296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>
            <a:extLst>
              <a:ext uri="{FF2B5EF4-FFF2-40B4-BE49-F238E27FC236}">
                <a16:creationId xmlns:a16="http://schemas.microsoft.com/office/drawing/2014/main" id="{4CDEE251-E99E-FF4A-AEC1-C9BEFD46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0" name="Rectangle 26">
            <a:extLst>
              <a:ext uri="{FF2B5EF4-FFF2-40B4-BE49-F238E27FC236}">
                <a16:creationId xmlns:a16="http://schemas.microsoft.com/office/drawing/2014/main" id="{AA02E337-0FEC-AF45-89F1-13240316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1" name="Rectangle 27">
            <a:extLst>
              <a:ext uri="{FF2B5EF4-FFF2-40B4-BE49-F238E27FC236}">
                <a16:creationId xmlns:a16="http://schemas.microsoft.com/office/drawing/2014/main" id="{CF808002-0577-1247-A5A8-EE3EB57B1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2" name="AutoShape 28">
            <a:extLst>
              <a:ext uri="{FF2B5EF4-FFF2-40B4-BE49-F238E27FC236}">
                <a16:creationId xmlns:a16="http://schemas.microsoft.com/office/drawing/2014/main" id="{F3CDBAE7-C778-9041-9F34-07B757CB6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3" name="Line 29">
            <a:extLst>
              <a:ext uri="{FF2B5EF4-FFF2-40B4-BE49-F238E27FC236}">
                <a16:creationId xmlns:a16="http://schemas.microsoft.com/office/drawing/2014/main" id="{D9DB016A-6EFB-A346-BF4A-6C81154DE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4" name="Line 30">
            <a:extLst>
              <a:ext uri="{FF2B5EF4-FFF2-40B4-BE49-F238E27FC236}">
                <a16:creationId xmlns:a16="http://schemas.microsoft.com/office/drawing/2014/main" id="{24C1229B-B370-4F42-8564-DF4FBEA1A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2735" name="Rectangle 31">
            <a:extLst>
              <a:ext uri="{FF2B5EF4-FFF2-40B4-BE49-F238E27FC236}">
                <a16:creationId xmlns:a16="http://schemas.microsoft.com/office/drawing/2014/main" id="{1E8D9BF3-21FC-0645-9CE2-4C97DE056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72739" name="Text Box 35">
            <a:extLst>
              <a:ext uri="{FF2B5EF4-FFF2-40B4-BE49-F238E27FC236}">
                <a16:creationId xmlns:a16="http://schemas.microsoft.com/office/drawing/2014/main" id="{5860A011-27F1-694E-837A-F272C657E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2742" name="Text Box 38">
            <a:extLst>
              <a:ext uri="{FF2B5EF4-FFF2-40B4-BE49-F238E27FC236}">
                <a16:creationId xmlns:a16="http://schemas.microsoft.com/office/drawing/2014/main" id="{2992D1E8-430C-8B45-9C06-E5BEF806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2747" name="Rectangle 43">
            <a:extLst>
              <a:ext uri="{FF2B5EF4-FFF2-40B4-BE49-F238E27FC236}">
                <a16:creationId xmlns:a16="http://schemas.microsoft.com/office/drawing/2014/main" id="{A5565792-B823-8949-8BE7-37CFDE43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51</a:t>
            </a:r>
          </a:p>
        </p:txBody>
      </p:sp>
      <p:sp>
        <p:nvSpPr>
          <p:cNvPr id="72748" name="Text Box 44">
            <a:extLst>
              <a:ext uri="{FF2B5EF4-FFF2-40B4-BE49-F238E27FC236}">
                <a16:creationId xmlns:a16="http://schemas.microsoft.com/office/drawing/2014/main" id="{E542CA42-1573-BC45-92F4-79EF5D8AD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sp>
        <p:nvSpPr>
          <p:cNvPr id="72750" name="Rectangle 46">
            <a:extLst>
              <a:ext uri="{FF2B5EF4-FFF2-40B4-BE49-F238E27FC236}">
                <a16:creationId xmlns:a16="http://schemas.microsoft.com/office/drawing/2014/main" id="{7470025C-768C-7F4C-ABA4-C16D28791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두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>
            <a:extLst>
              <a:ext uri="{FF2B5EF4-FFF2-40B4-BE49-F238E27FC236}">
                <a16:creationId xmlns:a16="http://schemas.microsoft.com/office/drawing/2014/main" id="{FA743CEA-067A-9F45-AEEC-893F99C88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35" name="Rectangle 11">
            <a:extLst>
              <a:ext uri="{FF2B5EF4-FFF2-40B4-BE49-F238E27FC236}">
                <a16:creationId xmlns:a16="http://schemas.microsoft.com/office/drawing/2014/main" id="{BB22D468-02FF-F74B-A9A4-208FD1472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36" name="Rectangle 12">
            <a:extLst>
              <a:ext uri="{FF2B5EF4-FFF2-40B4-BE49-F238E27FC236}">
                <a16:creationId xmlns:a16="http://schemas.microsoft.com/office/drawing/2014/main" id="{87D5A283-2F59-F54C-AE9F-3C346E0C5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53" name="Text Box 29">
            <a:extLst>
              <a:ext uri="{FF2B5EF4-FFF2-40B4-BE49-F238E27FC236}">
                <a16:creationId xmlns:a16="http://schemas.microsoft.com/office/drawing/2014/main" id="{B2146C76-DED0-1C47-9176-D6F15F6A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69054" name="Text Box 30">
            <a:extLst>
              <a:ext uri="{FF2B5EF4-FFF2-40B4-BE49-F238E27FC236}">
                <a16:creationId xmlns:a16="http://schemas.microsoft.com/office/drawing/2014/main" id="{D77898AE-8C35-624A-8EDD-CA157AB9A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69055" name="Rectangle 31">
            <a:extLst>
              <a:ext uri="{FF2B5EF4-FFF2-40B4-BE49-F238E27FC236}">
                <a16:creationId xmlns:a16="http://schemas.microsoft.com/office/drawing/2014/main" id="{E4B0C3B8-CA46-2449-AE91-593A08555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52</a:t>
            </a:r>
          </a:p>
        </p:txBody>
      </p:sp>
      <p:sp>
        <p:nvSpPr>
          <p:cNvPr id="769056" name="Text Box 32">
            <a:extLst>
              <a:ext uri="{FF2B5EF4-FFF2-40B4-BE49-F238E27FC236}">
                <a16:creationId xmlns:a16="http://schemas.microsoft.com/office/drawing/2014/main" id="{6F595A0C-89D1-B14F-AE72-A307E909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grpSp>
        <p:nvGrpSpPr>
          <p:cNvPr id="63496" name="Group 37">
            <a:extLst>
              <a:ext uri="{FF2B5EF4-FFF2-40B4-BE49-F238E27FC236}">
                <a16:creationId xmlns:a16="http://schemas.microsoft.com/office/drawing/2014/main" id="{E2C5A7CD-6CB7-5B49-BD87-C619FBD8A01F}"/>
              </a:ext>
            </a:extLst>
          </p:cNvPr>
          <p:cNvGrpSpPr>
            <a:grpSpLocks/>
          </p:cNvGrpSpPr>
          <p:nvPr/>
        </p:nvGrpSpPr>
        <p:grpSpPr bwMode="auto">
          <a:xfrm>
            <a:off x="544513" y="500063"/>
            <a:ext cx="4948237" cy="4262437"/>
            <a:chOff x="343" y="315"/>
            <a:chExt cx="3117" cy="2685"/>
          </a:xfrm>
        </p:grpSpPr>
        <p:pic>
          <p:nvPicPr>
            <p:cNvPr id="769057" name="Picture 33" descr="Dothan Valley shepherd and flock, 78-20tb">
              <a:extLst>
                <a:ext uri="{FF2B5EF4-FFF2-40B4-BE49-F238E27FC236}">
                  <a16:creationId xmlns:a16="http://schemas.microsoft.com/office/drawing/2014/main" id="{43568D23-2716-C146-8C05-4F0C888F5271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58" name="Text Box 34">
              <a:extLst>
                <a:ext uri="{FF2B5EF4-FFF2-40B4-BE49-F238E27FC236}">
                  <a16:creationId xmlns:a16="http://schemas.microsoft.com/office/drawing/2014/main" id="{81CFD08F-CF4D-2D4B-8373-38BBB9332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도단 광야의 목자</a:t>
              </a:r>
              <a:r>
                <a:rPr lang="en-US" altLang="ko-KR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, </a:t>
              </a:r>
              <a:r>
                <a:rPr lang="ko-KR" altLang="en-US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charset="0"/>
                  <a:ea typeface="MD솔체" charset="0"/>
                  <a:cs typeface="MD솔체" charset="0"/>
                </a:rPr>
                <a:t>이스라엘</a:t>
              </a:r>
            </a:p>
          </p:txBody>
        </p:sp>
      </p:grpSp>
      <p:grpSp>
        <p:nvGrpSpPr>
          <p:cNvPr id="769062" name="Group 38">
            <a:extLst>
              <a:ext uri="{FF2B5EF4-FFF2-40B4-BE49-F238E27FC236}">
                <a16:creationId xmlns:a16="http://schemas.microsoft.com/office/drawing/2014/main" id="{67D78B5D-91BA-EB42-85B4-BC65144722D5}"/>
              </a:ext>
            </a:extLst>
          </p:cNvPr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35" descr="Luxor Temple facade">
              <a:extLst>
                <a:ext uri="{FF2B5EF4-FFF2-40B4-BE49-F238E27FC236}">
                  <a16:creationId xmlns:a16="http://schemas.microsoft.com/office/drawing/2014/main" id="{3361538B-9C26-194C-B011-D1904D62153A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 r:embed="rId7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60" name="Text Box 36">
              <a:extLst>
                <a:ext uri="{FF2B5EF4-FFF2-40B4-BE49-F238E27FC236}">
                  <a16:creationId xmlns:a16="http://schemas.microsoft.com/office/drawing/2014/main" id="{F2C45B22-7EAF-364B-9360-CF10851B08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2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ko-KR" altLang="en-US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pitchFamily="18" charset="-127"/>
                  <a:ea typeface="MD솔체" pitchFamily="18" charset="-127"/>
                </a:rPr>
                <a:t>이집트</a:t>
              </a:r>
              <a:r>
                <a:rPr lang="en-US" altLang="ko-KR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pitchFamily="18" charset="-127"/>
                  <a:ea typeface="MD솔체" pitchFamily="18" charset="-127"/>
                </a:rPr>
                <a:t>, </a:t>
              </a:r>
              <a:r>
                <a:rPr lang="ko-KR" altLang="en-US" sz="20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D솔체" pitchFamily="18" charset="-127"/>
                  <a:ea typeface="MD솔체" pitchFamily="18" charset="-127"/>
                </a:rPr>
                <a:t>룩소르 성전 </a:t>
              </a:r>
            </a:p>
          </p:txBody>
        </p:sp>
      </p:grpSp>
      <p:sp>
        <p:nvSpPr>
          <p:cNvPr id="769043" name="Freeform 19">
            <a:extLst>
              <a:ext uri="{FF2B5EF4-FFF2-40B4-BE49-F238E27FC236}">
                <a16:creationId xmlns:a16="http://schemas.microsoft.com/office/drawing/2014/main" id="{26E4F0F7-C2FA-AC4C-AF74-F9D52E4EF4D6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4" name="Rectangle 20">
            <a:extLst>
              <a:ext uri="{FF2B5EF4-FFF2-40B4-BE49-F238E27FC236}">
                <a16:creationId xmlns:a16="http://schemas.microsoft.com/office/drawing/2014/main" id="{EACB9954-F1D0-C348-9359-B654B49E8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45" name="Freeform 21">
            <a:extLst>
              <a:ext uri="{FF2B5EF4-FFF2-40B4-BE49-F238E27FC236}">
                <a16:creationId xmlns:a16="http://schemas.microsoft.com/office/drawing/2014/main" id="{6A90E0A8-C57F-DF46-ABF4-B9225BAE055F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6" name="AutoShape 22">
            <a:extLst>
              <a:ext uri="{FF2B5EF4-FFF2-40B4-BE49-F238E27FC236}">
                <a16:creationId xmlns:a16="http://schemas.microsoft.com/office/drawing/2014/main" id="{3D142AD4-6BD2-2E48-B85D-24CDC39D7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47" name="Rectangle 23">
            <a:extLst>
              <a:ext uri="{FF2B5EF4-FFF2-40B4-BE49-F238E27FC236}">
                <a16:creationId xmlns:a16="http://schemas.microsoft.com/office/drawing/2014/main" id="{E6162062-AD89-2A4E-A494-15844A4D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48" name="Rectangle 24">
            <a:extLst>
              <a:ext uri="{FF2B5EF4-FFF2-40B4-BE49-F238E27FC236}">
                <a16:creationId xmlns:a16="http://schemas.microsoft.com/office/drawing/2014/main" id="{4AE19ACC-A9DB-DB40-917B-C99050AB4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49" name="AutoShape 25">
            <a:extLst>
              <a:ext uri="{FF2B5EF4-FFF2-40B4-BE49-F238E27FC236}">
                <a16:creationId xmlns:a16="http://schemas.microsoft.com/office/drawing/2014/main" id="{AE661871-88E0-8546-B36C-E0CBB4B3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50" name="Line 26">
            <a:extLst>
              <a:ext uri="{FF2B5EF4-FFF2-40B4-BE49-F238E27FC236}">
                <a16:creationId xmlns:a16="http://schemas.microsoft.com/office/drawing/2014/main" id="{021AD26F-1F97-2846-9B06-023C7B2F4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51" name="Line 27">
            <a:extLst>
              <a:ext uri="{FF2B5EF4-FFF2-40B4-BE49-F238E27FC236}">
                <a16:creationId xmlns:a16="http://schemas.microsoft.com/office/drawing/2014/main" id="{63ED9B69-DECA-BC42-8C48-1702BD97F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69052" name="Rectangle 28">
            <a:extLst>
              <a:ext uri="{FF2B5EF4-FFF2-40B4-BE49-F238E27FC236}">
                <a16:creationId xmlns:a16="http://schemas.microsoft.com/office/drawing/2014/main" id="{49B41271-8B32-2443-8657-BAC9F87A7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769063" name="Text Box 39">
            <a:extLst>
              <a:ext uri="{FF2B5EF4-FFF2-40B4-BE49-F238E27FC236}">
                <a16:creationId xmlns:a16="http://schemas.microsoft.com/office/drawing/2014/main" id="{ECCFECDD-6B0C-0541-954D-5CA7B38A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37-41</a:t>
            </a:r>
          </a:p>
        </p:txBody>
      </p:sp>
      <p:sp>
        <p:nvSpPr>
          <p:cNvPr id="769064" name="Text Box 40">
            <a:extLst>
              <a:ext uri="{FF2B5EF4-FFF2-40B4-BE49-F238E27FC236}">
                <a16:creationId xmlns:a16="http://schemas.microsoft.com/office/drawing/2014/main" id="{791C798A-E9AF-E041-878E-38ECC5E8C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>
            <a:extLst>
              <a:ext uri="{FF2B5EF4-FFF2-40B4-BE49-F238E27FC236}">
                <a16:creationId xmlns:a16="http://schemas.microsoft.com/office/drawing/2014/main" id="{A7A73177-54BE-EE4B-87A7-E588447C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83" name="Rectangle 3">
            <a:extLst>
              <a:ext uri="{FF2B5EF4-FFF2-40B4-BE49-F238E27FC236}">
                <a16:creationId xmlns:a16="http://schemas.microsoft.com/office/drawing/2014/main" id="{54074688-3FA1-314C-9B3D-9B6EF466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9" name="Text Box 19">
            <a:extLst>
              <a:ext uri="{FF2B5EF4-FFF2-40B4-BE49-F238E27FC236}">
                <a16:creationId xmlns:a16="http://schemas.microsoft.com/office/drawing/2014/main" id="{BDA6323A-339A-874F-BFE9-DC52975F9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83700" name="Text Box 20">
            <a:extLst>
              <a:ext uri="{FF2B5EF4-FFF2-40B4-BE49-F238E27FC236}">
                <a16:creationId xmlns:a16="http://schemas.microsoft.com/office/drawing/2014/main" id="{E26AAC74-B05F-3940-A7BC-6499A779E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37-41</a:t>
            </a:r>
          </a:p>
        </p:txBody>
      </p:sp>
      <p:sp>
        <p:nvSpPr>
          <p:cNvPr id="583705" name="Text Box 25">
            <a:extLst>
              <a:ext uri="{FF2B5EF4-FFF2-40B4-BE49-F238E27FC236}">
                <a16:creationId xmlns:a16="http://schemas.microsoft.com/office/drawing/2014/main" id="{16E1C22E-C356-9D47-8F51-0CD81D686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83713" name="Rectangle 33">
            <a:extLst>
              <a:ext uri="{FF2B5EF4-FFF2-40B4-BE49-F238E27FC236}">
                <a16:creationId xmlns:a16="http://schemas.microsoft.com/office/drawing/2014/main" id="{16DE12DB-26D3-514F-B677-46031BDB2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53</a:t>
            </a:r>
          </a:p>
        </p:txBody>
      </p:sp>
      <p:sp>
        <p:nvSpPr>
          <p:cNvPr id="583714" name="Text Box 34">
            <a:extLst>
              <a:ext uri="{FF2B5EF4-FFF2-40B4-BE49-F238E27FC236}">
                <a16:creationId xmlns:a16="http://schemas.microsoft.com/office/drawing/2014/main" id="{5E14555F-8033-624A-948A-BF0F8F317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pic>
        <p:nvPicPr>
          <p:cNvPr id="583717" name="Picture 37">
            <a:extLst>
              <a:ext uri="{FF2B5EF4-FFF2-40B4-BE49-F238E27FC236}">
                <a16:creationId xmlns:a16="http://schemas.microsoft.com/office/drawing/2014/main" id="{3BD8E11E-2788-2645-884E-3A06B4A4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>
            <a:extLst>
              <a:ext uri="{FF2B5EF4-FFF2-40B4-BE49-F238E27FC236}">
                <a16:creationId xmlns:a16="http://schemas.microsoft.com/office/drawing/2014/main" id="{E383B41A-EF9E-1448-B170-BCA0CBF4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>
            <a:extLst>
              <a:ext uri="{FF2B5EF4-FFF2-40B4-BE49-F238E27FC236}">
                <a16:creationId xmlns:a16="http://schemas.microsoft.com/office/drawing/2014/main" id="{F63D51D2-1B10-8E4D-9C4C-4E77017B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>
            <a:extLst>
              <a:ext uri="{FF2B5EF4-FFF2-40B4-BE49-F238E27FC236}">
                <a16:creationId xmlns:a16="http://schemas.microsoft.com/office/drawing/2014/main" id="{6EE57201-3A1D-2B43-8DC9-5E0F42EF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>
            <a:extLst>
              <a:ext uri="{FF2B5EF4-FFF2-40B4-BE49-F238E27FC236}">
                <a16:creationId xmlns:a16="http://schemas.microsoft.com/office/drawing/2014/main" id="{2151DA8B-C491-4047-A76D-C09CB9F77A20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7">
            <a:extLst>
              <a:ext uri="{FF2B5EF4-FFF2-40B4-BE49-F238E27FC236}">
                <a16:creationId xmlns:a16="http://schemas.microsoft.com/office/drawing/2014/main" id="{D3987562-3D5F-324E-9808-57936B900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88" name="Freeform 8">
            <a:extLst>
              <a:ext uri="{FF2B5EF4-FFF2-40B4-BE49-F238E27FC236}">
                <a16:creationId xmlns:a16="http://schemas.microsoft.com/office/drawing/2014/main" id="{BE29D004-0930-CF4B-BEC2-48C59DAC6D6E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9">
            <a:extLst>
              <a:ext uri="{FF2B5EF4-FFF2-40B4-BE49-F238E27FC236}">
                <a16:creationId xmlns:a16="http://schemas.microsoft.com/office/drawing/2014/main" id="{3FD6B450-2505-BD4F-B13B-0FB6778B6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0" name="Rectangle 10">
            <a:extLst>
              <a:ext uri="{FF2B5EF4-FFF2-40B4-BE49-F238E27FC236}">
                <a16:creationId xmlns:a16="http://schemas.microsoft.com/office/drawing/2014/main" id="{B424B05E-E072-8940-BC33-C64B9734B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1" name="Rectangle 11">
            <a:extLst>
              <a:ext uri="{FF2B5EF4-FFF2-40B4-BE49-F238E27FC236}">
                <a16:creationId xmlns:a16="http://schemas.microsoft.com/office/drawing/2014/main" id="{763416B0-1707-2943-9487-3B2ADFE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2" name="AutoShape 12">
            <a:extLst>
              <a:ext uri="{FF2B5EF4-FFF2-40B4-BE49-F238E27FC236}">
                <a16:creationId xmlns:a16="http://schemas.microsoft.com/office/drawing/2014/main" id="{1E17BB21-8D7C-F945-A046-04D23BC0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3" name="Line 13">
            <a:extLst>
              <a:ext uri="{FF2B5EF4-FFF2-40B4-BE49-F238E27FC236}">
                <a16:creationId xmlns:a16="http://schemas.microsoft.com/office/drawing/2014/main" id="{20B8266B-C41E-844E-B32D-CDF0C1879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4" name="Line 14">
            <a:extLst>
              <a:ext uri="{FF2B5EF4-FFF2-40B4-BE49-F238E27FC236}">
                <a16:creationId xmlns:a16="http://schemas.microsoft.com/office/drawing/2014/main" id="{E8ACA4D8-E3C8-6542-9F5F-E5573EE26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3695" name="Rectangle 15">
            <a:extLst>
              <a:ext uri="{FF2B5EF4-FFF2-40B4-BE49-F238E27FC236}">
                <a16:creationId xmlns:a16="http://schemas.microsoft.com/office/drawing/2014/main" id="{F28E7EC0-507C-C74E-AB11-2188FEF01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pic>
        <p:nvPicPr>
          <p:cNvPr id="583716" name="Picture 36">
            <a:extLst>
              <a:ext uri="{FF2B5EF4-FFF2-40B4-BE49-F238E27FC236}">
                <a16:creationId xmlns:a16="http://schemas.microsoft.com/office/drawing/2014/main" id="{EFF614D5-4479-B441-B01D-F718B7EB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78200" y="2352675"/>
            <a:ext cx="2930525" cy="181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>
            <a:extLst>
              <a:ext uri="{FF2B5EF4-FFF2-40B4-BE49-F238E27FC236}">
                <a16:creationId xmlns:a16="http://schemas.microsoft.com/office/drawing/2014/main" id="{23E69FFA-253B-3D41-A0FE-05B291B20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07" name="Rectangle 3">
            <a:extLst>
              <a:ext uri="{FF2B5EF4-FFF2-40B4-BE49-F238E27FC236}">
                <a16:creationId xmlns:a16="http://schemas.microsoft.com/office/drawing/2014/main" id="{CCD3926A-555F-2941-9474-824F5B066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09" name="Line 5">
            <a:extLst>
              <a:ext uri="{FF2B5EF4-FFF2-40B4-BE49-F238E27FC236}">
                <a16:creationId xmlns:a16="http://schemas.microsoft.com/office/drawing/2014/main" id="{2A83670D-A028-0949-985C-B720DA733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23" name="Text Box 19">
            <a:extLst>
              <a:ext uri="{FF2B5EF4-FFF2-40B4-BE49-F238E27FC236}">
                <a16:creationId xmlns:a16="http://schemas.microsoft.com/office/drawing/2014/main" id="{42452337-C9A7-354B-BBF0-17B42DEDF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84724" name="Text Box 20">
            <a:extLst>
              <a:ext uri="{FF2B5EF4-FFF2-40B4-BE49-F238E27FC236}">
                <a16:creationId xmlns:a16="http://schemas.microsoft.com/office/drawing/2014/main" id="{EDF2DCD8-7CDD-954F-A39B-131DA7F7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41:41-44</a:t>
            </a:r>
          </a:p>
        </p:txBody>
      </p:sp>
      <p:sp>
        <p:nvSpPr>
          <p:cNvPr id="584728" name="Text Box 24">
            <a:extLst>
              <a:ext uri="{FF2B5EF4-FFF2-40B4-BE49-F238E27FC236}">
                <a16:creationId xmlns:a16="http://schemas.microsoft.com/office/drawing/2014/main" id="{2674FA49-6850-F64B-A24F-292E19B84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000">
                <a:solidFill>
                  <a:schemeClr val="tx2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Joseph Comes To Power</a:t>
            </a:r>
          </a:p>
        </p:txBody>
      </p:sp>
      <p:sp>
        <p:nvSpPr>
          <p:cNvPr id="584730" name="Text Box 26">
            <a:extLst>
              <a:ext uri="{FF2B5EF4-FFF2-40B4-BE49-F238E27FC236}">
                <a16:creationId xmlns:a16="http://schemas.microsoft.com/office/drawing/2014/main" id="{00D5FF7B-1837-6C4F-8230-30A47BC9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pic>
        <p:nvPicPr>
          <p:cNvPr id="584735" name="Picture 31">
            <a:extLst>
              <a:ext uri="{FF2B5EF4-FFF2-40B4-BE49-F238E27FC236}">
                <a16:creationId xmlns:a16="http://schemas.microsoft.com/office/drawing/2014/main" id="{377851C7-9684-5845-B705-A9018E247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4710" name="Freeform 6">
            <a:extLst>
              <a:ext uri="{FF2B5EF4-FFF2-40B4-BE49-F238E27FC236}">
                <a16:creationId xmlns:a16="http://schemas.microsoft.com/office/drawing/2014/main" id="{52CE7EEE-DC5C-0445-8B28-C3BA06245471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1" name="Rectangle 7">
            <a:extLst>
              <a:ext uri="{FF2B5EF4-FFF2-40B4-BE49-F238E27FC236}">
                <a16:creationId xmlns:a16="http://schemas.microsoft.com/office/drawing/2014/main" id="{C5A26E02-F6F5-9A4D-9FD1-272EC24AF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2" name="Freeform 8">
            <a:extLst>
              <a:ext uri="{FF2B5EF4-FFF2-40B4-BE49-F238E27FC236}">
                <a16:creationId xmlns:a16="http://schemas.microsoft.com/office/drawing/2014/main" id="{7D7E0B22-D2A8-6A40-ACED-C40F974E8B15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3" name="AutoShape 9">
            <a:extLst>
              <a:ext uri="{FF2B5EF4-FFF2-40B4-BE49-F238E27FC236}">
                <a16:creationId xmlns:a16="http://schemas.microsoft.com/office/drawing/2014/main" id="{D1649A26-0F31-4C42-93C7-E84DCBFFD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4" name="Rectangle 10">
            <a:extLst>
              <a:ext uri="{FF2B5EF4-FFF2-40B4-BE49-F238E27FC236}">
                <a16:creationId xmlns:a16="http://schemas.microsoft.com/office/drawing/2014/main" id="{E7B7F6AA-3146-EA43-A4CF-BA89820A2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5" name="Rectangle 11">
            <a:extLst>
              <a:ext uri="{FF2B5EF4-FFF2-40B4-BE49-F238E27FC236}">
                <a16:creationId xmlns:a16="http://schemas.microsoft.com/office/drawing/2014/main" id="{D1B4EF5A-4F70-3E49-828D-19E0AADF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6" name="AutoShape 12">
            <a:extLst>
              <a:ext uri="{FF2B5EF4-FFF2-40B4-BE49-F238E27FC236}">
                <a16:creationId xmlns:a16="http://schemas.microsoft.com/office/drawing/2014/main" id="{C236EDAD-94E1-1843-8F3E-B12E00553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7" name="Line 13">
            <a:extLst>
              <a:ext uri="{FF2B5EF4-FFF2-40B4-BE49-F238E27FC236}">
                <a16:creationId xmlns:a16="http://schemas.microsoft.com/office/drawing/2014/main" id="{1358B429-1C2B-914D-B99E-ADF597E5C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8" name="Line 14">
            <a:extLst>
              <a:ext uri="{FF2B5EF4-FFF2-40B4-BE49-F238E27FC236}">
                <a16:creationId xmlns:a16="http://schemas.microsoft.com/office/drawing/2014/main" id="{A76DA3E2-250A-3545-9636-EC6ECB85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4719" name="Rectangle 15">
            <a:extLst>
              <a:ext uri="{FF2B5EF4-FFF2-40B4-BE49-F238E27FC236}">
                <a16:creationId xmlns:a16="http://schemas.microsoft.com/office/drawing/2014/main" id="{7EB30B78-A588-6648-8CFB-A71E1D1AD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584736" name="Rectangle 32">
            <a:extLst>
              <a:ext uri="{FF2B5EF4-FFF2-40B4-BE49-F238E27FC236}">
                <a16:creationId xmlns:a16="http://schemas.microsoft.com/office/drawing/2014/main" id="{14952D34-9000-F340-9449-B6E3ECE7F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54</a:t>
            </a:r>
          </a:p>
        </p:txBody>
      </p:sp>
      <p:sp>
        <p:nvSpPr>
          <p:cNvPr id="584737" name="Text Box 33">
            <a:extLst>
              <a:ext uri="{FF2B5EF4-FFF2-40B4-BE49-F238E27FC236}">
                <a16:creationId xmlns:a16="http://schemas.microsoft.com/office/drawing/2014/main" id="{9FC45C9D-173F-0846-9940-C9E67CD9B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sp>
        <p:nvSpPr>
          <p:cNvPr id="584738" name="Text Box 34">
            <a:extLst>
              <a:ext uri="{FF2B5EF4-FFF2-40B4-BE49-F238E27FC236}">
                <a16:creationId xmlns:a16="http://schemas.microsoft.com/office/drawing/2014/main" id="{1C6A8E91-D3F4-7E4B-B97B-79563C745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132388"/>
            <a:ext cx="4949825" cy="519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요셉이 권력을 갖게 된다</a:t>
            </a:r>
            <a:r>
              <a:rPr lang="en-US" altLang="ko-KR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</p:spTree>
  </p:cSld>
  <p:clrMapOvr>
    <a:masterClrMapping/>
  </p:clrMapOvr>
  <p:transition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99DCDE7-662E-654D-9458-E0583A15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75" name="Freeform 3">
            <a:extLst>
              <a:ext uri="{FF2B5EF4-FFF2-40B4-BE49-F238E27FC236}">
                <a16:creationId xmlns:a16="http://schemas.microsoft.com/office/drawing/2014/main" id="{A79168F5-6E7E-5D40-A3E0-C0C1085C7D4B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6" name="Rectangle 4">
            <a:extLst>
              <a:ext uri="{FF2B5EF4-FFF2-40B4-BE49-F238E27FC236}">
                <a16:creationId xmlns:a16="http://schemas.microsoft.com/office/drawing/2014/main" id="{577D786A-8361-C44B-AEAE-DDB75574B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77" name="Rectangle 5">
            <a:extLst>
              <a:ext uri="{FF2B5EF4-FFF2-40B4-BE49-F238E27FC236}">
                <a16:creationId xmlns:a16="http://schemas.microsoft.com/office/drawing/2014/main" id="{73D6FD23-202C-F646-BB61-36BAF5C9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78" name="Freeform 6">
            <a:extLst>
              <a:ext uri="{FF2B5EF4-FFF2-40B4-BE49-F238E27FC236}">
                <a16:creationId xmlns:a16="http://schemas.microsoft.com/office/drawing/2014/main" id="{EE8BD7CD-C254-F94D-8103-6A69C1DF5E1E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Freeform 7">
            <a:extLst>
              <a:ext uri="{FF2B5EF4-FFF2-40B4-BE49-F238E27FC236}">
                <a16:creationId xmlns:a16="http://schemas.microsoft.com/office/drawing/2014/main" id="{8836773C-4318-374D-B72F-5D5003EE0338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D9CF249F-ED4A-DC4D-AA69-0BEFA48C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207881" name="Freeform 9">
            <a:extLst>
              <a:ext uri="{FF2B5EF4-FFF2-40B4-BE49-F238E27FC236}">
                <a16:creationId xmlns:a16="http://schemas.microsoft.com/office/drawing/2014/main" id="{1CF501D6-81F4-D448-BF2F-4C64D69A9211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80C1DEDB-C69E-4544-AAD9-27B22D77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207883" name="Freeform 11">
            <a:extLst>
              <a:ext uri="{FF2B5EF4-FFF2-40B4-BE49-F238E27FC236}">
                <a16:creationId xmlns:a16="http://schemas.microsoft.com/office/drawing/2014/main" id="{F9E86F06-22D3-8E45-9B4D-717E29FFFC32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>
            <a:extLst>
              <a:ext uri="{FF2B5EF4-FFF2-40B4-BE49-F238E27FC236}">
                <a16:creationId xmlns:a16="http://schemas.microsoft.com/office/drawing/2014/main" id="{5256CB35-7F19-0745-A888-79576762797E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Freeform 13">
            <a:extLst>
              <a:ext uri="{FF2B5EF4-FFF2-40B4-BE49-F238E27FC236}">
                <a16:creationId xmlns:a16="http://schemas.microsoft.com/office/drawing/2014/main" id="{E6419D6B-3AA6-2E41-8F3B-91271E981204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>
            <a:extLst>
              <a:ext uri="{FF2B5EF4-FFF2-40B4-BE49-F238E27FC236}">
                <a16:creationId xmlns:a16="http://schemas.microsoft.com/office/drawing/2014/main" id="{9D535822-CBB7-BA48-A21B-C87C94F86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207887" name="Rectangle 15">
            <a:extLst>
              <a:ext uri="{FF2B5EF4-FFF2-40B4-BE49-F238E27FC236}">
                <a16:creationId xmlns:a16="http://schemas.microsoft.com/office/drawing/2014/main" id="{18D291D0-5280-1041-9B95-55A086F9D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10271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207888" name="Rectangle 16">
            <a:extLst>
              <a:ext uri="{FF2B5EF4-FFF2-40B4-BE49-F238E27FC236}">
                <a16:creationId xmlns:a16="http://schemas.microsoft.com/office/drawing/2014/main" id="{353F3C68-809D-F440-AD98-B17B04F3A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207889" name="Rectangle 17">
            <a:extLst>
              <a:ext uri="{FF2B5EF4-FFF2-40B4-BE49-F238E27FC236}">
                <a16:creationId xmlns:a16="http://schemas.microsoft.com/office/drawing/2014/main" id="{792A3E17-8109-1743-9563-B7EB94CD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0" name="Line 18">
            <a:extLst>
              <a:ext uri="{FF2B5EF4-FFF2-40B4-BE49-F238E27FC236}">
                <a16:creationId xmlns:a16="http://schemas.microsoft.com/office/drawing/2014/main" id="{9182FF25-F756-6940-9EE4-F411B1F3A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1" name="Line 19">
            <a:extLst>
              <a:ext uri="{FF2B5EF4-FFF2-40B4-BE49-F238E27FC236}">
                <a16:creationId xmlns:a16="http://schemas.microsoft.com/office/drawing/2014/main" id="{DEB5F764-89F8-E648-BAEC-214586558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2" name="Rectangle 20">
            <a:extLst>
              <a:ext uri="{FF2B5EF4-FFF2-40B4-BE49-F238E27FC236}">
                <a16:creationId xmlns:a16="http://schemas.microsoft.com/office/drawing/2014/main" id="{1D746AB5-0509-FB48-80F5-44346955A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728788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</a:t>
            </a:r>
          </a:p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그리기</a:t>
            </a:r>
          </a:p>
        </p:txBody>
      </p:sp>
      <p:sp>
        <p:nvSpPr>
          <p:cNvPr id="207893" name="Rectangle 21">
            <a:extLst>
              <a:ext uri="{FF2B5EF4-FFF2-40B4-BE49-F238E27FC236}">
                <a16:creationId xmlns:a16="http://schemas.microsoft.com/office/drawing/2014/main" id="{A016E593-936E-2D45-865D-5E0FD1B4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207894" name="Line 22">
            <a:extLst>
              <a:ext uri="{FF2B5EF4-FFF2-40B4-BE49-F238E27FC236}">
                <a16:creationId xmlns:a16="http://schemas.microsoft.com/office/drawing/2014/main" id="{62DBBB75-AFCE-664D-AD67-03DFBF666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6" name="Rectangle 24">
            <a:extLst>
              <a:ext uri="{FF2B5EF4-FFF2-40B4-BE49-F238E27FC236}">
                <a16:creationId xmlns:a16="http://schemas.microsoft.com/office/drawing/2014/main" id="{A4E62E69-F2D3-8E4C-AF43-493C47A66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7" name="Rectangle 25">
            <a:extLst>
              <a:ext uri="{FF2B5EF4-FFF2-40B4-BE49-F238E27FC236}">
                <a16:creationId xmlns:a16="http://schemas.microsoft.com/office/drawing/2014/main" id="{839CBD29-8E61-F441-B0C9-889FA8060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207898" name="Rectangle 26">
            <a:extLst>
              <a:ext uri="{FF2B5EF4-FFF2-40B4-BE49-F238E27FC236}">
                <a16:creationId xmlns:a16="http://schemas.microsoft.com/office/drawing/2014/main" id="{573DCF75-AF92-FC4A-A1A9-D8E867849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207900" name="Rectangle 28">
            <a:extLst>
              <a:ext uri="{FF2B5EF4-FFF2-40B4-BE49-F238E27FC236}">
                <a16:creationId xmlns:a16="http://schemas.microsoft.com/office/drawing/2014/main" id="{0DF54BD7-E85E-4D42-BDE0-3C62AD2CF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</a:p>
        </p:txBody>
      </p:sp>
      <p:sp>
        <p:nvSpPr>
          <p:cNvPr id="207902" name="Rectangle 30">
            <a:extLst>
              <a:ext uri="{FF2B5EF4-FFF2-40B4-BE49-F238E27FC236}">
                <a16:creationId xmlns:a16="http://schemas.microsoft.com/office/drawing/2014/main" id="{99EC688F-EC8F-D046-951A-15F22E30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07903" name="Oval 31">
            <a:extLst>
              <a:ext uri="{FF2B5EF4-FFF2-40B4-BE49-F238E27FC236}">
                <a16:creationId xmlns:a16="http://schemas.microsoft.com/office/drawing/2014/main" id="{FF2E4629-DAA0-6E47-9640-D5A76EE7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05" name="Rectangle 33">
            <a:extLst>
              <a:ext uri="{FF2B5EF4-FFF2-40B4-BE49-F238E27FC236}">
                <a16:creationId xmlns:a16="http://schemas.microsoft.com/office/drawing/2014/main" id="{3CC1C364-1726-1C44-87D2-6275FA60F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825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07906" name="Oval 34">
            <a:extLst>
              <a:ext uri="{FF2B5EF4-FFF2-40B4-BE49-F238E27FC236}">
                <a16:creationId xmlns:a16="http://schemas.microsoft.com/office/drawing/2014/main" id="{AB95D79B-D6E6-DF4A-A544-010DBF5F0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07" name="Rectangle 35">
            <a:extLst>
              <a:ext uri="{FF2B5EF4-FFF2-40B4-BE49-F238E27FC236}">
                <a16:creationId xmlns:a16="http://schemas.microsoft.com/office/drawing/2014/main" id="{787DFCC9-E7AF-424F-A0DA-9B114F31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88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207908" name="Oval 36">
            <a:extLst>
              <a:ext uri="{FF2B5EF4-FFF2-40B4-BE49-F238E27FC236}">
                <a16:creationId xmlns:a16="http://schemas.microsoft.com/office/drawing/2014/main" id="{2268E3A7-360A-DC42-8594-DC26714FE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09" name="Oval 37">
            <a:extLst>
              <a:ext uri="{FF2B5EF4-FFF2-40B4-BE49-F238E27FC236}">
                <a16:creationId xmlns:a16="http://schemas.microsoft.com/office/drawing/2014/main" id="{BC2CFBF8-468C-1E4C-91A2-A1863036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10" name="Rectangle 38">
            <a:extLst>
              <a:ext uri="{FF2B5EF4-FFF2-40B4-BE49-F238E27FC236}">
                <a16:creationId xmlns:a16="http://schemas.microsoft.com/office/drawing/2014/main" id="{85A955A1-F4C9-BF40-9FC9-DCAB6A571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207911" name="Oval 39">
            <a:extLst>
              <a:ext uri="{FF2B5EF4-FFF2-40B4-BE49-F238E27FC236}">
                <a16:creationId xmlns:a16="http://schemas.microsoft.com/office/drawing/2014/main" id="{9657B92A-148E-384E-9BA6-AE790B07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12" name="Rectangle 40">
            <a:extLst>
              <a:ext uri="{FF2B5EF4-FFF2-40B4-BE49-F238E27FC236}">
                <a16:creationId xmlns:a16="http://schemas.microsoft.com/office/drawing/2014/main" id="{995975BB-399E-5A43-9D8D-451267A46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207914" name="Rectangle 42">
            <a:extLst>
              <a:ext uri="{FF2B5EF4-FFF2-40B4-BE49-F238E27FC236}">
                <a16:creationId xmlns:a16="http://schemas.microsoft.com/office/drawing/2014/main" id="{DF946D26-6540-AF46-A077-956780E86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081463"/>
            <a:ext cx="6794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애</a:t>
            </a:r>
          </a:p>
        </p:txBody>
      </p:sp>
      <p:sp>
        <p:nvSpPr>
          <p:cNvPr id="207915" name="Rectangle 43">
            <a:extLst>
              <a:ext uri="{FF2B5EF4-FFF2-40B4-BE49-F238E27FC236}">
                <a16:creationId xmlns:a16="http://schemas.microsoft.com/office/drawing/2014/main" id="{44A1A86F-56C1-C542-9BF8-28068A95E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207916" name="Freeform 44">
            <a:extLst>
              <a:ext uri="{FF2B5EF4-FFF2-40B4-BE49-F238E27FC236}">
                <a16:creationId xmlns:a16="http://schemas.microsoft.com/office/drawing/2014/main" id="{12CEB8E4-BD37-FF46-82AF-040D44E050AA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>
            <a:extLst>
              <a:ext uri="{FF2B5EF4-FFF2-40B4-BE49-F238E27FC236}">
                <a16:creationId xmlns:a16="http://schemas.microsoft.com/office/drawing/2014/main" id="{8E27E31B-7C4E-9544-B4B3-FBE394B2897F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>
            <a:extLst>
              <a:ext uri="{FF2B5EF4-FFF2-40B4-BE49-F238E27FC236}">
                <a16:creationId xmlns:a16="http://schemas.microsoft.com/office/drawing/2014/main" id="{B19137B3-3923-7F46-A21C-0E713174B186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207925" name="Group 53">
            <a:extLst>
              <a:ext uri="{FF2B5EF4-FFF2-40B4-BE49-F238E27FC236}">
                <a16:creationId xmlns:a16="http://schemas.microsoft.com/office/drawing/2014/main" id="{3A5503EC-2DFC-984D-A54B-0619BF1D08D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>
              <a:extLst>
                <a:ext uri="{FF2B5EF4-FFF2-40B4-BE49-F238E27FC236}">
                  <a16:creationId xmlns:a16="http://schemas.microsoft.com/office/drawing/2014/main" id="{9C81DADF-02FB-F841-8F5B-45D81745E4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07924" name="Oval 52">
              <a:extLst>
                <a:ext uri="{FF2B5EF4-FFF2-40B4-BE49-F238E27FC236}">
                  <a16:creationId xmlns:a16="http://schemas.microsoft.com/office/drawing/2014/main" id="{146E03DC-AF74-CD46-92E7-B407D9374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07895" name="Oval 23">
            <a:extLst>
              <a:ext uri="{FF2B5EF4-FFF2-40B4-BE49-F238E27FC236}">
                <a16:creationId xmlns:a16="http://schemas.microsoft.com/office/drawing/2014/main" id="{F67CFFCF-0C97-E744-BCED-987312B41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899" name="Oval 27">
            <a:extLst>
              <a:ext uri="{FF2B5EF4-FFF2-40B4-BE49-F238E27FC236}">
                <a16:creationId xmlns:a16="http://schemas.microsoft.com/office/drawing/2014/main" id="{185532E6-BD98-314A-9AAB-2FE2E141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01" name="Oval 29">
            <a:extLst>
              <a:ext uri="{FF2B5EF4-FFF2-40B4-BE49-F238E27FC236}">
                <a16:creationId xmlns:a16="http://schemas.microsoft.com/office/drawing/2014/main" id="{CC6D5E4A-4756-A141-B598-39B5A766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04" name="Oval 32">
            <a:extLst>
              <a:ext uri="{FF2B5EF4-FFF2-40B4-BE49-F238E27FC236}">
                <a16:creationId xmlns:a16="http://schemas.microsoft.com/office/drawing/2014/main" id="{49BDCFFD-5304-F24A-9B64-57C5A0654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13" name="Oval 41">
            <a:extLst>
              <a:ext uri="{FF2B5EF4-FFF2-40B4-BE49-F238E27FC236}">
                <a16:creationId xmlns:a16="http://schemas.microsoft.com/office/drawing/2014/main" id="{5F8AEA7A-7486-924A-8EBB-D65A02343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26" name="Freeform 54">
            <a:extLst>
              <a:ext uri="{FF2B5EF4-FFF2-40B4-BE49-F238E27FC236}">
                <a16:creationId xmlns:a16="http://schemas.microsoft.com/office/drawing/2014/main" id="{F9F8A76A-6DF1-1948-8699-60E949242631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7" name="Rectangle 55">
            <a:extLst>
              <a:ext uri="{FF2B5EF4-FFF2-40B4-BE49-F238E27FC236}">
                <a16:creationId xmlns:a16="http://schemas.microsoft.com/office/drawing/2014/main" id="{F8D00CA3-CCB4-8E48-A11D-CDAAE4E1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28" name="Freeform 56">
            <a:extLst>
              <a:ext uri="{FF2B5EF4-FFF2-40B4-BE49-F238E27FC236}">
                <a16:creationId xmlns:a16="http://schemas.microsoft.com/office/drawing/2014/main" id="{47BFE297-9B23-1F48-B5AA-ED24F8AB5A94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9" name="AutoShape 57">
            <a:extLst>
              <a:ext uri="{FF2B5EF4-FFF2-40B4-BE49-F238E27FC236}">
                <a16:creationId xmlns:a16="http://schemas.microsoft.com/office/drawing/2014/main" id="{EF77A692-AD59-9349-8FFB-1043EC25C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0" name="Rectangle 58">
            <a:extLst>
              <a:ext uri="{FF2B5EF4-FFF2-40B4-BE49-F238E27FC236}">
                <a16:creationId xmlns:a16="http://schemas.microsoft.com/office/drawing/2014/main" id="{388FC4AD-81E4-2647-BDCF-BFDB72A3A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1" name="Rectangle 59">
            <a:extLst>
              <a:ext uri="{FF2B5EF4-FFF2-40B4-BE49-F238E27FC236}">
                <a16:creationId xmlns:a16="http://schemas.microsoft.com/office/drawing/2014/main" id="{2A2130FE-E8E2-844D-8855-4EFE20FB1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2" name="AutoShape 60">
            <a:extLst>
              <a:ext uri="{FF2B5EF4-FFF2-40B4-BE49-F238E27FC236}">
                <a16:creationId xmlns:a16="http://schemas.microsoft.com/office/drawing/2014/main" id="{79B502E8-DD27-D14A-972F-160D7664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3" name="Line 61">
            <a:extLst>
              <a:ext uri="{FF2B5EF4-FFF2-40B4-BE49-F238E27FC236}">
                <a16:creationId xmlns:a16="http://schemas.microsoft.com/office/drawing/2014/main" id="{BDAAE1D4-7CF5-DC49-9260-606A599D2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4" name="Line 62">
            <a:extLst>
              <a:ext uri="{FF2B5EF4-FFF2-40B4-BE49-F238E27FC236}">
                <a16:creationId xmlns:a16="http://schemas.microsoft.com/office/drawing/2014/main" id="{08631536-D128-454B-9D55-4E3D5D55A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35" name="Rectangle 63">
            <a:extLst>
              <a:ext uri="{FF2B5EF4-FFF2-40B4-BE49-F238E27FC236}">
                <a16:creationId xmlns:a16="http://schemas.microsoft.com/office/drawing/2014/main" id="{E230EA00-5CC2-F449-952A-6CB25CC1A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207938" name="Text Box 66">
            <a:extLst>
              <a:ext uri="{FF2B5EF4-FFF2-40B4-BE49-F238E27FC236}">
                <a16:creationId xmlns:a16="http://schemas.microsoft.com/office/drawing/2014/main" id="{15621438-D204-C142-AC76-3ED5715B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42:2</a:t>
            </a:r>
          </a:p>
        </p:txBody>
      </p:sp>
      <p:sp>
        <p:nvSpPr>
          <p:cNvPr id="207940" name="Oval 68">
            <a:extLst>
              <a:ext uri="{FF2B5EF4-FFF2-40B4-BE49-F238E27FC236}">
                <a16:creationId xmlns:a16="http://schemas.microsoft.com/office/drawing/2014/main" id="{EA19F1E1-99B6-AC44-B0C4-4B334893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07941" name="Text Box 69">
            <a:extLst>
              <a:ext uri="{FF2B5EF4-FFF2-40B4-BE49-F238E27FC236}">
                <a16:creationId xmlns:a16="http://schemas.microsoft.com/office/drawing/2014/main" id="{DEFF4665-3B1D-AE47-977C-D1130B297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07944" name="Text Box 72">
            <a:extLst>
              <a:ext uri="{FF2B5EF4-FFF2-40B4-BE49-F238E27FC236}">
                <a16:creationId xmlns:a16="http://schemas.microsoft.com/office/drawing/2014/main" id="{1B725D82-9144-E349-95ED-39A0F7BBB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1</a:t>
            </a:r>
          </a:p>
        </p:txBody>
      </p:sp>
      <p:sp>
        <p:nvSpPr>
          <p:cNvPr id="207946" name="Rectangle 74">
            <a:extLst>
              <a:ext uri="{FF2B5EF4-FFF2-40B4-BE49-F238E27FC236}">
                <a16:creationId xmlns:a16="http://schemas.microsoft.com/office/drawing/2014/main" id="{0CAC14E4-ED8C-B34E-B54A-C427851F9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55</a:t>
            </a:r>
          </a:p>
        </p:txBody>
      </p:sp>
      <p:sp>
        <p:nvSpPr>
          <p:cNvPr id="207947" name="Text Box 75">
            <a:extLst>
              <a:ext uri="{FF2B5EF4-FFF2-40B4-BE49-F238E27FC236}">
                <a16:creationId xmlns:a16="http://schemas.microsoft.com/office/drawing/2014/main" id="{10F5878D-F3C1-7140-BF4A-F2559E8E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sp>
        <p:nvSpPr>
          <p:cNvPr id="207948" name="Text Box 76">
            <a:extLst>
              <a:ext uri="{FF2B5EF4-FFF2-40B4-BE49-F238E27FC236}">
                <a16:creationId xmlns:a16="http://schemas.microsoft.com/office/drawing/2014/main" id="{1054E437-BBFE-2B4F-82BE-FEC132CB9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0" y="1701800"/>
            <a:ext cx="2914650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기근</a:t>
            </a:r>
            <a:r>
              <a:rPr lang="en-US" altLang="ko-KR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  <p:sp>
        <p:nvSpPr>
          <p:cNvPr id="207949" name="Text Box 77">
            <a:extLst>
              <a:ext uri="{FF2B5EF4-FFF2-40B4-BE49-F238E27FC236}">
                <a16:creationId xmlns:a16="http://schemas.microsoft.com/office/drawing/2014/main" id="{C313306C-2B9D-4F41-A192-9D2087F63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풍요</a:t>
            </a:r>
            <a:r>
              <a:rPr lang="en-US" altLang="ko-KR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0" grpId="0" animBg="1"/>
      <p:bldP spid="207948" grpId="0" autoUpdateAnimBg="0"/>
      <p:bldP spid="2079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F576D79F-D77A-024E-AED3-B11602D3F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8FF8F9BB-4E77-CB48-804A-2CDADC01F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52" name="Line 4">
            <a:extLst>
              <a:ext uri="{FF2B5EF4-FFF2-40B4-BE49-F238E27FC236}">
                <a16:creationId xmlns:a16="http://schemas.microsoft.com/office/drawing/2014/main" id="{7FBB3BFF-BC8D-5A42-9094-F113AF0E2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53" name="Text Box 5">
            <a:extLst>
              <a:ext uri="{FF2B5EF4-FFF2-40B4-BE49-F238E27FC236}">
                <a16:creationId xmlns:a16="http://schemas.microsoft.com/office/drawing/2014/main" id="{861349AB-D582-FE49-81E0-393D78DA3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600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C0617855-B8D7-F84C-ADB1-0D201989D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000">
                <a:solidFill>
                  <a:schemeClr val="tx2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Joseph and His Brothers</a:t>
            </a:r>
          </a:p>
        </p:txBody>
      </p:sp>
      <p:sp>
        <p:nvSpPr>
          <p:cNvPr id="770056" name="Text Box 8">
            <a:extLst>
              <a:ext uri="{FF2B5EF4-FFF2-40B4-BE49-F238E27FC236}">
                <a16:creationId xmlns:a16="http://schemas.microsoft.com/office/drawing/2014/main" id="{ED0FB32D-258B-444E-A64C-A789A71C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pic>
        <p:nvPicPr>
          <p:cNvPr id="770057" name="Picture 9">
            <a:extLst>
              <a:ext uri="{FF2B5EF4-FFF2-40B4-BE49-F238E27FC236}">
                <a16:creationId xmlns:a16="http://schemas.microsoft.com/office/drawing/2014/main" id="{AE8A7A05-DF4C-4B45-93E9-CA500ED4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CFBBB42C-697C-7347-B761-79E0AF78F910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59" name="Rectangle 11">
            <a:extLst>
              <a:ext uri="{FF2B5EF4-FFF2-40B4-BE49-F238E27FC236}">
                <a16:creationId xmlns:a16="http://schemas.microsoft.com/office/drawing/2014/main" id="{65C17055-BBD3-E341-B0DC-7064DE220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A23C2736-571D-054A-8367-FE3AF70294D6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61" name="AutoShape 13">
            <a:extLst>
              <a:ext uri="{FF2B5EF4-FFF2-40B4-BE49-F238E27FC236}">
                <a16:creationId xmlns:a16="http://schemas.microsoft.com/office/drawing/2014/main" id="{6D69B495-2513-6841-A1DF-28FE89451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2" name="Rectangle 14">
            <a:extLst>
              <a:ext uri="{FF2B5EF4-FFF2-40B4-BE49-F238E27FC236}">
                <a16:creationId xmlns:a16="http://schemas.microsoft.com/office/drawing/2014/main" id="{DD3E91CF-9DEE-4246-A3C2-C64B6EA4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3" name="Rectangle 15">
            <a:extLst>
              <a:ext uri="{FF2B5EF4-FFF2-40B4-BE49-F238E27FC236}">
                <a16:creationId xmlns:a16="http://schemas.microsoft.com/office/drawing/2014/main" id="{65331773-4313-DD4B-BA5B-89C9880ED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4" name="AutoShape 16">
            <a:extLst>
              <a:ext uri="{FF2B5EF4-FFF2-40B4-BE49-F238E27FC236}">
                <a16:creationId xmlns:a16="http://schemas.microsoft.com/office/drawing/2014/main" id="{EBCE8BBE-089E-3B4B-98AB-70179DD21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5" name="Line 17">
            <a:extLst>
              <a:ext uri="{FF2B5EF4-FFF2-40B4-BE49-F238E27FC236}">
                <a16:creationId xmlns:a16="http://schemas.microsoft.com/office/drawing/2014/main" id="{18FB65A4-91CE-A64D-88AC-CB0DE9127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6" name="Line 18">
            <a:extLst>
              <a:ext uri="{FF2B5EF4-FFF2-40B4-BE49-F238E27FC236}">
                <a16:creationId xmlns:a16="http://schemas.microsoft.com/office/drawing/2014/main" id="{3C904E1C-BAAC-B94C-959C-FA900839B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70067" name="Rectangle 19">
            <a:extLst>
              <a:ext uri="{FF2B5EF4-FFF2-40B4-BE49-F238E27FC236}">
                <a16:creationId xmlns:a16="http://schemas.microsoft.com/office/drawing/2014/main" id="{318B11FB-25E1-EE4C-BDFC-CEF9B1D04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770068" name="Rectangle 20">
            <a:extLst>
              <a:ext uri="{FF2B5EF4-FFF2-40B4-BE49-F238E27FC236}">
                <a16:creationId xmlns:a16="http://schemas.microsoft.com/office/drawing/2014/main" id="{564942A9-9A6B-E349-9A4A-273D73536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56</a:t>
            </a:r>
          </a:p>
        </p:txBody>
      </p:sp>
      <p:sp>
        <p:nvSpPr>
          <p:cNvPr id="770069" name="Text Box 21">
            <a:extLst>
              <a:ext uri="{FF2B5EF4-FFF2-40B4-BE49-F238E27FC236}">
                <a16:creationId xmlns:a16="http://schemas.microsoft.com/office/drawing/2014/main" id="{7C313F89-A86C-3A49-9718-10706067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sp>
        <p:nvSpPr>
          <p:cNvPr id="770070" name="Text Box 22">
            <a:extLst>
              <a:ext uri="{FF2B5EF4-FFF2-40B4-BE49-F238E27FC236}">
                <a16:creationId xmlns:a16="http://schemas.microsoft.com/office/drawing/2014/main" id="{A622579C-FC7F-1748-A7BF-98B21B895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37-41</a:t>
            </a:r>
          </a:p>
        </p:txBody>
      </p:sp>
      <p:sp>
        <p:nvSpPr>
          <p:cNvPr id="770072" name="Text Box 24">
            <a:extLst>
              <a:ext uri="{FF2B5EF4-FFF2-40B4-BE49-F238E27FC236}">
                <a16:creationId xmlns:a16="http://schemas.microsoft.com/office/drawing/2014/main" id="{C54B5D18-9E2D-9B45-93D3-E7F626478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1279525"/>
            <a:ext cx="54864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요셉과 그의 형제들</a:t>
            </a:r>
          </a:p>
        </p:txBody>
      </p:sp>
    </p:spTree>
  </p:cSld>
  <p:clrMapOvr>
    <a:masterClrMapping/>
  </p:clrMapOvr>
  <p:transition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98CA5DED-D2AF-A542-B8C6-6D2898358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59" name="Freeform 3">
            <a:extLst>
              <a:ext uri="{FF2B5EF4-FFF2-40B4-BE49-F238E27FC236}">
                <a16:creationId xmlns:a16="http://schemas.microsoft.com/office/drawing/2014/main" id="{43ACE8F1-D402-3142-9420-3E06D1F7932E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0" name="Rectangle 4">
            <a:extLst>
              <a:ext uri="{FF2B5EF4-FFF2-40B4-BE49-F238E27FC236}">
                <a16:creationId xmlns:a16="http://schemas.microsoft.com/office/drawing/2014/main" id="{DEBA1377-001A-0347-B775-604E7475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61" name="Rectangle 5">
            <a:extLst>
              <a:ext uri="{FF2B5EF4-FFF2-40B4-BE49-F238E27FC236}">
                <a16:creationId xmlns:a16="http://schemas.microsoft.com/office/drawing/2014/main" id="{BEF37EA5-D5FE-7A4B-9DDC-AC28D84E9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62" name="Freeform 6">
            <a:extLst>
              <a:ext uri="{FF2B5EF4-FFF2-40B4-BE49-F238E27FC236}">
                <a16:creationId xmlns:a16="http://schemas.microsoft.com/office/drawing/2014/main" id="{A0096840-2B83-F649-8B18-7E27FF93B35B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3" name="Freeform 7">
            <a:extLst>
              <a:ext uri="{FF2B5EF4-FFF2-40B4-BE49-F238E27FC236}">
                <a16:creationId xmlns:a16="http://schemas.microsoft.com/office/drawing/2014/main" id="{37C800C0-9472-CE48-B49E-02861FC0FD14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4" name="Rectangle 8">
            <a:extLst>
              <a:ext uri="{FF2B5EF4-FFF2-40B4-BE49-F238E27FC236}">
                <a16:creationId xmlns:a16="http://schemas.microsoft.com/office/drawing/2014/main" id="{96CE83E6-021C-C448-BA7C-B5AEF0795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</a:p>
        </p:txBody>
      </p:sp>
      <p:sp>
        <p:nvSpPr>
          <p:cNvPr id="377865" name="Freeform 9">
            <a:extLst>
              <a:ext uri="{FF2B5EF4-FFF2-40B4-BE49-F238E27FC236}">
                <a16:creationId xmlns:a16="http://schemas.microsoft.com/office/drawing/2014/main" id="{AD05B7CD-B9A9-9249-B3B6-ED362665B0FF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6" name="Rectangle 10">
            <a:extLst>
              <a:ext uri="{FF2B5EF4-FFF2-40B4-BE49-F238E27FC236}">
                <a16:creationId xmlns:a16="http://schemas.microsoft.com/office/drawing/2014/main" id="{01CDD35E-AA57-A34F-9968-3B4C616CD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77867" name="Freeform 11">
            <a:extLst>
              <a:ext uri="{FF2B5EF4-FFF2-40B4-BE49-F238E27FC236}">
                <a16:creationId xmlns:a16="http://schemas.microsoft.com/office/drawing/2014/main" id="{6794F6BF-65C4-2243-B0B8-71183A1ADBDA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8" name="Freeform 12">
            <a:extLst>
              <a:ext uri="{FF2B5EF4-FFF2-40B4-BE49-F238E27FC236}">
                <a16:creationId xmlns:a16="http://schemas.microsoft.com/office/drawing/2014/main" id="{B8921A8E-9EAF-B743-9440-F091530F2602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9" name="Freeform 13">
            <a:extLst>
              <a:ext uri="{FF2B5EF4-FFF2-40B4-BE49-F238E27FC236}">
                <a16:creationId xmlns:a16="http://schemas.microsoft.com/office/drawing/2014/main" id="{6C2B74AF-D6A1-3146-B79C-1BAE306A3BE1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70" name="Rectangle 14">
            <a:extLst>
              <a:ext uri="{FF2B5EF4-FFF2-40B4-BE49-F238E27FC236}">
                <a16:creationId xmlns:a16="http://schemas.microsoft.com/office/drawing/2014/main" id="{A055E39C-8D6A-844D-8E9F-4D3C9F51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</a:p>
        </p:txBody>
      </p:sp>
      <p:sp>
        <p:nvSpPr>
          <p:cNvPr id="377871" name="Rectangle 15">
            <a:extLst>
              <a:ext uri="{FF2B5EF4-FFF2-40B4-BE49-F238E27FC236}">
                <a16:creationId xmlns:a16="http://schemas.microsoft.com/office/drawing/2014/main" id="{90593D39-757C-BE4A-A58F-96CFC25F6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936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77872" name="Rectangle 16">
            <a:extLst>
              <a:ext uri="{FF2B5EF4-FFF2-40B4-BE49-F238E27FC236}">
                <a16:creationId xmlns:a16="http://schemas.microsoft.com/office/drawing/2014/main" id="{41BE5166-942A-994A-9E89-9915BE9EF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</a:p>
        </p:txBody>
      </p:sp>
      <p:sp>
        <p:nvSpPr>
          <p:cNvPr id="377873" name="Rectangle 17">
            <a:extLst>
              <a:ext uri="{FF2B5EF4-FFF2-40B4-BE49-F238E27FC236}">
                <a16:creationId xmlns:a16="http://schemas.microsoft.com/office/drawing/2014/main" id="{5AECC77F-99AB-A94C-8E8D-0510D532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74" name="Line 18">
            <a:extLst>
              <a:ext uri="{FF2B5EF4-FFF2-40B4-BE49-F238E27FC236}">
                <a16:creationId xmlns:a16="http://schemas.microsoft.com/office/drawing/2014/main" id="{5CB8C5D6-672D-2546-B962-CED671C49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75" name="Line 19">
            <a:extLst>
              <a:ext uri="{FF2B5EF4-FFF2-40B4-BE49-F238E27FC236}">
                <a16:creationId xmlns:a16="http://schemas.microsoft.com/office/drawing/2014/main" id="{85FF31ED-8DF1-8047-AC2D-9A227A6A0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76" name="Rectangle 20">
            <a:extLst>
              <a:ext uri="{FF2B5EF4-FFF2-40B4-BE49-F238E27FC236}">
                <a16:creationId xmlns:a16="http://schemas.microsoft.com/office/drawing/2014/main" id="{7BC3BCAC-3867-F441-AED9-633BE6EAF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741488" cy="819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 </a:t>
            </a:r>
          </a:p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그리기</a:t>
            </a:r>
            <a:r>
              <a:rPr lang="en-US" altLang="ko-KR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   </a:t>
            </a:r>
          </a:p>
        </p:txBody>
      </p:sp>
      <p:sp>
        <p:nvSpPr>
          <p:cNvPr id="377877" name="Rectangle 21">
            <a:extLst>
              <a:ext uri="{FF2B5EF4-FFF2-40B4-BE49-F238E27FC236}">
                <a16:creationId xmlns:a16="http://schemas.microsoft.com/office/drawing/2014/main" id="{3F9821A5-323E-6A4B-B346-9F5428487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</a:p>
        </p:txBody>
      </p:sp>
      <p:sp>
        <p:nvSpPr>
          <p:cNvPr id="377878" name="Line 22">
            <a:extLst>
              <a:ext uri="{FF2B5EF4-FFF2-40B4-BE49-F238E27FC236}">
                <a16:creationId xmlns:a16="http://schemas.microsoft.com/office/drawing/2014/main" id="{502B4E7E-6020-F249-8F9B-0B4EC0251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79" name="Rectangle 23">
            <a:extLst>
              <a:ext uri="{FF2B5EF4-FFF2-40B4-BE49-F238E27FC236}">
                <a16:creationId xmlns:a16="http://schemas.microsoft.com/office/drawing/2014/main" id="{E5C11480-96B1-274D-BA2D-B4C2C899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80" name="Rectangle 24">
            <a:extLst>
              <a:ext uri="{FF2B5EF4-FFF2-40B4-BE49-F238E27FC236}">
                <a16:creationId xmlns:a16="http://schemas.microsoft.com/office/drawing/2014/main" id="{BF67F073-875B-9741-B7E6-47CEB6DE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우</a:t>
            </a:r>
          </a:p>
        </p:txBody>
      </p:sp>
      <p:sp>
        <p:nvSpPr>
          <p:cNvPr id="377881" name="Rectangle 25">
            <a:extLst>
              <a:ext uri="{FF2B5EF4-FFF2-40B4-BE49-F238E27FC236}">
                <a16:creationId xmlns:a16="http://schemas.microsoft.com/office/drawing/2014/main" id="{F16DBDBA-9A3E-9846-8910-F1BB79A59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77882" name="Rectangle 26">
            <a:extLst>
              <a:ext uri="{FF2B5EF4-FFF2-40B4-BE49-F238E27FC236}">
                <a16:creationId xmlns:a16="http://schemas.microsoft.com/office/drawing/2014/main" id="{48B08AA9-28FB-674E-B4A2-6E9624589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77883" name="Rectangle 27">
            <a:extLst>
              <a:ext uri="{FF2B5EF4-FFF2-40B4-BE49-F238E27FC236}">
                <a16:creationId xmlns:a16="http://schemas.microsoft.com/office/drawing/2014/main" id="{86AF61BA-170D-B549-B87F-7338C321B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377884" name="Oval 28">
            <a:extLst>
              <a:ext uri="{FF2B5EF4-FFF2-40B4-BE49-F238E27FC236}">
                <a16:creationId xmlns:a16="http://schemas.microsoft.com/office/drawing/2014/main" id="{AA6DFACA-1694-3B4C-8080-73786083F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85" name="Rectangle 29">
            <a:extLst>
              <a:ext uri="{FF2B5EF4-FFF2-40B4-BE49-F238E27FC236}">
                <a16:creationId xmlns:a16="http://schemas.microsoft.com/office/drawing/2014/main" id="{2AEB8869-B7A7-C349-B4FA-825C8465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C</a:t>
            </a:r>
          </a:p>
        </p:txBody>
      </p:sp>
      <p:sp>
        <p:nvSpPr>
          <p:cNvPr id="377886" name="Oval 30">
            <a:extLst>
              <a:ext uri="{FF2B5EF4-FFF2-40B4-BE49-F238E27FC236}">
                <a16:creationId xmlns:a16="http://schemas.microsoft.com/office/drawing/2014/main" id="{2045ECEF-BA78-E447-B131-791DB3E9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87" name="Rectangle 31">
            <a:extLst>
              <a:ext uri="{FF2B5EF4-FFF2-40B4-BE49-F238E27FC236}">
                <a16:creationId xmlns:a16="http://schemas.microsoft.com/office/drawing/2014/main" id="{7E3E7784-B2FE-894A-BFBE-A24CB0784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88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377888" name="Oval 32">
            <a:extLst>
              <a:ext uri="{FF2B5EF4-FFF2-40B4-BE49-F238E27FC236}">
                <a16:creationId xmlns:a16="http://schemas.microsoft.com/office/drawing/2014/main" id="{3E90BC90-50AF-9B4A-ABF1-B865DD63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89" name="Oval 33">
            <a:extLst>
              <a:ext uri="{FF2B5EF4-FFF2-40B4-BE49-F238E27FC236}">
                <a16:creationId xmlns:a16="http://schemas.microsoft.com/office/drawing/2014/main" id="{FB2D4858-FF8A-2C45-AEA7-14BEDA507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90" name="Rectangle 34">
            <a:extLst>
              <a:ext uri="{FF2B5EF4-FFF2-40B4-BE49-F238E27FC236}">
                <a16:creationId xmlns:a16="http://schemas.microsoft.com/office/drawing/2014/main" id="{21D08751-6B5B-8643-B81B-D63D2F8EB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</a:p>
        </p:txBody>
      </p:sp>
      <p:sp>
        <p:nvSpPr>
          <p:cNvPr id="377891" name="Oval 35">
            <a:extLst>
              <a:ext uri="{FF2B5EF4-FFF2-40B4-BE49-F238E27FC236}">
                <a16:creationId xmlns:a16="http://schemas.microsoft.com/office/drawing/2014/main" id="{702581C9-8341-E948-90AC-22F940F7D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892" name="Rectangle 36">
            <a:extLst>
              <a:ext uri="{FF2B5EF4-FFF2-40B4-BE49-F238E27FC236}">
                <a16:creationId xmlns:a16="http://schemas.microsoft.com/office/drawing/2014/main" id="{FD2AF956-952E-BC49-89B9-7BCE65DC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863" y="5164138"/>
            <a:ext cx="5635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 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77893" name="Rectangle 37">
            <a:extLst>
              <a:ext uri="{FF2B5EF4-FFF2-40B4-BE49-F238E27FC236}">
                <a16:creationId xmlns:a16="http://schemas.microsoft.com/office/drawing/2014/main" id="{E949B914-6705-3D45-86D7-83D746B04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4081463"/>
            <a:ext cx="6794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HY크리스탈M" charset="0"/>
                <a:ea typeface="HY크리스탈M" charset="0"/>
                <a:cs typeface="HY크리스탈M" charset="0"/>
              </a:rPr>
              <a:t>애</a:t>
            </a:r>
          </a:p>
        </p:txBody>
      </p:sp>
      <p:sp>
        <p:nvSpPr>
          <p:cNvPr id="377894" name="Rectangle 38">
            <a:extLst>
              <a:ext uri="{FF2B5EF4-FFF2-40B4-BE49-F238E27FC236}">
                <a16:creationId xmlns:a16="http://schemas.microsoft.com/office/drawing/2014/main" id="{FD950214-0D70-D545-B9ED-1F72CB70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sp>
        <p:nvSpPr>
          <p:cNvPr id="377895" name="Freeform 39">
            <a:extLst>
              <a:ext uri="{FF2B5EF4-FFF2-40B4-BE49-F238E27FC236}">
                <a16:creationId xmlns:a16="http://schemas.microsoft.com/office/drawing/2014/main" id="{E709C1FF-7588-1646-89CF-4457FEB42354}"/>
              </a:ext>
            </a:extLst>
          </p:cNvPr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939800 w 592"/>
              <a:gd name="T1" fmla="*/ 1422400 h 896"/>
              <a:gd name="T2" fmla="*/ 520700 w 592"/>
              <a:gd name="T3" fmla="*/ 1206500 h 896"/>
              <a:gd name="T4" fmla="*/ 304800 w 592"/>
              <a:gd name="T5" fmla="*/ 914400 h 896"/>
              <a:gd name="T6" fmla="*/ 63500 w 592"/>
              <a:gd name="T7" fmla="*/ 254000 h 896"/>
              <a:gd name="T8" fmla="*/ 38100 w 592"/>
              <a:gd name="T9" fmla="*/ 12700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6" name="Freeform 40">
            <a:extLst>
              <a:ext uri="{FF2B5EF4-FFF2-40B4-BE49-F238E27FC236}">
                <a16:creationId xmlns:a16="http://schemas.microsoft.com/office/drawing/2014/main" id="{26959DA3-1DA2-0D48-B5A2-7C9D6E5A747E}"/>
              </a:ext>
            </a:extLst>
          </p:cNvPr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2882900 w 1816"/>
              <a:gd name="T1" fmla="*/ 1258887 h 793"/>
              <a:gd name="T2" fmla="*/ 2832100 w 1816"/>
              <a:gd name="T3" fmla="*/ 1131887 h 793"/>
              <a:gd name="T4" fmla="*/ 2603500 w 1816"/>
              <a:gd name="T5" fmla="*/ 433387 h 793"/>
              <a:gd name="T6" fmla="*/ 2476500 w 1816"/>
              <a:gd name="T7" fmla="*/ 204787 h 793"/>
              <a:gd name="T8" fmla="*/ 1841500 w 1816"/>
              <a:gd name="T9" fmla="*/ 26987 h 793"/>
              <a:gd name="T10" fmla="*/ 889000 w 1816"/>
              <a:gd name="T11" fmla="*/ 103187 h 793"/>
              <a:gd name="T12" fmla="*/ 749300 w 1816"/>
              <a:gd name="T13" fmla="*/ 179387 h 793"/>
              <a:gd name="T14" fmla="*/ 673100 w 1816"/>
              <a:gd name="T15" fmla="*/ 204787 h 793"/>
              <a:gd name="T16" fmla="*/ 355600 w 1816"/>
              <a:gd name="T17" fmla="*/ 382587 h 793"/>
              <a:gd name="T18" fmla="*/ 190500 w 1816"/>
              <a:gd name="T19" fmla="*/ 547687 h 793"/>
              <a:gd name="T20" fmla="*/ 165100 w 1816"/>
              <a:gd name="T21" fmla="*/ 598487 h 793"/>
              <a:gd name="T22" fmla="*/ 114300 w 1816"/>
              <a:gd name="T23" fmla="*/ 649287 h 793"/>
              <a:gd name="T24" fmla="*/ 0 w 1816"/>
              <a:gd name="T25" fmla="*/ 966787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7" name="Freeform 41">
            <a:extLst>
              <a:ext uri="{FF2B5EF4-FFF2-40B4-BE49-F238E27FC236}">
                <a16:creationId xmlns:a16="http://schemas.microsoft.com/office/drawing/2014/main" id="{F036BF21-BD7E-CE4A-BDD9-CC733D4E0898}"/>
              </a:ext>
            </a:extLst>
          </p:cNvPr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0697" name="Group 42">
            <a:extLst>
              <a:ext uri="{FF2B5EF4-FFF2-40B4-BE49-F238E27FC236}">
                <a16:creationId xmlns:a16="http://schemas.microsoft.com/office/drawing/2014/main" id="{E04B4040-CB91-474D-A05F-22E2207E8701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>
              <a:extLst>
                <a:ext uri="{FF2B5EF4-FFF2-40B4-BE49-F238E27FC236}">
                  <a16:creationId xmlns:a16="http://schemas.microsoft.com/office/drawing/2014/main" id="{AD02E3D0-51DF-D146-8FF5-702A1EE988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77900" name="Oval 44">
              <a:extLst>
                <a:ext uri="{FF2B5EF4-FFF2-40B4-BE49-F238E27FC236}">
                  <a16:creationId xmlns:a16="http://schemas.microsoft.com/office/drawing/2014/main" id="{E3990F34-63DA-AC42-AA81-BADFED4ED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77901" name="Oval 45">
            <a:extLst>
              <a:ext uri="{FF2B5EF4-FFF2-40B4-BE49-F238E27FC236}">
                <a16:creationId xmlns:a16="http://schemas.microsoft.com/office/drawing/2014/main" id="{8EBCC567-5141-194E-B040-A25E9E08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02" name="Oval 46">
            <a:extLst>
              <a:ext uri="{FF2B5EF4-FFF2-40B4-BE49-F238E27FC236}">
                <a16:creationId xmlns:a16="http://schemas.microsoft.com/office/drawing/2014/main" id="{06562B48-9B08-DF4C-9FFE-827CB52D5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03" name="Oval 47">
            <a:extLst>
              <a:ext uri="{FF2B5EF4-FFF2-40B4-BE49-F238E27FC236}">
                <a16:creationId xmlns:a16="http://schemas.microsoft.com/office/drawing/2014/main" id="{0F04EC01-B047-1542-A72B-5BCC72DC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04" name="Oval 48">
            <a:extLst>
              <a:ext uri="{FF2B5EF4-FFF2-40B4-BE49-F238E27FC236}">
                <a16:creationId xmlns:a16="http://schemas.microsoft.com/office/drawing/2014/main" id="{190F1A3C-BAB1-284A-9993-2FE62E8F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05" name="Oval 49">
            <a:extLst>
              <a:ext uri="{FF2B5EF4-FFF2-40B4-BE49-F238E27FC236}">
                <a16:creationId xmlns:a16="http://schemas.microsoft.com/office/drawing/2014/main" id="{900DB1CC-AC7E-AD42-BC12-CCF53C2C8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06" name="Freeform 50">
            <a:extLst>
              <a:ext uri="{FF2B5EF4-FFF2-40B4-BE49-F238E27FC236}">
                <a16:creationId xmlns:a16="http://schemas.microsoft.com/office/drawing/2014/main" id="{47864C5C-4C50-B447-BA03-77BB61B9500C}"/>
              </a:ext>
            </a:extLst>
          </p:cNvPr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377909" name="Group 53">
            <a:extLst>
              <a:ext uri="{FF2B5EF4-FFF2-40B4-BE49-F238E27FC236}">
                <a16:creationId xmlns:a16="http://schemas.microsoft.com/office/drawing/2014/main" id="{19C9C9F9-3957-4341-B938-CCB833FC3FB3}"/>
              </a:ext>
            </a:extLst>
          </p:cNvPr>
          <p:cNvGrpSpPr>
            <a:grpSpLocks/>
          </p:cNvGrpSpPr>
          <p:nvPr/>
        </p:nvGrpSpPr>
        <p:grpSpPr bwMode="auto">
          <a:xfrm>
            <a:off x="3051175" y="2816225"/>
            <a:ext cx="4965700" cy="2082800"/>
            <a:chOff x="2088" y="1680"/>
            <a:chExt cx="3128" cy="1312"/>
          </a:xfrm>
        </p:grpSpPr>
        <p:sp>
          <p:nvSpPr>
            <p:cNvPr id="377908" name="Rectangle 52">
              <a:extLst>
                <a:ext uri="{FF2B5EF4-FFF2-40B4-BE49-F238E27FC236}">
                  <a16:creationId xmlns:a16="http://schemas.microsoft.com/office/drawing/2014/main" id="{435BFFB8-BAE2-1347-ACDC-2DB96291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77907" name="Text Box 51">
              <a:extLst>
                <a:ext uri="{FF2B5EF4-FFF2-40B4-BE49-F238E27FC236}">
                  <a16:creationId xmlns:a16="http://schemas.microsoft.com/office/drawing/2014/main" id="{53F1904E-56D2-F44F-9ECB-1D0BA29DA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0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ko-KR" altLang="en-US" b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그의 가족은 내려가서</a:t>
              </a:r>
              <a:r>
                <a:rPr lang="en-US" altLang="ko-KR" b="1">
                  <a:solidFill>
                    <a:srgbClr val="EEFF4B"/>
                  </a:solidFill>
                  <a:effectLst/>
                  <a:ea typeface="MD솔체" pitchFamily="18" charset="-127"/>
                </a:rPr>
                <a:t>…</a:t>
              </a:r>
              <a:endParaRPr lang="en-US" altLang="ko-KR" b="1">
                <a:solidFill>
                  <a:srgbClr val="EEFF4B"/>
                </a:solidFill>
                <a:effectLst/>
                <a:latin typeface="MD솔체" pitchFamily="18" charset="-127"/>
                <a:ea typeface="MD솔체" pitchFamily="18" charset="-127"/>
              </a:endParaRPr>
            </a:p>
            <a:p>
              <a:pPr>
                <a:spcBef>
                  <a:spcPct val="50000"/>
                </a:spcBef>
              </a:pPr>
              <a:r>
                <a:rPr lang="ko-KR" altLang="en-US" b="1" i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그 가족</a:t>
              </a:r>
              <a:r>
                <a:rPr lang="ko-KR" altLang="en-US" b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은 한 </a:t>
              </a:r>
              <a:r>
                <a:rPr lang="ko-KR" altLang="en-US" b="1" i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민족</a:t>
              </a:r>
              <a:r>
                <a:rPr lang="ko-KR" altLang="en-US" b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을            이룰 것이다</a:t>
              </a:r>
              <a:r>
                <a:rPr lang="en-US" altLang="ko-KR" b="1">
                  <a:solidFill>
                    <a:srgbClr val="EEFF4B"/>
                  </a:solidFill>
                  <a:effectLst/>
                  <a:latin typeface="MD솔체" pitchFamily="18" charset="-127"/>
                  <a:ea typeface="MD솔체" pitchFamily="18" charset="-127"/>
                </a:rPr>
                <a:t>!</a:t>
              </a:r>
            </a:p>
          </p:txBody>
        </p:sp>
      </p:grpSp>
      <p:sp>
        <p:nvSpPr>
          <p:cNvPr id="377910" name="Freeform 54">
            <a:extLst>
              <a:ext uri="{FF2B5EF4-FFF2-40B4-BE49-F238E27FC236}">
                <a16:creationId xmlns:a16="http://schemas.microsoft.com/office/drawing/2014/main" id="{06CCFF44-BB02-2944-B2D2-9D186BD77173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1" name="Rectangle 55">
            <a:extLst>
              <a:ext uri="{FF2B5EF4-FFF2-40B4-BE49-F238E27FC236}">
                <a16:creationId xmlns:a16="http://schemas.microsoft.com/office/drawing/2014/main" id="{B0FC1DF0-A43C-9A45-9743-BF1F8BDF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2" name="Freeform 56">
            <a:extLst>
              <a:ext uri="{FF2B5EF4-FFF2-40B4-BE49-F238E27FC236}">
                <a16:creationId xmlns:a16="http://schemas.microsoft.com/office/drawing/2014/main" id="{1C75C0F4-78BA-714C-92E7-DC9AF483AF15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3" name="AutoShape 57">
            <a:extLst>
              <a:ext uri="{FF2B5EF4-FFF2-40B4-BE49-F238E27FC236}">
                <a16:creationId xmlns:a16="http://schemas.microsoft.com/office/drawing/2014/main" id="{3C4FBA81-76E3-4E4C-9360-9ACA690E7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4" name="Rectangle 58">
            <a:extLst>
              <a:ext uri="{FF2B5EF4-FFF2-40B4-BE49-F238E27FC236}">
                <a16:creationId xmlns:a16="http://schemas.microsoft.com/office/drawing/2014/main" id="{4758EF76-E08C-B74D-A062-61C3EC5B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5" name="Rectangle 59">
            <a:extLst>
              <a:ext uri="{FF2B5EF4-FFF2-40B4-BE49-F238E27FC236}">
                <a16:creationId xmlns:a16="http://schemas.microsoft.com/office/drawing/2014/main" id="{ED801484-3DF8-FD44-8743-0430D1AD9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6" name="AutoShape 60">
            <a:extLst>
              <a:ext uri="{FF2B5EF4-FFF2-40B4-BE49-F238E27FC236}">
                <a16:creationId xmlns:a16="http://schemas.microsoft.com/office/drawing/2014/main" id="{9B30EAB5-FE3D-4344-A110-311B4894E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7" name="Line 61">
            <a:extLst>
              <a:ext uri="{FF2B5EF4-FFF2-40B4-BE49-F238E27FC236}">
                <a16:creationId xmlns:a16="http://schemas.microsoft.com/office/drawing/2014/main" id="{F5042875-C388-0844-BB87-21DE0D4A3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8" name="Line 62">
            <a:extLst>
              <a:ext uri="{FF2B5EF4-FFF2-40B4-BE49-F238E27FC236}">
                <a16:creationId xmlns:a16="http://schemas.microsoft.com/office/drawing/2014/main" id="{A432F9FC-29DB-794C-8F4D-4A9080419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377919" name="Rectangle 63">
            <a:extLst>
              <a:ext uri="{FF2B5EF4-FFF2-40B4-BE49-F238E27FC236}">
                <a16:creationId xmlns:a16="http://schemas.microsoft.com/office/drawing/2014/main" id="{86CF048E-55B6-6F47-94B5-5F76283A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여셉</a:t>
            </a:r>
          </a:p>
        </p:txBody>
      </p:sp>
      <p:sp>
        <p:nvSpPr>
          <p:cNvPr id="377922" name="Text Box 66">
            <a:extLst>
              <a:ext uri="{FF2B5EF4-FFF2-40B4-BE49-F238E27FC236}">
                <a16:creationId xmlns:a16="http://schemas.microsoft.com/office/drawing/2014/main" id="{11D1830E-220C-E542-A43A-519EBD1B3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46: 3-7</a:t>
            </a:r>
            <a:endParaRPr lang="en-US" altLang="ko-KR" sz="1400" b="1">
              <a:solidFill>
                <a:schemeClr val="tx1"/>
              </a:solidFill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77923" name="Text Box 67">
            <a:extLst>
              <a:ext uri="{FF2B5EF4-FFF2-40B4-BE49-F238E27FC236}">
                <a16:creationId xmlns:a16="http://schemas.microsoft.com/office/drawing/2014/main" id="{E178D2A4-163E-B44F-BE56-4CD3CFA8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377931" name="Rectangle 75">
            <a:extLst>
              <a:ext uri="{FF2B5EF4-FFF2-40B4-BE49-F238E27FC236}">
                <a16:creationId xmlns:a16="http://schemas.microsoft.com/office/drawing/2014/main" id="{9A39EB03-C7B8-2D4F-AC96-F8DCD0DB8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57</a:t>
            </a:r>
          </a:p>
        </p:txBody>
      </p:sp>
      <p:sp>
        <p:nvSpPr>
          <p:cNvPr id="377932" name="Text Box 76">
            <a:extLst>
              <a:ext uri="{FF2B5EF4-FFF2-40B4-BE49-F238E27FC236}">
                <a16:creationId xmlns:a16="http://schemas.microsoft.com/office/drawing/2014/main" id="{DA321F36-5E71-9B4D-82C5-D4F84F572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>
            <a:extLst>
              <a:ext uri="{FF2B5EF4-FFF2-40B4-BE49-F238E27FC236}">
                <a16:creationId xmlns:a16="http://schemas.microsoft.com/office/drawing/2014/main" id="{4C688E47-F811-1648-9ED6-D030060CF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>
            <a:extLst>
              <a:ext uri="{FF2B5EF4-FFF2-40B4-BE49-F238E27FC236}">
                <a16:creationId xmlns:a16="http://schemas.microsoft.com/office/drawing/2014/main" id="{90421958-21EF-6E46-900E-7F481771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2178050"/>
            <a:ext cx="2998787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4800" b="1">
                <a:solidFill>
                  <a:schemeClr val="tx1"/>
                </a:solidFill>
                <a:effectLst/>
                <a:ea typeface="굴림" panose="020B0600000101010101" pitchFamily="34" charset="-127"/>
              </a:rPr>
              <a:t>“</a:t>
            </a:r>
            <a:r>
              <a:rPr lang="ko-KR" altLang="en-US" sz="4800" b="1">
                <a:solidFill>
                  <a:schemeClr val="tx1"/>
                </a:solidFill>
                <a:effectLst/>
                <a:latin typeface="MD솔체" pitchFamily="18" charset="-127"/>
                <a:ea typeface="MD솔체" pitchFamily="18" charset="-127"/>
              </a:rPr>
              <a:t>지구의 배꼽</a:t>
            </a:r>
            <a:r>
              <a:rPr lang="en-US" altLang="ko-KR" sz="4800" b="1">
                <a:solidFill>
                  <a:schemeClr val="tx1"/>
                </a:solidFill>
                <a:effectLst/>
                <a:ea typeface="굴림" panose="020B0600000101010101" pitchFamily="34" charset="-127"/>
              </a:rPr>
              <a:t>”</a:t>
            </a:r>
          </a:p>
        </p:txBody>
      </p:sp>
      <p:sp>
        <p:nvSpPr>
          <p:cNvPr id="665605" name="Freeform 5">
            <a:extLst>
              <a:ext uri="{FF2B5EF4-FFF2-40B4-BE49-F238E27FC236}">
                <a16:creationId xmlns:a16="http://schemas.microsoft.com/office/drawing/2014/main" id="{2E44FA66-2C67-2645-9AF0-99ADD4868390}"/>
              </a:ext>
            </a:extLst>
          </p:cNvPr>
          <p:cNvSpPr>
            <a:spLocks/>
          </p:cNvSpPr>
          <p:nvPr/>
        </p:nvSpPr>
        <p:spPr bwMode="auto">
          <a:xfrm>
            <a:off x="5372100" y="2420938"/>
            <a:ext cx="2573338" cy="2544762"/>
          </a:xfrm>
          <a:custGeom>
            <a:avLst/>
            <a:gdLst>
              <a:gd name="T0" fmla="*/ 0 w 1621"/>
              <a:gd name="T1" fmla="*/ 42862 h 1603"/>
              <a:gd name="T2" fmla="*/ 558800 w 1621"/>
              <a:gd name="T3" fmla="*/ 93662 h 1603"/>
              <a:gd name="T4" fmla="*/ 685800 w 1621"/>
              <a:gd name="T5" fmla="*/ 144462 h 1603"/>
              <a:gd name="T6" fmla="*/ 914400 w 1621"/>
              <a:gd name="T7" fmla="*/ 284162 h 1603"/>
              <a:gd name="T8" fmla="*/ 1092200 w 1621"/>
              <a:gd name="T9" fmla="*/ 474662 h 1603"/>
              <a:gd name="T10" fmla="*/ 1143000 w 1621"/>
              <a:gd name="T11" fmla="*/ 588962 h 1603"/>
              <a:gd name="T12" fmla="*/ 1193800 w 1621"/>
              <a:gd name="T13" fmla="*/ 665162 h 1603"/>
              <a:gd name="T14" fmla="*/ 1219200 w 1621"/>
              <a:gd name="T15" fmla="*/ 703262 h 1603"/>
              <a:gd name="T16" fmla="*/ 1333500 w 1621"/>
              <a:gd name="T17" fmla="*/ 792162 h 1603"/>
              <a:gd name="T18" fmla="*/ 1498600 w 1621"/>
              <a:gd name="T19" fmla="*/ 868362 h 1603"/>
              <a:gd name="T20" fmla="*/ 2413000 w 1621"/>
              <a:gd name="T21" fmla="*/ 855662 h 1603"/>
              <a:gd name="T22" fmla="*/ 2514600 w 1621"/>
              <a:gd name="T23" fmla="*/ 931862 h 1603"/>
              <a:gd name="T24" fmla="*/ 2476500 w 1621"/>
              <a:gd name="T25" fmla="*/ 1516062 h 1603"/>
              <a:gd name="T26" fmla="*/ 2400300 w 1621"/>
              <a:gd name="T27" fmla="*/ 1706562 h 1603"/>
              <a:gd name="T28" fmla="*/ 2374900 w 1621"/>
              <a:gd name="T29" fmla="*/ 1782762 h 1603"/>
              <a:gd name="T30" fmla="*/ 2133600 w 1621"/>
              <a:gd name="T31" fmla="*/ 2239962 h 1603"/>
              <a:gd name="T32" fmla="*/ 1981200 w 1621"/>
              <a:gd name="T33" fmla="*/ 2316162 h 1603"/>
              <a:gd name="T34" fmla="*/ 1739900 w 1621"/>
              <a:gd name="T35" fmla="*/ 2328862 h 1603"/>
              <a:gd name="T36" fmla="*/ 1663700 w 1621"/>
              <a:gd name="T37" fmla="*/ 2366962 h 1603"/>
              <a:gd name="T38" fmla="*/ 1587500 w 1621"/>
              <a:gd name="T39" fmla="*/ 2544762 h 16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6" name="Freeform 6">
            <a:extLst>
              <a:ext uri="{FF2B5EF4-FFF2-40B4-BE49-F238E27FC236}">
                <a16:creationId xmlns:a16="http://schemas.microsoft.com/office/drawing/2014/main" id="{BE23200F-64D5-6F4F-83B1-9C9E791D3F19}"/>
              </a:ext>
            </a:extLst>
          </p:cNvPr>
          <p:cNvSpPr>
            <a:spLocks/>
          </p:cNvSpPr>
          <p:nvPr/>
        </p:nvSpPr>
        <p:spPr bwMode="auto">
          <a:xfrm>
            <a:off x="2400300" y="15049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1041400 w 3537"/>
              <a:gd name="T3" fmla="*/ 292100 h 2072"/>
              <a:gd name="T4" fmla="*/ 1320800 w 3537"/>
              <a:gd name="T5" fmla="*/ 355600 h 2072"/>
              <a:gd name="T6" fmla="*/ 1358900 w 3537"/>
              <a:gd name="T7" fmla="*/ 381000 h 2072"/>
              <a:gd name="T8" fmla="*/ 1397000 w 3537"/>
              <a:gd name="T9" fmla="*/ 393700 h 2072"/>
              <a:gd name="T10" fmla="*/ 1473200 w 3537"/>
              <a:gd name="T11" fmla="*/ 444500 h 2072"/>
              <a:gd name="T12" fmla="*/ 1663700 w 3537"/>
              <a:gd name="T13" fmla="*/ 431800 h 2072"/>
              <a:gd name="T14" fmla="*/ 1739900 w 3537"/>
              <a:gd name="T15" fmla="*/ 406400 h 2072"/>
              <a:gd name="T16" fmla="*/ 1930400 w 3537"/>
              <a:gd name="T17" fmla="*/ 266700 h 2072"/>
              <a:gd name="T18" fmla="*/ 2171700 w 3537"/>
              <a:gd name="T19" fmla="*/ 304800 h 2072"/>
              <a:gd name="T20" fmla="*/ 2400300 w 3537"/>
              <a:gd name="T21" fmla="*/ 584200 h 2072"/>
              <a:gd name="T22" fmla="*/ 2565400 w 3537"/>
              <a:gd name="T23" fmla="*/ 698500 h 2072"/>
              <a:gd name="T24" fmla="*/ 2641600 w 3537"/>
              <a:gd name="T25" fmla="*/ 723900 h 2072"/>
              <a:gd name="T26" fmla="*/ 2946400 w 3537"/>
              <a:gd name="T27" fmla="*/ 838200 h 2072"/>
              <a:gd name="T28" fmla="*/ 3429000 w 3537"/>
              <a:gd name="T29" fmla="*/ 927100 h 2072"/>
              <a:gd name="T30" fmla="*/ 3530600 w 3537"/>
              <a:gd name="T31" fmla="*/ 1016000 h 2072"/>
              <a:gd name="T32" fmla="*/ 3822700 w 3537"/>
              <a:gd name="T33" fmla="*/ 1130300 h 2072"/>
              <a:gd name="T34" fmla="*/ 4000500 w 3537"/>
              <a:gd name="T35" fmla="*/ 1155700 h 2072"/>
              <a:gd name="T36" fmla="*/ 4152900 w 3537"/>
              <a:gd name="T37" fmla="*/ 1219200 h 2072"/>
              <a:gd name="T38" fmla="*/ 4432300 w 3537"/>
              <a:gd name="T39" fmla="*/ 1282700 h 2072"/>
              <a:gd name="T40" fmla="*/ 4521200 w 3537"/>
              <a:gd name="T41" fmla="*/ 1371600 h 2072"/>
              <a:gd name="T42" fmla="*/ 4483100 w 3537"/>
              <a:gd name="T43" fmla="*/ 1651000 h 2072"/>
              <a:gd name="T44" fmla="*/ 4495800 w 3537"/>
              <a:gd name="T45" fmla="*/ 1701800 h 2072"/>
              <a:gd name="T46" fmla="*/ 4800600 w 3537"/>
              <a:gd name="T47" fmla="*/ 1778000 h 2072"/>
              <a:gd name="T48" fmla="*/ 4991100 w 3537"/>
              <a:gd name="T49" fmla="*/ 1790700 h 2072"/>
              <a:gd name="T50" fmla="*/ 5143500 w 3537"/>
              <a:gd name="T51" fmla="*/ 1879600 h 2072"/>
              <a:gd name="T52" fmla="*/ 5334000 w 3537"/>
              <a:gd name="T53" fmla="*/ 1917700 h 2072"/>
              <a:gd name="T54" fmla="*/ 5435600 w 3537"/>
              <a:gd name="T55" fmla="*/ 1955800 h 2072"/>
              <a:gd name="T56" fmla="*/ 5549900 w 3537"/>
              <a:gd name="T57" fmla="*/ 2044700 h 2072"/>
              <a:gd name="T58" fmla="*/ 5448300 w 3537"/>
              <a:gd name="T59" fmla="*/ 2463800 h 2072"/>
              <a:gd name="T60" fmla="*/ 5270500 w 3537"/>
              <a:gd name="T61" fmla="*/ 3048000 h 2072"/>
              <a:gd name="T62" fmla="*/ 5219700 w 3537"/>
              <a:gd name="T63" fmla="*/ 3124200 h 2072"/>
              <a:gd name="T64" fmla="*/ 5067300 w 3537"/>
              <a:gd name="T65" fmla="*/ 3238500 h 2072"/>
              <a:gd name="T66" fmla="*/ 4953000 w 3537"/>
              <a:gd name="T67" fmla="*/ 3289300 h 2072"/>
              <a:gd name="T68" fmla="*/ 4711700 w 3537"/>
              <a:gd name="T69" fmla="*/ 3263900 h 2072"/>
              <a:gd name="T70" fmla="*/ 4508500 w 3537"/>
              <a:gd name="T71" fmla="*/ 3213100 h 207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7">
            <a:extLst>
              <a:ext uri="{FF2B5EF4-FFF2-40B4-BE49-F238E27FC236}">
                <a16:creationId xmlns:a16="http://schemas.microsoft.com/office/drawing/2014/main" id="{6D720715-5B16-1049-9389-0E56EE9B94CB}"/>
              </a:ext>
            </a:extLst>
          </p:cNvPr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90500 w 1565"/>
              <a:gd name="T1" fmla="*/ 0 h 1960"/>
              <a:gd name="T2" fmla="*/ 114300 w 1565"/>
              <a:gd name="T3" fmla="*/ 12700 h 1960"/>
              <a:gd name="T4" fmla="*/ 38100 w 1565"/>
              <a:gd name="T5" fmla="*/ 63500 h 1960"/>
              <a:gd name="T6" fmla="*/ 0 w 1565"/>
              <a:gd name="T7" fmla="*/ 190500 h 1960"/>
              <a:gd name="T8" fmla="*/ 12700 w 1565"/>
              <a:gd name="T9" fmla="*/ 469900 h 1960"/>
              <a:gd name="T10" fmla="*/ 152400 w 1565"/>
              <a:gd name="T11" fmla="*/ 596900 h 1960"/>
              <a:gd name="T12" fmla="*/ 774700 w 1565"/>
              <a:gd name="T13" fmla="*/ 800100 h 1960"/>
              <a:gd name="T14" fmla="*/ 1092200 w 1565"/>
              <a:gd name="T15" fmla="*/ 812800 h 1960"/>
              <a:gd name="T16" fmla="*/ 1371600 w 1565"/>
              <a:gd name="T17" fmla="*/ 889000 h 1960"/>
              <a:gd name="T18" fmla="*/ 1422400 w 1565"/>
              <a:gd name="T19" fmla="*/ 965200 h 1960"/>
              <a:gd name="T20" fmla="*/ 1447800 w 1565"/>
              <a:gd name="T21" fmla="*/ 1003300 h 1960"/>
              <a:gd name="T22" fmla="*/ 1485900 w 1565"/>
              <a:gd name="T23" fmla="*/ 1257300 h 1960"/>
              <a:gd name="T24" fmla="*/ 1536700 w 1565"/>
              <a:gd name="T25" fmla="*/ 1333500 h 1960"/>
              <a:gd name="T26" fmla="*/ 1562100 w 1565"/>
              <a:gd name="T27" fmla="*/ 1371600 h 1960"/>
              <a:gd name="T28" fmla="*/ 1752600 w 1565"/>
              <a:gd name="T29" fmla="*/ 1524000 h 1960"/>
              <a:gd name="T30" fmla="*/ 1930400 w 1565"/>
              <a:gd name="T31" fmla="*/ 1587500 h 1960"/>
              <a:gd name="T32" fmla="*/ 2019300 w 1565"/>
              <a:gd name="T33" fmla="*/ 1651000 h 1960"/>
              <a:gd name="T34" fmla="*/ 2184400 w 1565"/>
              <a:gd name="T35" fmla="*/ 1727200 h 1960"/>
              <a:gd name="T36" fmla="*/ 2374900 w 1565"/>
              <a:gd name="T37" fmla="*/ 1803400 h 1960"/>
              <a:gd name="T38" fmla="*/ 2463800 w 1565"/>
              <a:gd name="T39" fmla="*/ 1930400 h 1960"/>
              <a:gd name="T40" fmla="*/ 2362200 w 1565"/>
              <a:gd name="T41" fmla="*/ 2298700 h 1960"/>
              <a:gd name="T42" fmla="*/ 2273300 w 1565"/>
              <a:gd name="T43" fmla="*/ 2413000 h 1960"/>
              <a:gd name="T44" fmla="*/ 2247900 w 1565"/>
              <a:gd name="T45" fmla="*/ 2489200 h 1960"/>
              <a:gd name="T46" fmla="*/ 2235200 w 1565"/>
              <a:gd name="T47" fmla="*/ 2959100 h 1960"/>
              <a:gd name="T48" fmla="*/ 2197100 w 1565"/>
              <a:gd name="T49" fmla="*/ 2997200 h 1960"/>
              <a:gd name="T50" fmla="*/ 1981200 w 1565"/>
              <a:gd name="T51" fmla="*/ 3111500 h 1960"/>
              <a:gd name="T52" fmla="*/ 1752600 w 1565"/>
              <a:gd name="T53" fmla="*/ 3086100 h 1960"/>
              <a:gd name="T54" fmla="*/ 1676400 w 1565"/>
              <a:gd name="T55" fmla="*/ 3060700 h 1960"/>
              <a:gd name="T56" fmla="*/ 1638300 w 1565"/>
              <a:gd name="T57" fmla="*/ 3048000 h 1960"/>
              <a:gd name="T58" fmla="*/ 1498600 w 1565"/>
              <a:gd name="T59" fmla="*/ 2921000 h 1960"/>
              <a:gd name="T60" fmla="*/ 1447800 w 1565"/>
              <a:gd name="T61" fmla="*/ 2857500 h 196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8">
            <a:extLst>
              <a:ext uri="{FF2B5EF4-FFF2-40B4-BE49-F238E27FC236}">
                <a16:creationId xmlns:a16="http://schemas.microsoft.com/office/drawing/2014/main" id="{F0CCFED6-E642-C847-81B9-A4F9B6DD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665609" name="Group 9">
            <a:extLst>
              <a:ext uri="{FF2B5EF4-FFF2-40B4-BE49-F238E27FC236}">
                <a16:creationId xmlns:a16="http://schemas.microsoft.com/office/drawing/2014/main" id="{595A6183-EAAB-8541-BF41-B16EAA3E6B42}"/>
              </a:ext>
            </a:extLst>
          </p:cNvPr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>
              <a:extLst>
                <a:ext uri="{FF2B5EF4-FFF2-40B4-BE49-F238E27FC236}">
                  <a16:creationId xmlns:a16="http://schemas.microsoft.com/office/drawing/2014/main" id="{CC87CBA1-955D-F14F-B47B-15BC4549DF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68392" dir="4091915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65611" name="AutoShape 11" descr="70%">
              <a:extLst>
                <a:ext uri="{FF2B5EF4-FFF2-40B4-BE49-F238E27FC236}">
                  <a16:creationId xmlns:a16="http://schemas.microsoft.com/office/drawing/2014/main" id="{7B3F1F28-C99D-A542-8F42-5307E8E58A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68392" dir="4091915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665616" name="Rectangle 16">
            <a:extLst>
              <a:ext uri="{FF2B5EF4-FFF2-40B4-BE49-F238E27FC236}">
                <a16:creationId xmlns:a16="http://schemas.microsoft.com/office/drawing/2014/main" id="{DC77513A-0E25-5647-9759-CD84758BE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05</a:t>
            </a:r>
          </a:p>
        </p:txBody>
      </p:sp>
      <p:sp>
        <p:nvSpPr>
          <p:cNvPr id="665617" name="Text Box 17">
            <a:extLst>
              <a:ext uri="{FF2B5EF4-FFF2-40B4-BE49-F238E27FC236}">
                <a16:creationId xmlns:a16="http://schemas.microsoft.com/office/drawing/2014/main" id="{E89B6215-B203-1742-9009-DCAEA035F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>
            <a:extLst>
              <a:ext uri="{FF2B5EF4-FFF2-40B4-BE49-F238E27FC236}">
                <a16:creationId xmlns:a16="http://schemas.microsoft.com/office/drawing/2014/main" id="{ED456841-E6B7-C647-81AA-EE556206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87783" name="Line 7">
            <a:extLst>
              <a:ext uri="{FF2B5EF4-FFF2-40B4-BE49-F238E27FC236}">
                <a16:creationId xmlns:a16="http://schemas.microsoft.com/office/drawing/2014/main" id="{53C5BCEE-4B70-8740-962A-F2B7966DE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96" name="Text Box 20">
            <a:extLst>
              <a:ext uri="{FF2B5EF4-FFF2-40B4-BE49-F238E27FC236}">
                <a16:creationId xmlns:a16="http://schemas.microsoft.com/office/drawing/2014/main" id="{6FC5AD38-F707-0545-B555-389805DB5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87803" name="Rectangle 27">
            <a:extLst>
              <a:ext uri="{FF2B5EF4-FFF2-40B4-BE49-F238E27FC236}">
                <a16:creationId xmlns:a16="http://schemas.microsoft.com/office/drawing/2014/main" id="{A7E962DF-6196-374D-AB6A-7BD7DBD8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58</a:t>
            </a:r>
          </a:p>
        </p:txBody>
      </p:sp>
      <p:sp>
        <p:nvSpPr>
          <p:cNvPr id="587804" name="Text Box 28">
            <a:extLst>
              <a:ext uri="{FF2B5EF4-FFF2-40B4-BE49-F238E27FC236}">
                <a16:creationId xmlns:a16="http://schemas.microsoft.com/office/drawing/2014/main" id="{1D45DFAA-2DBD-7F43-B428-4BB0590A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pic>
        <p:nvPicPr>
          <p:cNvPr id="587805" name="Picture 29" descr="Sphinx with Chefren's Pyramid">
            <a:extLst>
              <a:ext uri="{FF2B5EF4-FFF2-40B4-BE49-F238E27FC236}">
                <a16:creationId xmlns:a16="http://schemas.microsoft.com/office/drawing/2014/main" id="{C788DBD0-092C-1541-A8C0-ED2EE0D30E7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>
            <a:extLst>
              <a:ext uri="{FF2B5EF4-FFF2-40B4-BE49-F238E27FC236}">
                <a16:creationId xmlns:a16="http://schemas.microsoft.com/office/drawing/2014/main" id="{A2276F3B-2022-0B4A-9C61-D514DC4BC3ED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>
            <a:extLst>
              <a:ext uri="{FF2B5EF4-FFF2-40B4-BE49-F238E27FC236}">
                <a16:creationId xmlns:a16="http://schemas.microsoft.com/office/drawing/2014/main" id="{376A3559-1271-FD4A-BE38-44D85FD90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86" name="Freeform 10">
            <a:extLst>
              <a:ext uri="{FF2B5EF4-FFF2-40B4-BE49-F238E27FC236}">
                <a16:creationId xmlns:a16="http://schemas.microsoft.com/office/drawing/2014/main" id="{CD5E6952-214D-294F-ADB9-A2039D929B4D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>
            <a:extLst>
              <a:ext uri="{FF2B5EF4-FFF2-40B4-BE49-F238E27FC236}">
                <a16:creationId xmlns:a16="http://schemas.microsoft.com/office/drawing/2014/main" id="{2384A552-384F-9743-B659-8FBD4C8B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88" name="Rectangle 12">
            <a:extLst>
              <a:ext uri="{FF2B5EF4-FFF2-40B4-BE49-F238E27FC236}">
                <a16:creationId xmlns:a16="http://schemas.microsoft.com/office/drawing/2014/main" id="{D42C3BCF-DEBF-3649-9041-F94284CC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89" name="Rectangle 13">
            <a:extLst>
              <a:ext uri="{FF2B5EF4-FFF2-40B4-BE49-F238E27FC236}">
                <a16:creationId xmlns:a16="http://schemas.microsoft.com/office/drawing/2014/main" id="{72AC26A3-1437-D746-9C3E-365C0EABE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90" name="AutoShape 14">
            <a:extLst>
              <a:ext uri="{FF2B5EF4-FFF2-40B4-BE49-F238E27FC236}">
                <a16:creationId xmlns:a16="http://schemas.microsoft.com/office/drawing/2014/main" id="{E4B37035-F74F-3B46-9ADD-1AF1C7722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91" name="Line 15">
            <a:extLst>
              <a:ext uri="{FF2B5EF4-FFF2-40B4-BE49-F238E27FC236}">
                <a16:creationId xmlns:a16="http://schemas.microsoft.com/office/drawing/2014/main" id="{27374975-110D-4F48-9E8A-BB7FCFAE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92" name="Line 16">
            <a:extLst>
              <a:ext uri="{FF2B5EF4-FFF2-40B4-BE49-F238E27FC236}">
                <a16:creationId xmlns:a16="http://schemas.microsoft.com/office/drawing/2014/main" id="{D3D7869E-DBA2-924B-B433-76A8C2488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793" name="Rectangle 17">
            <a:extLst>
              <a:ext uri="{FF2B5EF4-FFF2-40B4-BE49-F238E27FC236}">
                <a16:creationId xmlns:a16="http://schemas.microsoft.com/office/drawing/2014/main" id="{4E0DC7B9-8ECF-0A40-84B1-A7FC3AC5A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587808" name="Rectangle 32">
            <a:extLst>
              <a:ext uri="{FF2B5EF4-FFF2-40B4-BE49-F238E27FC236}">
                <a16:creationId xmlns:a16="http://schemas.microsoft.com/office/drawing/2014/main" id="{747C1116-03D4-8742-B979-36594C64B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7809" name="Rectangle 33">
            <a:extLst>
              <a:ext uri="{FF2B5EF4-FFF2-40B4-BE49-F238E27FC236}">
                <a16:creationId xmlns:a16="http://schemas.microsoft.com/office/drawing/2014/main" id="{1B0D23FD-1FFB-0C47-A059-3140AC9E0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5564188"/>
            <a:ext cx="6011862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 b="1">
                <a:solidFill>
                  <a:schemeClr val="accent2"/>
                </a:solidFill>
                <a:effectLst/>
                <a:latin typeface="MD솔체" charset="0"/>
                <a:ea typeface="MD솔체" charset="0"/>
                <a:cs typeface="MD솔체" charset="0"/>
              </a:rPr>
              <a:t>스핑크스와 거대한 피라미드</a:t>
            </a:r>
            <a:endParaRPr lang="en-US" altLang="ko-KR" sz="2400" b="1">
              <a:solidFill>
                <a:schemeClr val="accent2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4" name="Rectangle 4">
            <a:extLst>
              <a:ext uri="{FF2B5EF4-FFF2-40B4-BE49-F238E27FC236}">
                <a16:creationId xmlns:a16="http://schemas.microsoft.com/office/drawing/2014/main" id="{91248E8D-BD0B-1644-822A-24B4D768E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88805" name="Line 5">
            <a:extLst>
              <a:ext uri="{FF2B5EF4-FFF2-40B4-BE49-F238E27FC236}">
                <a16:creationId xmlns:a16="http://schemas.microsoft.com/office/drawing/2014/main" id="{2615AAD8-F039-0E49-B253-1FEBC1E3C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20" name="Text Box 20">
            <a:extLst>
              <a:ext uri="{FF2B5EF4-FFF2-40B4-BE49-F238E27FC236}">
                <a16:creationId xmlns:a16="http://schemas.microsoft.com/office/drawing/2014/main" id="{4674BC03-1349-9B44-8B60-9C52AF76A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88825" name="Rectangle 25">
            <a:extLst>
              <a:ext uri="{FF2B5EF4-FFF2-40B4-BE49-F238E27FC236}">
                <a16:creationId xmlns:a16="http://schemas.microsoft.com/office/drawing/2014/main" id="{F6037CDA-9732-5046-AFAD-AE3047240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59</a:t>
            </a:r>
          </a:p>
        </p:txBody>
      </p:sp>
      <p:sp>
        <p:nvSpPr>
          <p:cNvPr id="588826" name="Text Box 26">
            <a:extLst>
              <a:ext uri="{FF2B5EF4-FFF2-40B4-BE49-F238E27FC236}">
                <a16:creationId xmlns:a16="http://schemas.microsoft.com/office/drawing/2014/main" id="{9F92FEE9-4DB6-F34C-BD27-A0D59223E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pic>
        <p:nvPicPr>
          <p:cNvPr id="588827" name="Picture 27">
            <a:extLst>
              <a:ext uri="{FF2B5EF4-FFF2-40B4-BE49-F238E27FC236}">
                <a16:creationId xmlns:a16="http://schemas.microsoft.com/office/drawing/2014/main" id="{EE7AB185-B1D1-FC4A-9F57-E8689E2009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>
            <a:extLst>
              <a:ext uri="{FF2B5EF4-FFF2-40B4-BE49-F238E27FC236}">
                <a16:creationId xmlns:a16="http://schemas.microsoft.com/office/drawing/2014/main" id="{EEDC7ECE-8D1D-6F4C-8DE6-F9AD679B9006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>
            <a:extLst>
              <a:ext uri="{FF2B5EF4-FFF2-40B4-BE49-F238E27FC236}">
                <a16:creationId xmlns:a16="http://schemas.microsoft.com/office/drawing/2014/main" id="{81FA5395-223B-E14C-B11F-DEDB0B85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0" name="Freeform 10">
            <a:extLst>
              <a:ext uri="{FF2B5EF4-FFF2-40B4-BE49-F238E27FC236}">
                <a16:creationId xmlns:a16="http://schemas.microsoft.com/office/drawing/2014/main" id="{89F787EC-96AC-4244-80D2-A95EE316BC03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>
            <a:extLst>
              <a:ext uri="{FF2B5EF4-FFF2-40B4-BE49-F238E27FC236}">
                <a16:creationId xmlns:a16="http://schemas.microsoft.com/office/drawing/2014/main" id="{F6C4EE45-3212-6D46-AD9F-A4846C147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2" name="Rectangle 12">
            <a:extLst>
              <a:ext uri="{FF2B5EF4-FFF2-40B4-BE49-F238E27FC236}">
                <a16:creationId xmlns:a16="http://schemas.microsoft.com/office/drawing/2014/main" id="{58CF98FD-E281-904D-A394-16E826ACB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3" name="Rectangle 13">
            <a:extLst>
              <a:ext uri="{FF2B5EF4-FFF2-40B4-BE49-F238E27FC236}">
                <a16:creationId xmlns:a16="http://schemas.microsoft.com/office/drawing/2014/main" id="{CEE9B30F-F544-CC41-8DDE-8AEF0CA9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4" name="AutoShape 14">
            <a:extLst>
              <a:ext uri="{FF2B5EF4-FFF2-40B4-BE49-F238E27FC236}">
                <a16:creationId xmlns:a16="http://schemas.microsoft.com/office/drawing/2014/main" id="{D0917A2E-C1C4-0441-B9B4-A8FD01FAB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5" name="Line 15">
            <a:extLst>
              <a:ext uri="{FF2B5EF4-FFF2-40B4-BE49-F238E27FC236}">
                <a16:creationId xmlns:a16="http://schemas.microsoft.com/office/drawing/2014/main" id="{968CD73A-5D47-F145-A4E3-C1A8105587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6" name="Line 16">
            <a:extLst>
              <a:ext uri="{FF2B5EF4-FFF2-40B4-BE49-F238E27FC236}">
                <a16:creationId xmlns:a16="http://schemas.microsoft.com/office/drawing/2014/main" id="{CD921EAA-93CC-2B49-8FBF-B9297778C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17" name="Rectangle 17">
            <a:extLst>
              <a:ext uri="{FF2B5EF4-FFF2-40B4-BE49-F238E27FC236}">
                <a16:creationId xmlns:a16="http://schemas.microsoft.com/office/drawing/2014/main" id="{104D036C-858A-2C40-9078-CD5DB7736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588806" name="Rectangle 6">
            <a:extLst>
              <a:ext uri="{FF2B5EF4-FFF2-40B4-BE49-F238E27FC236}">
                <a16:creationId xmlns:a16="http://schemas.microsoft.com/office/drawing/2014/main" id="{3FD5A982-1C86-F545-8810-834B2665F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8828" name="Rectangle 28">
            <a:extLst>
              <a:ext uri="{FF2B5EF4-FFF2-40B4-BE49-F238E27FC236}">
                <a16:creationId xmlns:a16="http://schemas.microsoft.com/office/drawing/2014/main" id="{04F6454E-24FE-E24C-A721-F4E1F4266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3" y="5561013"/>
            <a:ext cx="5529262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 b="1">
                <a:solidFill>
                  <a:schemeClr val="accent2"/>
                </a:solidFill>
                <a:effectLst/>
                <a:latin typeface="MD솔체" charset="0"/>
                <a:ea typeface="MD솔체" charset="0"/>
                <a:cs typeface="MD솔체" charset="0"/>
              </a:rPr>
              <a:t>거대한 피라미드에 있는 채석장들</a:t>
            </a:r>
            <a:endParaRPr lang="en-US" altLang="ko-KR" sz="2400" b="1">
              <a:solidFill>
                <a:schemeClr val="accent2"/>
              </a:solidFill>
              <a:effectLst/>
              <a:latin typeface="MD솔체" charset="0"/>
              <a:ea typeface="MD솔체" charset="0"/>
              <a:cs typeface="MD솔체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8" name="Rectangle 4">
            <a:extLst>
              <a:ext uri="{FF2B5EF4-FFF2-40B4-BE49-F238E27FC236}">
                <a16:creationId xmlns:a16="http://schemas.microsoft.com/office/drawing/2014/main" id="{F597D82D-5E26-4B45-917B-1D96BC28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89829" name="Line 5">
            <a:extLst>
              <a:ext uri="{FF2B5EF4-FFF2-40B4-BE49-F238E27FC236}">
                <a16:creationId xmlns:a16="http://schemas.microsoft.com/office/drawing/2014/main" id="{9FC170A7-53BD-4847-995B-DF128022E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0" name="Freeform 6">
            <a:extLst>
              <a:ext uri="{FF2B5EF4-FFF2-40B4-BE49-F238E27FC236}">
                <a16:creationId xmlns:a16="http://schemas.microsoft.com/office/drawing/2014/main" id="{1CA5ACB5-A6DF-B94C-B8B9-4CAFF25E279C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>
            <a:extLst>
              <a:ext uri="{FF2B5EF4-FFF2-40B4-BE49-F238E27FC236}">
                <a16:creationId xmlns:a16="http://schemas.microsoft.com/office/drawing/2014/main" id="{3CD19F92-DC7C-D445-8EC8-2186F1FE0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2" name="Freeform 8">
            <a:extLst>
              <a:ext uri="{FF2B5EF4-FFF2-40B4-BE49-F238E27FC236}">
                <a16:creationId xmlns:a16="http://schemas.microsoft.com/office/drawing/2014/main" id="{40F7BE0F-E527-EA4E-9CB3-C331BBA76811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>
            <a:extLst>
              <a:ext uri="{FF2B5EF4-FFF2-40B4-BE49-F238E27FC236}">
                <a16:creationId xmlns:a16="http://schemas.microsoft.com/office/drawing/2014/main" id="{5EAFE637-5FAF-B44A-B82D-E7BCABAF4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4" name="Rectangle 10">
            <a:extLst>
              <a:ext uri="{FF2B5EF4-FFF2-40B4-BE49-F238E27FC236}">
                <a16:creationId xmlns:a16="http://schemas.microsoft.com/office/drawing/2014/main" id="{0DD3C28E-72BB-964D-9603-9822581F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5" name="Rectangle 11">
            <a:extLst>
              <a:ext uri="{FF2B5EF4-FFF2-40B4-BE49-F238E27FC236}">
                <a16:creationId xmlns:a16="http://schemas.microsoft.com/office/drawing/2014/main" id="{9B22AF6D-A47E-774D-B0AE-8DBC6DDA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6" name="AutoShape 12">
            <a:extLst>
              <a:ext uri="{FF2B5EF4-FFF2-40B4-BE49-F238E27FC236}">
                <a16:creationId xmlns:a16="http://schemas.microsoft.com/office/drawing/2014/main" id="{18C0BC13-7EA8-B140-8522-05C851444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7" name="Line 13">
            <a:extLst>
              <a:ext uri="{FF2B5EF4-FFF2-40B4-BE49-F238E27FC236}">
                <a16:creationId xmlns:a16="http://schemas.microsoft.com/office/drawing/2014/main" id="{C77B1909-E9A5-A649-9976-235F03404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8" name="Line 14">
            <a:extLst>
              <a:ext uri="{FF2B5EF4-FFF2-40B4-BE49-F238E27FC236}">
                <a16:creationId xmlns:a16="http://schemas.microsoft.com/office/drawing/2014/main" id="{9F7228FA-1F42-AD40-84F7-442BA6B1A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89839" name="Rectangle 15">
            <a:extLst>
              <a:ext uri="{FF2B5EF4-FFF2-40B4-BE49-F238E27FC236}">
                <a16:creationId xmlns:a16="http://schemas.microsoft.com/office/drawing/2014/main" id="{A0A76EE2-12DF-0346-A82B-BDEEC2203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589865" name="Text Box 41">
            <a:extLst>
              <a:ext uri="{FF2B5EF4-FFF2-40B4-BE49-F238E27FC236}">
                <a16:creationId xmlns:a16="http://schemas.microsoft.com/office/drawing/2014/main" id="{990A299A-C8B9-F54C-AC19-9DB474832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89872" name="Rectangle 48">
            <a:extLst>
              <a:ext uri="{FF2B5EF4-FFF2-40B4-BE49-F238E27FC236}">
                <a16:creationId xmlns:a16="http://schemas.microsoft.com/office/drawing/2014/main" id="{945173AE-291A-9444-90FF-572AFFAB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60</a:t>
            </a:r>
          </a:p>
        </p:txBody>
      </p:sp>
      <p:sp>
        <p:nvSpPr>
          <p:cNvPr id="589873" name="Text Box 49">
            <a:extLst>
              <a:ext uri="{FF2B5EF4-FFF2-40B4-BE49-F238E27FC236}">
                <a16:creationId xmlns:a16="http://schemas.microsoft.com/office/drawing/2014/main" id="{A950D952-8F13-9B46-B48A-67A5B798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pic>
        <p:nvPicPr>
          <p:cNvPr id="589874" name="Picture 50" descr="Three pyramids with smaller ones2">
            <a:extLst>
              <a:ext uri="{FF2B5EF4-FFF2-40B4-BE49-F238E27FC236}">
                <a16:creationId xmlns:a16="http://schemas.microsoft.com/office/drawing/2014/main" id="{45B03EED-838B-094B-B66B-9ECFB11310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>
            <a:extLst>
              <a:ext uri="{FF2B5EF4-FFF2-40B4-BE49-F238E27FC236}">
                <a16:creationId xmlns:a16="http://schemas.microsoft.com/office/drawing/2014/main" id="{DC517B9E-2601-6547-A38A-25921502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>
            <a:extLst>
              <a:ext uri="{FF2B5EF4-FFF2-40B4-BE49-F238E27FC236}">
                <a16:creationId xmlns:a16="http://schemas.microsoft.com/office/drawing/2014/main" id="{928DF8D1-3D92-2B42-A776-6B6CF839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>
            <a:extLst>
              <a:ext uri="{FF2B5EF4-FFF2-40B4-BE49-F238E27FC236}">
                <a16:creationId xmlns:a16="http://schemas.microsoft.com/office/drawing/2014/main" id="{1683D7DB-DA4C-2F42-9CED-49DB822B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9871" name="Text Box 47">
            <a:extLst>
              <a:ext uri="{FF2B5EF4-FFF2-40B4-BE49-F238E27FC236}">
                <a16:creationId xmlns:a16="http://schemas.microsoft.com/office/drawing/2014/main" id="{9D6FD798-0671-6746-8F14-5A47DFA05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523875"/>
            <a:ext cx="700722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ko-KR" alt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이스라엘 민족은 보았다</a:t>
            </a:r>
            <a:r>
              <a:rPr lang="en-US" altLang="ko-K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D솔체" pitchFamily="18" charset="-127"/>
              </a:rPr>
              <a:t>…</a:t>
            </a:r>
            <a:endParaRPr lang="en-US" altLang="ko-KR" sz="3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589870" name="Text Box 46">
            <a:extLst>
              <a:ext uri="{FF2B5EF4-FFF2-40B4-BE49-F238E27FC236}">
                <a16:creationId xmlns:a16="http://schemas.microsoft.com/office/drawing/2014/main" id="{2F37BA92-6230-B945-BC2B-4BF9F8347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5668963"/>
            <a:ext cx="7713663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D솔체" pitchFamily="18" charset="-127"/>
              </a:rPr>
              <a:t>…</a:t>
            </a:r>
            <a:r>
              <a:rPr lang="ko-KR" alt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이집트의 고대 문명</a:t>
            </a:r>
            <a:r>
              <a:rPr lang="en-US" altLang="ko-K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>
            <a:extLst>
              <a:ext uri="{FF2B5EF4-FFF2-40B4-BE49-F238E27FC236}">
                <a16:creationId xmlns:a16="http://schemas.microsoft.com/office/drawing/2014/main" id="{9CDBF1E1-97C7-BC40-9B34-6BA9A2543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4321175"/>
            <a:ext cx="333057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</a:t>
            </a:r>
            <a:r>
              <a:rPr lang="ko-KR" altLang="en-US" sz="8800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</a:t>
            </a:r>
            <a:r>
              <a:rPr lang="ko-KR" altLang="en-US">
                <a:solidFill>
                  <a:srgbClr val="51DC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4400">
                <a:solidFill>
                  <a:schemeClr val="tx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모여</a:t>
            </a:r>
            <a:endParaRPr lang="en-US" altLang="ko-KR" sz="4400">
              <a:solidFill>
                <a:schemeClr val="tx2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grpSp>
        <p:nvGrpSpPr>
          <p:cNvPr id="673548" name="Group 780">
            <a:extLst>
              <a:ext uri="{FF2B5EF4-FFF2-40B4-BE49-F238E27FC236}">
                <a16:creationId xmlns:a16="http://schemas.microsoft.com/office/drawing/2014/main" id="{6F617B8A-E480-A641-9AE0-8511CF8D151F}"/>
              </a:ext>
            </a:extLst>
          </p:cNvPr>
          <p:cNvGrpSpPr>
            <a:grpSpLocks/>
          </p:cNvGrpSpPr>
          <p:nvPr/>
        </p:nvGrpSpPr>
        <p:grpSpPr bwMode="auto">
          <a:xfrm>
            <a:off x="306388" y="3817938"/>
            <a:ext cx="4062412" cy="2838450"/>
            <a:chOff x="2363" y="2032"/>
            <a:chExt cx="2559" cy="1788"/>
          </a:xfrm>
        </p:grpSpPr>
        <p:grpSp>
          <p:nvGrpSpPr>
            <p:cNvPr id="82698" name="Group 781">
              <a:extLst>
                <a:ext uri="{FF2B5EF4-FFF2-40B4-BE49-F238E27FC236}">
                  <a16:creationId xmlns:a16="http://schemas.microsoft.com/office/drawing/2014/main" id="{FEC3561C-0565-3446-A44B-DEE23EFA9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>
                <a:extLst>
                  <a:ext uri="{FF2B5EF4-FFF2-40B4-BE49-F238E27FC236}">
                    <a16:creationId xmlns:a16="http://schemas.microsoft.com/office/drawing/2014/main" id="{A5621962-AFBD-BB47-877A-95E19E33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1" name="Oval 783">
                <a:extLst>
                  <a:ext uri="{FF2B5EF4-FFF2-40B4-BE49-F238E27FC236}">
                    <a16:creationId xmlns:a16="http://schemas.microsoft.com/office/drawing/2014/main" id="{A571AF12-A0B2-7C48-88FA-E031BFDD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2" name="Oval 784">
                <a:extLst>
                  <a:ext uri="{FF2B5EF4-FFF2-40B4-BE49-F238E27FC236}">
                    <a16:creationId xmlns:a16="http://schemas.microsoft.com/office/drawing/2014/main" id="{8B867418-729C-384C-BC6B-0657C3454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3" name="Oval 785">
                <a:extLst>
                  <a:ext uri="{FF2B5EF4-FFF2-40B4-BE49-F238E27FC236}">
                    <a16:creationId xmlns:a16="http://schemas.microsoft.com/office/drawing/2014/main" id="{5BF1C03A-1973-DF47-9D13-BC7336981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4" name="Oval 786">
                <a:extLst>
                  <a:ext uri="{FF2B5EF4-FFF2-40B4-BE49-F238E27FC236}">
                    <a16:creationId xmlns:a16="http://schemas.microsoft.com/office/drawing/2014/main" id="{2D621BEA-B0CB-024E-836F-BF8EE06D5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5" name="Oval 787">
                <a:extLst>
                  <a:ext uri="{FF2B5EF4-FFF2-40B4-BE49-F238E27FC236}">
                    <a16:creationId xmlns:a16="http://schemas.microsoft.com/office/drawing/2014/main" id="{C2C2A549-2AA6-E043-87D1-A5ACFB3A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6" name="Oval 788">
                <a:extLst>
                  <a:ext uri="{FF2B5EF4-FFF2-40B4-BE49-F238E27FC236}">
                    <a16:creationId xmlns:a16="http://schemas.microsoft.com/office/drawing/2014/main" id="{7F38DCBE-3E37-FC4A-B8FD-95251AE82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7" name="Oval 789">
                <a:extLst>
                  <a:ext uri="{FF2B5EF4-FFF2-40B4-BE49-F238E27FC236}">
                    <a16:creationId xmlns:a16="http://schemas.microsoft.com/office/drawing/2014/main" id="{3828917B-8BB5-A647-A0E5-7F4065ED1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8" name="Oval 790">
                <a:extLst>
                  <a:ext uri="{FF2B5EF4-FFF2-40B4-BE49-F238E27FC236}">
                    <a16:creationId xmlns:a16="http://schemas.microsoft.com/office/drawing/2014/main" id="{946568AD-9933-9A48-91C2-64B7E927A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59" name="Oval 791">
                <a:extLst>
                  <a:ext uri="{FF2B5EF4-FFF2-40B4-BE49-F238E27FC236}">
                    <a16:creationId xmlns:a16="http://schemas.microsoft.com/office/drawing/2014/main" id="{C4DD19F3-D619-CB41-A68E-ADE9FD8FE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0" name="Oval 792">
                <a:extLst>
                  <a:ext uri="{FF2B5EF4-FFF2-40B4-BE49-F238E27FC236}">
                    <a16:creationId xmlns:a16="http://schemas.microsoft.com/office/drawing/2014/main" id="{CAFC9C1D-918A-1E4B-9C78-C1211231E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1" name="Oval 793">
                <a:extLst>
                  <a:ext uri="{FF2B5EF4-FFF2-40B4-BE49-F238E27FC236}">
                    <a16:creationId xmlns:a16="http://schemas.microsoft.com/office/drawing/2014/main" id="{928912A6-0FC9-114D-9B2A-92C64A496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2" name="Oval 794">
                <a:extLst>
                  <a:ext uri="{FF2B5EF4-FFF2-40B4-BE49-F238E27FC236}">
                    <a16:creationId xmlns:a16="http://schemas.microsoft.com/office/drawing/2014/main" id="{46B3F612-0B0A-2D49-80F3-49D81FDF3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3" name="Oval 795">
                <a:extLst>
                  <a:ext uri="{FF2B5EF4-FFF2-40B4-BE49-F238E27FC236}">
                    <a16:creationId xmlns:a16="http://schemas.microsoft.com/office/drawing/2014/main" id="{B2961C51-C15E-A945-B455-12E186DB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699" name="Group 796">
              <a:extLst>
                <a:ext uri="{FF2B5EF4-FFF2-40B4-BE49-F238E27FC236}">
                  <a16:creationId xmlns:a16="http://schemas.microsoft.com/office/drawing/2014/main" id="{6696874D-5000-5146-A0C2-7BC810CAE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>
                <a:extLst>
                  <a:ext uri="{FF2B5EF4-FFF2-40B4-BE49-F238E27FC236}">
                    <a16:creationId xmlns:a16="http://schemas.microsoft.com/office/drawing/2014/main" id="{08448E5F-7F2D-9B47-A826-271C61253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6" name="Oval 798">
                <a:extLst>
                  <a:ext uri="{FF2B5EF4-FFF2-40B4-BE49-F238E27FC236}">
                    <a16:creationId xmlns:a16="http://schemas.microsoft.com/office/drawing/2014/main" id="{40E8AC2C-D760-2540-8DBC-E8D4CBCAE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7" name="Oval 799">
                <a:extLst>
                  <a:ext uri="{FF2B5EF4-FFF2-40B4-BE49-F238E27FC236}">
                    <a16:creationId xmlns:a16="http://schemas.microsoft.com/office/drawing/2014/main" id="{32D7C81B-E44E-1F41-B8C5-EF4A6BC9E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8" name="Oval 800">
                <a:extLst>
                  <a:ext uri="{FF2B5EF4-FFF2-40B4-BE49-F238E27FC236}">
                    <a16:creationId xmlns:a16="http://schemas.microsoft.com/office/drawing/2014/main" id="{56275CF4-3F34-1041-A89D-7B5597C0F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69" name="Oval 801">
                <a:extLst>
                  <a:ext uri="{FF2B5EF4-FFF2-40B4-BE49-F238E27FC236}">
                    <a16:creationId xmlns:a16="http://schemas.microsoft.com/office/drawing/2014/main" id="{8EE63838-39E0-7C46-AD5B-398425B8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0" name="Oval 802">
                <a:extLst>
                  <a:ext uri="{FF2B5EF4-FFF2-40B4-BE49-F238E27FC236}">
                    <a16:creationId xmlns:a16="http://schemas.microsoft.com/office/drawing/2014/main" id="{B406E4DE-2B48-994C-ABDA-CDE9B177B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1" name="Oval 803">
                <a:extLst>
                  <a:ext uri="{FF2B5EF4-FFF2-40B4-BE49-F238E27FC236}">
                    <a16:creationId xmlns:a16="http://schemas.microsoft.com/office/drawing/2014/main" id="{598BBDDE-A3F1-E849-92D0-D3FD3919B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2" name="Oval 804">
                <a:extLst>
                  <a:ext uri="{FF2B5EF4-FFF2-40B4-BE49-F238E27FC236}">
                    <a16:creationId xmlns:a16="http://schemas.microsoft.com/office/drawing/2014/main" id="{5B122F7C-D4FF-B141-BDD5-8629719CD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3" name="Oval 805">
                <a:extLst>
                  <a:ext uri="{FF2B5EF4-FFF2-40B4-BE49-F238E27FC236}">
                    <a16:creationId xmlns:a16="http://schemas.microsoft.com/office/drawing/2014/main" id="{0B816099-0647-E240-9B0F-E2754AF8E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4" name="Oval 806">
                <a:extLst>
                  <a:ext uri="{FF2B5EF4-FFF2-40B4-BE49-F238E27FC236}">
                    <a16:creationId xmlns:a16="http://schemas.microsoft.com/office/drawing/2014/main" id="{FC69D9DA-1599-A84D-A01F-BF414C12B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5" name="Oval 807">
                <a:extLst>
                  <a:ext uri="{FF2B5EF4-FFF2-40B4-BE49-F238E27FC236}">
                    <a16:creationId xmlns:a16="http://schemas.microsoft.com/office/drawing/2014/main" id="{CD616860-5A29-9346-A245-B003214DF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6" name="Oval 808">
                <a:extLst>
                  <a:ext uri="{FF2B5EF4-FFF2-40B4-BE49-F238E27FC236}">
                    <a16:creationId xmlns:a16="http://schemas.microsoft.com/office/drawing/2014/main" id="{28221C82-1C67-AB4E-B6A1-AC025B7EA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7" name="Oval 809">
                <a:extLst>
                  <a:ext uri="{FF2B5EF4-FFF2-40B4-BE49-F238E27FC236}">
                    <a16:creationId xmlns:a16="http://schemas.microsoft.com/office/drawing/2014/main" id="{339AE241-F0FA-9245-9FA4-853120385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78" name="Oval 810">
                <a:extLst>
                  <a:ext uri="{FF2B5EF4-FFF2-40B4-BE49-F238E27FC236}">
                    <a16:creationId xmlns:a16="http://schemas.microsoft.com/office/drawing/2014/main" id="{401C9B7A-B6EF-5141-8228-8AF28B7F4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700" name="Group 811">
              <a:extLst>
                <a:ext uri="{FF2B5EF4-FFF2-40B4-BE49-F238E27FC236}">
                  <a16:creationId xmlns:a16="http://schemas.microsoft.com/office/drawing/2014/main" id="{765D2ECF-E787-A84D-A6B2-411F77082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>
                <a:extLst>
                  <a:ext uri="{FF2B5EF4-FFF2-40B4-BE49-F238E27FC236}">
                    <a16:creationId xmlns:a16="http://schemas.microsoft.com/office/drawing/2014/main" id="{15EE3D70-294C-ED42-843C-275917081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1" name="Oval 813">
                <a:extLst>
                  <a:ext uri="{FF2B5EF4-FFF2-40B4-BE49-F238E27FC236}">
                    <a16:creationId xmlns:a16="http://schemas.microsoft.com/office/drawing/2014/main" id="{AB185765-2988-424B-8183-D1D1E2BCD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2" name="Oval 814">
                <a:extLst>
                  <a:ext uri="{FF2B5EF4-FFF2-40B4-BE49-F238E27FC236}">
                    <a16:creationId xmlns:a16="http://schemas.microsoft.com/office/drawing/2014/main" id="{F3A69039-9D85-3D4D-90BD-7858E9610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3" name="Oval 815">
                <a:extLst>
                  <a:ext uri="{FF2B5EF4-FFF2-40B4-BE49-F238E27FC236}">
                    <a16:creationId xmlns:a16="http://schemas.microsoft.com/office/drawing/2014/main" id="{8CE77804-658B-7341-ADC9-33A5688D2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4" name="Oval 816">
                <a:extLst>
                  <a:ext uri="{FF2B5EF4-FFF2-40B4-BE49-F238E27FC236}">
                    <a16:creationId xmlns:a16="http://schemas.microsoft.com/office/drawing/2014/main" id="{15C79CB2-6B76-D546-BE08-24910F449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5" name="Oval 817">
                <a:extLst>
                  <a:ext uri="{FF2B5EF4-FFF2-40B4-BE49-F238E27FC236}">
                    <a16:creationId xmlns:a16="http://schemas.microsoft.com/office/drawing/2014/main" id="{CA365956-BDE8-644B-94AC-0B3D97B5B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6" name="Oval 818">
                <a:extLst>
                  <a:ext uri="{FF2B5EF4-FFF2-40B4-BE49-F238E27FC236}">
                    <a16:creationId xmlns:a16="http://schemas.microsoft.com/office/drawing/2014/main" id="{D0F58091-6D02-0248-A989-4EF4A56E5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7" name="Oval 819">
                <a:extLst>
                  <a:ext uri="{FF2B5EF4-FFF2-40B4-BE49-F238E27FC236}">
                    <a16:creationId xmlns:a16="http://schemas.microsoft.com/office/drawing/2014/main" id="{7AEFEC9C-8CE3-CF41-AAF5-BD535216A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8" name="Oval 820">
                <a:extLst>
                  <a:ext uri="{FF2B5EF4-FFF2-40B4-BE49-F238E27FC236}">
                    <a16:creationId xmlns:a16="http://schemas.microsoft.com/office/drawing/2014/main" id="{3B30FF3E-D7CA-6C44-B649-AFC7B0343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89" name="Oval 821">
                <a:extLst>
                  <a:ext uri="{FF2B5EF4-FFF2-40B4-BE49-F238E27FC236}">
                    <a16:creationId xmlns:a16="http://schemas.microsoft.com/office/drawing/2014/main" id="{519D0ED9-F6DB-0C45-84A6-B7BABC4D3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90" name="Oval 822">
                <a:extLst>
                  <a:ext uri="{FF2B5EF4-FFF2-40B4-BE49-F238E27FC236}">
                    <a16:creationId xmlns:a16="http://schemas.microsoft.com/office/drawing/2014/main" id="{92F57C41-24DC-5F4C-B8E9-F11B62B6A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91" name="Oval 823">
                <a:extLst>
                  <a:ext uri="{FF2B5EF4-FFF2-40B4-BE49-F238E27FC236}">
                    <a16:creationId xmlns:a16="http://schemas.microsoft.com/office/drawing/2014/main" id="{E2A1B81C-CD51-0649-B934-B438D0242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92" name="Oval 824">
                <a:extLst>
                  <a:ext uri="{FF2B5EF4-FFF2-40B4-BE49-F238E27FC236}">
                    <a16:creationId xmlns:a16="http://schemas.microsoft.com/office/drawing/2014/main" id="{5A9152BB-7F6A-9043-8A44-FDA135CDE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3593" name="Oval 825">
                <a:extLst>
                  <a:ext uri="{FF2B5EF4-FFF2-40B4-BE49-F238E27FC236}">
                    <a16:creationId xmlns:a16="http://schemas.microsoft.com/office/drawing/2014/main" id="{660CB2BE-7283-E441-B02F-548E2BF7A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701" name="Group 826">
              <a:extLst>
                <a:ext uri="{FF2B5EF4-FFF2-40B4-BE49-F238E27FC236}">
                  <a16:creationId xmlns:a16="http://schemas.microsoft.com/office/drawing/2014/main" id="{34B865B9-ED71-0C41-9217-D46EF77640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3260" name="Group 827">
                <a:extLst>
                  <a:ext uri="{FF2B5EF4-FFF2-40B4-BE49-F238E27FC236}">
                    <a16:creationId xmlns:a16="http://schemas.microsoft.com/office/drawing/2014/main" id="{4C7D16CE-D261-9A41-9F04-E08520C2E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>
                  <a:extLst>
                    <a:ext uri="{FF2B5EF4-FFF2-40B4-BE49-F238E27FC236}">
                      <a16:creationId xmlns:a16="http://schemas.microsoft.com/office/drawing/2014/main" id="{5F2B5CF3-1CC9-F044-9DD8-96847CE31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597" name="Oval 829">
                  <a:extLst>
                    <a:ext uri="{FF2B5EF4-FFF2-40B4-BE49-F238E27FC236}">
                      <a16:creationId xmlns:a16="http://schemas.microsoft.com/office/drawing/2014/main" id="{33F7246A-7FB5-1E4A-8FA8-9CEF2663FF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598" name="Oval 830">
                  <a:extLst>
                    <a:ext uri="{FF2B5EF4-FFF2-40B4-BE49-F238E27FC236}">
                      <a16:creationId xmlns:a16="http://schemas.microsoft.com/office/drawing/2014/main" id="{C158CB77-9A5D-D147-A4A3-41BBA59A71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599" name="Oval 831">
                  <a:extLst>
                    <a:ext uri="{FF2B5EF4-FFF2-40B4-BE49-F238E27FC236}">
                      <a16:creationId xmlns:a16="http://schemas.microsoft.com/office/drawing/2014/main" id="{1B74F62F-C9E9-2147-8B94-0CAF8EAF1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0" name="Oval 832">
                  <a:extLst>
                    <a:ext uri="{FF2B5EF4-FFF2-40B4-BE49-F238E27FC236}">
                      <a16:creationId xmlns:a16="http://schemas.microsoft.com/office/drawing/2014/main" id="{7CE3EBCB-7B2C-314B-B7A6-E8661D9FC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1" name="Oval 833">
                  <a:extLst>
                    <a:ext uri="{FF2B5EF4-FFF2-40B4-BE49-F238E27FC236}">
                      <a16:creationId xmlns:a16="http://schemas.microsoft.com/office/drawing/2014/main" id="{13557F8B-20CB-5F4D-B627-81B233EAC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2" name="Oval 834">
                  <a:extLst>
                    <a:ext uri="{FF2B5EF4-FFF2-40B4-BE49-F238E27FC236}">
                      <a16:creationId xmlns:a16="http://schemas.microsoft.com/office/drawing/2014/main" id="{1B225276-43E2-5547-B66C-B3964AAAE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3" name="Oval 835">
                  <a:extLst>
                    <a:ext uri="{FF2B5EF4-FFF2-40B4-BE49-F238E27FC236}">
                      <a16:creationId xmlns:a16="http://schemas.microsoft.com/office/drawing/2014/main" id="{83C8845E-B49A-A54F-8156-AB3E6DD89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4" name="Oval 836">
                  <a:extLst>
                    <a:ext uri="{FF2B5EF4-FFF2-40B4-BE49-F238E27FC236}">
                      <a16:creationId xmlns:a16="http://schemas.microsoft.com/office/drawing/2014/main" id="{19B879D1-DFCB-C948-919D-22CB85D94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5" name="Oval 837">
                  <a:extLst>
                    <a:ext uri="{FF2B5EF4-FFF2-40B4-BE49-F238E27FC236}">
                      <a16:creationId xmlns:a16="http://schemas.microsoft.com/office/drawing/2014/main" id="{BBBA9E0A-406D-B041-A9B9-EB9F151A4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6" name="Oval 838">
                  <a:extLst>
                    <a:ext uri="{FF2B5EF4-FFF2-40B4-BE49-F238E27FC236}">
                      <a16:creationId xmlns:a16="http://schemas.microsoft.com/office/drawing/2014/main" id="{6CB60B75-FAEF-A34A-8A01-EE504B768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7" name="Oval 839">
                  <a:extLst>
                    <a:ext uri="{FF2B5EF4-FFF2-40B4-BE49-F238E27FC236}">
                      <a16:creationId xmlns:a16="http://schemas.microsoft.com/office/drawing/2014/main" id="{87E5CBC6-DB74-3744-8EAD-013F2804F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8" name="Oval 840">
                  <a:extLst>
                    <a:ext uri="{FF2B5EF4-FFF2-40B4-BE49-F238E27FC236}">
                      <a16:creationId xmlns:a16="http://schemas.microsoft.com/office/drawing/2014/main" id="{C2077858-B73F-D442-AF48-9B21293087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09" name="Oval 841">
                  <a:extLst>
                    <a:ext uri="{FF2B5EF4-FFF2-40B4-BE49-F238E27FC236}">
                      <a16:creationId xmlns:a16="http://schemas.microsoft.com/office/drawing/2014/main" id="{5FF57086-CC23-C443-B520-F2570DB46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261" name="Group 842">
                <a:extLst>
                  <a:ext uri="{FF2B5EF4-FFF2-40B4-BE49-F238E27FC236}">
                    <a16:creationId xmlns:a16="http://schemas.microsoft.com/office/drawing/2014/main" id="{03533E8C-7C80-C94B-9D22-35BF9DE37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>
                  <a:extLst>
                    <a:ext uri="{FF2B5EF4-FFF2-40B4-BE49-F238E27FC236}">
                      <a16:creationId xmlns:a16="http://schemas.microsoft.com/office/drawing/2014/main" id="{F178B0FD-168A-1D42-9A4A-77AED294B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2" name="Oval 844">
                  <a:extLst>
                    <a:ext uri="{FF2B5EF4-FFF2-40B4-BE49-F238E27FC236}">
                      <a16:creationId xmlns:a16="http://schemas.microsoft.com/office/drawing/2014/main" id="{B7367F9A-A99F-FF42-8659-0AC793DF1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3" name="Oval 845">
                  <a:extLst>
                    <a:ext uri="{FF2B5EF4-FFF2-40B4-BE49-F238E27FC236}">
                      <a16:creationId xmlns:a16="http://schemas.microsoft.com/office/drawing/2014/main" id="{0AA9C514-D949-FB40-A592-E95E2DBE8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4" name="Oval 846">
                  <a:extLst>
                    <a:ext uri="{FF2B5EF4-FFF2-40B4-BE49-F238E27FC236}">
                      <a16:creationId xmlns:a16="http://schemas.microsoft.com/office/drawing/2014/main" id="{40C63852-71DA-F24C-A54B-D09EBC98E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5" name="Oval 847">
                  <a:extLst>
                    <a:ext uri="{FF2B5EF4-FFF2-40B4-BE49-F238E27FC236}">
                      <a16:creationId xmlns:a16="http://schemas.microsoft.com/office/drawing/2014/main" id="{A9DCCDE5-BF42-0744-ACDC-A7481F4A9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6" name="Oval 848">
                  <a:extLst>
                    <a:ext uri="{FF2B5EF4-FFF2-40B4-BE49-F238E27FC236}">
                      <a16:creationId xmlns:a16="http://schemas.microsoft.com/office/drawing/2014/main" id="{26857773-9E49-594D-BD5C-6705268437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7" name="Oval 849">
                  <a:extLst>
                    <a:ext uri="{FF2B5EF4-FFF2-40B4-BE49-F238E27FC236}">
                      <a16:creationId xmlns:a16="http://schemas.microsoft.com/office/drawing/2014/main" id="{ED021DBD-A2EC-D24B-85D5-836657DAE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8" name="Oval 850">
                  <a:extLst>
                    <a:ext uri="{FF2B5EF4-FFF2-40B4-BE49-F238E27FC236}">
                      <a16:creationId xmlns:a16="http://schemas.microsoft.com/office/drawing/2014/main" id="{CF4AA73A-5DCD-F044-9548-7905B34B1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19" name="Oval 851">
                  <a:extLst>
                    <a:ext uri="{FF2B5EF4-FFF2-40B4-BE49-F238E27FC236}">
                      <a16:creationId xmlns:a16="http://schemas.microsoft.com/office/drawing/2014/main" id="{286B049E-FCB1-A742-AAC8-15F5F4641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0" name="Oval 852">
                  <a:extLst>
                    <a:ext uri="{FF2B5EF4-FFF2-40B4-BE49-F238E27FC236}">
                      <a16:creationId xmlns:a16="http://schemas.microsoft.com/office/drawing/2014/main" id="{D9E40643-3AA1-514D-831C-5A90B818E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1" name="Oval 853">
                  <a:extLst>
                    <a:ext uri="{FF2B5EF4-FFF2-40B4-BE49-F238E27FC236}">
                      <a16:creationId xmlns:a16="http://schemas.microsoft.com/office/drawing/2014/main" id="{9FB749DD-3131-0A4C-A738-C59DB25F94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2" name="Oval 854">
                  <a:extLst>
                    <a:ext uri="{FF2B5EF4-FFF2-40B4-BE49-F238E27FC236}">
                      <a16:creationId xmlns:a16="http://schemas.microsoft.com/office/drawing/2014/main" id="{5B57AD11-F102-BD4F-B600-B6B5734CE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3" name="Oval 855">
                  <a:extLst>
                    <a:ext uri="{FF2B5EF4-FFF2-40B4-BE49-F238E27FC236}">
                      <a16:creationId xmlns:a16="http://schemas.microsoft.com/office/drawing/2014/main" id="{B06F4695-EBE9-DC42-AC08-31E5A76BC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4" name="Oval 856">
                  <a:extLst>
                    <a:ext uri="{FF2B5EF4-FFF2-40B4-BE49-F238E27FC236}">
                      <a16:creationId xmlns:a16="http://schemas.microsoft.com/office/drawing/2014/main" id="{593CF49F-195B-9749-9611-16E9DB905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2" name="Group 857">
              <a:extLst>
                <a:ext uri="{FF2B5EF4-FFF2-40B4-BE49-F238E27FC236}">
                  <a16:creationId xmlns:a16="http://schemas.microsoft.com/office/drawing/2014/main" id="{985F3B1C-FC69-9340-91F5-BAF45B0A0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3230" name="Group 858">
                <a:extLst>
                  <a:ext uri="{FF2B5EF4-FFF2-40B4-BE49-F238E27FC236}">
                    <a16:creationId xmlns:a16="http://schemas.microsoft.com/office/drawing/2014/main" id="{389DDCED-7B54-094B-AC61-7784BE6E84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>
                  <a:extLst>
                    <a:ext uri="{FF2B5EF4-FFF2-40B4-BE49-F238E27FC236}">
                      <a16:creationId xmlns:a16="http://schemas.microsoft.com/office/drawing/2014/main" id="{AB8469AD-A0F8-7B41-A3FA-7DFA327A3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8" name="Oval 860">
                  <a:extLst>
                    <a:ext uri="{FF2B5EF4-FFF2-40B4-BE49-F238E27FC236}">
                      <a16:creationId xmlns:a16="http://schemas.microsoft.com/office/drawing/2014/main" id="{A8EFD2F1-B593-6D45-952B-8985B3DA3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29" name="Oval 861">
                  <a:extLst>
                    <a:ext uri="{FF2B5EF4-FFF2-40B4-BE49-F238E27FC236}">
                      <a16:creationId xmlns:a16="http://schemas.microsoft.com/office/drawing/2014/main" id="{137B919F-8215-F94A-A1E2-3B5ED98035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0" name="Oval 862">
                  <a:extLst>
                    <a:ext uri="{FF2B5EF4-FFF2-40B4-BE49-F238E27FC236}">
                      <a16:creationId xmlns:a16="http://schemas.microsoft.com/office/drawing/2014/main" id="{FED71AA2-7196-A74E-B3E2-E51FDEF59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1" name="Oval 863">
                  <a:extLst>
                    <a:ext uri="{FF2B5EF4-FFF2-40B4-BE49-F238E27FC236}">
                      <a16:creationId xmlns:a16="http://schemas.microsoft.com/office/drawing/2014/main" id="{07ACE13E-00C5-C544-9B9E-97B25237C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2" name="Oval 864">
                  <a:extLst>
                    <a:ext uri="{FF2B5EF4-FFF2-40B4-BE49-F238E27FC236}">
                      <a16:creationId xmlns:a16="http://schemas.microsoft.com/office/drawing/2014/main" id="{788B3CE2-9AD3-024A-BAB1-C43EA6E01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3" name="Oval 865">
                  <a:extLst>
                    <a:ext uri="{FF2B5EF4-FFF2-40B4-BE49-F238E27FC236}">
                      <a16:creationId xmlns:a16="http://schemas.microsoft.com/office/drawing/2014/main" id="{D4709886-5FD0-5A45-B167-2DC412EEE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4" name="Oval 866">
                  <a:extLst>
                    <a:ext uri="{FF2B5EF4-FFF2-40B4-BE49-F238E27FC236}">
                      <a16:creationId xmlns:a16="http://schemas.microsoft.com/office/drawing/2014/main" id="{7C0AEB6F-4FEC-DF47-B890-9D77574C42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5" name="Oval 867">
                  <a:extLst>
                    <a:ext uri="{FF2B5EF4-FFF2-40B4-BE49-F238E27FC236}">
                      <a16:creationId xmlns:a16="http://schemas.microsoft.com/office/drawing/2014/main" id="{A5E31C85-934D-FE4D-A58B-8CD2FCA63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6" name="Oval 868">
                  <a:extLst>
                    <a:ext uri="{FF2B5EF4-FFF2-40B4-BE49-F238E27FC236}">
                      <a16:creationId xmlns:a16="http://schemas.microsoft.com/office/drawing/2014/main" id="{CD788089-7AF4-CC41-A0F6-9B92DCF1B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7" name="Oval 869">
                  <a:extLst>
                    <a:ext uri="{FF2B5EF4-FFF2-40B4-BE49-F238E27FC236}">
                      <a16:creationId xmlns:a16="http://schemas.microsoft.com/office/drawing/2014/main" id="{B97EFB5A-E50B-8B42-9419-AA73E0767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8" name="Oval 870">
                  <a:extLst>
                    <a:ext uri="{FF2B5EF4-FFF2-40B4-BE49-F238E27FC236}">
                      <a16:creationId xmlns:a16="http://schemas.microsoft.com/office/drawing/2014/main" id="{A2D5FEB0-1216-C84D-B95C-3CE135D05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39" name="Oval 871">
                  <a:extLst>
                    <a:ext uri="{FF2B5EF4-FFF2-40B4-BE49-F238E27FC236}">
                      <a16:creationId xmlns:a16="http://schemas.microsoft.com/office/drawing/2014/main" id="{D6D3F843-5542-BB4A-A759-A151713C5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0" name="Oval 872">
                  <a:extLst>
                    <a:ext uri="{FF2B5EF4-FFF2-40B4-BE49-F238E27FC236}">
                      <a16:creationId xmlns:a16="http://schemas.microsoft.com/office/drawing/2014/main" id="{BE8D07D8-7395-0B4F-8085-BDB11CC80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231" name="Group 873">
                <a:extLst>
                  <a:ext uri="{FF2B5EF4-FFF2-40B4-BE49-F238E27FC236}">
                    <a16:creationId xmlns:a16="http://schemas.microsoft.com/office/drawing/2014/main" id="{C03A7F1D-89CF-1A4C-A1F1-0F4580D8D4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>
                  <a:extLst>
                    <a:ext uri="{FF2B5EF4-FFF2-40B4-BE49-F238E27FC236}">
                      <a16:creationId xmlns:a16="http://schemas.microsoft.com/office/drawing/2014/main" id="{5531AE42-F6E4-A74A-A31C-2E591A45C2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3" name="Oval 875">
                  <a:extLst>
                    <a:ext uri="{FF2B5EF4-FFF2-40B4-BE49-F238E27FC236}">
                      <a16:creationId xmlns:a16="http://schemas.microsoft.com/office/drawing/2014/main" id="{9A9238E2-2493-B64A-9689-525708081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4" name="Oval 876">
                  <a:extLst>
                    <a:ext uri="{FF2B5EF4-FFF2-40B4-BE49-F238E27FC236}">
                      <a16:creationId xmlns:a16="http://schemas.microsoft.com/office/drawing/2014/main" id="{19653563-00C9-0140-B07F-6BD8D9764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5" name="Oval 877">
                  <a:extLst>
                    <a:ext uri="{FF2B5EF4-FFF2-40B4-BE49-F238E27FC236}">
                      <a16:creationId xmlns:a16="http://schemas.microsoft.com/office/drawing/2014/main" id="{C0E05540-83A4-DA43-B5CC-E28C7C854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6" name="Oval 878">
                  <a:extLst>
                    <a:ext uri="{FF2B5EF4-FFF2-40B4-BE49-F238E27FC236}">
                      <a16:creationId xmlns:a16="http://schemas.microsoft.com/office/drawing/2014/main" id="{A9AD8B66-821D-DA46-A8C2-CCB072F2C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7" name="Oval 879">
                  <a:extLst>
                    <a:ext uri="{FF2B5EF4-FFF2-40B4-BE49-F238E27FC236}">
                      <a16:creationId xmlns:a16="http://schemas.microsoft.com/office/drawing/2014/main" id="{05B262F4-954A-1B45-9378-6697D738B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8" name="Oval 880">
                  <a:extLst>
                    <a:ext uri="{FF2B5EF4-FFF2-40B4-BE49-F238E27FC236}">
                      <a16:creationId xmlns:a16="http://schemas.microsoft.com/office/drawing/2014/main" id="{10BDF1A5-ECE6-A643-8106-93073D010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49" name="Oval 881">
                  <a:extLst>
                    <a:ext uri="{FF2B5EF4-FFF2-40B4-BE49-F238E27FC236}">
                      <a16:creationId xmlns:a16="http://schemas.microsoft.com/office/drawing/2014/main" id="{8F2DB737-6690-FF4F-BC16-43168E04A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0" name="Oval 882">
                  <a:extLst>
                    <a:ext uri="{FF2B5EF4-FFF2-40B4-BE49-F238E27FC236}">
                      <a16:creationId xmlns:a16="http://schemas.microsoft.com/office/drawing/2014/main" id="{5404727F-5CE9-E445-A916-4C46BBE6A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1" name="Oval 883">
                  <a:extLst>
                    <a:ext uri="{FF2B5EF4-FFF2-40B4-BE49-F238E27FC236}">
                      <a16:creationId xmlns:a16="http://schemas.microsoft.com/office/drawing/2014/main" id="{554F8E01-AA0E-9344-AC3E-C20E7A3B63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2" name="Oval 884">
                  <a:extLst>
                    <a:ext uri="{FF2B5EF4-FFF2-40B4-BE49-F238E27FC236}">
                      <a16:creationId xmlns:a16="http://schemas.microsoft.com/office/drawing/2014/main" id="{EA378D44-1588-3C46-BF87-C5F8E62013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3" name="Oval 885">
                  <a:extLst>
                    <a:ext uri="{FF2B5EF4-FFF2-40B4-BE49-F238E27FC236}">
                      <a16:creationId xmlns:a16="http://schemas.microsoft.com/office/drawing/2014/main" id="{C7A40683-F4B7-AC44-AE6A-C3F8234EB7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4" name="Oval 886">
                  <a:extLst>
                    <a:ext uri="{FF2B5EF4-FFF2-40B4-BE49-F238E27FC236}">
                      <a16:creationId xmlns:a16="http://schemas.microsoft.com/office/drawing/2014/main" id="{5D46F268-A6A6-C047-90B7-9930B88293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5" name="Oval 887">
                  <a:extLst>
                    <a:ext uri="{FF2B5EF4-FFF2-40B4-BE49-F238E27FC236}">
                      <a16:creationId xmlns:a16="http://schemas.microsoft.com/office/drawing/2014/main" id="{A1428302-B451-EC44-9ED3-5720121CF0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3" name="Group 888">
              <a:extLst>
                <a:ext uri="{FF2B5EF4-FFF2-40B4-BE49-F238E27FC236}">
                  <a16:creationId xmlns:a16="http://schemas.microsoft.com/office/drawing/2014/main" id="{6DB54375-5E28-B74A-9F60-DA9F95F0DE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3200" name="Group 889">
                <a:extLst>
                  <a:ext uri="{FF2B5EF4-FFF2-40B4-BE49-F238E27FC236}">
                    <a16:creationId xmlns:a16="http://schemas.microsoft.com/office/drawing/2014/main" id="{49F63307-8783-7C42-9E28-3740E6B20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>
                  <a:extLst>
                    <a:ext uri="{FF2B5EF4-FFF2-40B4-BE49-F238E27FC236}">
                      <a16:creationId xmlns:a16="http://schemas.microsoft.com/office/drawing/2014/main" id="{7FB7421F-CCCD-3546-8096-9ADB463C33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59" name="Oval 891">
                  <a:extLst>
                    <a:ext uri="{FF2B5EF4-FFF2-40B4-BE49-F238E27FC236}">
                      <a16:creationId xmlns:a16="http://schemas.microsoft.com/office/drawing/2014/main" id="{4225A3A1-5C28-0A47-883E-44CBB20B7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0" name="Oval 892">
                  <a:extLst>
                    <a:ext uri="{FF2B5EF4-FFF2-40B4-BE49-F238E27FC236}">
                      <a16:creationId xmlns:a16="http://schemas.microsoft.com/office/drawing/2014/main" id="{D7C69458-83CE-7B4C-B279-84B06C41E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1" name="Oval 893">
                  <a:extLst>
                    <a:ext uri="{FF2B5EF4-FFF2-40B4-BE49-F238E27FC236}">
                      <a16:creationId xmlns:a16="http://schemas.microsoft.com/office/drawing/2014/main" id="{726E7918-D17A-704C-9DE5-F201836D4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2" name="Oval 894">
                  <a:extLst>
                    <a:ext uri="{FF2B5EF4-FFF2-40B4-BE49-F238E27FC236}">
                      <a16:creationId xmlns:a16="http://schemas.microsoft.com/office/drawing/2014/main" id="{9019FFCB-9358-DC4C-9421-44696D28A1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3" name="Oval 895">
                  <a:extLst>
                    <a:ext uri="{FF2B5EF4-FFF2-40B4-BE49-F238E27FC236}">
                      <a16:creationId xmlns:a16="http://schemas.microsoft.com/office/drawing/2014/main" id="{1B8D1077-E069-A841-9BBD-4D7EE5A3A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4" name="Oval 896">
                  <a:extLst>
                    <a:ext uri="{FF2B5EF4-FFF2-40B4-BE49-F238E27FC236}">
                      <a16:creationId xmlns:a16="http://schemas.microsoft.com/office/drawing/2014/main" id="{12E67C19-47D2-7C48-A231-A5C4E81088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5" name="Oval 897">
                  <a:extLst>
                    <a:ext uri="{FF2B5EF4-FFF2-40B4-BE49-F238E27FC236}">
                      <a16:creationId xmlns:a16="http://schemas.microsoft.com/office/drawing/2014/main" id="{00A113AD-325D-3B4F-A627-CF8E19942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6" name="Oval 898">
                  <a:extLst>
                    <a:ext uri="{FF2B5EF4-FFF2-40B4-BE49-F238E27FC236}">
                      <a16:creationId xmlns:a16="http://schemas.microsoft.com/office/drawing/2014/main" id="{DD03AFB4-098E-1647-A0E1-C1D7549E7C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7" name="Oval 899">
                  <a:extLst>
                    <a:ext uri="{FF2B5EF4-FFF2-40B4-BE49-F238E27FC236}">
                      <a16:creationId xmlns:a16="http://schemas.microsoft.com/office/drawing/2014/main" id="{B0C43291-98A4-854C-B10F-564344368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8" name="Oval 900">
                  <a:extLst>
                    <a:ext uri="{FF2B5EF4-FFF2-40B4-BE49-F238E27FC236}">
                      <a16:creationId xmlns:a16="http://schemas.microsoft.com/office/drawing/2014/main" id="{CEC3ED8D-EAD3-EE43-AD33-864E43BF0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69" name="Oval 901">
                  <a:extLst>
                    <a:ext uri="{FF2B5EF4-FFF2-40B4-BE49-F238E27FC236}">
                      <a16:creationId xmlns:a16="http://schemas.microsoft.com/office/drawing/2014/main" id="{19776B6D-8CE4-F144-AF48-5F2D56FB3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0" name="Oval 902">
                  <a:extLst>
                    <a:ext uri="{FF2B5EF4-FFF2-40B4-BE49-F238E27FC236}">
                      <a16:creationId xmlns:a16="http://schemas.microsoft.com/office/drawing/2014/main" id="{518F92B3-6348-3C42-A921-0DD0EF72DB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1" name="Oval 903">
                  <a:extLst>
                    <a:ext uri="{FF2B5EF4-FFF2-40B4-BE49-F238E27FC236}">
                      <a16:creationId xmlns:a16="http://schemas.microsoft.com/office/drawing/2014/main" id="{F2C95C7E-AA91-5241-A4A5-B71BAD606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201" name="Group 904">
                <a:extLst>
                  <a:ext uri="{FF2B5EF4-FFF2-40B4-BE49-F238E27FC236}">
                    <a16:creationId xmlns:a16="http://schemas.microsoft.com/office/drawing/2014/main" id="{936FA05B-34B0-8B49-A6E0-05D3527BB5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>
                  <a:extLst>
                    <a:ext uri="{FF2B5EF4-FFF2-40B4-BE49-F238E27FC236}">
                      <a16:creationId xmlns:a16="http://schemas.microsoft.com/office/drawing/2014/main" id="{12DB863F-A8EF-BB42-AF76-C8DB1F3433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4" name="Oval 906">
                  <a:extLst>
                    <a:ext uri="{FF2B5EF4-FFF2-40B4-BE49-F238E27FC236}">
                      <a16:creationId xmlns:a16="http://schemas.microsoft.com/office/drawing/2014/main" id="{DDC637BA-629D-134D-A6D7-3D2D1B92F0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5" name="Oval 907">
                  <a:extLst>
                    <a:ext uri="{FF2B5EF4-FFF2-40B4-BE49-F238E27FC236}">
                      <a16:creationId xmlns:a16="http://schemas.microsoft.com/office/drawing/2014/main" id="{DAE62FE4-35E0-2E42-B10B-1238BD5E3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6" name="Oval 908">
                  <a:extLst>
                    <a:ext uri="{FF2B5EF4-FFF2-40B4-BE49-F238E27FC236}">
                      <a16:creationId xmlns:a16="http://schemas.microsoft.com/office/drawing/2014/main" id="{8F45DB16-388F-D143-99D9-C3F25691A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7" name="Oval 909">
                  <a:extLst>
                    <a:ext uri="{FF2B5EF4-FFF2-40B4-BE49-F238E27FC236}">
                      <a16:creationId xmlns:a16="http://schemas.microsoft.com/office/drawing/2014/main" id="{400DDCAB-AB50-FE49-B54A-E0A17D3A40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8" name="Oval 910">
                  <a:extLst>
                    <a:ext uri="{FF2B5EF4-FFF2-40B4-BE49-F238E27FC236}">
                      <a16:creationId xmlns:a16="http://schemas.microsoft.com/office/drawing/2014/main" id="{8C78AB44-0C1C-3F4E-A991-34051080A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79" name="Oval 911">
                  <a:extLst>
                    <a:ext uri="{FF2B5EF4-FFF2-40B4-BE49-F238E27FC236}">
                      <a16:creationId xmlns:a16="http://schemas.microsoft.com/office/drawing/2014/main" id="{E28AE28F-9933-3A4A-9F9B-CA7FCB2FB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0" name="Oval 912">
                  <a:extLst>
                    <a:ext uri="{FF2B5EF4-FFF2-40B4-BE49-F238E27FC236}">
                      <a16:creationId xmlns:a16="http://schemas.microsoft.com/office/drawing/2014/main" id="{3386346C-A982-634F-870E-2BD1E0217E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1" name="Oval 913">
                  <a:extLst>
                    <a:ext uri="{FF2B5EF4-FFF2-40B4-BE49-F238E27FC236}">
                      <a16:creationId xmlns:a16="http://schemas.microsoft.com/office/drawing/2014/main" id="{BE23FFC1-28DD-7A49-A54A-5D972C6CC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2" name="Oval 914">
                  <a:extLst>
                    <a:ext uri="{FF2B5EF4-FFF2-40B4-BE49-F238E27FC236}">
                      <a16:creationId xmlns:a16="http://schemas.microsoft.com/office/drawing/2014/main" id="{27EDC286-C732-144B-9572-297ED0BAE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3" name="Oval 915">
                  <a:extLst>
                    <a:ext uri="{FF2B5EF4-FFF2-40B4-BE49-F238E27FC236}">
                      <a16:creationId xmlns:a16="http://schemas.microsoft.com/office/drawing/2014/main" id="{8B9D9159-8504-D24F-BA8B-C9952E7C70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4" name="Oval 916">
                  <a:extLst>
                    <a:ext uri="{FF2B5EF4-FFF2-40B4-BE49-F238E27FC236}">
                      <a16:creationId xmlns:a16="http://schemas.microsoft.com/office/drawing/2014/main" id="{1A62A104-EECE-F84E-A2A2-7B9762107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5" name="Oval 917">
                  <a:extLst>
                    <a:ext uri="{FF2B5EF4-FFF2-40B4-BE49-F238E27FC236}">
                      <a16:creationId xmlns:a16="http://schemas.microsoft.com/office/drawing/2014/main" id="{880ECF4D-664A-F042-84FB-C259D7656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86" name="Oval 918">
                  <a:extLst>
                    <a:ext uri="{FF2B5EF4-FFF2-40B4-BE49-F238E27FC236}">
                      <a16:creationId xmlns:a16="http://schemas.microsoft.com/office/drawing/2014/main" id="{C9945134-4B8B-4B46-A537-9905EF06D6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4" name="Group 919">
              <a:extLst>
                <a:ext uri="{FF2B5EF4-FFF2-40B4-BE49-F238E27FC236}">
                  <a16:creationId xmlns:a16="http://schemas.microsoft.com/office/drawing/2014/main" id="{E18BC397-BACE-FD40-BD8E-6A1BBC1DC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3170" name="Group 920">
                <a:extLst>
                  <a:ext uri="{FF2B5EF4-FFF2-40B4-BE49-F238E27FC236}">
                    <a16:creationId xmlns:a16="http://schemas.microsoft.com/office/drawing/2014/main" id="{B4ABA079-80F8-FB4F-A7D9-E679E598C8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>
                  <a:extLst>
                    <a:ext uri="{FF2B5EF4-FFF2-40B4-BE49-F238E27FC236}">
                      <a16:creationId xmlns:a16="http://schemas.microsoft.com/office/drawing/2014/main" id="{194B55CF-A1EE-D949-85E2-2DC89279D5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0" name="Oval 922">
                  <a:extLst>
                    <a:ext uri="{FF2B5EF4-FFF2-40B4-BE49-F238E27FC236}">
                      <a16:creationId xmlns:a16="http://schemas.microsoft.com/office/drawing/2014/main" id="{04420CCE-D52D-AE4A-9D34-64A2A9AE7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1" name="Oval 923">
                  <a:extLst>
                    <a:ext uri="{FF2B5EF4-FFF2-40B4-BE49-F238E27FC236}">
                      <a16:creationId xmlns:a16="http://schemas.microsoft.com/office/drawing/2014/main" id="{3CDEEA55-FFF6-8848-91D3-CFFEA26EA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2" name="Oval 924">
                  <a:extLst>
                    <a:ext uri="{FF2B5EF4-FFF2-40B4-BE49-F238E27FC236}">
                      <a16:creationId xmlns:a16="http://schemas.microsoft.com/office/drawing/2014/main" id="{F9107E54-C2C6-9645-979F-B4BEFBFA1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3" name="Oval 925">
                  <a:extLst>
                    <a:ext uri="{FF2B5EF4-FFF2-40B4-BE49-F238E27FC236}">
                      <a16:creationId xmlns:a16="http://schemas.microsoft.com/office/drawing/2014/main" id="{B4D1B2C8-5D52-7549-9344-84C296840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4" name="Oval 926">
                  <a:extLst>
                    <a:ext uri="{FF2B5EF4-FFF2-40B4-BE49-F238E27FC236}">
                      <a16:creationId xmlns:a16="http://schemas.microsoft.com/office/drawing/2014/main" id="{428499C5-77BB-574D-ABD9-86DB34A3F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5" name="Oval 927">
                  <a:extLst>
                    <a:ext uri="{FF2B5EF4-FFF2-40B4-BE49-F238E27FC236}">
                      <a16:creationId xmlns:a16="http://schemas.microsoft.com/office/drawing/2014/main" id="{74D3799E-75AD-3F46-98D9-90D5EC918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6" name="Oval 928">
                  <a:extLst>
                    <a:ext uri="{FF2B5EF4-FFF2-40B4-BE49-F238E27FC236}">
                      <a16:creationId xmlns:a16="http://schemas.microsoft.com/office/drawing/2014/main" id="{2DCB6B25-16B9-6647-874D-64B37E04B7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7" name="Oval 929">
                  <a:extLst>
                    <a:ext uri="{FF2B5EF4-FFF2-40B4-BE49-F238E27FC236}">
                      <a16:creationId xmlns:a16="http://schemas.microsoft.com/office/drawing/2014/main" id="{FCFB1571-8AAB-084E-A220-4242A23AB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8" name="Oval 930">
                  <a:extLst>
                    <a:ext uri="{FF2B5EF4-FFF2-40B4-BE49-F238E27FC236}">
                      <a16:creationId xmlns:a16="http://schemas.microsoft.com/office/drawing/2014/main" id="{3637B198-E41E-2C44-8824-00550C4A6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699" name="Oval 931">
                  <a:extLst>
                    <a:ext uri="{FF2B5EF4-FFF2-40B4-BE49-F238E27FC236}">
                      <a16:creationId xmlns:a16="http://schemas.microsoft.com/office/drawing/2014/main" id="{7A746D6D-0699-A042-A3D8-8A93B21EE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0" name="Oval 932">
                  <a:extLst>
                    <a:ext uri="{FF2B5EF4-FFF2-40B4-BE49-F238E27FC236}">
                      <a16:creationId xmlns:a16="http://schemas.microsoft.com/office/drawing/2014/main" id="{41DD8197-A7AD-DC43-82AF-9AB184A4B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1" name="Oval 933">
                  <a:extLst>
                    <a:ext uri="{FF2B5EF4-FFF2-40B4-BE49-F238E27FC236}">
                      <a16:creationId xmlns:a16="http://schemas.microsoft.com/office/drawing/2014/main" id="{2F24FDBD-DD87-DE44-9730-A41E31090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2" name="Oval 934">
                  <a:extLst>
                    <a:ext uri="{FF2B5EF4-FFF2-40B4-BE49-F238E27FC236}">
                      <a16:creationId xmlns:a16="http://schemas.microsoft.com/office/drawing/2014/main" id="{B490E198-6DE7-2C45-93EC-361D9A175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171" name="Group 935">
                <a:extLst>
                  <a:ext uri="{FF2B5EF4-FFF2-40B4-BE49-F238E27FC236}">
                    <a16:creationId xmlns:a16="http://schemas.microsoft.com/office/drawing/2014/main" id="{4316027B-E424-724D-9313-2EC522854D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>
                  <a:extLst>
                    <a:ext uri="{FF2B5EF4-FFF2-40B4-BE49-F238E27FC236}">
                      <a16:creationId xmlns:a16="http://schemas.microsoft.com/office/drawing/2014/main" id="{1F31C190-9C5D-F746-8109-B8055ADDB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5" name="Oval 937">
                  <a:extLst>
                    <a:ext uri="{FF2B5EF4-FFF2-40B4-BE49-F238E27FC236}">
                      <a16:creationId xmlns:a16="http://schemas.microsoft.com/office/drawing/2014/main" id="{E4409F81-AAEC-6D43-8972-68F7FEB3F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6" name="Oval 938">
                  <a:extLst>
                    <a:ext uri="{FF2B5EF4-FFF2-40B4-BE49-F238E27FC236}">
                      <a16:creationId xmlns:a16="http://schemas.microsoft.com/office/drawing/2014/main" id="{BFA45B00-2B6D-4342-802C-69BAE3C7D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7" name="Oval 939">
                  <a:extLst>
                    <a:ext uri="{FF2B5EF4-FFF2-40B4-BE49-F238E27FC236}">
                      <a16:creationId xmlns:a16="http://schemas.microsoft.com/office/drawing/2014/main" id="{226F9C90-9195-934F-BF29-265D79440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8" name="Oval 940">
                  <a:extLst>
                    <a:ext uri="{FF2B5EF4-FFF2-40B4-BE49-F238E27FC236}">
                      <a16:creationId xmlns:a16="http://schemas.microsoft.com/office/drawing/2014/main" id="{29885435-57EE-0748-B71C-29C8C1F1D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09" name="Oval 941">
                  <a:extLst>
                    <a:ext uri="{FF2B5EF4-FFF2-40B4-BE49-F238E27FC236}">
                      <a16:creationId xmlns:a16="http://schemas.microsoft.com/office/drawing/2014/main" id="{9743F11D-C1C9-F742-972E-AF98F1B96C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0" name="Oval 942">
                  <a:extLst>
                    <a:ext uri="{FF2B5EF4-FFF2-40B4-BE49-F238E27FC236}">
                      <a16:creationId xmlns:a16="http://schemas.microsoft.com/office/drawing/2014/main" id="{937CF989-43C3-1D49-A718-53186748E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1" name="Oval 943">
                  <a:extLst>
                    <a:ext uri="{FF2B5EF4-FFF2-40B4-BE49-F238E27FC236}">
                      <a16:creationId xmlns:a16="http://schemas.microsoft.com/office/drawing/2014/main" id="{FE6AA3C9-8233-834D-9868-17E2EB10F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2" name="Oval 944">
                  <a:extLst>
                    <a:ext uri="{FF2B5EF4-FFF2-40B4-BE49-F238E27FC236}">
                      <a16:creationId xmlns:a16="http://schemas.microsoft.com/office/drawing/2014/main" id="{C72A4599-B4FA-4940-8051-E2393C10C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3" name="Oval 945">
                  <a:extLst>
                    <a:ext uri="{FF2B5EF4-FFF2-40B4-BE49-F238E27FC236}">
                      <a16:creationId xmlns:a16="http://schemas.microsoft.com/office/drawing/2014/main" id="{17701974-2CC2-014E-9847-8F1234985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4" name="Oval 946">
                  <a:extLst>
                    <a:ext uri="{FF2B5EF4-FFF2-40B4-BE49-F238E27FC236}">
                      <a16:creationId xmlns:a16="http://schemas.microsoft.com/office/drawing/2014/main" id="{9D0A3011-03AF-CB49-BCF7-E5AE193CA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5" name="Oval 947">
                  <a:extLst>
                    <a:ext uri="{FF2B5EF4-FFF2-40B4-BE49-F238E27FC236}">
                      <a16:creationId xmlns:a16="http://schemas.microsoft.com/office/drawing/2014/main" id="{CB821006-40D6-7443-AF50-18F16EE778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6" name="Oval 948">
                  <a:extLst>
                    <a:ext uri="{FF2B5EF4-FFF2-40B4-BE49-F238E27FC236}">
                      <a16:creationId xmlns:a16="http://schemas.microsoft.com/office/drawing/2014/main" id="{3570DB60-8829-F848-8C2E-117915C8BF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17" name="Oval 949">
                  <a:extLst>
                    <a:ext uri="{FF2B5EF4-FFF2-40B4-BE49-F238E27FC236}">
                      <a16:creationId xmlns:a16="http://schemas.microsoft.com/office/drawing/2014/main" id="{DD7D79B3-3D56-6546-BB96-4CA940FCA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5" name="Group 950">
              <a:extLst>
                <a:ext uri="{FF2B5EF4-FFF2-40B4-BE49-F238E27FC236}">
                  <a16:creationId xmlns:a16="http://schemas.microsoft.com/office/drawing/2014/main" id="{41BFCB42-4EFD-EA49-AE53-35631A463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3140" name="Group 951">
                <a:extLst>
                  <a:ext uri="{FF2B5EF4-FFF2-40B4-BE49-F238E27FC236}">
                    <a16:creationId xmlns:a16="http://schemas.microsoft.com/office/drawing/2014/main" id="{0F63E58E-58FD-134A-8896-5A1F577A9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>
                  <a:extLst>
                    <a:ext uri="{FF2B5EF4-FFF2-40B4-BE49-F238E27FC236}">
                      <a16:creationId xmlns:a16="http://schemas.microsoft.com/office/drawing/2014/main" id="{3E0662C6-1AA0-714E-8AEB-47ACD2507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1" name="Oval 953">
                  <a:extLst>
                    <a:ext uri="{FF2B5EF4-FFF2-40B4-BE49-F238E27FC236}">
                      <a16:creationId xmlns:a16="http://schemas.microsoft.com/office/drawing/2014/main" id="{E68B871D-F502-8D4C-A777-BD7C7058F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2" name="Oval 954">
                  <a:extLst>
                    <a:ext uri="{FF2B5EF4-FFF2-40B4-BE49-F238E27FC236}">
                      <a16:creationId xmlns:a16="http://schemas.microsoft.com/office/drawing/2014/main" id="{8FEE5FAA-97FE-A442-9E33-0BD87BD52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3" name="Oval 955">
                  <a:extLst>
                    <a:ext uri="{FF2B5EF4-FFF2-40B4-BE49-F238E27FC236}">
                      <a16:creationId xmlns:a16="http://schemas.microsoft.com/office/drawing/2014/main" id="{116C2E6B-B21F-B24E-B886-D1526936E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4" name="Oval 956">
                  <a:extLst>
                    <a:ext uri="{FF2B5EF4-FFF2-40B4-BE49-F238E27FC236}">
                      <a16:creationId xmlns:a16="http://schemas.microsoft.com/office/drawing/2014/main" id="{092D96BD-643A-C64F-A58A-C6287192B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5" name="Oval 957">
                  <a:extLst>
                    <a:ext uri="{FF2B5EF4-FFF2-40B4-BE49-F238E27FC236}">
                      <a16:creationId xmlns:a16="http://schemas.microsoft.com/office/drawing/2014/main" id="{CC15D0B3-D090-D747-96AB-FD9BA676B8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6" name="Oval 958">
                  <a:extLst>
                    <a:ext uri="{FF2B5EF4-FFF2-40B4-BE49-F238E27FC236}">
                      <a16:creationId xmlns:a16="http://schemas.microsoft.com/office/drawing/2014/main" id="{82C645F5-32A0-4745-8084-DD88CFB2A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7" name="Oval 959">
                  <a:extLst>
                    <a:ext uri="{FF2B5EF4-FFF2-40B4-BE49-F238E27FC236}">
                      <a16:creationId xmlns:a16="http://schemas.microsoft.com/office/drawing/2014/main" id="{139D573D-4EFC-5B44-9561-943E4AA0D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8" name="Oval 960">
                  <a:extLst>
                    <a:ext uri="{FF2B5EF4-FFF2-40B4-BE49-F238E27FC236}">
                      <a16:creationId xmlns:a16="http://schemas.microsoft.com/office/drawing/2014/main" id="{EC0FBE91-2ABD-BF46-B94A-5F882590D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29" name="Oval 961">
                  <a:extLst>
                    <a:ext uri="{FF2B5EF4-FFF2-40B4-BE49-F238E27FC236}">
                      <a16:creationId xmlns:a16="http://schemas.microsoft.com/office/drawing/2014/main" id="{70F11676-0F13-4941-A9E8-D34432CF3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0" name="Oval 962">
                  <a:extLst>
                    <a:ext uri="{FF2B5EF4-FFF2-40B4-BE49-F238E27FC236}">
                      <a16:creationId xmlns:a16="http://schemas.microsoft.com/office/drawing/2014/main" id="{1EB04190-AB95-6D43-8AC7-B3AE8CD41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1" name="Oval 963">
                  <a:extLst>
                    <a:ext uri="{FF2B5EF4-FFF2-40B4-BE49-F238E27FC236}">
                      <a16:creationId xmlns:a16="http://schemas.microsoft.com/office/drawing/2014/main" id="{E7360778-59F8-6C4E-B6D8-DDFC90539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2" name="Oval 964">
                  <a:extLst>
                    <a:ext uri="{FF2B5EF4-FFF2-40B4-BE49-F238E27FC236}">
                      <a16:creationId xmlns:a16="http://schemas.microsoft.com/office/drawing/2014/main" id="{3BF2EE83-6BCC-2A4C-B40E-9FB074867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3" name="Oval 965">
                  <a:extLst>
                    <a:ext uri="{FF2B5EF4-FFF2-40B4-BE49-F238E27FC236}">
                      <a16:creationId xmlns:a16="http://schemas.microsoft.com/office/drawing/2014/main" id="{A5F18748-1B63-6C4A-B292-817829847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141" name="Group 966">
                <a:extLst>
                  <a:ext uri="{FF2B5EF4-FFF2-40B4-BE49-F238E27FC236}">
                    <a16:creationId xmlns:a16="http://schemas.microsoft.com/office/drawing/2014/main" id="{921523FA-6E47-8544-988B-915BA7B706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>
                  <a:extLst>
                    <a:ext uri="{FF2B5EF4-FFF2-40B4-BE49-F238E27FC236}">
                      <a16:creationId xmlns:a16="http://schemas.microsoft.com/office/drawing/2014/main" id="{EC477CD6-24D3-994F-81D2-F221C7580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6" name="Oval 968">
                  <a:extLst>
                    <a:ext uri="{FF2B5EF4-FFF2-40B4-BE49-F238E27FC236}">
                      <a16:creationId xmlns:a16="http://schemas.microsoft.com/office/drawing/2014/main" id="{F3A69E13-ED1F-594B-9F00-A57197590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7" name="Oval 969">
                  <a:extLst>
                    <a:ext uri="{FF2B5EF4-FFF2-40B4-BE49-F238E27FC236}">
                      <a16:creationId xmlns:a16="http://schemas.microsoft.com/office/drawing/2014/main" id="{BB08FF2C-1DDD-B34A-8AFA-EEF93327C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8" name="Oval 970">
                  <a:extLst>
                    <a:ext uri="{FF2B5EF4-FFF2-40B4-BE49-F238E27FC236}">
                      <a16:creationId xmlns:a16="http://schemas.microsoft.com/office/drawing/2014/main" id="{ED9CC532-62C1-BA4D-80AA-E6F1007E3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39" name="Oval 971">
                  <a:extLst>
                    <a:ext uri="{FF2B5EF4-FFF2-40B4-BE49-F238E27FC236}">
                      <a16:creationId xmlns:a16="http://schemas.microsoft.com/office/drawing/2014/main" id="{3DE279DA-FB04-0B49-A856-0BBA478CC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0" name="Oval 972">
                  <a:extLst>
                    <a:ext uri="{FF2B5EF4-FFF2-40B4-BE49-F238E27FC236}">
                      <a16:creationId xmlns:a16="http://schemas.microsoft.com/office/drawing/2014/main" id="{8D4EC42F-6DA1-6B4F-9528-122E56B68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1" name="Oval 973">
                  <a:extLst>
                    <a:ext uri="{FF2B5EF4-FFF2-40B4-BE49-F238E27FC236}">
                      <a16:creationId xmlns:a16="http://schemas.microsoft.com/office/drawing/2014/main" id="{F085A9CD-9C2C-3B4B-B8A4-FFDCCB81C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2" name="Oval 974">
                  <a:extLst>
                    <a:ext uri="{FF2B5EF4-FFF2-40B4-BE49-F238E27FC236}">
                      <a16:creationId xmlns:a16="http://schemas.microsoft.com/office/drawing/2014/main" id="{893B6167-14EA-B746-9DD5-9D68C1948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3" name="Oval 975">
                  <a:extLst>
                    <a:ext uri="{FF2B5EF4-FFF2-40B4-BE49-F238E27FC236}">
                      <a16:creationId xmlns:a16="http://schemas.microsoft.com/office/drawing/2014/main" id="{5E4F8F2C-0E48-7143-A25A-3BF8F5E72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4" name="Oval 976">
                  <a:extLst>
                    <a:ext uri="{FF2B5EF4-FFF2-40B4-BE49-F238E27FC236}">
                      <a16:creationId xmlns:a16="http://schemas.microsoft.com/office/drawing/2014/main" id="{00920B5E-0CB6-A348-9AF8-E7D3E7342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5" name="Oval 977">
                  <a:extLst>
                    <a:ext uri="{FF2B5EF4-FFF2-40B4-BE49-F238E27FC236}">
                      <a16:creationId xmlns:a16="http://schemas.microsoft.com/office/drawing/2014/main" id="{B75151D2-25DD-4E44-8264-CA64DD0E23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6" name="Oval 978">
                  <a:extLst>
                    <a:ext uri="{FF2B5EF4-FFF2-40B4-BE49-F238E27FC236}">
                      <a16:creationId xmlns:a16="http://schemas.microsoft.com/office/drawing/2014/main" id="{38318290-7BAE-2B47-B2D9-039BD66BD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7" name="Oval 979">
                  <a:extLst>
                    <a:ext uri="{FF2B5EF4-FFF2-40B4-BE49-F238E27FC236}">
                      <a16:creationId xmlns:a16="http://schemas.microsoft.com/office/drawing/2014/main" id="{40C3696F-0EC3-7048-8AE4-187105812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48" name="Oval 980">
                  <a:extLst>
                    <a:ext uri="{FF2B5EF4-FFF2-40B4-BE49-F238E27FC236}">
                      <a16:creationId xmlns:a16="http://schemas.microsoft.com/office/drawing/2014/main" id="{99A2B266-0A7D-CD40-86DA-69B54F114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6" name="Group 981">
              <a:extLst>
                <a:ext uri="{FF2B5EF4-FFF2-40B4-BE49-F238E27FC236}">
                  <a16:creationId xmlns:a16="http://schemas.microsoft.com/office/drawing/2014/main" id="{5C6A7F5F-3681-5C4B-9A6B-DDC4907E8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3110" name="Group 982">
                <a:extLst>
                  <a:ext uri="{FF2B5EF4-FFF2-40B4-BE49-F238E27FC236}">
                    <a16:creationId xmlns:a16="http://schemas.microsoft.com/office/drawing/2014/main" id="{BA18F760-1292-1945-A3D6-05834D3B06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>
                  <a:extLst>
                    <a:ext uri="{FF2B5EF4-FFF2-40B4-BE49-F238E27FC236}">
                      <a16:creationId xmlns:a16="http://schemas.microsoft.com/office/drawing/2014/main" id="{4F218A20-4F04-FF42-8E09-B311835F94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2" name="Oval 984">
                  <a:extLst>
                    <a:ext uri="{FF2B5EF4-FFF2-40B4-BE49-F238E27FC236}">
                      <a16:creationId xmlns:a16="http://schemas.microsoft.com/office/drawing/2014/main" id="{ADD4573D-CA97-BA46-AF10-58DD21E12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3" name="Oval 985">
                  <a:extLst>
                    <a:ext uri="{FF2B5EF4-FFF2-40B4-BE49-F238E27FC236}">
                      <a16:creationId xmlns:a16="http://schemas.microsoft.com/office/drawing/2014/main" id="{456B271B-D927-8647-9200-50A1567BE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4" name="Oval 986">
                  <a:extLst>
                    <a:ext uri="{FF2B5EF4-FFF2-40B4-BE49-F238E27FC236}">
                      <a16:creationId xmlns:a16="http://schemas.microsoft.com/office/drawing/2014/main" id="{D10F88A9-D616-6B45-9AB2-5540616C9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5" name="Oval 987">
                  <a:extLst>
                    <a:ext uri="{FF2B5EF4-FFF2-40B4-BE49-F238E27FC236}">
                      <a16:creationId xmlns:a16="http://schemas.microsoft.com/office/drawing/2014/main" id="{97C642FF-E15D-D349-A6DF-AC2066261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6" name="Oval 988">
                  <a:extLst>
                    <a:ext uri="{FF2B5EF4-FFF2-40B4-BE49-F238E27FC236}">
                      <a16:creationId xmlns:a16="http://schemas.microsoft.com/office/drawing/2014/main" id="{C2A28D29-1C06-6C4F-92BD-1D393F147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7" name="Oval 989">
                  <a:extLst>
                    <a:ext uri="{FF2B5EF4-FFF2-40B4-BE49-F238E27FC236}">
                      <a16:creationId xmlns:a16="http://schemas.microsoft.com/office/drawing/2014/main" id="{6F59020B-2B4F-B142-A0A0-1CB634F0B1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8" name="Oval 990">
                  <a:extLst>
                    <a:ext uri="{FF2B5EF4-FFF2-40B4-BE49-F238E27FC236}">
                      <a16:creationId xmlns:a16="http://schemas.microsoft.com/office/drawing/2014/main" id="{1FAE30D8-6329-A04F-A686-2E53287EC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59" name="Oval 991">
                  <a:extLst>
                    <a:ext uri="{FF2B5EF4-FFF2-40B4-BE49-F238E27FC236}">
                      <a16:creationId xmlns:a16="http://schemas.microsoft.com/office/drawing/2014/main" id="{C3238907-D29D-024B-9A8A-3AD707ECA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0" name="Oval 992">
                  <a:extLst>
                    <a:ext uri="{FF2B5EF4-FFF2-40B4-BE49-F238E27FC236}">
                      <a16:creationId xmlns:a16="http://schemas.microsoft.com/office/drawing/2014/main" id="{606C6DF4-0E20-8741-A1DB-BA4B7F65B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1" name="Oval 993">
                  <a:extLst>
                    <a:ext uri="{FF2B5EF4-FFF2-40B4-BE49-F238E27FC236}">
                      <a16:creationId xmlns:a16="http://schemas.microsoft.com/office/drawing/2014/main" id="{172B7952-2520-C34D-A0EB-D1DC9C539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2" name="Oval 994">
                  <a:extLst>
                    <a:ext uri="{FF2B5EF4-FFF2-40B4-BE49-F238E27FC236}">
                      <a16:creationId xmlns:a16="http://schemas.microsoft.com/office/drawing/2014/main" id="{611CCF57-D018-8D4E-B8CF-E63C2C240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3" name="Oval 995">
                  <a:extLst>
                    <a:ext uri="{FF2B5EF4-FFF2-40B4-BE49-F238E27FC236}">
                      <a16:creationId xmlns:a16="http://schemas.microsoft.com/office/drawing/2014/main" id="{D76BB8E1-8D8C-2248-AE52-3615172E45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4" name="Oval 996">
                  <a:extLst>
                    <a:ext uri="{FF2B5EF4-FFF2-40B4-BE49-F238E27FC236}">
                      <a16:creationId xmlns:a16="http://schemas.microsoft.com/office/drawing/2014/main" id="{6348B206-6C33-8949-84FD-BF28E6EAD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111" name="Group 997">
                <a:extLst>
                  <a:ext uri="{FF2B5EF4-FFF2-40B4-BE49-F238E27FC236}">
                    <a16:creationId xmlns:a16="http://schemas.microsoft.com/office/drawing/2014/main" id="{0D37C5F2-723A-9043-9890-81EFE33E2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>
                  <a:extLst>
                    <a:ext uri="{FF2B5EF4-FFF2-40B4-BE49-F238E27FC236}">
                      <a16:creationId xmlns:a16="http://schemas.microsoft.com/office/drawing/2014/main" id="{53F11687-A31E-2E4E-9F6A-7C8D3D92E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7" name="Oval 999">
                  <a:extLst>
                    <a:ext uri="{FF2B5EF4-FFF2-40B4-BE49-F238E27FC236}">
                      <a16:creationId xmlns:a16="http://schemas.microsoft.com/office/drawing/2014/main" id="{7D9BCB18-689A-9441-856A-FAA5ACD8E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8" name="Oval 1000">
                  <a:extLst>
                    <a:ext uri="{FF2B5EF4-FFF2-40B4-BE49-F238E27FC236}">
                      <a16:creationId xmlns:a16="http://schemas.microsoft.com/office/drawing/2014/main" id="{4AD436E2-2663-5845-95E6-5EDF72927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69" name="Oval 1001">
                  <a:extLst>
                    <a:ext uri="{FF2B5EF4-FFF2-40B4-BE49-F238E27FC236}">
                      <a16:creationId xmlns:a16="http://schemas.microsoft.com/office/drawing/2014/main" id="{BCB4BA44-AC63-2A40-BB46-404DDBBC72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0" name="Oval 1002">
                  <a:extLst>
                    <a:ext uri="{FF2B5EF4-FFF2-40B4-BE49-F238E27FC236}">
                      <a16:creationId xmlns:a16="http://schemas.microsoft.com/office/drawing/2014/main" id="{332708C7-0D26-714F-97F3-732693E24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1" name="Oval 1003">
                  <a:extLst>
                    <a:ext uri="{FF2B5EF4-FFF2-40B4-BE49-F238E27FC236}">
                      <a16:creationId xmlns:a16="http://schemas.microsoft.com/office/drawing/2014/main" id="{1B9173F2-241C-C34A-BA36-CD8393F5CB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2" name="Oval 1004">
                  <a:extLst>
                    <a:ext uri="{FF2B5EF4-FFF2-40B4-BE49-F238E27FC236}">
                      <a16:creationId xmlns:a16="http://schemas.microsoft.com/office/drawing/2014/main" id="{06FC5330-F8E6-A246-81A1-074C8F60B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3" name="Oval 1005">
                  <a:extLst>
                    <a:ext uri="{FF2B5EF4-FFF2-40B4-BE49-F238E27FC236}">
                      <a16:creationId xmlns:a16="http://schemas.microsoft.com/office/drawing/2014/main" id="{BDCD7B48-139C-584B-85EB-E83DDB266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4" name="Oval 1006">
                  <a:extLst>
                    <a:ext uri="{FF2B5EF4-FFF2-40B4-BE49-F238E27FC236}">
                      <a16:creationId xmlns:a16="http://schemas.microsoft.com/office/drawing/2014/main" id="{67AF7980-7A12-7343-A7B7-52C047EB7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5" name="Oval 1007">
                  <a:extLst>
                    <a:ext uri="{FF2B5EF4-FFF2-40B4-BE49-F238E27FC236}">
                      <a16:creationId xmlns:a16="http://schemas.microsoft.com/office/drawing/2014/main" id="{99F0A1E9-33A8-C84E-8DFF-AEC91FF3B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6" name="Oval 1008">
                  <a:extLst>
                    <a:ext uri="{FF2B5EF4-FFF2-40B4-BE49-F238E27FC236}">
                      <a16:creationId xmlns:a16="http://schemas.microsoft.com/office/drawing/2014/main" id="{03B0D14B-23FB-D14E-96A6-9C9C81C26A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7" name="Oval 1009">
                  <a:extLst>
                    <a:ext uri="{FF2B5EF4-FFF2-40B4-BE49-F238E27FC236}">
                      <a16:creationId xmlns:a16="http://schemas.microsoft.com/office/drawing/2014/main" id="{5B13AA05-3865-B844-A2DD-103544E60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8" name="Oval 1010">
                  <a:extLst>
                    <a:ext uri="{FF2B5EF4-FFF2-40B4-BE49-F238E27FC236}">
                      <a16:creationId xmlns:a16="http://schemas.microsoft.com/office/drawing/2014/main" id="{47C85152-BD81-954B-A8DF-347653607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79" name="Oval 1011">
                  <a:extLst>
                    <a:ext uri="{FF2B5EF4-FFF2-40B4-BE49-F238E27FC236}">
                      <a16:creationId xmlns:a16="http://schemas.microsoft.com/office/drawing/2014/main" id="{7BF0619A-4C58-D64B-A2E0-74507B25E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7" name="Group 1012">
              <a:extLst>
                <a:ext uri="{FF2B5EF4-FFF2-40B4-BE49-F238E27FC236}">
                  <a16:creationId xmlns:a16="http://schemas.microsoft.com/office/drawing/2014/main" id="{B2A7163E-D525-0148-B73B-6F18143CE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3080" name="Group 1013">
                <a:extLst>
                  <a:ext uri="{FF2B5EF4-FFF2-40B4-BE49-F238E27FC236}">
                    <a16:creationId xmlns:a16="http://schemas.microsoft.com/office/drawing/2014/main" id="{163F3B56-7FCD-964C-8099-ED8D1EA0D4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>
                  <a:extLst>
                    <a:ext uri="{FF2B5EF4-FFF2-40B4-BE49-F238E27FC236}">
                      <a16:creationId xmlns:a16="http://schemas.microsoft.com/office/drawing/2014/main" id="{443878F8-FC71-D84F-9BBD-3547E27B7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3" name="Oval 1015">
                  <a:extLst>
                    <a:ext uri="{FF2B5EF4-FFF2-40B4-BE49-F238E27FC236}">
                      <a16:creationId xmlns:a16="http://schemas.microsoft.com/office/drawing/2014/main" id="{445653B4-66EC-FF41-9F76-325D1F9F3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4" name="Oval 1016">
                  <a:extLst>
                    <a:ext uri="{FF2B5EF4-FFF2-40B4-BE49-F238E27FC236}">
                      <a16:creationId xmlns:a16="http://schemas.microsoft.com/office/drawing/2014/main" id="{997A6A82-3357-3F40-8646-43F5FBCF7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5" name="Oval 1017">
                  <a:extLst>
                    <a:ext uri="{FF2B5EF4-FFF2-40B4-BE49-F238E27FC236}">
                      <a16:creationId xmlns:a16="http://schemas.microsoft.com/office/drawing/2014/main" id="{0A25F299-275D-9947-9484-190B0D5B9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6" name="Oval 1018">
                  <a:extLst>
                    <a:ext uri="{FF2B5EF4-FFF2-40B4-BE49-F238E27FC236}">
                      <a16:creationId xmlns:a16="http://schemas.microsoft.com/office/drawing/2014/main" id="{44396D45-E38A-FE4F-AC1B-02461B2B8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7" name="Oval 1019">
                  <a:extLst>
                    <a:ext uri="{FF2B5EF4-FFF2-40B4-BE49-F238E27FC236}">
                      <a16:creationId xmlns:a16="http://schemas.microsoft.com/office/drawing/2014/main" id="{E2C72949-4348-3E49-B8D8-4ED764E175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8" name="Oval 1020">
                  <a:extLst>
                    <a:ext uri="{FF2B5EF4-FFF2-40B4-BE49-F238E27FC236}">
                      <a16:creationId xmlns:a16="http://schemas.microsoft.com/office/drawing/2014/main" id="{72D3196F-DC2B-2649-9419-6628B4810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89" name="Oval 1021">
                  <a:extLst>
                    <a:ext uri="{FF2B5EF4-FFF2-40B4-BE49-F238E27FC236}">
                      <a16:creationId xmlns:a16="http://schemas.microsoft.com/office/drawing/2014/main" id="{7169BE13-B517-AE48-BD6F-B3F8292C0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90" name="Oval 1022">
                  <a:extLst>
                    <a:ext uri="{FF2B5EF4-FFF2-40B4-BE49-F238E27FC236}">
                      <a16:creationId xmlns:a16="http://schemas.microsoft.com/office/drawing/2014/main" id="{AA809243-A4C6-254C-9884-CBB35B103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3791" name="Oval 1023">
                  <a:extLst>
                    <a:ext uri="{FF2B5EF4-FFF2-40B4-BE49-F238E27FC236}">
                      <a16:creationId xmlns:a16="http://schemas.microsoft.com/office/drawing/2014/main" id="{61B7D35D-188B-484E-B796-D7548A6E0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2" name="Oval 0">
                  <a:extLst>
                    <a:ext uri="{FF2B5EF4-FFF2-40B4-BE49-F238E27FC236}">
                      <a16:creationId xmlns:a16="http://schemas.microsoft.com/office/drawing/2014/main" id="{41AD2F60-4A89-4C49-BECD-A6E961989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3" name="Oval 1">
                  <a:extLst>
                    <a:ext uri="{FF2B5EF4-FFF2-40B4-BE49-F238E27FC236}">
                      <a16:creationId xmlns:a16="http://schemas.microsoft.com/office/drawing/2014/main" id="{E1EAD8B8-0D4C-B943-969F-70DDF6340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4" name="Oval 2">
                  <a:extLst>
                    <a:ext uri="{FF2B5EF4-FFF2-40B4-BE49-F238E27FC236}">
                      <a16:creationId xmlns:a16="http://schemas.microsoft.com/office/drawing/2014/main" id="{577E8D4E-C778-B24C-8351-89A4CD6F6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5" name="Oval 3">
                  <a:extLst>
                    <a:ext uri="{FF2B5EF4-FFF2-40B4-BE49-F238E27FC236}">
                      <a16:creationId xmlns:a16="http://schemas.microsoft.com/office/drawing/2014/main" id="{66BF961C-6076-9E41-995F-0A5CAB300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081" name="Group 4">
                <a:extLst>
                  <a:ext uri="{FF2B5EF4-FFF2-40B4-BE49-F238E27FC236}">
                    <a16:creationId xmlns:a16="http://schemas.microsoft.com/office/drawing/2014/main" id="{0C9D4AEA-1AF5-514A-A6B5-8102BF06FC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>
                  <a:extLst>
                    <a:ext uri="{FF2B5EF4-FFF2-40B4-BE49-F238E27FC236}">
                      <a16:creationId xmlns:a16="http://schemas.microsoft.com/office/drawing/2014/main" id="{2F0E0CEC-AC71-E344-9091-C6E453D95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8" name="Oval 6">
                  <a:extLst>
                    <a:ext uri="{FF2B5EF4-FFF2-40B4-BE49-F238E27FC236}">
                      <a16:creationId xmlns:a16="http://schemas.microsoft.com/office/drawing/2014/main" id="{B246D531-1821-2C4A-B791-6682BD1F6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19" name="Oval 7">
                  <a:extLst>
                    <a:ext uri="{FF2B5EF4-FFF2-40B4-BE49-F238E27FC236}">
                      <a16:creationId xmlns:a16="http://schemas.microsoft.com/office/drawing/2014/main" id="{7D10EC92-F6A9-8D4F-98D1-D5775FC9F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0" name="Oval 8">
                  <a:extLst>
                    <a:ext uri="{FF2B5EF4-FFF2-40B4-BE49-F238E27FC236}">
                      <a16:creationId xmlns:a16="http://schemas.microsoft.com/office/drawing/2014/main" id="{7F47DD03-3C46-8345-8F39-2FA917D68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1" name="Oval 9">
                  <a:extLst>
                    <a:ext uri="{FF2B5EF4-FFF2-40B4-BE49-F238E27FC236}">
                      <a16:creationId xmlns:a16="http://schemas.microsoft.com/office/drawing/2014/main" id="{DFC9FD10-F91C-A145-B0E4-4F7526835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2" name="Oval 10">
                  <a:extLst>
                    <a:ext uri="{FF2B5EF4-FFF2-40B4-BE49-F238E27FC236}">
                      <a16:creationId xmlns:a16="http://schemas.microsoft.com/office/drawing/2014/main" id="{8E4AB446-222B-AC4C-8AAB-65514F169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3" name="Oval 11">
                  <a:extLst>
                    <a:ext uri="{FF2B5EF4-FFF2-40B4-BE49-F238E27FC236}">
                      <a16:creationId xmlns:a16="http://schemas.microsoft.com/office/drawing/2014/main" id="{131380B4-8044-D949-AA45-6DADB53DD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4" name="Oval 12">
                  <a:extLst>
                    <a:ext uri="{FF2B5EF4-FFF2-40B4-BE49-F238E27FC236}">
                      <a16:creationId xmlns:a16="http://schemas.microsoft.com/office/drawing/2014/main" id="{2FCDA513-C7F9-6B44-8CD6-DEC5F7633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5" name="Oval 13">
                  <a:extLst>
                    <a:ext uri="{FF2B5EF4-FFF2-40B4-BE49-F238E27FC236}">
                      <a16:creationId xmlns:a16="http://schemas.microsoft.com/office/drawing/2014/main" id="{9B3D7AA0-0A3F-BB42-823A-45A2D2D2B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6" name="Oval 14">
                  <a:extLst>
                    <a:ext uri="{FF2B5EF4-FFF2-40B4-BE49-F238E27FC236}">
                      <a16:creationId xmlns:a16="http://schemas.microsoft.com/office/drawing/2014/main" id="{06784304-4B29-7541-8A30-462E7ADAA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7" name="Oval 15">
                  <a:extLst>
                    <a:ext uri="{FF2B5EF4-FFF2-40B4-BE49-F238E27FC236}">
                      <a16:creationId xmlns:a16="http://schemas.microsoft.com/office/drawing/2014/main" id="{A7013A1E-8679-7D48-B938-7D23667CB5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8" name="Oval 16">
                  <a:extLst>
                    <a:ext uri="{FF2B5EF4-FFF2-40B4-BE49-F238E27FC236}">
                      <a16:creationId xmlns:a16="http://schemas.microsoft.com/office/drawing/2014/main" id="{C3841901-F2F9-0242-94B9-1E51F6533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29" name="Oval 17">
                  <a:extLst>
                    <a:ext uri="{FF2B5EF4-FFF2-40B4-BE49-F238E27FC236}">
                      <a16:creationId xmlns:a16="http://schemas.microsoft.com/office/drawing/2014/main" id="{4F93EAC4-1F10-BA45-A565-7887D81935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0" name="Oval 18">
                  <a:extLst>
                    <a:ext uri="{FF2B5EF4-FFF2-40B4-BE49-F238E27FC236}">
                      <a16:creationId xmlns:a16="http://schemas.microsoft.com/office/drawing/2014/main" id="{4987E269-C4FE-E14B-9E34-95AA1563A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8" name="Group 19">
              <a:extLst>
                <a:ext uri="{FF2B5EF4-FFF2-40B4-BE49-F238E27FC236}">
                  <a16:creationId xmlns:a16="http://schemas.microsoft.com/office/drawing/2014/main" id="{0DAAFCDD-1388-7446-87DC-E7DB19F86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3050" name="Group 20">
                <a:extLst>
                  <a:ext uri="{FF2B5EF4-FFF2-40B4-BE49-F238E27FC236}">
                    <a16:creationId xmlns:a16="http://schemas.microsoft.com/office/drawing/2014/main" id="{000FC21C-E2EA-594D-A3D4-1288278CB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>
                  <a:extLst>
                    <a:ext uri="{FF2B5EF4-FFF2-40B4-BE49-F238E27FC236}">
                      <a16:creationId xmlns:a16="http://schemas.microsoft.com/office/drawing/2014/main" id="{B07CE18B-FF6A-D74E-8AC6-6672F76A9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4" name="Oval 22">
                  <a:extLst>
                    <a:ext uri="{FF2B5EF4-FFF2-40B4-BE49-F238E27FC236}">
                      <a16:creationId xmlns:a16="http://schemas.microsoft.com/office/drawing/2014/main" id="{A6F2444F-D6F3-1B45-B838-FFC775C18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5" name="Oval 23">
                  <a:extLst>
                    <a:ext uri="{FF2B5EF4-FFF2-40B4-BE49-F238E27FC236}">
                      <a16:creationId xmlns:a16="http://schemas.microsoft.com/office/drawing/2014/main" id="{41054EB6-D531-9D4B-8154-8C15A507BE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6" name="Oval 24">
                  <a:extLst>
                    <a:ext uri="{FF2B5EF4-FFF2-40B4-BE49-F238E27FC236}">
                      <a16:creationId xmlns:a16="http://schemas.microsoft.com/office/drawing/2014/main" id="{433B953E-CB8C-E34C-A368-FBC100EF8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7" name="Oval 25">
                  <a:extLst>
                    <a:ext uri="{FF2B5EF4-FFF2-40B4-BE49-F238E27FC236}">
                      <a16:creationId xmlns:a16="http://schemas.microsoft.com/office/drawing/2014/main" id="{E73A17C1-4099-8642-9902-A79355FB6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8" name="Oval 26">
                  <a:extLst>
                    <a:ext uri="{FF2B5EF4-FFF2-40B4-BE49-F238E27FC236}">
                      <a16:creationId xmlns:a16="http://schemas.microsoft.com/office/drawing/2014/main" id="{C2DA2CFA-77C0-BE4A-BFAE-8F308DF2F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39" name="Oval 27">
                  <a:extLst>
                    <a:ext uri="{FF2B5EF4-FFF2-40B4-BE49-F238E27FC236}">
                      <a16:creationId xmlns:a16="http://schemas.microsoft.com/office/drawing/2014/main" id="{2C8C083B-D6FD-6A49-88B3-938FAFC3A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0" name="Oval 28">
                  <a:extLst>
                    <a:ext uri="{FF2B5EF4-FFF2-40B4-BE49-F238E27FC236}">
                      <a16:creationId xmlns:a16="http://schemas.microsoft.com/office/drawing/2014/main" id="{A8952091-5120-8248-A65F-569889464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1" name="Oval 29">
                  <a:extLst>
                    <a:ext uri="{FF2B5EF4-FFF2-40B4-BE49-F238E27FC236}">
                      <a16:creationId xmlns:a16="http://schemas.microsoft.com/office/drawing/2014/main" id="{29547EA0-FC5D-5641-8801-2F0E3E52C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2" name="Oval 30">
                  <a:extLst>
                    <a:ext uri="{FF2B5EF4-FFF2-40B4-BE49-F238E27FC236}">
                      <a16:creationId xmlns:a16="http://schemas.microsoft.com/office/drawing/2014/main" id="{BA845A45-EAE0-5642-8390-766F1CE9D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3" name="Oval 31">
                  <a:extLst>
                    <a:ext uri="{FF2B5EF4-FFF2-40B4-BE49-F238E27FC236}">
                      <a16:creationId xmlns:a16="http://schemas.microsoft.com/office/drawing/2014/main" id="{1F45438F-BBA9-DB46-B63E-1734558AF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4" name="Oval 32">
                  <a:extLst>
                    <a:ext uri="{FF2B5EF4-FFF2-40B4-BE49-F238E27FC236}">
                      <a16:creationId xmlns:a16="http://schemas.microsoft.com/office/drawing/2014/main" id="{8F4DA208-56C0-E847-913C-E2E32C1D1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5" name="Oval 33">
                  <a:extLst>
                    <a:ext uri="{FF2B5EF4-FFF2-40B4-BE49-F238E27FC236}">
                      <a16:creationId xmlns:a16="http://schemas.microsoft.com/office/drawing/2014/main" id="{AC7BC537-6EC7-F242-98CA-21BE51BA53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6" name="Oval 34">
                  <a:extLst>
                    <a:ext uri="{FF2B5EF4-FFF2-40B4-BE49-F238E27FC236}">
                      <a16:creationId xmlns:a16="http://schemas.microsoft.com/office/drawing/2014/main" id="{A4D4287D-0263-BA4F-8558-314A44E8F1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051" name="Group 35">
                <a:extLst>
                  <a:ext uri="{FF2B5EF4-FFF2-40B4-BE49-F238E27FC236}">
                    <a16:creationId xmlns:a16="http://schemas.microsoft.com/office/drawing/2014/main" id="{B6615569-9CDA-6145-A9F4-839DE774A9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>
                  <a:extLst>
                    <a:ext uri="{FF2B5EF4-FFF2-40B4-BE49-F238E27FC236}">
                      <a16:creationId xmlns:a16="http://schemas.microsoft.com/office/drawing/2014/main" id="{554FE4C0-E1D6-DF46-A26E-51B4A468C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49" name="Oval 37">
                  <a:extLst>
                    <a:ext uri="{FF2B5EF4-FFF2-40B4-BE49-F238E27FC236}">
                      <a16:creationId xmlns:a16="http://schemas.microsoft.com/office/drawing/2014/main" id="{8948149B-EB6A-E54C-8357-90C7FD7D6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0" name="Oval 38">
                  <a:extLst>
                    <a:ext uri="{FF2B5EF4-FFF2-40B4-BE49-F238E27FC236}">
                      <a16:creationId xmlns:a16="http://schemas.microsoft.com/office/drawing/2014/main" id="{71FCE90C-8C4A-0143-A356-03F5579DE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1" name="Oval 39">
                  <a:extLst>
                    <a:ext uri="{FF2B5EF4-FFF2-40B4-BE49-F238E27FC236}">
                      <a16:creationId xmlns:a16="http://schemas.microsoft.com/office/drawing/2014/main" id="{1BD3583F-66B4-BA41-B69E-6EA004642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2" name="Oval 40">
                  <a:extLst>
                    <a:ext uri="{FF2B5EF4-FFF2-40B4-BE49-F238E27FC236}">
                      <a16:creationId xmlns:a16="http://schemas.microsoft.com/office/drawing/2014/main" id="{780E40C2-DE7C-F947-B34E-CE660C8BE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3" name="Oval 41">
                  <a:extLst>
                    <a:ext uri="{FF2B5EF4-FFF2-40B4-BE49-F238E27FC236}">
                      <a16:creationId xmlns:a16="http://schemas.microsoft.com/office/drawing/2014/main" id="{D12484D9-B809-1241-BD05-8344DB398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4" name="Oval 42">
                  <a:extLst>
                    <a:ext uri="{FF2B5EF4-FFF2-40B4-BE49-F238E27FC236}">
                      <a16:creationId xmlns:a16="http://schemas.microsoft.com/office/drawing/2014/main" id="{D1916610-B8D9-A045-B59D-AE4C31D74E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5" name="Oval 43">
                  <a:extLst>
                    <a:ext uri="{FF2B5EF4-FFF2-40B4-BE49-F238E27FC236}">
                      <a16:creationId xmlns:a16="http://schemas.microsoft.com/office/drawing/2014/main" id="{10CF7755-8022-1846-B522-9B4421F1A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6" name="Oval 44">
                  <a:extLst>
                    <a:ext uri="{FF2B5EF4-FFF2-40B4-BE49-F238E27FC236}">
                      <a16:creationId xmlns:a16="http://schemas.microsoft.com/office/drawing/2014/main" id="{7D86A0A7-54A2-9547-AF01-D797AE7AD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7" name="Oval 45">
                  <a:extLst>
                    <a:ext uri="{FF2B5EF4-FFF2-40B4-BE49-F238E27FC236}">
                      <a16:creationId xmlns:a16="http://schemas.microsoft.com/office/drawing/2014/main" id="{37E41CE7-0164-E043-9477-C456E2016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8" name="Oval 46">
                  <a:extLst>
                    <a:ext uri="{FF2B5EF4-FFF2-40B4-BE49-F238E27FC236}">
                      <a16:creationId xmlns:a16="http://schemas.microsoft.com/office/drawing/2014/main" id="{3DC81AA0-A9BF-F549-A520-84E390AAA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59" name="Oval 47">
                  <a:extLst>
                    <a:ext uri="{FF2B5EF4-FFF2-40B4-BE49-F238E27FC236}">
                      <a16:creationId xmlns:a16="http://schemas.microsoft.com/office/drawing/2014/main" id="{261F838A-79D2-7A40-BF34-7B8E584A13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0" name="Oval 48">
                  <a:extLst>
                    <a:ext uri="{FF2B5EF4-FFF2-40B4-BE49-F238E27FC236}">
                      <a16:creationId xmlns:a16="http://schemas.microsoft.com/office/drawing/2014/main" id="{F2BAC571-528F-3146-AB1F-4FE525210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1" name="Oval 49">
                  <a:extLst>
                    <a:ext uri="{FF2B5EF4-FFF2-40B4-BE49-F238E27FC236}">
                      <a16:creationId xmlns:a16="http://schemas.microsoft.com/office/drawing/2014/main" id="{3C98D86E-97AA-4047-82EB-42F278DCB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09" name="Group 50">
              <a:extLst>
                <a:ext uri="{FF2B5EF4-FFF2-40B4-BE49-F238E27FC236}">
                  <a16:creationId xmlns:a16="http://schemas.microsoft.com/office/drawing/2014/main" id="{967C55C5-2363-8741-9B3C-CE669862D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3020" name="Group 51">
                <a:extLst>
                  <a:ext uri="{FF2B5EF4-FFF2-40B4-BE49-F238E27FC236}">
                    <a16:creationId xmlns:a16="http://schemas.microsoft.com/office/drawing/2014/main" id="{C34B26C3-DFA3-4F45-9B18-DE6F307265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>
                  <a:extLst>
                    <a:ext uri="{FF2B5EF4-FFF2-40B4-BE49-F238E27FC236}">
                      <a16:creationId xmlns:a16="http://schemas.microsoft.com/office/drawing/2014/main" id="{4BD4BED5-C1EE-5B47-B5FB-55C8FFDFA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5" name="Oval 53">
                  <a:extLst>
                    <a:ext uri="{FF2B5EF4-FFF2-40B4-BE49-F238E27FC236}">
                      <a16:creationId xmlns:a16="http://schemas.microsoft.com/office/drawing/2014/main" id="{B6F10401-0AE0-1F4E-B26D-1F17154BD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6" name="Oval 54">
                  <a:extLst>
                    <a:ext uri="{FF2B5EF4-FFF2-40B4-BE49-F238E27FC236}">
                      <a16:creationId xmlns:a16="http://schemas.microsoft.com/office/drawing/2014/main" id="{4DC3642A-AB0D-C345-97EB-696EF14FE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7" name="Oval 55">
                  <a:extLst>
                    <a:ext uri="{FF2B5EF4-FFF2-40B4-BE49-F238E27FC236}">
                      <a16:creationId xmlns:a16="http://schemas.microsoft.com/office/drawing/2014/main" id="{4BA2D57F-5B01-B744-A934-3D8967D19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8" name="Oval 56">
                  <a:extLst>
                    <a:ext uri="{FF2B5EF4-FFF2-40B4-BE49-F238E27FC236}">
                      <a16:creationId xmlns:a16="http://schemas.microsoft.com/office/drawing/2014/main" id="{C5F9B540-2539-0049-8A98-5686CE593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69" name="Oval 57">
                  <a:extLst>
                    <a:ext uri="{FF2B5EF4-FFF2-40B4-BE49-F238E27FC236}">
                      <a16:creationId xmlns:a16="http://schemas.microsoft.com/office/drawing/2014/main" id="{C17E91BE-D9F3-C149-AEA6-0024527F7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0" name="Oval 58">
                  <a:extLst>
                    <a:ext uri="{FF2B5EF4-FFF2-40B4-BE49-F238E27FC236}">
                      <a16:creationId xmlns:a16="http://schemas.microsoft.com/office/drawing/2014/main" id="{B192D7B3-9D19-504D-A600-753AC97B0F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1" name="Oval 59">
                  <a:extLst>
                    <a:ext uri="{FF2B5EF4-FFF2-40B4-BE49-F238E27FC236}">
                      <a16:creationId xmlns:a16="http://schemas.microsoft.com/office/drawing/2014/main" id="{3EA1EDF4-0E4A-9442-B023-FDD118D88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2" name="Oval 60">
                  <a:extLst>
                    <a:ext uri="{FF2B5EF4-FFF2-40B4-BE49-F238E27FC236}">
                      <a16:creationId xmlns:a16="http://schemas.microsoft.com/office/drawing/2014/main" id="{DF18CD57-29C0-2D45-B477-D6C282A2A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3" name="Oval 61">
                  <a:extLst>
                    <a:ext uri="{FF2B5EF4-FFF2-40B4-BE49-F238E27FC236}">
                      <a16:creationId xmlns:a16="http://schemas.microsoft.com/office/drawing/2014/main" id="{8B177219-9DF4-1B48-A83E-D2F06C29E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4" name="Oval 62">
                  <a:extLst>
                    <a:ext uri="{FF2B5EF4-FFF2-40B4-BE49-F238E27FC236}">
                      <a16:creationId xmlns:a16="http://schemas.microsoft.com/office/drawing/2014/main" id="{3926A626-7463-A04B-AC27-4CF2C7C6A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5" name="Oval 63">
                  <a:extLst>
                    <a:ext uri="{FF2B5EF4-FFF2-40B4-BE49-F238E27FC236}">
                      <a16:creationId xmlns:a16="http://schemas.microsoft.com/office/drawing/2014/main" id="{B4181CD9-0F45-524B-8C40-864C54C78E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6" name="Oval 64">
                  <a:extLst>
                    <a:ext uri="{FF2B5EF4-FFF2-40B4-BE49-F238E27FC236}">
                      <a16:creationId xmlns:a16="http://schemas.microsoft.com/office/drawing/2014/main" id="{C33ADCB9-3293-404B-AA9E-1CF5FD4878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77" name="Oval 65">
                  <a:extLst>
                    <a:ext uri="{FF2B5EF4-FFF2-40B4-BE49-F238E27FC236}">
                      <a16:creationId xmlns:a16="http://schemas.microsoft.com/office/drawing/2014/main" id="{A1818CBD-B4BD-044D-972B-0717A3B56D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3021" name="Group 66">
                <a:extLst>
                  <a:ext uri="{FF2B5EF4-FFF2-40B4-BE49-F238E27FC236}">
                    <a16:creationId xmlns:a16="http://schemas.microsoft.com/office/drawing/2014/main" id="{C4DAE5DE-3DC8-174B-A27F-3A8FB05C60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>
                  <a:extLst>
                    <a:ext uri="{FF2B5EF4-FFF2-40B4-BE49-F238E27FC236}">
                      <a16:creationId xmlns:a16="http://schemas.microsoft.com/office/drawing/2014/main" id="{F85C76C8-4B5A-8443-BAA6-FB1CB6541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0" name="Oval 68">
                  <a:extLst>
                    <a:ext uri="{FF2B5EF4-FFF2-40B4-BE49-F238E27FC236}">
                      <a16:creationId xmlns:a16="http://schemas.microsoft.com/office/drawing/2014/main" id="{7BFFAD1F-9774-8E4C-8CA2-5B3ACAD5F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1" name="Oval 69">
                  <a:extLst>
                    <a:ext uri="{FF2B5EF4-FFF2-40B4-BE49-F238E27FC236}">
                      <a16:creationId xmlns:a16="http://schemas.microsoft.com/office/drawing/2014/main" id="{1E6AABF0-7B5E-D645-921C-428AD97F3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2" name="Oval 70">
                  <a:extLst>
                    <a:ext uri="{FF2B5EF4-FFF2-40B4-BE49-F238E27FC236}">
                      <a16:creationId xmlns:a16="http://schemas.microsoft.com/office/drawing/2014/main" id="{0B363107-FEA9-B348-8327-BC2DC40AA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3" name="Oval 71">
                  <a:extLst>
                    <a:ext uri="{FF2B5EF4-FFF2-40B4-BE49-F238E27FC236}">
                      <a16:creationId xmlns:a16="http://schemas.microsoft.com/office/drawing/2014/main" id="{7A34E6B4-9517-9842-9692-BACDA086E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4" name="Oval 72">
                  <a:extLst>
                    <a:ext uri="{FF2B5EF4-FFF2-40B4-BE49-F238E27FC236}">
                      <a16:creationId xmlns:a16="http://schemas.microsoft.com/office/drawing/2014/main" id="{803163CA-4297-BD46-B18D-74B9447D12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5" name="Oval 73">
                  <a:extLst>
                    <a:ext uri="{FF2B5EF4-FFF2-40B4-BE49-F238E27FC236}">
                      <a16:creationId xmlns:a16="http://schemas.microsoft.com/office/drawing/2014/main" id="{CDD86F14-027A-C349-875B-4CEBF9CBC7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6" name="Oval 74">
                  <a:extLst>
                    <a:ext uri="{FF2B5EF4-FFF2-40B4-BE49-F238E27FC236}">
                      <a16:creationId xmlns:a16="http://schemas.microsoft.com/office/drawing/2014/main" id="{60C5F6CB-20AD-2249-BAAF-B10BDA1394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7" name="Oval 75">
                  <a:extLst>
                    <a:ext uri="{FF2B5EF4-FFF2-40B4-BE49-F238E27FC236}">
                      <a16:creationId xmlns:a16="http://schemas.microsoft.com/office/drawing/2014/main" id="{3AB078AE-1D2B-D644-8797-F74E687D9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8" name="Oval 76">
                  <a:extLst>
                    <a:ext uri="{FF2B5EF4-FFF2-40B4-BE49-F238E27FC236}">
                      <a16:creationId xmlns:a16="http://schemas.microsoft.com/office/drawing/2014/main" id="{E9F61899-6520-B240-8E1A-143A822D5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89" name="Oval 77">
                  <a:extLst>
                    <a:ext uri="{FF2B5EF4-FFF2-40B4-BE49-F238E27FC236}">
                      <a16:creationId xmlns:a16="http://schemas.microsoft.com/office/drawing/2014/main" id="{A66C06AB-151D-EA43-AF84-21DC030E4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0" name="Oval 78">
                  <a:extLst>
                    <a:ext uri="{FF2B5EF4-FFF2-40B4-BE49-F238E27FC236}">
                      <a16:creationId xmlns:a16="http://schemas.microsoft.com/office/drawing/2014/main" id="{4D9EBEFD-ABF2-E84A-B047-5E5BC854B2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1" name="Oval 79">
                  <a:extLst>
                    <a:ext uri="{FF2B5EF4-FFF2-40B4-BE49-F238E27FC236}">
                      <a16:creationId xmlns:a16="http://schemas.microsoft.com/office/drawing/2014/main" id="{38355731-08BA-4140-9418-494A27814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2" name="Oval 80">
                  <a:extLst>
                    <a:ext uri="{FF2B5EF4-FFF2-40B4-BE49-F238E27FC236}">
                      <a16:creationId xmlns:a16="http://schemas.microsoft.com/office/drawing/2014/main" id="{ADC06D11-6FD7-514C-B69B-E4F898826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0" name="Group 81">
              <a:extLst>
                <a:ext uri="{FF2B5EF4-FFF2-40B4-BE49-F238E27FC236}">
                  <a16:creationId xmlns:a16="http://schemas.microsoft.com/office/drawing/2014/main" id="{9B97E7FD-6AE8-FB47-8E1B-66046062C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2990" name="Group 82">
                <a:extLst>
                  <a:ext uri="{FF2B5EF4-FFF2-40B4-BE49-F238E27FC236}">
                    <a16:creationId xmlns:a16="http://schemas.microsoft.com/office/drawing/2014/main" id="{39126FA6-E6BF-9E45-B217-18DB08C807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>
                  <a:extLst>
                    <a:ext uri="{FF2B5EF4-FFF2-40B4-BE49-F238E27FC236}">
                      <a16:creationId xmlns:a16="http://schemas.microsoft.com/office/drawing/2014/main" id="{C2347C94-80C0-7D46-991E-CD61A7055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6" name="Oval 84">
                  <a:extLst>
                    <a:ext uri="{FF2B5EF4-FFF2-40B4-BE49-F238E27FC236}">
                      <a16:creationId xmlns:a16="http://schemas.microsoft.com/office/drawing/2014/main" id="{9B171631-38C4-994B-B920-F5B5C4D5B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7" name="Oval 85">
                  <a:extLst>
                    <a:ext uri="{FF2B5EF4-FFF2-40B4-BE49-F238E27FC236}">
                      <a16:creationId xmlns:a16="http://schemas.microsoft.com/office/drawing/2014/main" id="{579926A6-D41E-B74F-A4B9-F856D5AC8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8" name="Oval 86">
                  <a:extLst>
                    <a:ext uri="{FF2B5EF4-FFF2-40B4-BE49-F238E27FC236}">
                      <a16:creationId xmlns:a16="http://schemas.microsoft.com/office/drawing/2014/main" id="{5BAF9D64-E7BA-1D44-9E12-384652C5E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799" name="Oval 87">
                  <a:extLst>
                    <a:ext uri="{FF2B5EF4-FFF2-40B4-BE49-F238E27FC236}">
                      <a16:creationId xmlns:a16="http://schemas.microsoft.com/office/drawing/2014/main" id="{2C1494CC-3F1B-5144-A739-FBA134001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0" name="Oval 88">
                  <a:extLst>
                    <a:ext uri="{FF2B5EF4-FFF2-40B4-BE49-F238E27FC236}">
                      <a16:creationId xmlns:a16="http://schemas.microsoft.com/office/drawing/2014/main" id="{25A81CFA-2071-5B43-B2CD-6FA6FB048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1" name="Oval 89">
                  <a:extLst>
                    <a:ext uri="{FF2B5EF4-FFF2-40B4-BE49-F238E27FC236}">
                      <a16:creationId xmlns:a16="http://schemas.microsoft.com/office/drawing/2014/main" id="{1BD77283-8A77-4549-AB4A-CB102A62D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2" name="Oval 90">
                  <a:extLst>
                    <a:ext uri="{FF2B5EF4-FFF2-40B4-BE49-F238E27FC236}">
                      <a16:creationId xmlns:a16="http://schemas.microsoft.com/office/drawing/2014/main" id="{332E3DDE-76D9-7C47-A2EB-D8F7643F8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3" name="Oval 91">
                  <a:extLst>
                    <a:ext uri="{FF2B5EF4-FFF2-40B4-BE49-F238E27FC236}">
                      <a16:creationId xmlns:a16="http://schemas.microsoft.com/office/drawing/2014/main" id="{11815AC4-B15E-7042-8C44-FBD41A33B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4" name="Oval 92">
                  <a:extLst>
                    <a:ext uri="{FF2B5EF4-FFF2-40B4-BE49-F238E27FC236}">
                      <a16:creationId xmlns:a16="http://schemas.microsoft.com/office/drawing/2014/main" id="{D9A40343-BFB6-D046-8372-CB55548C9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5" name="Oval 93">
                  <a:extLst>
                    <a:ext uri="{FF2B5EF4-FFF2-40B4-BE49-F238E27FC236}">
                      <a16:creationId xmlns:a16="http://schemas.microsoft.com/office/drawing/2014/main" id="{6A366801-F520-384B-A52B-28081C66A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6" name="Oval 94">
                  <a:extLst>
                    <a:ext uri="{FF2B5EF4-FFF2-40B4-BE49-F238E27FC236}">
                      <a16:creationId xmlns:a16="http://schemas.microsoft.com/office/drawing/2014/main" id="{0291D1F3-44FD-994C-AE8E-15C3D5BC1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7" name="Oval 95">
                  <a:extLst>
                    <a:ext uri="{FF2B5EF4-FFF2-40B4-BE49-F238E27FC236}">
                      <a16:creationId xmlns:a16="http://schemas.microsoft.com/office/drawing/2014/main" id="{C61DEA10-A6E3-3B49-8032-0D3924CB3E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08" name="Oval 96">
                  <a:extLst>
                    <a:ext uri="{FF2B5EF4-FFF2-40B4-BE49-F238E27FC236}">
                      <a16:creationId xmlns:a16="http://schemas.microsoft.com/office/drawing/2014/main" id="{290420EB-7CA9-C747-9900-50447F98D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991" name="Group 97">
                <a:extLst>
                  <a:ext uri="{FF2B5EF4-FFF2-40B4-BE49-F238E27FC236}">
                    <a16:creationId xmlns:a16="http://schemas.microsoft.com/office/drawing/2014/main" id="{61109E2B-8B53-934E-B73D-8EB78C861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>
                  <a:extLst>
                    <a:ext uri="{FF2B5EF4-FFF2-40B4-BE49-F238E27FC236}">
                      <a16:creationId xmlns:a16="http://schemas.microsoft.com/office/drawing/2014/main" id="{789FDEFB-8DEF-D14F-BB2E-7C7717A31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1" name="Oval 99">
                  <a:extLst>
                    <a:ext uri="{FF2B5EF4-FFF2-40B4-BE49-F238E27FC236}">
                      <a16:creationId xmlns:a16="http://schemas.microsoft.com/office/drawing/2014/main" id="{21471761-DF8D-A846-87A3-063D4CC66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2" name="Oval 100">
                  <a:extLst>
                    <a:ext uri="{FF2B5EF4-FFF2-40B4-BE49-F238E27FC236}">
                      <a16:creationId xmlns:a16="http://schemas.microsoft.com/office/drawing/2014/main" id="{D137C6FE-844D-C749-8AA9-DB04680BB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3" name="Oval 101">
                  <a:extLst>
                    <a:ext uri="{FF2B5EF4-FFF2-40B4-BE49-F238E27FC236}">
                      <a16:creationId xmlns:a16="http://schemas.microsoft.com/office/drawing/2014/main" id="{DD53A187-662D-2243-AA4B-6C7510A440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4" name="Oval 102">
                  <a:extLst>
                    <a:ext uri="{FF2B5EF4-FFF2-40B4-BE49-F238E27FC236}">
                      <a16:creationId xmlns:a16="http://schemas.microsoft.com/office/drawing/2014/main" id="{6B38422D-7F14-1B43-8DBE-391F260CA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5" name="Oval 103">
                  <a:extLst>
                    <a:ext uri="{FF2B5EF4-FFF2-40B4-BE49-F238E27FC236}">
                      <a16:creationId xmlns:a16="http://schemas.microsoft.com/office/drawing/2014/main" id="{46962BDB-766A-CB41-BF9C-A0E1F1531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6" name="Oval 104">
                  <a:extLst>
                    <a:ext uri="{FF2B5EF4-FFF2-40B4-BE49-F238E27FC236}">
                      <a16:creationId xmlns:a16="http://schemas.microsoft.com/office/drawing/2014/main" id="{345EDF0D-FC46-B743-A21A-8A6D19FD43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7" name="Oval 105">
                  <a:extLst>
                    <a:ext uri="{FF2B5EF4-FFF2-40B4-BE49-F238E27FC236}">
                      <a16:creationId xmlns:a16="http://schemas.microsoft.com/office/drawing/2014/main" id="{54A01339-EC2E-A24F-A34A-BA804C661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8" name="Oval 106">
                  <a:extLst>
                    <a:ext uri="{FF2B5EF4-FFF2-40B4-BE49-F238E27FC236}">
                      <a16:creationId xmlns:a16="http://schemas.microsoft.com/office/drawing/2014/main" id="{BA44B9CF-7748-CA43-9EAF-40A44B659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19" name="Oval 107">
                  <a:extLst>
                    <a:ext uri="{FF2B5EF4-FFF2-40B4-BE49-F238E27FC236}">
                      <a16:creationId xmlns:a16="http://schemas.microsoft.com/office/drawing/2014/main" id="{D5BB7BE5-5973-0141-84F2-3707EC4AF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0" name="Oval 108">
                  <a:extLst>
                    <a:ext uri="{FF2B5EF4-FFF2-40B4-BE49-F238E27FC236}">
                      <a16:creationId xmlns:a16="http://schemas.microsoft.com/office/drawing/2014/main" id="{90300C40-5AF9-6041-944B-00D5C850C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1" name="Oval 109">
                  <a:extLst>
                    <a:ext uri="{FF2B5EF4-FFF2-40B4-BE49-F238E27FC236}">
                      <a16:creationId xmlns:a16="http://schemas.microsoft.com/office/drawing/2014/main" id="{EBF15EC7-50E1-E346-940E-8DDFF1D873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2" name="Oval 110">
                  <a:extLst>
                    <a:ext uri="{FF2B5EF4-FFF2-40B4-BE49-F238E27FC236}">
                      <a16:creationId xmlns:a16="http://schemas.microsoft.com/office/drawing/2014/main" id="{46888173-771E-2349-B078-A47E870433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3" name="Oval 111">
                  <a:extLst>
                    <a:ext uri="{FF2B5EF4-FFF2-40B4-BE49-F238E27FC236}">
                      <a16:creationId xmlns:a16="http://schemas.microsoft.com/office/drawing/2014/main" id="{C8FD92AA-7BAE-BA4B-AB37-B26DEF702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1" name="Group 112">
              <a:extLst>
                <a:ext uri="{FF2B5EF4-FFF2-40B4-BE49-F238E27FC236}">
                  <a16:creationId xmlns:a16="http://schemas.microsoft.com/office/drawing/2014/main" id="{28BCDFA6-A3D6-0547-AE2A-E45B7C60D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2960" name="Group 113">
                <a:extLst>
                  <a:ext uri="{FF2B5EF4-FFF2-40B4-BE49-F238E27FC236}">
                    <a16:creationId xmlns:a16="http://schemas.microsoft.com/office/drawing/2014/main" id="{D72EECBD-14E4-0943-90F9-A1329063BC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>
                  <a:extLst>
                    <a:ext uri="{FF2B5EF4-FFF2-40B4-BE49-F238E27FC236}">
                      <a16:creationId xmlns:a16="http://schemas.microsoft.com/office/drawing/2014/main" id="{623BC044-9D1E-F649-80EE-29E17BB67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7" name="Oval 115">
                  <a:extLst>
                    <a:ext uri="{FF2B5EF4-FFF2-40B4-BE49-F238E27FC236}">
                      <a16:creationId xmlns:a16="http://schemas.microsoft.com/office/drawing/2014/main" id="{2ACC56ED-A580-974F-91DD-15424E61C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8" name="Oval 116">
                  <a:extLst>
                    <a:ext uri="{FF2B5EF4-FFF2-40B4-BE49-F238E27FC236}">
                      <a16:creationId xmlns:a16="http://schemas.microsoft.com/office/drawing/2014/main" id="{2513C3AE-55E4-CB48-9621-B9AEBAB683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29" name="Oval 117">
                  <a:extLst>
                    <a:ext uri="{FF2B5EF4-FFF2-40B4-BE49-F238E27FC236}">
                      <a16:creationId xmlns:a16="http://schemas.microsoft.com/office/drawing/2014/main" id="{89F0CB61-1E49-8D48-B5F1-0118D9E23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0" name="Oval 118">
                  <a:extLst>
                    <a:ext uri="{FF2B5EF4-FFF2-40B4-BE49-F238E27FC236}">
                      <a16:creationId xmlns:a16="http://schemas.microsoft.com/office/drawing/2014/main" id="{E5C46564-FDBC-914B-80E1-B5E2AE74D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1" name="Oval 119">
                  <a:extLst>
                    <a:ext uri="{FF2B5EF4-FFF2-40B4-BE49-F238E27FC236}">
                      <a16:creationId xmlns:a16="http://schemas.microsoft.com/office/drawing/2014/main" id="{725C4B1B-28D7-7B4C-B709-73C2DEA06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2" name="Oval 120">
                  <a:extLst>
                    <a:ext uri="{FF2B5EF4-FFF2-40B4-BE49-F238E27FC236}">
                      <a16:creationId xmlns:a16="http://schemas.microsoft.com/office/drawing/2014/main" id="{91E0D0A6-9081-A043-90A9-98B477321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3" name="Oval 121">
                  <a:extLst>
                    <a:ext uri="{FF2B5EF4-FFF2-40B4-BE49-F238E27FC236}">
                      <a16:creationId xmlns:a16="http://schemas.microsoft.com/office/drawing/2014/main" id="{DA7DB2A8-58A5-6246-A3B7-18F1B09E2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4" name="Oval 122">
                  <a:extLst>
                    <a:ext uri="{FF2B5EF4-FFF2-40B4-BE49-F238E27FC236}">
                      <a16:creationId xmlns:a16="http://schemas.microsoft.com/office/drawing/2014/main" id="{FB76E2BB-A07B-3C42-B681-D30DD541B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5" name="Oval 123">
                  <a:extLst>
                    <a:ext uri="{FF2B5EF4-FFF2-40B4-BE49-F238E27FC236}">
                      <a16:creationId xmlns:a16="http://schemas.microsoft.com/office/drawing/2014/main" id="{8787CCB0-D9BE-D64B-939A-FCBA7235E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6" name="Oval 124">
                  <a:extLst>
                    <a:ext uri="{FF2B5EF4-FFF2-40B4-BE49-F238E27FC236}">
                      <a16:creationId xmlns:a16="http://schemas.microsoft.com/office/drawing/2014/main" id="{7E72940B-D6A0-3C4B-82BF-4C87EEE30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7" name="Oval 125">
                  <a:extLst>
                    <a:ext uri="{FF2B5EF4-FFF2-40B4-BE49-F238E27FC236}">
                      <a16:creationId xmlns:a16="http://schemas.microsoft.com/office/drawing/2014/main" id="{8A691AC0-9BCB-B34E-9CEA-B40D8689A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8" name="Oval 126">
                  <a:extLst>
                    <a:ext uri="{FF2B5EF4-FFF2-40B4-BE49-F238E27FC236}">
                      <a16:creationId xmlns:a16="http://schemas.microsoft.com/office/drawing/2014/main" id="{7D9FD84F-B81D-1248-B6AE-A22CB5992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39" name="Oval 127">
                  <a:extLst>
                    <a:ext uri="{FF2B5EF4-FFF2-40B4-BE49-F238E27FC236}">
                      <a16:creationId xmlns:a16="http://schemas.microsoft.com/office/drawing/2014/main" id="{D02B55B3-7807-CD47-8431-C0EF4256C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961" name="Group 128">
                <a:extLst>
                  <a:ext uri="{FF2B5EF4-FFF2-40B4-BE49-F238E27FC236}">
                    <a16:creationId xmlns:a16="http://schemas.microsoft.com/office/drawing/2014/main" id="{A58E6BFE-F06B-EF45-91F5-874EB0C46D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>
                  <a:extLst>
                    <a:ext uri="{FF2B5EF4-FFF2-40B4-BE49-F238E27FC236}">
                      <a16:creationId xmlns:a16="http://schemas.microsoft.com/office/drawing/2014/main" id="{15D9E200-1E9D-6B46-9AF6-0E65E7DF5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2" name="Oval 130">
                  <a:extLst>
                    <a:ext uri="{FF2B5EF4-FFF2-40B4-BE49-F238E27FC236}">
                      <a16:creationId xmlns:a16="http://schemas.microsoft.com/office/drawing/2014/main" id="{C2FA36DD-F056-6243-B3A3-02347B9DB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3" name="Oval 131">
                  <a:extLst>
                    <a:ext uri="{FF2B5EF4-FFF2-40B4-BE49-F238E27FC236}">
                      <a16:creationId xmlns:a16="http://schemas.microsoft.com/office/drawing/2014/main" id="{4D67D4A0-B997-6F4B-AE85-155E5581E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4" name="Oval 132">
                  <a:extLst>
                    <a:ext uri="{FF2B5EF4-FFF2-40B4-BE49-F238E27FC236}">
                      <a16:creationId xmlns:a16="http://schemas.microsoft.com/office/drawing/2014/main" id="{13086B5A-B9D1-6C4E-A028-56F5BB635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5" name="Oval 133">
                  <a:extLst>
                    <a:ext uri="{FF2B5EF4-FFF2-40B4-BE49-F238E27FC236}">
                      <a16:creationId xmlns:a16="http://schemas.microsoft.com/office/drawing/2014/main" id="{C60F51B8-F73C-CC49-AD72-2351B98F4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6" name="Oval 134">
                  <a:extLst>
                    <a:ext uri="{FF2B5EF4-FFF2-40B4-BE49-F238E27FC236}">
                      <a16:creationId xmlns:a16="http://schemas.microsoft.com/office/drawing/2014/main" id="{E6EEB67A-B73E-C34F-8BC1-C3A40A815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7" name="Oval 135">
                  <a:extLst>
                    <a:ext uri="{FF2B5EF4-FFF2-40B4-BE49-F238E27FC236}">
                      <a16:creationId xmlns:a16="http://schemas.microsoft.com/office/drawing/2014/main" id="{5D95A128-A2F7-7542-9917-19CA3101C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8" name="Oval 136">
                  <a:extLst>
                    <a:ext uri="{FF2B5EF4-FFF2-40B4-BE49-F238E27FC236}">
                      <a16:creationId xmlns:a16="http://schemas.microsoft.com/office/drawing/2014/main" id="{9C912DEB-4384-CE43-BFB2-11493B90A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49" name="Oval 137">
                  <a:extLst>
                    <a:ext uri="{FF2B5EF4-FFF2-40B4-BE49-F238E27FC236}">
                      <a16:creationId xmlns:a16="http://schemas.microsoft.com/office/drawing/2014/main" id="{F47FCCE2-63BF-CD4F-A69D-2781E7E96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0" name="Oval 138">
                  <a:extLst>
                    <a:ext uri="{FF2B5EF4-FFF2-40B4-BE49-F238E27FC236}">
                      <a16:creationId xmlns:a16="http://schemas.microsoft.com/office/drawing/2014/main" id="{D2B039F0-AC52-0D4F-B461-972B4BB58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1" name="Oval 139">
                  <a:extLst>
                    <a:ext uri="{FF2B5EF4-FFF2-40B4-BE49-F238E27FC236}">
                      <a16:creationId xmlns:a16="http://schemas.microsoft.com/office/drawing/2014/main" id="{AC295BD1-D88F-C949-86F6-4893D3051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2" name="Oval 140">
                  <a:extLst>
                    <a:ext uri="{FF2B5EF4-FFF2-40B4-BE49-F238E27FC236}">
                      <a16:creationId xmlns:a16="http://schemas.microsoft.com/office/drawing/2014/main" id="{1CF9B3A6-5E46-5144-A9FA-122EA6794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3" name="Oval 141">
                  <a:extLst>
                    <a:ext uri="{FF2B5EF4-FFF2-40B4-BE49-F238E27FC236}">
                      <a16:creationId xmlns:a16="http://schemas.microsoft.com/office/drawing/2014/main" id="{22A63716-40EF-5542-8FD6-71BD1F68A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4" name="Oval 142">
                  <a:extLst>
                    <a:ext uri="{FF2B5EF4-FFF2-40B4-BE49-F238E27FC236}">
                      <a16:creationId xmlns:a16="http://schemas.microsoft.com/office/drawing/2014/main" id="{C6D8D373-9D83-1548-8A31-ED3D997F5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2" name="Group 143">
              <a:extLst>
                <a:ext uri="{FF2B5EF4-FFF2-40B4-BE49-F238E27FC236}">
                  <a16:creationId xmlns:a16="http://schemas.microsoft.com/office/drawing/2014/main" id="{B1FC41E9-62F3-6048-BA2C-1EEF82E3B7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2930" name="Group 144">
                <a:extLst>
                  <a:ext uri="{FF2B5EF4-FFF2-40B4-BE49-F238E27FC236}">
                    <a16:creationId xmlns:a16="http://schemas.microsoft.com/office/drawing/2014/main" id="{6799ADC2-94D9-E64D-A999-FC0218902E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>
                  <a:extLst>
                    <a:ext uri="{FF2B5EF4-FFF2-40B4-BE49-F238E27FC236}">
                      <a16:creationId xmlns:a16="http://schemas.microsoft.com/office/drawing/2014/main" id="{F00F278F-B4BB-D44A-91A6-28B947DAA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8" name="Oval 146">
                  <a:extLst>
                    <a:ext uri="{FF2B5EF4-FFF2-40B4-BE49-F238E27FC236}">
                      <a16:creationId xmlns:a16="http://schemas.microsoft.com/office/drawing/2014/main" id="{C79E7A4D-90F3-B449-B818-3C959DBDF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59" name="Oval 147">
                  <a:extLst>
                    <a:ext uri="{FF2B5EF4-FFF2-40B4-BE49-F238E27FC236}">
                      <a16:creationId xmlns:a16="http://schemas.microsoft.com/office/drawing/2014/main" id="{25348724-8F52-5043-9959-AD7D5952AF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0" name="Oval 148">
                  <a:extLst>
                    <a:ext uri="{FF2B5EF4-FFF2-40B4-BE49-F238E27FC236}">
                      <a16:creationId xmlns:a16="http://schemas.microsoft.com/office/drawing/2014/main" id="{59A0BF87-8C83-2D4C-B020-96EEEA953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1" name="Oval 149">
                  <a:extLst>
                    <a:ext uri="{FF2B5EF4-FFF2-40B4-BE49-F238E27FC236}">
                      <a16:creationId xmlns:a16="http://schemas.microsoft.com/office/drawing/2014/main" id="{E7126A62-48C9-3941-8079-947E5F2C7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2" name="Oval 150">
                  <a:extLst>
                    <a:ext uri="{FF2B5EF4-FFF2-40B4-BE49-F238E27FC236}">
                      <a16:creationId xmlns:a16="http://schemas.microsoft.com/office/drawing/2014/main" id="{343F38F0-3A90-604C-A051-30D553052B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3" name="Oval 151">
                  <a:extLst>
                    <a:ext uri="{FF2B5EF4-FFF2-40B4-BE49-F238E27FC236}">
                      <a16:creationId xmlns:a16="http://schemas.microsoft.com/office/drawing/2014/main" id="{49C487B0-CAE4-A941-A58A-4BC6DD0E0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4" name="Oval 152">
                  <a:extLst>
                    <a:ext uri="{FF2B5EF4-FFF2-40B4-BE49-F238E27FC236}">
                      <a16:creationId xmlns:a16="http://schemas.microsoft.com/office/drawing/2014/main" id="{44F2838B-E597-F540-9D9E-4F6D5CA87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5" name="Oval 153">
                  <a:extLst>
                    <a:ext uri="{FF2B5EF4-FFF2-40B4-BE49-F238E27FC236}">
                      <a16:creationId xmlns:a16="http://schemas.microsoft.com/office/drawing/2014/main" id="{5D3C4DF6-C113-914A-A245-5D559FC174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6" name="Oval 154">
                  <a:extLst>
                    <a:ext uri="{FF2B5EF4-FFF2-40B4-BE49-F238E27FC236}">
                      <a16:creationId xmlns:a16="http://schemas.microsoft.com/office/drawing/2014/main" id="{E4858D73-F730-E542-A8AD-A2D814E57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7" name="Oval 155">
                  <a:extLst>
                    <a:ext uri="{FF2B5EF4-FFF2-40B4-BE49-F238E27FC236}">
                      <a16:creationId xmlns:a16="http://schemas.microsoft.com/office/drawing/2014/main" id="{9A30E669-4053-7746-AFBE-CC9EC57B7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8" name="Oval 156">
                  <a:extLst>
                    <a:ext uri="{FF2B5EF4-FFF2-40B4-BE49-F238E27FC236}">
                      <a16:creationId xmlns:a16="http://schemas.microsoft.com/office/drawing/2014/main" id="{F514FBEA-014D-D448-83D6-4AF193F80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69" name="Oval 157">
                  <a:extLst>
                    <a:ext uri="{FF2B5EF4-FFF2-40B4-BE49-F238E27FC236}">
                      <a16:creationId xmlns:a16="http://schemas.microsoft.com/office/drawing/2014/main" id="{50498E6C-CD5E-144A-AB78-97291A43F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0" name="Oval 158">
                  <a:extLst>
                    <a:ext uri="{FF2B5EF4-FFF2-40B4-BE49-F238E27FC236}">
                      <a16:creationId xmlns:a16="http://schemas.microsoft.com/office/drawing/2014/main" id="{BABFD13F-B2F4-4D4D-9E40-2B7EED5EB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931" name="Group 159">
                <a:extLst>
                  <a:ext uri="{FF2B5EF4-FFF2-40B4-BE49-F238E27FC236}">
                    <a16:creationId xmlns:a16="http://schemas.microsoft.com/office/drawing/2014/main" id="{AA1C99B6-FB58-0040-B437-6055A39361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>
                  <a:extLst>
                    <a:ext uri="{FF2B5EF4-FFF2-40B4-BE49-F238E27FC236}">
                      <a16:creationId xmlns:a16="http://schemas.microsoft.com/office/drawing/2014/main" id="{A1199EAD-2CB0-8144-9C85-871CB9911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3" name="Oval 161">
                  <a:extLst>
                    <a:ext uri="{FF2B5EF4-FFF2-40B4-BE49-F238E27FC236}">
                      <a16:creationId xmlns:a16="http://schemas.microsoft.com/office/drawing/2014/main" id="{A694FD88-EAB1-B44E-AD27-F08270A16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4" name="Oval 162">
                  <a:extLst>
                    <a:ext uri="{FF2B5EF4-FFF2-40B4-BE49-F238E27FC236}">
                      <a16:creationId xmlns:a16="http://schemas.microsoft.com/office/drawing/2014/main" id="{E65B4C63-E269-1A45-9101-11DA71B22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5" name="Oval 163">
                  <a:extLst>
                    <a:ext uri="{FF2B5EF4-FFF2-40B4-BE49-F238E27FC236}">
                      <a16:creationId xmlns:a16="http://schemas.microsoft.com/office/drawing/2014/main" id="{EE0E2364-8F18-AE48-90D6-25EAF2FBD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6" name="Oval 164">
                  <a:extLst>
                    <a:ext uri="{FF2B5EF4-FFF2-40B4-BE49-F238E27FC236}">
                      <a16:creationId xmlns:a16="http://schemas.microsoft.com/office/drawing/2014/main" id="{A2CB6C08-A481-D14B-AA7B-E3FEBBF66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7" name="Oval 165">
                  <a:extLst>
                    <a:ext uri="{FF2B5EF4-FFF2-40B4-BE49-F238E27FC236}">
                      <a16:creationId xmlns:a16="http://schemas.microsoft.com/office/drawing/2014/main" id="{177850DC-683F-B540-B767-DBC84BC1A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8" name="Oval 166">
                  <a:extLst>
                    <a:ext uri="{FF2B5EF4-FFF2-40B4-BE49-F238E27FC236}">
                      <a16:creationId xmlns:a16="http://schemas.microsoft.com/office/drawing/2014/main" id="{7C76E152-9D5B-B74B-9FB1-C49193416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79" name="Oval 167">
                  <a:extLst>
                    <a:ext uri="{FF2B5EF4-FFF2-40B4-BE49-F238E27FC236}">
                      <a16:creationId xmlns:a16="http://schemas.microsoft.com/office/drawing/2014/main" id="{1D1F801D-97F9-8F49-97C7-E748F2AA6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0" name="Oval 168">
                  <a:extLst>
                    <a:ext uri="{FF2B5EF4-FFF2-40B4-BE49-F238E27FC236}">
                      <a16:creationId xmlns:a16="http://schemas.microsoft.com/office/drawing/2014/main" id="{1ABF28BE-358F-1941-B4E6-C7299F09EE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1" name="Oval 169">
                  <a:extLst>
                    <a:ext uri="{FF2B5EF4-FFF2-40B4-BE49-F238E27FC236}">
                      <a16:creationId xmlns:a16="http://schemas.microsoft.com/office/drawing/2014/main" id="{D12E9935-6D43-FD41-8536-0ED3A746E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2" name="Oval 170">
                  <a:extLst>
                    <a:ext uri="{FF2B5EF4-FFF2-40B4-BE49-F238E27FC236}">
                      <a16:creationId xmlns:a16="http://schemas.microsoft.com/office/drawing/2014/main" id="{0E0B38F5-A76D-FB42-B924-4C9E21975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3" name="Oval 171">
                  <a:extLst>
                    <a:ext uri="{FF2B5EF4-FFF2-40B4-BE49-F238E27FC236}">
                      <a16:creationId xmlns:a16="http://schemas.microsoft.com/office/drawing/2014/main" id="{667ABE24-D355-A54C-ABF1-36DA863D8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4" name="Oval 172">
                  <a:extLst>
                    <a:ext uri="{FF2B5EF4-FFF2-40B4-BE49-F238E27FC236}">
                      <a16:creationId xmlns:a16="http://schemas.microsoft.com/office/drawing/2014/main" id="{3A1CF898-BEFB-384A-A9E0-59BCAB9F6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5" name="Oval 173">
                  <a:extLst>
                    <a:ext uri="{FF2B5EF4-FFF2-40B4-BE49-F238E27FC236}">
                      <a16:creationId xmlns:a16="http://schemas.microsoft.com/office/drawing/2014/main" id="{AD33D101-37D1-1341-9D5C-F12BBF321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3" name="Group 174">
              <a:extLst>
                <a:ext uri="{FF2B5EF4-FFF2-40B4-BE49-F238E27FC236}">
                  <a16:creationId xmlns:a16="http://schemas.microsoft.com/office/drawing/2014/main" id="{0B4ADA4B-C358-854F-8F87-C5AC37372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2900" name="Group 175">
                <a:extLst>
                  <a:ext uri="{FF2B5EF4-FFF2-40B4-BE49-F238E27FC236}">
                    <a16:creationId xmlns:a16="http://schemas.microsoft.com/office/drawing/2014/main" id="{BA6E1ED4-E9D9-864A-89A7-436AD7F054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>
                  <a:extLst>
                    <a:ext uri="{FF2B5EF4-FFF2-40B4-BE49-F238E27FC236}">
                      <a16:creationId xmlns:a16="http://schemas.microsoft.com/office/drawing/2014/main" id="{A7DEEEC5-AD26-B349-9148-BCAB0D595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89" name="Oval 177">
                  <a:extLst>
                    <a:ext uri="{FF2B5EF4-FFF2-40B4-BE49-F238E27FC236}">
                      <a16:creationId xmlns:a16="http://schemas.microsoft.com/office/drawing/2014/main" id="{EE0418F7-EBC2-B743-9268-607DB11A6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0" name="Oval 178">
                  <a:extLst>
                    <a:ext uri="{FF2B5EF4-FFF2-40B4-BE49-F238E27FC236}">
                      <a16:creationId xmlns:a16="http://schemas.microsoft.com/office/drawing/2014/main" id="{B594F86A-D9F2-A146-8D88-16934637A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1" name="Oval 179">
                  <a:extLst>
                    <a:ext uri="{FF2B5EF4-FFF2-40B4-BE49-F238E27FC236}">
                      <a16:creationId xmlns:a16="http://schemas.microsoft.com/office/drawing/2014/main" id="{1AB73B3E-9BD1-464B-A29F-912805864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2" name="Oval 180">
                  <a:extLst>
                    <a:ext uri="{FF2B5EF4-FFF2-40B4-BE49-F238E27FC236}">
                      <a16:creationId xmlns:a16="http://schemas.microsoft.com/office/drawing/2014/main" id="{CB459C7F-DEFF-6D4B-937A-49ACE27946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3" name="Oval 181">
                  <a:extLst>
                    <a:ext uri="{FF2B5EF4-FFF2-40B4-BE49-F238E27FC236}">
                      <a16:creationId xmlns:a16="http://schemas.microsoft.com/office/drawing/2014/main" id="{AA53E134-5063-0646-92AC-4321A39A6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4" name="Oval 182">
                  <a:extLst>
                    <a:ext uri="{FF2B5EF4-FFF2-40B4-BE49-F238E27FC236}">
                      <a16:creationId xmlns:a16="http://schemas.microsoft.com/office/drawing/2014/main" id="{61E047D2-1C65-7141-A626-F2B1C063D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5" name="Oval 183">
                  <a:extLst>
                    <a:ext uri="{FF2B5EF4-FFF2-40B4-BE49-F238E27FC236}">
                      <a16:creationId xmlns:a16="http://schemas.microsoft.com/office/drawing/2014/main" id="{749CBA29-D79A-BC42-BED3-A374084ED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6" name="Oval 184">
                  <a:extLst>
                    <a:ext uri="{FF2B5EF4-FFF2-40B4-BE49-F238E27FC236}">
                      <a16:creationId xmlns:a16="http://schemas.microsoft.com/office/drawing/2014/main" id="{850D71F4-9C2F-1147-A6FE-3292C6C4EA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7" name="Oval 185">
                  <a:extLst>
                    <a:ext uri="{FF2B5EF4-FFF2-40B4-BE49-F238E27FC236}">
                      <a16:creationId xmlns:a16="http://schemas.microsoft.com/office/drawing/2014/main" id="{6D990BAA-1359-E647-BA5B-04F415B3EC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8" name="Oval 186">
                  <a:extLst>
                    <a:ext uri="{FF2B5EF4-FFF2-40B4-BE49-F238E27FC236}">
                      <a16:creationId xmlns:a16="http://schemas.microsoft.com/office/drawing/2014/main" id="{35E6929B-F6C1-AB40-B142-A26C22EC5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899" name="Oval 187">
                  <a:extLst>
                    <a:ext uri="{FF2B5EF4-FFF2-40B4-BE49-F238E27FC236}">
                      <a16:creationId xmlns:a16="http://schemas.microsoft.com/office/drawing/2014/main" id="{43449F5A-AE77-5B4B-8202-687B5F463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0" name="Oval 188">
                  <a:extLst>
                    <a:ext uri="{FF2B5EF4-FFF2-40B4-BE49-F238E27FC236}">
                      <a16:creationId xmlns:a16="http://schemas.microsoft.com/office/drawing/2014/main" id="{6452B351-5852-A748-B1B2-68638CACFF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1" name="Oval 189">
                  <a:extLst>
                    <a:ext uri="{FF2B5EF4-FFF2-40B4-BE49-F238E27FC236}">
                      <a16:creationId xmlns:a16="http://schemas.microsoft.com/office/drawing/2014/main" id="{05CBBF23-306E-694E-BF7C-6AEA960691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901" name="Group 190">
                <a:extLst>
                  <a:ext uri="{FF2B5EF4-FFF2-40B4-BE49-F238E27FC236}">
                    <a16:creationId xmlns:a16="http://schemas.microsoft.com/office/drawing/2014/main" id="{D4ECDBD4-1A26-5C41-8454-7C8379AECE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>
                  <a:extLst>
                    <a:ext uri="{FF2B5EF4-FFF2-40B4-BE49-F238E27FC236}">
                      <a16:creationId xmlns:a16="http://schemas.microsoft.com/office/drawing/2014/main" id="{1D8A5CB5-2971-7A4E-8794-5817037D0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4" name="Oval 192">
                  <a:extLst>
                    <a:ext uri="{FF2B5EF4-FFF2-40B4-BE49-F238E27FC236}">
                      <a16:creationId xmlns:a16="http://schemas.microsoft.com/office/drawing/2014/main" id="{9DC0EDD6-FAB6-8543-9FD8-CDCB74A6E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5" name="Oval 193">
                  <a:extLst>
                    <a:ext uri="{FF2B5EF4-FFF2-40B4-BE49-F238E27FC236}">
                      <a16:creationId xmlns:a16="http://schemas.microsoft.com/office/drawing/2014/main" id="{DA200014-B7E6-B14D-B8F0-4D2B6408C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6" name="Oval 194">
                  <a:extLst>
                    <a:ext uri="{FF2B5EF4-FFF2-40B4-BE49-F238E27FC236}">
                      <a16:creationId xmlns:a16="http://schemas.microsoft.com/office/drawing/2014/main" id="{0FCEDB63-31B8-B248-9517-20A5C77F7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7" name="Oval 195">
                  <a:extLst>
                    <a:ext uri="{FF2B5EF4-FFF2-40B4-BE49-F238E27FC236}">
                      <a16:creationId xmlns:a16="http://schemas.microsoft.com/office/drawing/2014/main" id="{57A5537B-608A-2E44-8541-D54FD703F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8" name="Oval 196">
                  <a:extLst>
                    <a:ext uri="{FF2B5EF4-FFF2-40B4-BE49-F238E27FC236}">
                      <a16:creationId xmlns:a16="http://schemas.microsoft.com/office/drawing/2014/main" id="{77C46CD9-16BE-9F41-AB1C-B51357139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09" name="Oval 197">
                  <a:extLst>
                    <a:ext uri="{FF2B5EF4-FFF2-40B4-BE49-F238E27FC236}">
                      <a16:creationId xmlns:a16="http://schemas.microsoft.com/office/drawing/2014/main" id="{81C23807-225E-B142-A2A3-2E0796214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0" name="Oval 198">
                  <a:extLst>
                    <a:ext uri="{FF2B5EF4-FFF2-40B4-BE49-F238E27FC236}">
                      <a16:creationId xmlns:a16="http://schemas.microsoft.com/office/drawing/2014/main" id="{842F07DA-3000-9347-A814-D728B6472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1" name="Oval 199">
                  <a:extLst>
                    <a:ext uri="{FF2B5EF4-FFF2-40B4-BE49-F238E27FC236}">
                      <a16:creationId xmlns:a16="http://schemas.microsoft.com/office/drawing/2014/main" id="{08A53BD7-44B9-414F-B09C-2FF6D01B4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2" name="Oval 200">
                  <a:extLst>
                    <a:ext uri="{FF2B5EF4-FFF2-40B4-BE49-F238E27FC236}">
                      <a16:creationId xmlns:a16="http://schemas.microsoft.com/office/drawing/2014/main" id="{52B511C6-4648-1546-B1F5-4A2FF436A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3" name="Oval 201">
                  <a:extLst>
                    <a:ext uri="{FF2B5EF4-FFF2-40B4-BE49-F238E27FC236}">
                      <a16:creationId xmlns:a16="http://schemas.microsoft.com/office/drawing/2014/main" id="{417A1021-1C62-6247-A932-A1D3A52ED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4" name="Oval 202">
                  <a:extLst>
                    <a:ext uri="{FF2B5EF4-FFF2-40B4-BE49-F238E27FC236}">
                      <a16:creationId xmlns:a16="http://schemas.microsoft.com/office/drawing/2014/main" id="{67CB38EF-C486-9C47-8EC9-7F72B81F1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5" name="Oval 203">
                  <a:extLst>
                    <a:ext uri="{FF2B5EF4-FFF2-40B4-BE49-F238E27FC236}">
                      <a16:creationId xmlns:a16="http://schemas.microsoft.com/office/drawing/2014/main" id="{A538D7C4-D9CE-584D-8AF9-4488C2816A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16" name="Oval 204">
                  <a:extLst>
                    <a:ext uri="{FF2B5EF4-FFF2-40B4-BE49-F238E27FC236}">
                      <a16:creationId xmlns:a16="http://schemas.microsoft.com/office/drawing/2014/main" id="{A5CC3A7C-347E-A549-B795-57D42B421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4" name="Group 205">
              <a:extLst>
                <a:ext uri="{FF2B5EF4-FFF2-40B4-BE49-F238E27FC236}">
                  <a16:creationId xmlns:a16="http://schemas.microsoft.com/office/drawing/2014/main" id="{4A354F3F-7753-2B40-89C7-9333AC0A1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2870" name="Group 206">
                <a:extLst>
                  <a:ext uri="{FF2B5EF4-FFF2-40B4-BE49-F238E27FC236}">
                    <a16:creationId xmlns:a16="http://schemas.microsoft.com/office/drawing/2014/main" id="{B7D68728-90C7-B243-A9DA-1F3CCA2901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>
                  <a:extLst>
                    <a:ext uri="{FF2B5EF4-FFF2-40B4-BE49-F238E27FC236}">
                      <a16:creationId xmlns:a16="http://schemas.microsoft.com/office/drawing/2014/main" id="{D25786EE-45B0-6843-8E75-AA8A14229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0" name="Oval 208">
                  <a:extLst>
                    <a:ext uri="{FF2B5EF4-FFF2-40B4-BE49-F238E27FC236}">
                      <a16:creationId xmlns:a16="http://schemas.microsoft.com/office/drawing/2014/main" id="{38FE4B22-EC1A-4641-8989-FE7779CBB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1" name="Oval 209">
                  <a:extLst>
                    <a:ext uri="{FF2B5EF4-FFF2-40B4-BE49-F238E27FC236}">
                      <a16:creationId xmlns:a16="http://schemas.microsoft.com/office/drawing/2014/main" id="{AA245087-501B-6E4E-A2C6-C1D19BAA9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2" name="Oval 210">
                  <a:extLst>
                    <a:ext uri="{FF2B5EF4-FFF2-40B4-BE49-F238E27FC236}">
                      <a16:creationId xmlns:a16="http://schemas.microsoft.com/office/drawing/2014/main" id="{B7017DD3-DBCF-304E-A2F6-A658C3D19E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3" name="Oval 211">
                  <a:extLst>
                    <a:ext uri="{FF2B5EF4-FFF2-40B4-BE49-F238E27FC236}">
                      <a16:creationId xmlns:a16="http://schemas.microsoft.com/office/drawing/2014/main" id="{F8FDC524-9061-F74A-B490-BA1E87120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4" name="Oval 212">
                  <a:extLst>
                    <a:ext uri="{FF2B5EF4-FFF2-40B4-BE49-F238E27FC236}">
                      <a16:creationId xmlns:a16="http://schemas.microsoft.com/office/drawing/2014/main" id="{36445875-7BEF-1841-801E-C885BD772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5" name="Oval 213">
                  <a:extLst>
                    <a:ext uri="{FF2B5EF4-FFF2-40B4-BE49-F238E27FC236}">
                      <a16:creationId xmlns:a16="http://schemas.microsoft.com/office/drawing/2014/main" id="{ADFD68B7-1539-5C43-BD32-A2FC8B6A9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6" name="Oval 214">
                  <a:extLst>
                    <a:ext uri="{FF2B5EF4-FFF2-40B4-BE49-F238E27FC236}">
                      <a16:creationId xmlns:a16="http://schemas.microsoft.com/office/drawing/2014/main" id="{882BE951-3D1A-0941-8EBC-69BB4AAD75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7" name="Oval 215">
                  <a:extLst>
                    <a:ext uri="{FF2B5EF4-FFF2-40B4-BE49-F238E27FC236}">
                      <a16:creationId xmlns:a16="http://schemas.microsoft.com/office/drawing/2014/main" id="{D8C0037C-3442-C344-BF65-583CB9CB7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8" name="Oval 216">
                  <a:extLst>
                    <a:ext uri="{FF2B5EF4-FFF2-40B4-BE49-F238E27FC236}">
                      <a16:creationId xmlns:a16="http://schemas.microsoft.com/office/drawing/2014/main" id="{D2C7DE86-351B-7149-AB25-6F028E484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29" name="Oval 217">
                  <a:extLst>
                    <a:ext uri="{FF2B5EF4-FFF2-40B4-BE49-F238E27FC236}">
                      <a16:creationId xmlns:a16="http://schemas.microsoft.com/office/drawing/2014/main" id="{778B6C29-A9EA-4446-BD14-416512AA1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0" name="Oval 218">
                  <a:extLst>
                    <a:ext uri="{FF2B5EF4-FFF2-40B4-BE49-F238E27FC236}">
                      <a16:creationId xmlns:a16="http://schemas.microsoft.com/office/drawing/2014/main" id="{80D56B26-9774-4940-ACAA-C7E805D07D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1" name="Oval 219">
                  <a:extLst>
                    <a:ext uri="{FF2B5EF4-FFF2-40B4-BE49-F238E27FC236}">
                      <a16:creationId xmlns:a16="http://schemas.microsoft.com/office/drawing/2014/main" id="{200B669C-4B32-6345-8DA1-84E6F13E6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2" name="Oval 220">
                  <a:extLst>
                    <a:ext uri="{FF2B5EF4-FFF2-40B4-BE49-F238E27FC236}">
                      <a16:creationId xmlns:a16="http://schemas.microsoft.com/office/drawing/2014/main" id="{E8CA5EC7-351F-D84B-91F1-0B048C1FD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871" name="Group 221">
                <a:extLst>
                  <a:ext uri="{FF2B5EF4-FFF2-40B4-BE49-F238E27FC236}">
                    <a16:creationId xmlns:a16="http://schemas.microsoft.com/office/drawing/2014/main" id="{2B36FAF9-856F-7440-9BA9-0DBA420276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>
                  <a:extLst>
                    <a:ext uri="{FF2B5EF4-FFF2-40B4-BE49-F238E27FC236}">
                      <a16:creationId xmlns:a16="http://schemas.microsoft.com/office/drawing/2014/main" id="{706D4D9A-52E6-F740-BB08-646914462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5" name="Oval 223">
                  <a:extLst>
                    <a:ext uri="{FF2B5EF4-FFF2-40B4-BE49-F238E27FC236}">
                      <a16:creationId xmlns:a16="http://schemas.microsoft.com/office/drawing/2014/main" id="{20FF56A6-40C6-DE4F-941A-3B76D042F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6" name="Oval 224">
                  <a:extLst>
                    <a:ext uri="{FF2B5EF4-FFF2-40B4-BE49-F238E27FC236}">
                      <a16:creationId xmlns:a16="http://schemas.microsoft.com/office/drawing/2014/main" id="{A9FA6DE1-3FAF-734A-8C8B-90EFB759F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7" name="Oval 225">
                  <a:extLst>
                    <a:ext uri="{FF2B5EF4-FFF2-40B4-BE49-F238E27FC236}">
                      <a16:creationId xmlns:a16="http://schemas.microsoft.com/office/drawing/2014/main" id="{8DD11B59-E0DC-AD4E-80D5-FB9691206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8" name="Oval 226">
                  <a:extLst>
                    <a:ext uri="{FF2B5EF4-FFF2-40B4-BE49-F238E27FC236}">
                      <a16:creationId xmlns:a16="http://schemas.microsoft.com/office/drawing/2014/main" id="{FDBE7B37-EC5D-0E45-9678-7A26AC7F4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39" name="Oval 227">
                  <a:extLst>
                    <a:ext uri="{FF2B5EF4-FFF2-40B4-BE49-F238E27FC236}">
                      <a16:creationId xmlns:a16="http://schemas.microsoft.com/office/drawing/2014/main" id="{95CCBFF4-512A-E344-99CB-3486738CA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0" name="Oval 228">
                  <a:extLst>
                    <a:ext uri="{FF2B5EF4-FFF2-40B4-BE49-F238E27FC236}">
                      <a16:creationId xmlns:a16="http://schemas.microsoft.com/office/drawing/2014/main" id="{EFE72A60-A1AF-2F4E-9721-3494F1FB2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1" name="Oval 229">
                  <a:extLst>
                    <a:ext uri="{FF2B5EF4-FFF2-40B4-BE49-F238E27FC236}">
                      <a16:creationId xmlns:a16="http://schemas.microsoft.com/office/drawing/2014/main" id="{2B691A38-6DBA-6442-BD11-06548C748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2" name="Oval 230">
                  <a:extLst>
                    <a:ext uri="{FF2B5EF4-FFF2-40B4-BE49-F238E27FC236}">
                      <a16:creationId xmlns:a16="http://schemas.microsoft.com/office/drawing/2014/main" id="{42235DA5-145C-C74C-810D-3C3EEDCC9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3" name="Oval 231">
                  <a:extLst>
                    <a:ext uri="{FF2B5EF4-FFF2-40B4-BE49-F238E27FC236}">
                      <a16:creationId xmlns:a16="http://schemas.microsoft.com/office/drawing/2014/main" id="{13D5962A-69DF-124D-8641-1BB277FE8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4" name="Oval 232">
                  <a:extLst>
                    <a:ext uri="{FF2B5EF4-FFF2-40B4-BE49-F238E27FC236}">
                      <a16:creationId xmlns:a16="http://schemas.microsoft.com/office/drawing/2014/main" id="{3C237B6F-D035-8149-9F9D-9BD8A2C665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5" name="Oval 233">
                  <a:extLst>
                    <a:ext uri="{FF2B5EF4-FFF2-40B4-BE49-F238E27FC236}">
                      <a16:creationId xmlns:a16="http://schemas.microsoft.com/office/drawing/2014/main" id="{8C9D5FD9-18CE-8A4C-BF6A-8C00382FF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6" name="Oval 234">
                  <a:extLst>
                    <a:ext uri="{FF2B5EF4-FFF2-40B4-BE49-F238E27FC236}">
                      <a16:creationId xmlns:a16="http://schemas.microsoft.com/office/drawing/2014/main" id="{901C0B88-29F0-4145-8A20-13493A8D6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47" name="Oval 235">
                  <a:extLst>
                    <a:ext uri="{FF2B5EF4-FFF2-40B4-BE49-F238E27FC236}">
                      <a16:creationId xmlns:a16="http://schemas.microsoft.com/office/drawing/2014/main" id="{097167B4-0828-2148-BBB1-82EC4DB8E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5" name="Group 236">
              <a:extLst>
                <a:ext uri="{FF2B5EF4-FFF2-40B4-BE49-F238E27FC236}">
                  <a16:creationId xmlns:a16="http://schemas.microsoft.com/office/drawing/2014/main" id="{FE50E944-537F-9745-869E-FE814E601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2840" name="Group 237">
                <a:extLst>
                  <a:ext uri="{FF2B5EF4-FFF2-40B4-BE49-F238E27FC236}">
                    <a16:creationId xmlns:a16="http://schemas.microsoft.com/office/drawing/2014/main" id="{D6F8F86B-CBC3-8842-82B5-B690377C3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>
                  <a:extLst>
                    <a:ext uri="{FF2B5EF4-FFF2-40B4-BE49-F238E27FC236}">
                      <a16:creationId xmlns:a16="http://schemas.microsoft.com/office/drawing/2014/main" id="{EB203AD6-6B0A-5C43-884A-FD09384FB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1" name="Oval 239">
                  <a:extLst>
                    <a:ext uri="{FF2B5EF4-FFF2-40B4-BE49-F238E27FC236}">
                      <a16:creationId xmlns:a16="http://schemas.microsoft.com/office/drawing/2014/main" id="{45998302-FFE3-3745-951C-6CC9FD08F6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2" name="Oval 240">
                  <a:extLst>
                    <a:ext uri="{FF2B5EF4-FFF2-40B4-BE49-F238E27FC236}">
                      <a16:creationId xmlns:a16="http://schemas.microsoft.com/office/drawing/2014/main" id="{AE4B5633-5A46-7D4B-A155-FC83003478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3" name="Oval 241">
                  <a:extLst>
                    <a:ext uri="{FF2B5EF4-FFF2-40B4-BE49-F238E27FC236}">
                      <a16:creationId xmlns:a16="http://schemas.microsoft.com/office/drawing/2014/main" id="{A63B071F-8B27-BF4C-87CD-ED37EE25D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4" name="Oval 242">
                  <a:extLst>
                    <a:ext uri="{FF2B5EF4-FFF2-40B4-BE49-F238E27FC236}">
                      <a16:creationId xmlns:a16="http://schemas.microsoft.com/office/drawing/2014/main" id="{EFF078E5-30F4-2F46-B636-DBD3D5790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5" name="Oval 243">
                  <a:extLst>
                    <a:ext uri="{FF2B5EF4-FFF2-40B4-BE49-F238E27FC236}">
                      <a16:creationId xmlns:a16="http://schemas.microsoft.com/office/drawing/2014/main" id="{2AD932B2-22DA-7E43-9825-C7E70A559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6" name="Oval 244">
                  <a:extLst>
                    <a:ext uri="{FF2B5EF4-FFF2-40B4-BE49-F238E27FC236}">
                      <a16:creationId xmlns:a16="http://schemas.microsoft.com/office/drawing/2014/main" id="{87B04CCE-4002-384F-9270-085A95A94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7" name="Oval 245">
                  <a:extLst>
                    <a:ext uri="{FF2B5EF4-FFF2-40B4-BE49-F238E27FC236}">
                      <a16:creationId xmlns:a16="http://schemas.microsoft.com/office/drawing/2014/main" id="{FCE40442-5DDE-0A44-BC65-8CC8A3A16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8" name="Oval 246">
                  <a:extLst>
                    <a:ext uri="{FF2B5EF4-FFF2-40B4-BE49-F238E27FC236}">
                      <a16:creationId xmlns:a16="http://schemas.microsoft.com/office/drawing/2014/main" id="{C5864267-0843-2C44-976F-12205BFE21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59" name="Oval 247">
                  <a:extLst>
                    <a:ext uri="{FF2B5EF4-FFF2-40B4-BE49-F238E27FC236}">
                      <a16:creationId xmlns:a16="http://schemas.microsoft.com/office/drawing/2014/main" id="{135C583B-9394-D849-90BE-073E910C0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0" name="Oval 248">
                  <a:extLst>
                    <a:ext uri="{FF2B5EF4-FFF2-40B4-BE49-F238E27FC236}">
                      <a16:creationId xmlns:a16="http://schemas.microsoft.com/office/drawing/2014/main" id="{7CBCA48A-B5A5-CA48-814F-FBC8A1E2A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1" name="Oval 249">
                  <a:extLst>
                    <a:ext uri="{FF2B5EF4-FFF2-40B4-BE49-F238E27FC236}">
                      <a16:creationId xmlns:a16="http://schemas.microsoft.com/office/drawing/2014/main" id="{3FF69091-357B-8843-8C55-6E913D15E6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2" name="Oval 250">
                  <a:extLst>
                    <a:ext uri="{FF2B5EF4-FFF2-40B4-BE49-F238E27FC236}">
                      <a16:creationId xmlns:a16="http://schemas.microsoft.com/office/drawing/2014/main" id="{77C4E3EF-64BB-C346-B927-FC74708480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3" name="Oval 251">
                  <a:extLst>
                    <a:ext uri="{FF2B5EF4-FFF2-40B4-BE49-F238E27FC236}">
                      <a16:creationId xmlns:a16="http://schemas.microsoft.com/office/drawing/2014/main" id="{544011D8-6D1C-2A43-A636-EC2417761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841" name="Group 252">
                <a:extLst>
                  <a:ext uri="{FF2B5EF4-FFF2-40B4-BE49-F238E27FC236}">
                    <a16:creationId xmlns:a16="http://schemas.microsoft.com/office/drawing/2014/main" id="{551EDAF0-3EA3-CD49-99CE-7240F0C00F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>
                  <a:extLst>
                    <a:ext uri="{FF2B5EF4-FFF2-40B4-BE49-F238E27FC236}">
                      <a16:creationId xmlns:a16="http://schemas.microsoft.com/office/drawing/2014/main" id="{3CC5AA96-D553-CC41-A162-B8F190CAC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6" name="Oval 254">
                  <a:extLst>
                    <a:ext uri="{FF2B5EF4-FFF2-40B4-BE49-F238E27FC236}">
                      <a16:creationId xmlns:a16="http://schemas.microsoft.com/office/drawing/2014/main" id="{EE5017F5-9C85-084E-BA46-B09D41E19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7" name="Oval 255">
                  <a:extLst>
                    <a:ext uri="{FF2B5EF4-FFF2-40B4-BE49-F238E27FC236}">
                      <a16:creationId xmlns:a16="http://schemas.microsoft.com/office/drawing/2014/main" id="{7D0B4BEE-AF0C-BC4B-8C7F-65E4F731C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8" name="Oval 256">
                  <a:extLst>
                    <a:ext uri="{FF2B5EF4-FFF2-40B4-BE49-F238E27FC236}">
                      <a16:creationId xmlns:a16="http://schemas.microsoft.com/office/drawing/2014/main" id="{35BADBF4-9689-834F-9154-C6CF2D880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69" name="Oval 257">
                  <a:extLst>
                    <a:ext uri="{FF2B5EF4-FFF2-40B4-BE49-F238E27FC236}">
                      <a16:creationId xmlns:a16="http://schemas.microsoft.com/office/drawing/2014/main" id="{653F9297-E196-474B-A4B2-BDE0FD869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0" name="Oval 258">
                  <a:extLst>
                    <a:ext uri="{FF2B5EF4-FFF2-40B4-BE49-F238E27FC236}">
                      <a16:creationId xmlns:a16="http://schemas.microsoft.com/office/drawing/2014/main" id="{D2C15A44-6DE5-964D-BF99-AF9FA43BC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1" name="Oval 259">
                  <a:extLst>
                    <a:ext uri="{FF2B5EF4-FFF2-40B4-BE49-F238E27FC236}">
                      <a16:creationId xmlns:a16="http://schemas.microsoft.com/office/drawing/2014/main" id="{E6513B08-11FA-6C4C-B541-3476291ED7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2" name="Oval 260">
                  <a:extLst>
                    <a:ext uri="{FF2B5EF4-FFF2-40B4-BE49-F238E27FC236}">
                      <a16:creationId xmlns:a16="http://schemas.microsoft.com/office/drawing/2014/main" id="{CA8ACF9E-AAB2-3848-A1AE-5DF355F49E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3" name="Oval 261">
                  <a:extLst>
                    <a:ext uri="{FF2B5EF4-FFF2-40B4-BE49-F238E27FC236}">
                      <a16:creationId xmlns:a16="http://schemas.microsoft.com/office/drawing/2014/main" id="{D0844016-5BFE-B540-B409-F37DED8A3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4" name="Oval 262">
                  <a:extLst>
                    <a:ext uri="{FF2B5EF4-FFF2-40B4-BE49-F238E27FC236}">
                      <a16:creationId xmlns:a16="http://schemas.microsoft.com/office/drawing/2014/main" id="{4EDA78C2-6BB6-FD45-A005-686652E2B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5" name="Oval 263">
                  <a:extLst>
                    <a:ext uri="{FF2B5EF4-FFF2-40B4-BE49-F238E27FC236}">
                      <a16:creationId xmlns:a16="http://schemas.microsoft.com/office/drawing/2014/main" id="{C5605C8C-4B17-8C48-84A2-4FF8DF9FAC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6" name="Oval 264">
                  <a:extLst>
                    <a:ext uri="{FF2B5EF4-FFF2-40B4-BE49-F238E27FC236}">
                      <a16:creationId xmlns:a16="http://schemas.microsoft.com/office/drawing/2014/main" id="{84CA76A9-B677-C44C-9FB8-E3FC371CE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7" name="Oval 265">
                  <a:extLst>
                    <a:ext uri="{FF2B5EF4-FFF2-40B4-BE49-F238E27FC236}">
                      <a16:creationId xmlns:a16="http://schemas.microsoft.com/office/drawing/2014/main" id="{61400CB9-48A5-8446-96AB-AE5E86042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78" name="Oval 266">
                  <a:extLst>
                    <a:ext uri="{FF2B5EF4-FFF2-40B4-BE49-F238E27FC236}">
                      <a16:creationId xmlns:a16="http://schemas.microsoft.com/office/drawing/2014/main" id="{55EED20B-79DA-4D42-BA65-C07BE40A6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6" name="Group 267">
              <a:extLst>
                <a:ext uri="{FF2B5EF4-FFF2-40B4-BE49-F238E27FC236}">
                  <a16:creationId xmlns:a16="http://schemas.microsoft.com/office/drawing/2014/main" id="{5435569D-6A0D-E341-AD0B-87B32EEBA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2810" name="Group 268">
                <a:extLst>
                  <a:ext uri="{FF2B5EF4-FFF2-40B4-BE49-F238E27FC236}">
                    <a16:creationId xmlns:a16="http://schemas.microsoft.com/office/drawing/2014/main" id="{2AC3052C-95EC-2A48-BB0B-1E880F1765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>
                  <a:extLst>
                    <a:ext uri="{FF2B5EF4-FFF2-40B4-BE49-F238E27FC236}">
                      <a16:creationId xmlns:a16="http://schemas.microsoft.com/office/drawing/2014/main" id="{3681026C-53E7-B64F-82E7-77BE35B20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2" name="Oval 270">
                  <a:extLst>
                    <a:ext uri="{FF2B5EF4-FFF2-40B4-BE49-F238E27FC236}">
                      <a16:creationId xmlns:a16="http://schemas.microsoft.com/office/drawing/2014/main" id="{99B96365-ACF1-1D47-8793-DDD596DE0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3" name="Oval 271">
                  <a:extLst>
                    <a:ext uri="{FF2B5EF4-FFF2-40B4-BE49-F238E27FC236}">
                      <a16:creationId xmlns:a16="http://schemas.microsoft.com/office/drawing/2014/main" id="{728A0C5C-C625-2849-8B7A-0B9061091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4" name="Oval 272">
                  <a:extLst>
                    <a:ext uri="{FF2B5EF4-FFF2-40B4-BE49-F238E27FC236}">
                      <a16:creationId xmlns:a16="http://schemas.microsoft.com/office/drawing/2014/main" id="{EAF4E8F3-DD6B-FE49-B120-AC34363A1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5" name="Oval 273">
                  <a:extLst>
                    <a:ext uri="{FF2B5EF4-FFF2-40B4-BE49-F238E27FC236}">
                      <a16:creationId xmlns:a16="http://schemas.microsoft.com/office/drawing/2014/main" id="{3C95836E-DEC2-0946-8648-114F66546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6" name="Oval 274">
                  <a:extLst>
                    <a:ext uri="{FF2B5EF4-FFF2-40B4-BE49-F238E27FC236}">
                      <a16:creationId xmlns:a16="http://schemas.microsoft.com/office/drawing/2014/main" id="{21B0A0EC-3F80-8B43-BE8C-4C78C5885F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7" name="Oval 275">
                  <a:extLst>
                    <a:ext uri="{FF2B5EF4-FFF2-40B4-BE49-F238E27FC236}">
                      <a16:creationId xmlns:a16="http://schemas.microsoft.com/office/drawing/2014/main" id="{71E2962B-D55A-DA48-9BF5-62D868012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8" name="Oval 276">
                  <a:extLst>
                    <a:ext uri="{FF2B5EF4-FFF2-40B4-BE49-F238E27FC236}">
                      <a16:creationId xmlns:a16="http://schemas.microsoft.com/office/drawing/2014/main" id="{42175A5C-00EA-3B46-9BDD-9F4221520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89" name="Oval 277">
                  <a:extLst>
                    <a:ext uri="{FF2B5EF4-FFF2-40B4-BE49-F238E27FC236}">
                      <a16:creationId xmlns:a16="http://schemas.microsoft.com/office/drawing/2014/main" id="{E275795B-3214-904D-99A6-B63D68BD0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0" name="Oval 278">
                  <a:extLst>
                    <a:ext uri="{FF2B5EF4-FFF2-40B4-BE49-F238E27FC236}">
                      <a16:creationId xmlns:a16="http://schemas.microsoft.com/office/drawing/2014/main" id="{3959B976-200F-434B-8EC1-DD9874768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1" name="Oval 279">
                  <a:extLst>
                    <a:ext uri="{FF2B5EF4-FFF2-40B4-BE49-F238E27FC236}">
                      <a16:creationId xmlns:a16="http://schemas.microsoft.com/office/drawing/2014/main" id="{D23DE4B0-F09F-AF48-A52E-582561283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2" name="Oval 280">
                  <a:extLst>
                    <a:ext uri="{FF2B5EF4-FFF2-40B4-BE49-F238E27FC236}">
                      <a16:creationId xmlns:a16="http://schemas.microsoft.com/office/drawing/2014/main" id="{4EA629C7-5151-AE42-A5FA-42437EC86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3" name="Oval 281">
                  <a:extLst>
                    <a:ext uri="{FF2B5EF4-FFF2-40B4-BE49-F238E27FC236}">
                      <a16:creationId xmlns:a16="http://schemas.microsoft.com/office/drawing/2014/main" id="{3CA429C3-67CE-3B4C-AE87-08BBCEBD5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4" name="Oval 282">
                  <a:extLst>
                    <a:ext uri="{FF2B5EF4-FFF2-40B4-BE49-F238E27FC236}">
                      <a16:creationId xmlns:a16="http://schemas.microsoft.com/office/drawing/2014/main" id="{08AAA926-C101-574D-80FB-0DEBEBECDD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811" name="Group 283">
                <a:extLst>
                  <a:ext uri="{FF2B5EF4-FFF2-40B4-BE49-F238E27FC236}">
                    <a16:creationId xmlns:a16="http://schemas.microsoft.com/office/drawing/2014/main" id="{5D4E315C-2812-FB45-B401-2561B911A9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>
                  <a:extLst>
                    <a:ext uri="{FF2B5EF4-FFF2-40B4-BE49-F238E27FC236}">
                      <a16:creationId xmlns:a16="http://schemas.microsoft.com/office/drawing/2014/main" id="{08106085-7E65-6F4B-8B2A-AA6789A795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7" name="Oval 285">
                  <a:extLst>
                    <a:ext uri="{FF2B5EF4-FFF2-40B4-BE49-F238E27FC236}">
                      <a16:creationId xmlns:a16="http://schemas.microsoft.com/office/drawing/2014/main" id="{009F0AD1-CF4E-1347-A679-8E52370EA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8" name="Oval 286">
                  <a:extLst>
                    <a:ext uri="{FF2B5EF4-FFF2-40B4-BE49-F238E27FC236}">
                      <a16:creationId xmlns:a16="http://schemas.microsoft.com/office/drawing/2014/main" id="{8ECB24C6-3EA0-344D-9C14-AF12DD7C1B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5999" name="Oval 287">
                  <a:extLst>
                    <a:ext uri="{FF2B5EF4-FFF2-40B4-BE49-F238E27FC236}">
                      <a16:creationId xmlns:a16="http://schemas.microsoft.com/office/drawing/2014/main" id="{77C213FC-E048-484C-BCFB-3015443F84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0" name="Oval 288">
                  <a:extLst>
                    <a:ext uri="{FF2B5EF4-FFF2-40B4-BE49-F238E27FC236}">
                      <a16:creationId xmlns:a16="http://schemas.microsoft.com/office/drawing/2014/main" id="{7CC38FC2-3ACC-9F4A-9A77-77E2ED4462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1" name="Oval 289">
                  <a:extLst>
                    <a:ext uri="{FF2B5EF4-FFF2-40B4-BE49-F238E27FC236}">
                      <a16:creationId xmlns:a16="http://schemas.microsoft.com/office/drawing/2014/main" id="{D6F784D5-70E1-A74F-A9F5-CE1125E96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2" name="Oval 290">
                  <a:extLst>
                    <a:ext uri="{FF2B5EF4-FFF2-40B4-BE49-F238E27FC236}">
                      <a16:creationId xmlns:a16="http://schemas.microsoft.com/office/drawing/2014/main" id="{E216219B-11AC-DE4C-AE14-50A7DBDEA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3" name="Oval 291">
                  <a:extLst>
                    <a:ext uri="{FF2B5EF4-FFF2-40B4-BE49-F238E27FC236}">
                      <a16:creationId xmlns:a16="http://schemas.microsoft.com/office/drawing/2014/main" id="{788AF8FE-2A6A-C74B-B4FB-E50A3D641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4" name="Oval 292">
                  <a:extLst>
                    <a:ext uri="{FF2B5EF4-FFF2-40B4-BE49-F238E27FC236}">
                      <a16:creationId xmlns:a16="http://schemas.microsoft.com/office/drawing/2014/main" id="{8E3FB2E7-7071-4641-91B4-CAB04B872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5" name="Oval 293">
                  <a:extLst>
                    <a:ext uri="{FF2B5EF4-FFF2-40B4-BE49-F238E27FC236}">
                      <a16:creationId xmlns:a16="http://schemas.microsoft.com/office/drawing/2014/main" id="{2016157C-576C-1D45-9578-0D40C592F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6" name="Oval 294">
                  <a:extLst>
                    <a:ext uri="{FF2B5EF4-FFF2-40B4-BE49-F238E27FC236}">
                      <a16:creationId xmlns:a16="http://schemas.microsoft.com/office/drawing/2014/main" id="{F33F2015-FA9E-774B-AB46-1D5C182A8B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7" name="Oval 295">
                  <a:extLst>
                    <a:ext uri="{FF2B5EF4-FFF2-40B4-BE49-F238E27FC236}">
                      <a16:creationId xmlns:a16="http://schemas.microsoft.com/office/drawing/2014/main" id="{FDDFE6AA-3FEF-524E-B7AA-973D9899E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8" name="Oval 296">
                  <a:extLst>
                    <a:ext uri="{FF2B5EF4-FFF2-40B4-BE49-F238E27FC236}">
                      <a16:creationId xmlns:a16="http://schemas.microsoft.com/office/drawing/2014/main" id="{18980346-7105-034C-99EA-E2083A3D7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09" name="Oval 297">
                  <a:extLst>
                    <a:ext uri="{FF2B5EF4-FFF2-40B4-BE49-F238E27FC236}">
                      <a16:creationId xmlns:a16="http://schemas.microsoft.com/office/drawing/2014/main" id="{3FF50124-21C6-7045-9606-FA4E3A742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7" name="Group 298">
              <a:extLst>
                <a:ext uri="{FF2B5EF4-FFF2-40B4-BE49-F238E27FC236}">
                  <a16:creationId xmlns:a16="http://schemas.microsoft.com/office/drawing/2014/main" id="{F109C3F2-D270-6A49-806D-9984851E1C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2780" name="Group 299">
                <a:extLst>
                  <a:ext uri="{FF2B5EF4-FFF2-40B4-BE49-F238E27FC236}">
                    <a16:creationId xmlns:a16="http://schemas.microsoft.com/office/drawing/2014/main" id="{908C95C3-0356-B34F-9E3D-EED7B50453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>
                  <a:extLst>
                    <a:ext uri="{FF2B5EF4-FFF2-40B4-BE49-F238E27FC236}">
                      <a16:creationId xmlns:a16="http://schemas.microsoft.com/office/drawing/2014/main" id="{3EFEADC6-E0CB-3040-BE02-EC6A6F386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3" name="Oval 301">
                  <a:extLst>
                    <a:ext uri="{FF2B5EF4-FFF2-40B4-BE49-F238E27FC236}">
                      <a16:creationId xmlns:a16="http://schemas.microsoft.com/office/drawing/2014/main" id="{C4224ADA-A1C7-8B4A-A3A0-FF0C3756C8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4" name="Oval 302">
                  <a:extLst>
                    <a:ext uri="{FF2B5EF4-FFF2-40B4-BE49-F238E27FC236}">
                      <a16:creationId xmlns:a16="http://schemas.microsoft.com/office/drawing/2014/main" id="{5A7BD29E-9495-AD48-86F2-02C939C916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5" name="Oval 303">
                  <a:extLst>
                    <a:ext uri="{FF2B5EF4-FFF2-40B4-BE49-F238E27FC236}">
                      <a16:creationId xmlns:a16="http://schemas.microsoft.com/office/drawing/2014/main" id="{24D1B39C-6A6C-3045-8D92-714E7F6DC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6" name="Oval 304">
                  <a:extLst>
                    <a:ext uri="{FF2B5EF4-FFF2-40B4-BE49-F238E27FC236}">
                      <a16:creationId xmlns:a16="http://schemas.microsoft.com/office/drawing/2014/main" id="{594D9706-6C0A-8344-AFE7-116D20987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7" name="Oval 305">
                  <a:extLst>
                    <a:ext uri="{FF2B5EF4-FFF2-40B4-BE49-F238E27FC236}">
                      <a16:creationId xmlns:a16="http://schemas.microsoft.com/office/drawing/2014/main" id="{530DFD3C-E558-DD40-840C-27F52B876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8" name="Oval 306">
                  <a:extLst>
                    <a:ext uri="{FF2B5EF4-FFF2-40B4-BE49-F238E27FC236}">
                      <a16:creationId xmlns:a16="http://schemas.microsoft.com/office/drawing/2014/main" id="{0C2DC499-B37A-2E44-9F47-A8A957E6A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19" name="Oval 307">
                  <a:extLst>
                    <a:ext uri="{FF2B5EF4-FFF2-40B4-BE49-F238E27FC236}">
                      <a16:creationId xmlns:a16="http://schemas.microsoft.com/office/drawing/2014/main" id="{652630C5-AA3D-D644-A013-CF8985001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0" name="Oval 308">
                  <a:extLst>
                    <a:ext uri="{FF2B5EF4-FFF2-40B4-BE49-F238E27FC236}">
                      <a16:creationId xmlns:a16="http://schemas.microsoft.com/office/drawing/2014/main" id="{AD72716D-BFFA-FD41-B86F-41C6DDFF3C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1" name="Oval 309">
                  <a:extLst>
                    <a:ext uri="{FF2B5EF4-FFF2-40B4-BE49-F238E27FC236}">
                      <a16:creationId xmlns:a16="http://schemas.microsoft.com/office/drawing/2014/main" id="{757FA1C4-5683-3E4A-AFFA-66895B51A8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2" name="Oval 310">
                  <a:extLst>
                    <a:ext uri="{FF2B5EF4-FFF2-40B4-BE49-F238E27FC236}">
                      <a16:creationId xmlns:a16="http://schemas.microsoft.com/office/drawing/2014/main" id="{14B7C535-1EA9-4241-BF20-7F1E56E38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3" name="Oval 311">
                  <a:extLst>
                    <a:ext uri="{FF2B5EF4-FFF2-40B4-BE49-F238E27FC236}">
                      <a16:creationId xmlns:a16="http://schemas.microsoft.com/office/drawing/2014/main" id="{A6908BF0-E7E6-F44B-BCE7-076D9A5D2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4" name="Oval 312">
                  <a:extLst>
                    <a:ext uri="{FF2B5EF4-FFF2-40B4-BE49-F238E27FC236}">
                      <a16:creationId xmlns:a16="http://schemas.microsoft.com/office/drawing/2014/main" id="{C6E9A521-D75B-BA46-A54D-F5EBBB63B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5" name="Oval 313">
                  <a:extLst>
                    <a:ext uri="{FF2B5EF4-FFF2-40B4-BE49-F238E27FC236}">
                      <a16:creationId xmlns:a16="http://schemas.microsoft.com/office/drawing/2014/main" id="{FD5D8760-D091-5D45-B905-F3CE24061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781" name="Group 314">
                <a:extLst>
                  <a:ext uri="{FF2B5EF4-FFF2-40B4-BE49-F238E27FC236}">
                    <a16:creationId xmlns:a16="http://schemas.microsoft.com/office/drawing/2014/main" id="{5AC38D7A-D4C8-CD4B-8FC9-EF42276C0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>
                  <a:extLst>
                    <a:ext uri="{FF2B5EF4-FFF2-40B4-BE49-F238E27FC236}">
                      <a16:creationId xmlns:a16="http://schemas.microsoft.com/office/drawing/2014/main" id="{7DAF070F-6E4F-9742-81AF-EEE38FC3F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8" name="Oval 316">
                  <a:extLst>
                    <a:ext uri="{FF2B5EF4-FFF2-40B4-BE49-F238E27FC236}">
                      <a16:creationId xmlns:a16="http://schemas.microsoft.com/office/drawing/2014/main" id="{02A832DF-921B-DF44-8E9F-BB185CBFC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29" name="Oval 317">
                  <a:extLst>
                    <a:ext uri="{FF2B5EF4-FFF2-40B4-BE49-F238E27FC236}">
                      <a16:creationId xmlns:a16="http://schemas.microsoft.com/office/drawing/2014/main" id="{7AB03597-1B46-9A4F-A34E-D86251585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0" name="Oval 318">
                  <a:extLst>
                    <a:ext uri="{FF2B5EF4-FFF2-40B4-BE49-F238E27FC236}">
                      <a16:creationId xmlns:a16="http://schemas.microsoft.com/office/drawing/2014/main" id="{594787A6-6F3F-EE44-85E7-F306DC4C32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1" name="Oval 319">
                  <a:extLst>
                    <a:ext uri="{FF2B5EF4-FFF2-40B4-BE49-F238E27FC236}">
                      <a16:creationId xmlns:a16="http://schemas.microsoft.com/office/drawing/2014/main" id="{339F8DD8-53F6-A946-9C28-DCCBDFD085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2" name="Oval 320">
                  <a:extLst>
                    <a:ext uri="{FF2B5EF4-FFF2-40B4-BE49-F238E27FC236}">
                      <a16:creationId xmlns:a16="http://schemas.microsoft.com/office/drawing/2014/main" id="{4A78253E-4056-9A4F-A2DA-DDD3BF462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3" name="Oval 321">
                  <a:extLst>
                    <a:ext uri="{FF2B5EF4-FFF2-40B4-BE49-F238E27FC236}">
                      <a16:creationId xmlns:a16="http://schemas.microsoft.com/office/drawing/2014/main" id="{B5A73E68-09AF-1B45-8AF6-0B2A08EDF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4" name="Oval 322">
                  <a:extLst>
                    <a:ext uri="{FF2B5EF4-FFF2-40B4-BE49-F238E27FC236}">
                      <a16:creationId xmlns:a16="http://schemas.microsoft.com/office/drawing/2014/main" id="{5BC917C6-C2BE-0842-95D8-685BAFDE0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5" name="Oval 323">
                  <a:extLst>
                    <a:ext uri="{FF2B5EF4-FFF2-40B4-BE49-F238E27FC236}">
                      <a16:creationId xmlns:a16="http://schemas.microsoft.com/office/drawing/2014/main" id="{F7909806-5FB9-444E-A228-C9D4C6F02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6" name="Oval 324">
                  <a:extLst>
                    <a:ext uri="{FF2B5EF4-FFF2-40B4-BE49-F238E27FC236}">
                      <a16:creationId xmlns:a16="http://schemas.microsoft.com/office/drawing/2014/main" id="{FBB516EB-2024-4E4E-9F58-FAC1D86EC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7" name="Oval 325">
                  <a:extLst>
                    <a:ext uri="{FF2B5EF4-FFF2-40B4-BE49-F238E27FC236}">
                      <a16:creationId xmlns:a16="http://schemas.microsoft.com/office/drawing/2014/main" id="{4BF5A958-AB36-9141-9E6D-A85E058F4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8" name="Oval 326">
                  <a:extLst>
                    <a:ext uri="{FF2B5EF4-FFF2-40B4-BE49-F238E27FC236}">
                      <a16:creationId xmlns:a16="http://schemas.microsoft.com/office/drawing/2014/main" id="{EE3C8E17-6034-DF49-B6FF-FC667E674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39" name="Oval 327">
                  <a:extLst>
                    <a:ext uri="{FF2B5EF4-FFF2-40B4-BE49-F238E27FC236}">
                      <a16:creationId xmlns:a16="http://schemas.microsoft.com/office/drawing/2014/main" id="{BD2929A4-35F1-A04F-AE6C-30CB00AFC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0" name="Oval 328">
                  <a:extLst>
                    <a:ext uri="{FF2B5EF4-FFF2-40B4-BE49-F238E27FC236}">
                      <a16:creationId xmlns:a16="http://schemas.microsoft.com/office/drawing/2014/main" id="{54CF3F24-89AB-BA44-8703-1034D4889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8" name="Group 329">
              <a:extLst>
                <a:ext uri="{FF2B5EF4-FFF2-40B4-BE49-F238E27FC236}">
                  <a16:creationId xmlns:a16="http://schemas.microsoft.com/office/drawing/2014/main" id="{B65E49B9-D37A-F642-841A-90F5D9D07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2750" name="Group 330">
                <a:extLst>
                  <a:ext uri="{FF2B5EF4-FFF2-40B4-BE49-F238E27FC236}">
                    <a16:creationId xmlns:a16="http://schemas.microsoft.com/office/drawing/2014/main" id="{EB3F7646-02E7-0646-892F-F68ECBB4E6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>
                  <a:extLst>
                    <a:ext uri="{FF2B5EF4-FFF2-40B4-BE49-F238E27FC236}">
                      <a16:creationId xmlns:a16="http://schemas.microsoft.com/office/drawing/2014/main" id="{CF720F6D-8208-EE45-BE86-6B5642F71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4" name="Oval 332">
                  <a:extLst>
                    <a:ext uri="{FF2B5EF4-FFF2-40B4-BE49-F238E27FC236}">
                      <a16:creationId xmlns:a16="http://schemas.microsoft.com/office/drawing/2014/main" id="{E30FADDF-9052-3844-8AC4-26D7577DF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5" name="Oval 333">
                  <a:extLst>
                    <a:ext uri="{FF2B5EF4-FFF2-40B4-BE49-F238E27FC236}">
                      <a16:creationId xmlns:a16="http://schemas.microsoft.com/office/drawing/2014/main" id="{6EB7B2F2-03BB-484A-A5D5-14A221BD1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6" name="Oval 334">
                  <a:extLst>
                    <a:ext uri="{FF2B5EF4-FFF2-40B4-BE49-F238E27FC236}">
                      <a16:creationId xmlns:a16="http://schemas.microsoft.com/office/drawing/2014/main" id="{CB9AD1A5-156F-D84D-9E58-8F844D6BC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7" name="Oval 335">
                  <a:extLst>
                    <a:ext uri="{FF2B5EF4-FFF2-40B4-BE49-F238E27FC236}">
                      <a16:creationId xmlns:a16="http://schemas.microsoft.com/office/drawing/2014/main" id="{67BECC11-319B-2048-9016-37C98D6E19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8" name="Oval 336">
                  <a:extLst>
                    <a:ext uri="{FF2B5EF4-FFF2-40B4-BE49-F238E27FC236}">
                      <a16:creationId xmlns:a16="http://schemas.microsoft.com/office/drawing/2014/main" id="{8D42FA21-89AF-A648-BB15-A985729B5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49" name="Oval 337">
                  <a:extLst>
                    <a:ext uri="{FF2B5EF4-FFF2-40B4-BE49-F238E27FC236}">
                      <a16:creationId xmlns:a16="http://schemas.microsoft.com/office/drawing/2014/main" id="{583F1088-92A0-6C42-90D8-471C1D92D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0" name="Oval 338">
                  <a:extLst>
                    <a:ext uri="{FF2B5EF4-FFF2-40B4-BE49-F238E27FC236}">
                      <a16:creationId xmlns:a16="http://schemas.microsoft.com/office/drawing/2014/main" id="{E5F22968-BF3C-D743-B18C-6B2DDB922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1" name="Oval 339">
                  <a:extLst>
                    <a:ext uri="{FF2B5EF4-FFF2-40B4-BE49-F238E27FC236}">
                      <a16:creationId xmlns:a16="http://schemas.microsoft.com/office/drawing/2014/main" id="{914CB577-4939-CA4A-B552-6ECFB1668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2" name="Oval 340">
                  <a:extLst>
                    <a:ext uri="{FF2B5EF4-FFF2-40B4-BE49-F238E27FC236}">
                      <a16:creationId xmlns:a16="http://schemas.microsoft.com/office/drawing/2014/main" id="{BA7D4AAC-2300-C94B-B50B-4CEC8EBE8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3" name="Oval 341">
                  <a:extLst>
                    <a:ext uri="{FF2B5EF4-FFF2-40B4-BE49-F238E27FC236}">
                      <a16:creationId xmlns:a16="http://schemas.microsoft.com/office/drawing/2014/main" id="{89B835BA-9918-0048-8A2E-DFF2C0428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4" name="Oval 342">
                  <a:extLst>
                    <a:ext uri="{FF2B5EF4-FFF2-40B4-BE49-F238E27FC236}">
                      <a16:creationId xmlns:a16="http://schemas.microsoft.com/office/drawing/2014/main" id="{707F1241-1CAF-1C47-9788-E9EB4E38C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5" name="Oval 343">
                  <a:extLst>
                    <a:ext uri="{FF2B5EF4-FFF2-40B4-BE49-F238E27FC236}">
                      <a16:creationId xmlns:a16="http://schemas.microsoft.com/office/drawing/2014/main" id="{57C94598-7B68-364F-950F-B60050789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6" name="Oval 344">
                  <a:extLst>
                    <a:ext uri="{FF2B5EF4-FFF2-40B4-BE49-F238E27FC236}">
                      <a16:creationId xmlns:a16="http://schemas.microsoft.com/office/drawing/2014/main" id="{E16DE4C6-7DBF-E04F-A49B-D33EC889D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751" name="Group 345">
                <a:extLst>
                  <a:ext uri="{FF2B5EF4-FFF2-40B4-BE49-F238E27FC236}">
                    <a16:creationId xmlns:a16="http://schemas.microsoft.com/office/drawing/2014/main" id="{D802BC37-7AEA-B64E-B5AE-C69A0DAFAD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>
                  <a:extLst>
                    <a:ext uri="{FF2B5EF4-FFF2-40B4-BE49-F238E27FC236}">
                      <a16:creationId xmlns:a16="http://schemas.microsoft.com/office/drawing/2014/main" id="{58AD0AD4-1253-864B-9C7B-D02F261BB2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59" name="Oval 347">
                  <a:extLst>
                    <a:ext uri="{FF2B5EF4-FFF2-40B4-BE49-F238E27FC236}">
                      <a16:creationId xmlns:a16="http://schemas.microsoft.com/office/drawing/2014/main" id="{3D734874-453C-8A48-8CC9-AC6BB58EA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0" name="Oval 348">
                  <a:extLst>
                    <a:ext uri="{FF2B5EF4-FFF2-40B4-BE49-F238E27FC236}">
                      <a16:creationId xmlns:a16="http://schemas.microsoft.com/office/drawing/2014/main" id="{7106B213-8463-2B47-BEDD-03C1ADA81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1" name="Oval 349">
                  <a:extLst>
                    <a:ext uri="{FF2B5EF4-FFF2-40B4-BE49-F238E27FC236}">
                      <a16:creationId xmlns:a16="http://schemas.microsoft.com/office/drawing/2014/main" id="{AB60884F-876B-9046-A1CB-E1F9B8F71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2" name="Oval 350">
                  <a:extLst>
                    <a:ext uri="{FF2B5EF4-FFF2-40B4-BE49-F238E27FC236}">
                      <a16:creationId xmlns:a16="http://schemas.microsoft.com/office/drawing/2014/main" id="{02EDF51D-3ECA-DE48-BF71-ED00A5974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3" name="Oval 351">
                  <a:extLst>
                    <a:ext uri="{FF2B5EF4-FFF2-40B4-BE49-F238E27FC236}">
                      <a16:creationId xmlns:a16="http://schemas.microsoft.com/office/drawing/2014/main" id="{F053B264-41FE-E645-96DA-6822D6E79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4" name="Oval 352">
                  <a:extLst>
                    <a:ext uri="{FF2B5EF4-FFF2-40B4-BE49-F238E27FC236}">
                      <a16:creationId xmlns:a16="http://schemas.microsoft.com/office/drawing/2014/main" id="{1CA3F243-9FAA-9C47-8B98-594444AD55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5" name="Oval 353">
                  <a:extLst>
                    <a:ext uri="{FF2B5EF4-FFF2-40B4-BE49-F238E27FC236}">
                      <a16:creationId xmlns:a16="http://schemas.microsoft.com/office/drawing/2014/main" id="{565C495E-38D9-414F-9DF4-42079FA14E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6" name="Oval 354">
                  <a:extLst>
                    <a:ext uri="{FF2B5EF4-FFF2-40B4-BE49-F238E27FC236}">
                      <a16:creationId xmlns:a16="http://schemas.microsoft.com/office/drawing/2014/main" id="{F25FC6E4-64F9-6948-ACEE-88540129F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7" name="Oval 355">
                  <a:extLst>
                    <a:ext uri="{FF2B5EF4-FFF2-40B4-BE49-F238E27FC236}">
                      <a16:creationId xmlns:a16="http://schemas.microsoft.com/office/drawing/2014/main" id="{4A21572D-2CD3-E743-BB6E-F80955991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8" name="Oval 356">
                  <a:extLst>
                    <a:ext uri="{FF2B5EF4-FFF2-40B4-BE49-F238E27FC236}">
                      <a16:creationId xmlns:a16="http://schemas.microsoft.com/office/drawing/2014/main" id="{5ADF5A1C-80F6-D348-A055-7897E8AA7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69" name="Oval 357">
                  <a:extLst>
                    <a:ext uri="{FF2B5EF4-FFF2-40B4-BE49-F238E27FC236}">
                      <a16:creationId xmlns:a16="http://schemas.microsoft.com/office/drawing/2014/main" id="{E0CB6D18-36B6-7545-AF76-B1212076C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0" name="Oval 358">
                  <a:extLst>
                    <a:ext uri="{FF2B5EF4-FFF2-40B4-BE49-F238E27FC236}">
                      <a16:creationId xmlns:a16="http://schemas.microsoft.com/office/drawing/2014/main" id="{FE1749E5-E5E6-7242-B93E-C709FD73D0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1" name="Oval 359">
                  <a:extLst>
                    <a:ext uri="{FF2B5EF4-FFF2-40B4-BE49-F238E27FC236}">
                      <a16:creationId xmlns:a16="http://schemas.microsoft.com/office/drawing/2014/main" id="{0D6E1542-582A-4F46-BEDF-9186BF532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719" name="Group 360">
              <a:extLst>
                <a:ext uri="{FF2B5EF4-FFF2-40B4-BE49-F238E27FC236}">
                  <a16:creationId xmlns:a16="http://schemas.microsoft.com/office/drawing/2014/main" id="{3A1B5D9D-C976-1B4D-B233-4B710B1CF9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2720" name="Group 361">
                <a:extLst>
                  <a:ext uri="{FF2B5EF4-FFF2-40B4-BE49-F238E27FC236}">
                    <a16:creationId xmlns:a16="http://schemas.microsoft.com/office/drawing/2014/main" id="{31CDE6D3-5CD1-3D43-9C6E-624EA79319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>
                  <a:extLst>
                    <a:ext uri="{FF2B5EF4-FFF2-40B4-BE49-F238E27FC236}">
                      <a16:creationId xmlns:a16="http://schemas.microsoft.com/office/drawing/2014/main" id="{619FD9E0-99D6-3946-88DD-B40CBCDDE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5" name="Oval 363">
                  <a:extLst>
                    <a:ext uri="{FF2B5EF4-FFF2-40B4-BE49-F238E27FC236}">
                      <a16:creationId xmlns:a16="http://schemas.microsoft.com/office/drawing/2014/main" id="{2B21DB23-FC4E-7F49-9AEE-5D436F17C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6" name="Oval 364">
                  <a:extLst>
                    <a:ext uri="{FF2B5EF4-FFF2-40B4-BE49-F238E27FC236}">
                      <a16:creationId xmlns:a16="http://schemas.microsoft.com/office/drawing/2014/main" id="{DB333688-5073-EE43-B4C3-4306FEA98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7" name="Oval 365">
                  <a:extLst>
                    <a:ext uri="{FF2B5EF4-FFF2-40B4-BE49-F238E27FC236}">
                      <a16:creationId xmlns:a16="http://schemas.microsoft.com/office/drawing/2014/main" id="{EFC024D1-BBC0-0A4D-BC6E-8BD288E7DD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8" name="Oval 366">
                  <a:extLst>
                    <a:ext uri="{FF2B5EF4-FFF2-40B4-BE49-F238E27FC236}">
                      <a16:creationId xmlns:a16="http://schemas.microsoft.com/office/drawing/2014/main" id="{38EBC57C-7C53-0849-B9E7-8CD392142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79" name="Oval 367">
                  <a:extLst>
                    <a:ext uri="{FF2B5EF4-FFF2-40B4-BE49-F238E27FC236}">
                      <a16:creationId xmlns:a16="http://schemas.microsoft.com/office/drawing/2014/main" id="{1BD1732C-AF76-C34E-849D-4565141E8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0" name="Oval 368">
                  <a:extLst>
                    <a:ext uri="{FF2B5EF4-FFF2-40B4-BE49-F238E27FC236}">
                      <a16:creationId xmlns:a16="http://schemas.microsoft.com/office/drawing/2014/main" id="{AE04B303-316A-D144-B743-5D2C84244E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1" name="Oval 369">
                  <a:extLst>
                    <a:ext uri="{FF2B5EF4-FFF2-40B4-BE49-F238E27FC236}">
                      <a16:creationId xmlns:a16="http://schemas.microsoft.com/office/drawing/2014/main" id="{3217C13A-EEBE-A242-8B13-EF19D3368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2" name="Oval 370">
                  <a:extLst>
                    <a:ext uri="{FF2B5EF4-FFF2-40B4-BE49-F238E27FC236}">
                      <a16:creationId xmlns:a16="http://schemas.microsoft.com/office/drawing/2014/main" id="{D2E67342-B6C7-6244-8B09-373BA9C8F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3" name="Oval 371">
                  <a:extLst>
                    <a:ext uri="{FF2B5EF4-FFF2-40B4-BE49-F238E27FC236}">
                      <a16:creationId xmlns:a16="http://schemas.microsoft.com/office/drawing/2014/main" id="{2500E234-779A-A74B-A767-9845F95BBF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4" name="Oval 372">
                  <a:extLst>
                    <a:ext uri="{FF2B5EF4-FFF2-40B4-BE49-F238E27FC236}">
                      <a16:creationId xmlns:a16="http://schemas.microsoft.com/office/drawing/2014/main" id="{CB6A15EA-F061-434B-B8C9-855AA6CC4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5" name="Oval 373">
                  <a:extLst>
                    <a:ext uri="{FF2B5EF4-FFF2-40B4-BE49-F238E27FC236}">
                      <a16:creationId xmlns:a16="http://schemas.microsoft.com/office/drawing/2014/main" id="{085CE9A6-B114-E04B-A0D4-0909749C1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6" name="Oval 374">
                  <a:extLst>
                    <a:ext uri="{FF2B5EF4-FFF2-40B4-BE49-F238E27FC236}">
                      <a16:creationId xmlns:a16="http://schemas.microsoft.com/office/drawing/2014/main" id="{0EF9D86B-6B67-EE4E-AA3F-D163F14268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87" name="Oval 375">
                  <a:extLst>
                    <a:ext uri="{FF2B5EF4-FFF2-40B4-BE49-F238E27FC236}">
                      <a16:creationId xmlns:a16="http://schemas.microsoft.com/office/drawing/2014/main" id="{A647B68F-0B3D-874D-B393-562E9E4885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721" name="Group 376">
                <a:extLst>
                  <a:ext uri="{FF2B5EF4-FFF2-40B4-BE49-F238E27FC236}">
                    <a16:creationId xmlns:a16="http://schemas.microsoft.com/office/drawing/2014/main" id="{245F7859-0459-254A-A1F0-44C2DC7B0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>
                  <a:extLst>
                    <a:ext uri="{FF2B5EF4-FFF2-40B4-BE49-F238E27FC236}">
                      <a16:creationId xmlns:a16="http://schemas.microsoft.com/office/drawing/2014/main" id="{8E30058C-B9FF-8D47-B471-AC8AD9736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0" name="Oval 378">
                  <a:extLst>
                    <a:ext uri="{FF2B5EF4-FFF2-40B4-BE49-F238E27FC236}">
                      <a16:creationId xmlns:a16="http://schemas.microsoft.com/office/drawing/2014/main" id="{0EB20F84-330F-F54C-BB88-8AB28C081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1" name="Oval 379">
                  <a:extLst>
                    <a:ext uri="{FF2B5EF4-FFF2-40B4-BE49-F238E27FC236}">
                      <a16:creationId xmlns:a16="http://schemas.microsoft.com/office/drawing/2014/main" id="{D55E4F65-D29D-6E4B-8C40-95CE5CE32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2" name="Oval 380">
                  <a:extLst>
                    <a:ext uri="{FF2B5EF4-FFF2-40B4-BE49-F238E27FC236}">
                      <a16:creationId xmlns:a16="http://schemas.microsoft.com/office/drawing/2014/main" id="{FF13047E-A050-664F-A673-4596DE485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3" name="Oval 381">
                  <a:extLst>
                    <a:ext uri="{FF2B5EF4-FFF2-40B4-BE49-F238E27FC236}">
                      <a16:creationId xmlns:a16="http://schemas.microsoft.com/office/drawing/2014/main" id="{C2B86A6D-B4D9-F347-A056-AD109A5D9D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4" name="Oval 382">
                  <a:extLst>
                    <a:ext uri="{FF2B5EF4-FFF2-40B4-BE49-F238E27FC236}">
                      <a16:creationId xmlns:a16="http://schemas.microsoft.com/office/drawing/2014/main" id="{A6404E39-D178-0044-9779-93E86E2FB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5" name="Oval 383">
                  <a:extLst>
                    <a:ext uri="{FF2B5EF4-FFF2-40B4-BE49-F238E27FC236}">
                      <a16:creationId xmlns:a16="http://schemas.microsoft.com/office/drawing/2014/main" id="{F2761409-ED00-9241-A257-7A73CA4378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6" name="Oval 384">
                  <a:extLst>
                    <a:ext uri="{FF2B5EF4-FFF2-40B4-BE49-F238E27FC236}">
                      <a16:creationId xmlns:a16="http://schemas.microsoft.com/office/drawing/2014/main" id="{B812DD67-1F0F-E14C-9137-B1634C30A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7" name="Oval 385">
                  <a:extLst>
                    <a:ext uri="{FF2B5EF4-FFF2-40B4-BE49-F238E27FC236}">
                      <a16:creationId xmlns:a16="http://schemas.microsoft.com/office/drawing/2014/main" id="{E22938D2-0910-2142-AFA0-133DA133D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8" name="Oval 386">
                  <a:extLst>
                    <a:ext uri="{FF2B5EF4-FFF2-40B4-BE49-F238E27FC236}">
                      <a16:creationId xmlns:a16="http://schemas.microsoft.com/office/drawing/2014/main" id="{F154AC69-7FCD-6142-AF9F-1CD336C85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099" name="Oval 387">
                  <a:extLst>
                    <a:ext uri="{FF2B5EF4-FFF2-40B4-BE49-F238E27FC236}">
                      <a16:creationId xmlns:a16="http://schemas.microsoft.com/office/drawing/2014/main" id="{0936B57F-4A39-1B42-AEDE-285DB8833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00" name="Oval 388">
                  <a:extLst>
                    <a:ext uri="{FF2B5EF4-FFF2-40B4-BE49-F238E27FC236}">
                      <a16:creationId xmlns:a16="http://schemas.microsoft.com/office/drawing/2014/main" id="{363A23DC-C6EE-0C47-8602-C72613774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01" name="Oval 389">
                  <a:extLst>
                    <a:ext uri="{FF2B5EF4-FFF2-40B4-BE49-F238E27FC236}">
                      <a16:creationId xmlns:a16="http://schemas.microsoft.com/office/drawing/2014/main" id="{E08BF14A-DCAC-B446-97F6-28E1207D72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02" name="Oval 390">
                  <a:extLst>
                    <a:ext uri="{FF2B5EF4-FFF2-40B4-BE49-F238E27FC236}">
                      <a16:creationId xmlns:a16="http://schemas.microsoft.com/office/drawing/2014/main" id="{ADAA6491-288D-DA46-8379-68961E4B4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757379" name="Rectangle 643">
            <a:extLst>
              <a:ext uri="{FF2B5EF4-FFF2-40B4-BE49-F238E27FC236}">
                <a16:creationId xmlns:a16="http://schemas.microsoft.com/office/drawing/2014/main" id="{5A1583CB-83C7-8C4F-A489-1E2A4052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두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669699" name="Rectangle 3">
            <a:extLst>
              <a:ext uri="{FF2B5EF4-FFF2-40B4-BE49-F238E27FC236}">
                <a16:creationId xmlns:a16="http://schemas.microsoft.com/office/drawing/2014/main" id="{B565B581-A52D-114C-B08D-3576BCFF6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0" name="Rectangle 4">
            <a:extLst>
              <a:ext uri="{FF2B5EF4-FFF2-40B4-BE49-F238E27FC236}">
                <a16:creationId xmlns:a16="http://schemas.microsoft.com/office/drawing/2014/main" id="{99460112-996E-B345-A006-121E7A09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8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ABRAHAM</a:t>
            </a:r>
          </a:p>
        </p:txBody>
      </p:sp>
      <p:sp>
        <p:nvSpPr>
          <p:cNvPr id="669701" name="Rectangle 5">
            <a:extLst>
              <a:ext uri="{FF2B5EF4-FFF2-40B4-BE49-F238E27FC236}">
                <a16:creationId xmlns:a16="http://schemas.microsoft.com/office/drawing/2014/main" id="{FD144343-72DE-E949-A067-82D12B0CD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2" name="AutoShape 6">
            <a:extLst>
              <a:ext uri="{FF2B5EF4-FFF2-40B4-BE49-F238E27FC236}">
                <a16:creationId xmlns:a16="http://schemas.microsoft.com/office/drawing/2014/main" id="{B4138C3D-1791-2241-B4EF-AB537141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3" name="Rectangle 7">
            <a:extLst>
              <a:ext uri="{FF2B5EF4-FFF2-40B4-BE49-F238E27FC236}">
                <a16:creationId xmlns:a16="http://schemas.microsoft.com/office/drawing/2014/main" id="{35F39363-7D05-1846-87A1-5E439801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4" name="Rectangle 8">
            <a:extLst>
              <a:ext uri="{FF2B5EF4-FFF2-40B4-BE49-F238E27FC236}">
                <a16:creationId xmlns:a16="http://schemas.microsoft.com/office/drawing/2014/main" id="{198F68B9-F5C9-B44E-81A5-7CD63F305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3" y="904875"/>
            <a:ext cx="10699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ko-KR" altLang="en-US" b="1">
                <a:solidFill>
                  <a:schemeClr val="accent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요셉</a:t>
            </a:r>
          </a:p>
        </p:txBody>
      </p:sp>
      <p:sp>
        <p:nvSpPr>
          <p:cNvPr id="669705" name="Line 9">
            <a:extLst>
              <a:ext uri="{FF2B5EF4-FFF2-40B4-BE49-F238E27FC236}">
                <a16:creationId xmlns:a16="http://schemas.microsoft.com/office/drawing/2014/main" id="{B7F9E66F-1DF1-C34B-A40F-992EDE6AC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6" name="Line 10">
            <a:extLst>
              <a:ext uri="{FF2B5EF4-FFF2-40B4-BE49-F238E27FC236}">
                <a16:creationId xmlns:a16="http://schemas.microsoft.com/office/drawing/2014/main" id="{C1AA9456-1BC4-004D-9155-3BC47DA43D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07" name="Rectangle 11">
            <a:extLst>
              <a:ext uri="{FF2B5EF4-FFF2-40B4-BE49-F238E27FC236}">
                <a16:creationId xmlns:a16="http://schemas.microsoft.com/office/drawing/2014/main" id="{2A34066C-74E4-394D-A0A5-0DDCAD0B0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558925"/>
            <a:ext cx="1514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b="1">
                <a:solidFill>
                  <a:schemeClr val="accent2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노예</a:t>
            </a:r>
            <a:r>
              <a:rPr lang="ko-KR" altLang="en-US" sz="2000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          </a:t>
            </a:r>
          </a:p>
        </p:txBody>
      </p:sp>
      <p:sp>
        <p:nvSpPr>
          <p:cNvPr id="669709" name="Rectangle 13">
            <a:extLst>
              <a:ext uri="{FF2B5EF4-FFF2-40B4-BE49-F238E27FC236}">
                <a16:creationId xmlns:a16="http://schemas.microsoft.com/office/drawing/2014/main" id="{7344986D-91C2-7544-B35F-A22B66218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0" name="Rectangle 14">
            <a:extLst>
              <a:ext uri="{FF2B5EF4-FFF2-40B4-BE49-F238E27FC236}">
                <a16:creationId xmlns:a16="http://schemas.microsoft.com/office/drawing/2014/main" id="{C29C5E80-E4D4-3B42-B058-A63AF513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1" name="Rectangle 15">
            <a:extLst>
              <a:ext uri="{FF2B5EF4-FFF2-40B4-BE49-F238E27FC236}">
                <a16:creationId xmlns:a16="http://schemas.microsoft.com/office/drawing/2014/main" id="{C6EC8568-76B5-9748-AD3C-5DAE6FDBE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2" name="Line 16">
            <a:extLst>
              <a:ext uri="{FF2B5EF4-FFF2-40B4-BE49-F238E27FC236}">
                <a16:creationId xmlns:a16="http://schemas.microsoft.com/office/drawing/2014/main" id="{9BFE43EF-193C-3B4D-8EEB-25D484F40A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3" name="Line 17">
            <a:extLst>
              <a:ext uri="{FF2B5EF4-FFF2-40B4-BE49-F238E27FC236}">
                <a16:creationId xmlns:a16="http://schemas.microsoft.com/office/drawing/2014/main" id="{87F95424-3C96-AB43-842F-076D8A927C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4" name="Rectangle 18">
            <a:extLst>
              <a:ext uri="{FF2B5EF4-FFF2-40B4-BE49-F238E27FC236}">
                <a16:creationId xmlns:a16="http://schemas.microsoft.com/office/drawing/2014/main" id="{3787ABE8-32D7-2F49-90EC-CEB02113C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69715" name="Line 19">
            <a:extLst>
              <a:ext uri="{FF2B5EF4-FFF2-40B4-BE49-F238E27FC236}">
                <a16:creationId xmlns:a16="http://schemas.microsoft.com/office/drawing/2014/main" id="{C7C48969-7A22-C542-8220-BAC0851A23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9718" name="Text Box 22">
            <a:extLst>
              <a:ext uri="{FF2B5EF4-FFF2-40B4-BE49-F238E27FC236}">
                <a16:creationId xmlns:a16="http://schemas.microsoft.com/office/drawing/2014/main" id="{B6EA81F7-0610-D540-8D05-D50E258E2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출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12:40-41;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갈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3:17</a:t>
            </a:r>
            <a:endParaRPr lang="en-US" altLang="ko-KR" sz="800" b="1" u="sng">
              <a:solidFill>
                <a:srgbClr val="000000"/>
              </a:solidFill>
              <a:effectLst/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669719" name="Rectangle 23">
            <a:extLst>
              <a:ext uri="{FF2B5EF4-FFF2-40B4-BE49-F238E27FC236}">
                <a16:creationId xmlns:a16="http://schemas.microsoft.com/office/drawing/2014/main" id="{6E78929A-26E3-2344-966C-3923D8F51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ko-KR" altLang="en-US" sz="4400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669720" name="Text Box 24">
            <a:extLst>
              <a:ext uri="{FF2B5EF4-FFF2-40B4-BE49-F238E27FC236}">
                <a16:creationId xmlns:a16="http://schemas.microsoft.com/office/drawing/2014/main" id="{ECB4ACBF-655C-6F48-A68D-0616DD531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669722" name="Group 26">
            <a:extLst>
              <a:ext uri="{FF2B5EF4-FFF2-40B4-BE49-F238E27FC236}">
                <a16:creationId xmlns:a16="http://schemas.microsoft.com/office/drawing/2014/main" id="{3F509638-780F-9C40-B8AC-AA506F8D3A9E}"/>
              </a:ext>
            </a:extLst>
          </p:cNvPr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82064" name="Group 27">
              <a:extLst>
                <a:ext uri="{FF2B5EF4-FFF2-40B4-BE49-F238E27FC236}">
                  <a16:creationId xmlns:a16="http://schemas.microsoft.com/office/drawing/2014/main" id="{DFD1BDF2-19D7-0344-B364-49C1255E4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>
                <a:extLst>
                  <a:ext uri="{FF2B5EF4-FFF2-40B4-BE49-F238E27FC236}">
                    <a16:creationId xmlns:a16="http://schemas.microsoft.com/office/drawing/2014/main" id="{7632292B-9B74-0443-BE20-5FA00FB8C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25" name="Oval 29">
                <a:extLst>
                  <a:ext uri="{FF2B5EF4-FFF2-40B4-BE49-F238E27FC236}">
                    <a16:creationId xmlns:a16="http://schemas.microsoft.com/office/drawing/2014/main" id="{EE37B3C0-8C9E-C44C-8103-BA3F663C0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26" name="Oval 30">
                <a:extLst>
                  <a:ext uri="{FF2B5EF4-FFF2-40B4-BE49-F238E27FC236}">
                    <a16:creationId xmlns:a16="http://schemas.microsoft.com/office/drawing/2014/main" id="{156D1C99-EB0A-FC43-AF49-7B9792F99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27" name="Oval 31">
                <a:extLst>
                  <a:ext uri="{FF2B5EF4-FFF2-40B4-BE49-F238E27FC236}">
                    <a16:creationId xmlns:a16="http://schemas.microsoft.com/office/drawing/2014/main" id="{5123CAB5-B892-EA4F-BAD2-0238A17B9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28" name="Oval 32">
                <a:extLst>
                  <a:ext uri="{FF2B5EF4-FFF2-40B4-BE49-F238E27FC236}">
                    <a16:creationId xmlns:a16="http://schemas.microsoft.com/office/drawing/2014/main" id="{E83C1B22-2BF6-E84F-9B95-4F4C82C24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29" name="Oval 33">
                <a:extLst>
                  <a:ext uri="{FF2B5EF4-FFF2-40B4-BE49-F238E27FC236}">
                    <a16:creationId xmlns:a16="http://schemas.microsoft.com/office/drawing/2014/main" id="{D26C0E7A-328A-8C43-A48E-33CE29359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0" name="Oval 34">
                <a:extLst>
                  <a:ext uri="{FF2B5EF4-FFF2-40B4-BE49-F238E27FC236}">
                    <a16:creationId xmlns:a16="http://schemas.microsoft.com/office/drawing/2014/main" id="{747F5B40-A381-814D-9A80-E6CC62765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1" name="Oval 35">
                <a:extLst>
                  <a:ext uri="{FF2B5EF4-FFF2-40B4-BE49-F238E27FC236}">
                    <a16:creationId xmlns:a16="http://schemas.microsoft.com/office/drawing/2014/main" id="{8DAA9815-80AA-A14E-8107-D3EE4137A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2" name="Oval 36">
                <a:extLst>
                  <a:ext uri="{FF2B5EF4-FFF2-40B4-BE49-F238E27FC236}">
                    <a16:creationId xmlns:a16="http://schemas.microsoft.com/office/drawing/2014/main" id="{4A3C7C7C-5812-1247-93E1-A4E9B490F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3" name="Oval 37">
                <a:extLst>
                  <a:ext uri="{FF2B5EF4-FFF2-40B4-BE49-F238E27FC236}">
                    <a16:creationId xmlns:a16="http://schemas.microsoft.com/office/drawing/2014/main" id="{DA458BF7-E278-5A4B-B9F2-81DCBE41E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4" name="Oval 38">
                <a:extLst>
                  <a:ext uri="{FF2B5EF4-FFF2-40B4-BE49-F238E27FC236}">
                    <a16:creationId xmlns:a16="http://schemas.microsoft.com/office/drawing/2014/main" id="{A7F75CE6-489C-B54A-89EA-3725DDA09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5" name="Oval 39">
                <a:extLst>
                  <a:ext uri="{FF2B5EF4-FFF2-40B4-BE49-F238E27FC236}">
                    <a16:creationId xmlns:a16="http://schemas.microsoft.com/office/drawing/2014/main" id="{0EDFFA5C-7711-BE45-A2F4-D123D9676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6" name="Oval 40">
                <a:extLst>
                  <a:ext uri="{FF2B5EF4-FFF2-40B4-BE49-F238E27FC236}">
                    <a16:creationId xmlns:a16="http://schemas.microsoft.com/office/drawing/2014/main" id="{BE93FD5F-3458-3A4B-8BEE-013778A56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37" name="Oval 41">
                <a:extLst>
                  <a:ext uri="{FF2B5EF4-FFF2-40B4-BE49-F238E27FC236}">
                    <a16:creationId xmlns:a16="http://schemas.microsoft.com/office/drawing/2014/main" id="{CE9CA0C3-5FD0-EC47-BE03-C666EB7DA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065" name="Group 42">
              <a:extLst>
                <a:ext uri="{FF2B5EF4-FFF2-40B4-BE49-F238E27FC236}">
                  <a16:creationId xmlns:a16="http://schemas.microsoft.com/office/drawing/2014/main" id="{3E51C220-9AF9-0E4D-94D7-79B0AAA27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>
                <a:extLst>
                  <a:ext uri="{FF2B5EF4-FFF2-40B4-BE49-F238E27FC236}">
                    <a16:creationId xmlns:a16="http://schemas.microsoft.com/office/drawing/2014/main" id="{A89B12A1-ABC9-9C4F-B1F3-D66B98C3D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0" name="Oval 44">
                <a:extLst>
                  <a:ext uri="{FF2B5EF4-FFF2-40B4-BE49-F238E27FC236}">
                    <a16:creationId xmlns:a16="http://schemas.microsoft.com/office/drawing/2014/main" id="{9D3A58E0-9094-C243-9D56-A1DED6CF0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1" name="Oval 45">
                <a:extLst>
                  <a:ext uri="{FF2B5EF4-FFF2-40B4-BE49-F238E27FC236}">
                    <a16:creationId xmlns:a16="http://schemas.microsoft.com/office/drawing/2014/main" id="{C95EFD40-84FC-E746-B5BE-56692E9CC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2" name="Oval 46">
                <a:extLst>
                  <a:ext uri="{FF2B5EF4-FFF2-40B4-BE49-F238E27FC236}">
                    <a16:creationId xmlns:a16="http://schemas.microsoft.com/office/drawing/2014/main" id="{EBFA782D-04D6-C045-8C42-21A477D84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3" name="Oval 47">
                <a:extLst>
                  <a:ext uri="{FF2B5EF4-FFF2-40B4-BE49-F238E27FC236}">
                    <a16:creationId xmlns:a16="http://schemas.microsoft.com/office/drawing/2014/main" id="{59D7D6FA-A412-C44C-82F5-E15F35C52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4" name="Oval 48">
                <a:extLst>
                  <a:ext uri="{FF2B5EF4-FFF2-40B4-BE49-F238E27FC236}">
                    <a16:creationId xmlns:a16="http://schemas.microsoft.com/office/drawing/2014/main" id="{2EBD0C2C-FF16-A248-BB43-A0962FFF2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5" name="Oval 49">
                <a:extLst>
                  <a:ext uri="{FF2B5EF4-FFF2-40B4-BE49-F238E27FC236}">
                    <a16:creationId xmlns:a16="http://schemas.microsoft.com/office/drawing/2014/main" id="{80853EAB-3981-1D49-AA6C-7018E0DBE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6" name="Oval 50">
                <a:extLst>
                  <a:ext uri="{FF2B5EF4-FFF2-40B4-BE49-F238E27FC236}">
                    <a16:creationId xmlns:a16="http://schemas.microsoft.com/office/drawing/2014/main" id="{FDEEB2A1-AE29-E841-99A4-2E4AAA09C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7" name="Oval 51">
                <a:extLst>
                  <a:ext uri="{FF2B5EF4-FFF2-40B4-BE49-F238E27FC236}">
                    <a16:creationId xmlns:a16="http://schemas.microsoft.com/office/drawing/2014/main" id="{2401B0F7-1543-1B48-8A91-4DA15832A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8" name="Oval 52">
                <a:extLst>
                  <a:ext uri="{FF2B5EF4-FFF2-40B4-BE49-F238E27FC236}">
                    <a16:creationId xmlns:a16="http://schemas.microsoft.com/office/drawing/2014/main" id="{3CA8C0A5-DA99-6D42-A9C5-0B925EC8F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49" name="Oval 53">
                <a:extLst>
                  <a:ext uri="{FF2B5EF4-FFF2-40B4-BE49-F238E27FC236}">
                    <a16:creationId xmlns:a16="http://schemas.microsoft.com/office/drawing/2014/main" id="{ED61AB7F-499E-BD4D-B0FF-50F443D38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0" name="Oval 54">
                <a:extLst>
                  <a:ext uri="{FF2B5EF4-FFF2-40B4-BE49-F238E27FC236}">
                    <a16:creationId xmlns:a16="http://schemas.microsoft.com/office/drawing/2014/main" id="{81E5230F-1CE0-0045-830A-F695E98C4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1" name="Oval 55">
                <a:extLst>
                  <a:ext uri="{FF2B5EF4-FFF2-40B4-BE49-F238E27FC236}">
                    <a16:creationId xmlns:a16="http://schemas.microsoft.com/office/drawing/2014/main" id="{C521C88E-8EBF-2843-9FCC-66756E69E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2" name="Oval 56">
                <a:extLst>
                  <a:ext uri="{FF2B5EF4-FFF2-40B4-BE49-F238E27FC236}">
                    <a16:creationId xmlns:a16="http://schemas.microsoft.com/office/drawing/2014/main" id="{0952CA64-06C9-2041-BAF1-3ED809BB9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066" name="Group 57">
              <a:extLst>
                <a:ext uri="{FF2B5EF4-FFF2-40B4-BE49-F238E27FC236}">
                  <a16:creationId xmlns:a16="http://schemas.microsoft.com/office/drawing/2014/main" id="{9060FE6C-27D1-5E41-BEAC-5CFD82CA57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>
                <a:extLst>
                  <a:ext uri="{FF2B5EF4-FFF2-40B4-BE49-F238E27FC236}">
                    <a16:creationId xmlns:a16="http://schemas.microsoft.com/office/drawing/2014/main" id="{0A6700EB-F01D-B243-B66C-688A4F216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5" name="Oval 59">
                <a:extLst>
                  <a:ext uri="{FF2B5EF4-FFF2-40B4-BE49-F238E27FC236}">
                    <a16:creationId xmlns:a16="http://schemas.microsoft.com/office/drawing/2014/main" id="{C1806F6F-0F03-C248-B6C4-635971E25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6" name="Oval 60">
                <a:extLst>
                  <a:ext uri="{FF2B5EF4-FFF2-40B4-BE49-F238E27FC236}">
                    <a16:creationId xmlns:a16="http://schemas.microsoft.com/office/drawing/2014/main" id="{C7BD2BA5-A21D-1048-A57E-7AC63AACB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7" name="Oval 61">
                <a:extLst>
                  <a:ext uri="{FF2B5EF4-FFF2-40B4-BE49-F238E27FC236}">
                    <a16:creationId xmlns:a16="http://schemas.microsoft.com/office/drawing/2014/main" id="{59A984E3-7926-E44F-8B32-07FC6740C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8" name="Oval 62">
                <a:extLst>
                  <a:ext uri="{FF2B5EF4-FFF2-40B4-BE49-F238E27FC236}">
                    <a16:creationId xmlns:a16="http://schemas.microsoft.com/office/drawing/2014/main" id="{DC9579BD-DB95-3842-9006-A2FDF2D4C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59" name="Oval 63">
                <a:extLst>
                  <a:ext uri="{FF2B5EF4-FFF2-40B4-BE49-F238E27FC236}">
                    <a16:creationId xmlns:a16="http://schemas.microsoft.com/office/drawing/2014/main" id="{CE438682-3A1C-9D44-8598-164DE9AF4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0" name="Oval 64">
                <a:extLst>
                  <a:ext uri="{FF2B5EF4-FFF2-40B4-BE49-F238E27FC236}">
                    <a16:creationId xmlns:a16="http://schemas.microsoft.com/office/drawing/2014/main" id="{F184DB56-6CF0-C44D-96E6-ACD05F20B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1" name="Oval 65">
                <a:extLst>
                  <a:ext uri="{FF2B5EF4-FFF2-40B4-BE49-F238E27FC236}">
                    <a16:creationId xmlns:a16="http://schemas.microsoft.com/office/drawing/2014/main" id="{597A8DDD-F3C1-DD49-8C7B-57F766BAB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2" name="Oval 66">
                <a:extLst>
                  <a:ext uri="{FF2B5EF4-FFF2-40B4-BE49-F238E27FC236}">
                    <a16:creationId xmlns:a16="http://schemas.microsoft.com/office/drawing/2014/main" id="{CFFAC4EF-37A4-C243-B97E-0E1DFC7EB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3" name="Oval 67">
                <a:extLst>
                  <a:ext uri="{FF2B5EF4-FFF2-40B4-BE49-F238E27FC236}">
                    <a16:creationId xmlns:a16="http://schemas.microsoft.com/office/drawing/2014/main" id="{17316BD1-1970-1442-B2D8-2A8362985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4" name="Oval 68">
                <a:extLst>
                  <a:ext uri="{FF2B5EF4-FFF2-40B4-BE49-F238E27FC236}">
                    <a16:creationId xmlns:a16="http://schemas.microsoft.com/office/drawing/2014/main" id="{6E3DA599-E922-084F-B028-DBF92B93E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5" name="Oval 69">
                <a:extLst>
                  <a:ext uri="{FF2B5EF4-FFF2-40B4-BE49-F238E27FC236}">
                    <a16:creationId xmlns:a16="http://schemas.microsoft.com/office/drawing/2014/main" id="{0042FA38-029A-3C42-A771-1D4C43A3A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6" name="Oval 70">
                <a:extLst>
                  <a:ext uri="{FF2B5EF4-FFF2-40B4-BE49-F238E27FC236}">
                    <a16:creationId xmlns:a16="http://schemas.microsoft.com/office/drawing/2014/main" id="{1C6DAA16-120A-1548-B140-53B2C2EDB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69767" name="Oval 71">
                <a:extLst>
                  <a:ext uri="{FF2B5EF4-FFF2-40B4-BE49-F238E27FC236}">
                    <a16:creationId xmlns:a16="http://schemas.microsoft.com/office/drawing/2014/main" id="{F71121BA-1C6C-9548-8BE4-8CE2B0CA8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2067" name="Group 72">
              <a:extLst>
                <a:ext uri="{FF2B5EF4-FFF2-40B4-BE49-F238E27FC236}">
                  <a16:creationId xmlns:a16="http://schemas.microsoft.com/office/drawing/2014/main" id="{2256375F-90E6-F44B-849B-FF698B5AF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2626" name="Group 73">
                <a:extLst>
                  <a:ext uri="{FF2B5EF4-FFF2-40B4-BE49-F238E27FC236}">
                    <a16:creationId xmlns:a16="http://schemas.microsoft.com/office/drawing/2014/main" id="{034E3B06-5566-9442-BBE8-8D070F651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>
                  <a:extLst>
                    <a:ext uri="{FF2B5EF4-FFF2-40B4-BE49-F238E27FC236}">
                      <a16:creationId xmlns:a16="http://schemas.microsoft.com/office/drawing/2014/main" id="{F8707C3F-FE14-0A4E-80DA-4BF7EBB40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1" name="Oval 75">
                  <a:extLst>
                    <a:ext uri="{FF2B5EF4-FFF2-40B4-BE49-F238E27FC236}">
                      <a16:creationId xmlns:a16="http://schemas.microsoft.com/office/drawing/2014/main" id="{8F48AA07-7C25-9C45-BFA9-9942651FE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2" name="Oval 76">
                  <a:extLst>
                    <a:ext uri="{FF2B5EF4-FFF2-40B4-BE49-F238E27FC236}">
                      <a16:creationId xmlns:a16="http://schemas.microsoft.com/office/drawing/2014/main" id="{45740230-2473-3349-9B75-6921B812B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3" name="Oval 77">
                  <a:extLst>
                    <a:ext uri="{FF2B5EF4-FFF2-40B4-BE49-F238E27FC236}">
                      <a16:creationId xmlns:a16="http://schemas.microsoft.com/office/drawing/2014/main" id="{A2980752-A0A4-984D-97D0-55260EC005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4" name="Oval 78">
                  <a:extLst>
                    <a:ext uri="{FF2B5EF4-FFF2-40B4-BE49-F238E27FC236}">
                      <a16:creationId xmlns:a16="http://schemas.microsoft.com/office/drawing/2014/main" id="{238EDDEF-380B-5D40-B667-A411D79B76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5" name="Oval 79">
                  <a:extLst>
                    <a:ext uri="{FF2B5EF4-FFF2-40B4-BE49-F238E27FC236}">
                      <a16:creationId xmlns:a16="http://schemas.microsoft.com/office/drawing/2014/main" id="{B17F5D5E-4E2A-F74F-9C92-02B995F72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6" name="Oval 80">
                  <a:extLst>
                    <a:ext uri="{FF2B5EF4-FFF2-40B4-BE49-F238E27FC236}">
                      <a16:creationId xmlns:a16="http://schemas.microsoft.com/office/drawing/2014/main" id="{A91E8185-11B0-604B-85EE-6F0AE34DC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7" name="Oval 81">
                  <a:extLst>
                    <a:ext uri="{FF2B5EF4-FFF2-40B4-BE49-F238E27FC236}">
                      <a16:creationId xmlns:a16="http://schemas.microsoft.com/office/drawing/2014/main" id="{92E90A2E-638A-6D42-AB4A-9E2D2444B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8" name="Oval 82">
                  <a:extLst>
                    <a:ext uri="{FF2B5EF4-FFF2-40B4-BE49-F238E27FC236}">
                      <a16:creationId xmlns:a16="http://schemas.microsoft.com/office/drawing/2014/main" id="{83774CA5-5E33-FC4A-B0FC-7F254176F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79" name="Oval 83">
                  <a:extLst>
                    <a:ext uri="{FF2B5EF4-FFF2-40B4-BE49-F238E27FC236}">
                      <a16:creationId xmlns:a16="http://schemas.microsoft.com/office/drawing/2014/main" id="{33B93577-0234-404A-B4A1-0C41194185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0" name="Oval 84">
                  <a:extLst>
                    <a:ext uri="{FF2B5EF4-FFF2-40B4-BE49-F238E27FC236}">
                      <a16:creationId xmlns:a16="http://schemas.microsoft.com/office/drawing/2014/main" id="{DA48FB02-D9A4-2648-9029-4A4F0A1C8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1" name="Oval 85">
                  <a:extLst>
                    <a:ext uri="{FF2B5EF4-FFF2-40B4-BE49-F238E27FC236}">
                      <a16:creationId xmlns:a16="http://schemas.microsoft.com/office/drawing/2014/main" id="{430028CD-009D-434F-A3C6-4ED0153AC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2" name="Oval 86">
                  <a:extLst>
                    <a:ext uri="{FF2B5EF4-FFF2-40B4-BE49-F238E27FC236}">
                      <a16:creationId xmlns:a16="http://schemas.microsoft.com/office/drawing/2014/main" id="{3428DE4F-9AC0-144C-8DC1-9128416BA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3" name="Oval 87">
                  <a:extLst>
                    <a:ext uri="{FF2B5EF4-FFF2-40B4-BE49-F238E27FC236}">
                      <a16:creationId xmlns:a16="http://schemas.microsoft.com/office/drawing/2014/main" id="{7605B6B3-0E5D-4B44-8A6D-9DDB975A5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627" name="Group 88">
                <a:extLst>
                  <a:ext uri="{FF2B5EF4-FFF2-40B4-BE49-F238E27FC236}">
                    <a16:creationId xmlns:a16="http://schemas.microsoft.com/office/drawing/2014/main" id="{113B2FA0-1336-334E-A243-4CC218722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>
                  <a:extLst>
                    <a:ext uri="{FF2B5EF4-FFF2-40B4-BE49-F238E27FC236}">
                      <a16:creationId xmlns:a16="http://schemas.microsoft.com/office/drawing/2014/main" id="{86662327-59CF-1047-B3EC-E928F76689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6" name="Oval 90">
                  <a:extLst>
                    <a:ext uri="{FF2B5EF4-FFF2-40B4-BE49-F238E27FC236}">
                      <a16:creationId xmlns:a16="http://schemas.microsoft.com/office/drawing/2014/main" id="{EF7F22E1-89D9-164A-9CE1-1987C270A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7" name="Oval 91">
                  <a:extLst>
                    <a:ext uri="{FF2B5EF4-FFF2-40B4-BE49-F238E27FC236}">
                      <a16:creationId xmlns:a16="http://schemas.microsoft.com/office/drawing/2014/main" id="{80535C6F-F2F8-2848-9148-53A5379AB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8" name="Oval 92">
                  <a:extLst>
                    <a:ext uri="{FF2B5EF4-FFF2-40B4-BE49-F238E27FC236}">
                      <a16:creationId xmlns:a16="http://schemas.microsoft.com/office/drawing/2014/main" id="{72007D27-4462-754B-8410-C7BFF78B9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89" name="Oval 93">
                  <a:extLst>
                    <a:ext uri="{FF2B5EF4-FFF2-40B4-BE49-F238E27FC236}">
                      <a16:creationId xmlns:a16="http://schemas.microsoft.com/office/drawing/2014/main" id="{7E40C643-1EFB-8D4E-8EDC-0C832375C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0" name="Oval 94">
                  <a:extLst>
                    <a:ext uri="{FF2B5EF4-FFF2-40B4-BE49-F238E27FC236}">
                      <a16:creationId xmlns:a16="http://schemas.microsoft.com/office/drawing/2014/main" id="{86E6E7E2-9B57-D341-B777-90AF4E227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1" name="Oval 95">
                  <a:extLst>
                    <a:ext uri="{FF2B5EF4-FFF2-40B4-BE49-F238E27FC236}">
                      <a16:creationId xmlns:a16="http://schemas.microsoft.com/office/drawing/2014/main" id="{D432D323-61E5-5B4B-A6EE-DDBCAADC5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2" name="Oval 96">
                  <a:extLst>
                    <a:ext uri="{FF2B5EF4-FFF2-40B4-BE49-F238E27FC236}">
                      <a16:creationId xmlns:a16="http://schemas.microsoft.com/office/drawing/2014/main" id="{2EF21FC4-59AB-4844-B882-B1D925716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3" name="Oval 97">
                  <a:extLst>
                    <a:ext uri="{FF2B5EF4-FFF2-40B4-BE49-F238E27FC236}">
                      <a16:creationId xmlns:a16="http://schemas.microsoft.com/office/drawing/2014/main" id="{4D8A79DF-1E72-8F4F-B24D-244DE70AA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4" name="Oval 98">
                  <a:extLst>
                    <a:ext uri="{FF2B5EF4-FFF2-40B4-BE49-F238E27FC236}">
                      <a16:creationId xmlns:a16="http://schemas.microsoft.com/office/drawing/2014/main" id="{1691105F-9018-1D48-99BB-EFDA2F46F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5" name="Oval 99">
                  <a:extLst>
                    <a:ext uri="{FF2B5EF4-FFF2-40B4-BE49-F238E27FC236}">
                      <a16:creationId xmlns:a16="http://schemas.microsoft.com/office/drawing/2014/main" id="{5B9EFE6B-43DC-0443-9459-A11FDA993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6" name="Oval 100">
                  <a:extLst>
                    <a:ext uri="{FF2B5EF4-FFF2-40B4-BE49-F238E27FC236}">
                      <a16:creationId xmlns:a16="http://schemas.microsoft.com/office/drawing/2014/main" id="{9AEDA193-6F2A-5641-B126-821C8B8E3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7" name="Oval 101">
                  <a:extLst>
                    <a:ext uri="{FF2B5EF4-FFF2-40B4-BE49-F238E27FC236}">
                      <a16:creationId xmlns:a16="http://schemas.microsoft.com/office/drawing/2014/main" id="{8E8CA2E2-5EEE-EC45-A513-6576975C5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798" name="Oval 102">
                  <a:extLst>
                    <a:ext uri="{FF2B5EF4-FFF2-40B4-BE49-F238E27FC236}">
                      <a16:creationId xmlns:a16="http://schemas.microsoft.com/office/drawing/2014/main" id="{78358A9A-8653-734A-9B6F-D07C274DB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68" name="Group 103">
              <a:extLst>
                <a:ext uri="{FF2B5EF4-FFF2-40B4-BE49-F238E27FC236}">
                  <a16:creationId xmlns:a16="http://schemas.microsoft.com/office/drawing/2014/main" id="{43AD1D5C-6674-1C4F-A008-23127E4F7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2596" name="Group 104">
                <a:extLst>
                  <a:ext uri="{FF2B5EF4-FFF2-40B4-BE49-F238E27FC236}">
                    <a16:creationId xmlns:a16="http://schemas.microsoft.com/office/drawing/2014/main" id="{3013A762-0FB7-E24D-AF41-AFA9A79155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>
                  <a:extLst>
                    <a:ext uri="{FF2B5EF4-FFF2-40B4-BE49-F238E27FC236}">
                      <a16:creationId xmlns:a16="http://schemas.microsoft.com/office/drawing/2014/main" id="{433859C5-73D2-1647-AA23-07B6556C3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2" name="Oval 106">
                  <a:extLst>
                    <a:ext uri="{FF2B5EF4-FFF2-40B4-BE49-F238E27FC236}">
                      <a16:creationId xmlns:a16="http://schemas.microsoft.com/office/drawing/2014/main" id="{C1C14682-8E30-284B-BB95-49522C0AF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3" name="Oval 107">
                  <a:extLst>
                    <a:ext uri="{FF2B5EF4-FFF2-40B4-BE49-F238E27FC236}">
                      <a16:creationId xmlns:a16="http://schemas.microsoft.com/office/drawing/2014/main" id="{D2FFFF37-E55E-FE42-B7D0-E0F4342B3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4" name="Oval 108">
                  <a:extLst>
                    <a:ext uri="{FF2B5EF4-FFF2-40B4-BE49-F238E27FC236}">
                      <a16:creationId xmlns:a16="http://schemas.microsoft.com/office/drawing/2014/main" id="{3531982E-3947-FC4A-8217-B461CDBA9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5" name="Oval 109">
                  <a:extLst>
                    <a:ext uri="{FF2B5EF4-FFF2-40B4-BE49-F238E27FC236}">
                      <a16:creationId xmlns:a16="http://schemas.microsoft.com/office/drawing/2014/main" id="{BD5D120C-C872-244B-87EA-D971917F2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6" name="Oval 110">
                  <a:extLst>
                    <a:ext uri="{FF2B5EF4-FFF2-40B4-BE49-F238E27FC236}">
                      <a16:creationId xmlns:a16="http://schemas.microsoft.com/office/drawing/2014/main" id="{DE757BF3-0F07-9A4B-B60C-1D83709DC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7" name="Oval 111">
                  <a:extLst>
                    <a:ext uri="{FF2B5EF4-FFF2-40B4-BE49-F238E27FC236}">
                      <a16:creationId xmlns:a16="http://schemas.microsoft.com/office/drawing/2014/main" id="{2378853C-3736-144B-9A59-F0D94F0CC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8" name="Oval 112">
                  <a:extLst>
                    <a:ext uri="{FF2B5EF4-FFF2-40B4-BE49-F238E27FC236}">
                      <a16:creationId xmlns:a16="http://schemas.microsoft.com/office/drawing/2014/main" id="{FB08EB3B-8131-2143-8778-66386415F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09" name="Oval 113">
                  <a:extLst>
                    <a:ext uri="{FF2B5EF4-FFF2-40B4-BE49-F238E27FC236}">
                      <a16:creationId xmlns:a16="http://schemas.microsoft.com/office/drawing/2014/main" id="{AE05E6CC-A3E1-794A-863C-49B7FA088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0" name="Oval 114">
                  <a:extLst>
                    <a:ext uri="{FF2B5EF4-FFF2-40B4-BE49-F238E27FC236}">
                      <a16:creationId xmlns:a16="http://schemas.microsoft.com/office/drawing/2014/main" id="{AFF1EFC8-AEDC-8342-B5AA-66886382D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1" name="Oval 115">
                  <a:extLst>
                    <a:ext uri="{FF2B5EF4-FFF2-40B4-BE49-F238E27FC236}">
                      <a16:creationId xmlns:a16="http://schemas.microsoft.com/office/drawing/2014/main" id="{57A1248D-7A76-3A44-A55D-85816FBBD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2" name="Oval 116">
                  <a:extLst>
                    <a:ext uri="{FF2B5EF4-FFF2-40B4-BE49-F238E27FC236}">
                      <a16:creationId xmlns:a16="http://schemas.microsoft.com/office/drawing/2014/main" id="{2C12B231-ED4D-6244-8ECD-47A5DE12C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3" name="Oval 117">
                  <a:extLst>
                    <a:ext uri="{FF2B5EF4-FFF2-40B4-BE49-F238E27FC236}">
                      <a16:creationId xmlns:a16="http://schemas.microsoft.com/office/drawing/2014/main" id="{A0598E71-B91B-AD4B-80FA-93A4407BB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4" name="Oval 118">
                  <a:extLst>
                    <a:ext uri="{FF2B5EF4-FFF2-40B4-BE49-F238E27FC236}">
                      <a16:creationId xmlns:a16="http://schemas.microsoft.com/office/drawing/2014/main" id="{69075528-5ED3-1246-8885-E3202D4F9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597" name="Group 119">
                <a:extLst>
                  <a:ext uri="{FF2B5EF4-FFF2-40B4-BE49-F238E27FC236}">
                    <a16:creationId xmlns:a16="http://schemas.microsoft.com/office/drawing/2014/main" id="{5A88B313-7DF2-104C-A34E-1D12465CD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>
                  <a:extLst>
                    <a:ext uri="{FF2B5EF4-FFF2-40B4-BE49-F238E27FC236}">
                      <a16:creationId xmlns:a16="http://schemas.microsoft.com/office/drawing/2014/main" id="{03AC793D-7CC7-9B4B-B3A7-1CA321860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7" name="Oval 121">
                  <a:extLst>
                    <a:ext uri="{FF2B5EF4-FFF2-40B4-BE49-F238E27FC236}">
                      <a16:creationId xmlns:a16="http://schemas.microsoft.com/office/drawing/2014/main" id="{27BA422C-01CD-6844-A15B-E10F3D7D92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8" name="Oval 122">
                  <a:extLst>
                    <a:ext uri="{FF2B5EF4-FFF2-40B4-BE49-F238E27FC236}">
                      <a16:creationId xmlns:a16="http://schemas.microsoft.com/office/drawing/2014/main" id="{F3EC53BC-DD58-0148-886F-492FDA3C1E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19" name="Oval 123">
                  <a:extLst>
                    <a:ext uri="{FF2B5EF4-FFF2-40B4-BE49-F238E27FC236}">
                      <a16:creationId xmlns:a16="http://schemas.microsoft.com/office/drawing/2014/main" id="{AB490D64-A9CA-D949-937B-B08C4CB1DF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0" name="Oval 124">
                  <a:extLst>
                    <a:ext uri="{FF2B5EF4-FFF2-40B4-BE49-F238E27FC236}">
                      <a16:creationId xmlns:a16="http://schemas.microsoft.com/office/drawing/2014/main" id="{FF951267-5C3A-9540-AD14-A6D5AD586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1" name="Oval 125">
                  <a:extLst>
                    <a:ext uri="{FF2B5EF4-FFF2-40B4-BE49-F238E27FC236}">
                      <a16:creationId xmlns:a16="http://schemas.microsoft.com/office/drawing/2014/main" id="{65E2B035-4F20-514C-9AB7-865704BB46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2" name="Oval 126">
                  <a:extLst>
                    <a:ext uri="{FF2B5EF4-FFF2-40B4-BE49-F238E27FC236}">
                      <a16:creationId xmlns:a16="http://schemas.microsoft.com/office/drawing/2014/main" id="{D4182AB3-0202-3845-AD76-BCF69E78C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3" name="Oval 127">
                  <a:extLst>
                    <a:ext uri="{FF2B5EF4-FFF2-40B4-BE49-F238E27FC236}">
                      <a16:creationId xmlns:a16="http://schemas.microsoft.com/office/drawing/2014/main" id="{A33DA194-39E1-774F-AC9E-CDBC33109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4" name="Oval 128">
                  <a:extLst>
                    <a:ext uri="{FF2B5EF4-FFF2-40B4-BE49-F238E27FC236}">
                      <a16:creationId xmlns:a16="http://schemas.microsoft.com/office/drawing/2014/main" id="{E4CD3EE2-A513-6A4D-A30C-7ABC70645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5" name="Oval 129">
                  <a:extLst>
                    <a:ext uri="{FF2B5EF4-FFF2-40B4-BE49-F238E27FC236}">
                      <a16:creationId xmlns:a16="http://schemas.microsoft.com/office/drawing/2014/main" id="{5E00D00F-DC01-E249-A240-D6FD8FF362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6" name="Oval 130">
                  <a:extLst>
                    <a:ext uri="{FF2B5EF4-FFF2-40B4-BE49-F238E27FC236}">
                      <a16:creationId xmlns:a16="http://schemas.microsoft.com/office/drawing/2014/main" id="{61810120-E589-9345-8B31-C7CAA2AFA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7" name="Oval 131">
                  <a:extLst>
                    <a:ext uri="{FF2B5EF4-FFF2-40B4-BE49-F238E27FC236}">
                      <a16:creationId xmlns:a16="http://schemas.microsoft.com/office/drawing/2014/main" id="{86B78E47-355C-4D4A-A05B-6E93E75AB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8" name="Oval 132">
                  <a:extLst>
                    <a:ext uri="{FF2B5EF4-FFF2-40B4-BE49-F238E27FC236}">
                      <a16:creationId xmlns:a16="http://schemas.microsoft.com/office/drawing/2014/main" id="{9F9781F6-3701-9E44-AF3B-F010B9253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29" name="Oval 133">
                  <a:extLst>
                    <a:ext uri="{FF2B5EF4-FFF2-40B4-BE49-F238E27FC236}">
                      <a16:creationId xmlns:a16="http://schemas.microsoft.com/office/drawing/2014/main" id="{2EC133D8-2284-ED4E-B459-272BEF687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69" name="Group 134">
              <a:extLst>
                <a:ext uri="{FF2B5EF4-FFF2-40B4-BE49-F238E27FC236}">
                  <a16:creationId xmlns:a16="http://schemas.microsoft.com/office/drawing/2014/main" id="{DD6ACB98-E74B-514F-BE1F-DCD7106B1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2566" name="Group 135">
                <a:extLst>
                  <a:ext uri="{FF2B5EF4-FFF2-40B4-BE49-F238E27FC236}">
                    <a16:creationId xmlns:a16="http://schemas.microsoft.com/office/drawing/2014/main" id="{A618EF12-8618-6E4C-B70E-6F247249F5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>
                  <a:extLst>
                    <a:ext uri="{FF2B5EF4-FFF2-40B4-BE49-F238E27FC236}">
                      <a16:creationId xmlns:a16="http://schemas.microsoft.com/office/drawing/2014/main" id="{6C893DEC-B5EA-1242-BCB1-421657CC2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3" name="Oval 137">
                  <a:extLst>
                    <a:ext uri="{FF2B5EF4-FFF2-40B4-BE49-F238E27FC236}">
                      <a16:creationId xmlns:a16="http://schemas.microsoft.com/office/drawing/2014/main" id="{52CE0905-1482-324B-882D-F64DE6B54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4" name="Oval 138">
                  <a:extLst>
                    <a:ext uri="{FF2B5EF4-FFF2-40B4-BE49-F238E27FC236}">
                      <a16:creationId xmlns:a16="http://schemas.microsoft.com/office/drawing/2014/main" id="{2E86BEC1-D524-2C40-A296-BC8E04729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5" name="Oval 139">
                  <a:extLst>
                    <a:ext uri="{FF2B5EF4-FFF2-40B4-BE49-F238E27FC236}">
                      <a16:creationId xmlns:a16="http://schemas.microsoft.com/office/drawing/2014/main" id="{A6360AD6-51C5-6F45-8A35-55BEF84E3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6" name="Oval 140">
                  <a:extLst>
                    <a:ext uri="{FF2B5EF4-FFF2-40B4-BE49-F238E27FC236}">
                      <a16:creationId xmlns:a16="http://schemas.microsoft.com/office/drawing/2014/main" id="{D67DA9A6-1BC0-F946-96FC-5555EAC9DB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7" name="Oval 141">
                  <a:extLst>
                    <a:ext uri="{FF2B5EF4-FFF2-40B4-BE49-F238E27FC236}">
                      <a16:creationId xmlns:a16="http://schemas.microsoft.com/office/drawing/2014/main" id="{07D45591-4825-704D-A439-E5B4693B5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8" name="Oval 142">
                  <a:extLst>
                    <a:ext uri="{FF2B5EF4-FFF2-40B4-BE49-F238E27FC236}">
                      <a16:creationId xmlns:a16="http://schemas.microsoft.com/office/drawing/2014/main" id="{0315573E-86E5-0846-8B9C-A6756D515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39" name="Oval 143">
                  <a:extLst>
                    <a:ext uri="{FF2B5EF4-FFF2-40B4-BE49-F238E27FC236}">
                      <a16:creationId xmlns:a16="http://schemas.microsoft.com/office/drawing/2014/main" id="{A7A98F88-7A7F-524F-A3E6-1F49E8544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0" name="Oval 144">
                  <a:extLst>
                    <a:ext uri="{FF2B5EF4-FFF2-40B4-BE49-F238E27FC236}">
                      <a16:creationId xmlns:a16="http://schemas.microsoft.com/office/drawing/2014/main" id="{6F4201B0-4D22-8745-9CB8-B65F5078E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1" name="Oval 145">
                  <a:extLst>
                    <a:ext uri="{FF2B5EF4-FFF2-40B4-BE49-F238E27FC236}">
                      <a16:creationId xmlns:a16="http://schemas.microsoft.com/office/drawing/2014/main" id="{E5D3DBFF-C334-1A42-87E6-324C887E9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2" name="Oval 146">
                  <a:extLst>
                    <a:ext uri="{FF2B5EF4-FFF2-40B4-BE49-F238E27FC236}">
                      <a16:creationId xmlns:a16="http://schemas.microsoft.com/office/drawing/2014/main" id="{8D1CA42C-B97D-0F4C-9F48-3A84261AF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3" name="Oval 147">
                  <a:extLst>
                    <a:ext uri="{FF2B5EF4-FFF2-40B4-BE49-F238E27FC236}">
                      <a16:creationId xmlns:a16="http://schemas.microsoft.com/office/drawing/2014/main" id="{368C6701-9E92-374A-803B-74FCFE3F5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4" name="Oval 148">
                  <a:extLst>
                    <a:ext uri="{FF2B5EF4-FFF2-40B4-BE49-F238E27FC236}">
                      <a16:creationId xmlns:a16="http://schemas.microsoft.com/office/drawing/2014/main" id="{2AB41FB4-3E47-B142-BBE4-3C8AD03B3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5" name="Oval 149">
                  <a:extLst>
                    <a:ext uri="{FF2B5EF4-FFF2-40B4-BE49-F238E27FC236}">
                      <a16:creationId xmlns:a16="http://schemas.microsoft.com/office/drawing/2014/main" id="{F71ABEF4-8FBD-4043-B168-A740BB05A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567" name="Group 150">
                <a:extLst>
                  <a:ext uri="{FF2B5EF4-FFF2-40B4-BE49-F238E27FC236}">
                    <a16:creationId xmlns:a16="http://schemas.microsoft.com/office/drawing/2014/main" id="{BF890D1E-5517-E046-96F1-F20F07DA41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>
                  <a:extLst>
                    <a:ext uri="{FF2B5EF4-FFF2-40B4-BE49-F238E27FC236}">
                      <a16:creationId xmlns:a16="http://schemas.microsoft.com/office/drawing/2014/main" id="{2CB6DF56-F24E-F141-9100-5A143003A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8" name="Oval 152">
                  <a:extLst>
                    <a:ext uri="{FF2B5EF4-FFF2-40B4-BE49-F238E27FC236}">
                      <a16:creationId xmlns:a16="http://schemas.microsoft.com/office/drawing/2014/main" id="{9BA65A4A-EAA2-194F-9154-05967EEAD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49" name="Oval 153">
                  <a:extLst>
                    <a:ext uri="{FF2B5EF4-FFF2-40B4-BE49-F238E27FC236}">
                      <a16:creationId xmlns:a16="http://schemas.microsoft.com/office/drawing/2014/main" id="{F06D4E3A-A363-CD40-96D4-E568EF61E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0" name="Oval 154">
                  <a:extLst>
                    <a:ext uri="{FF2B5EF4-FFF2-40B4-BE49-F238E27FC236}">
                      <a16:creationId xmlns:a16="http://schemas.microsoft.com/office/drawing/2014/main" id="{BEBD8A58-3959-9F41-83D2-ED6BB857F5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1" name="Oval 155">
                  <a:extLst>
                    <a:ext uri="{FF2B5EF4-FFF2-40B4-BE49-F238E27FC236}">
                      <a16:creationId xmlns:a16="http://schemas.microsoft.com/office/drawing/2014/main" id="{3B59402A-7234-A147-BE88-CF2B958E03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2" name="Oval 156">
                  <a:extLst>
                    <a:ext uri="{FF2B5EF4-FFF2-40B4-BE49-F238E27FC236}">
                      <a16:creationId xmlns:a16="http://schemas.microsoft.com/office/drawing/2014/main" id="{FBFF0B90-3C1E-9A44-8A4D-BAD3B18F01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3" name="Oval 157">
                  <a:extLst>
                    <a:ext uri="{FF2B5EF4-FFF2-40B4-BE49-F238E27FC236}">
                      <a16:creationId xmlns:a16="http://schemas.microsoft.com/office/drawing/2014/main" id="{EB1C476D-489C-C94E-B3B1-D8FE3D9DF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4" name="Oval 158">
                  <a:extLst>
                    <a:ext uri="{FF2B5EF4-FFF2-40B4-BE49-F238E27FC236}">
                      <a16:creationId xmlns:a16="http://schemas.microsoft.com/office/drawing/2014/main" id="{19199549-0960-7841-8ED6-30E5318E1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5" name="Oval 159">
                  <a:extLst>
                    <a:ext uri="{FF2B5EF4-FFF2-40B4-BE49-F238E27FC236}">
                      <a16:creationId xmlns:a16="http://schemas.microsoft.com/office/drawing/2014/main" id="{F51310C7-9163-CF45-B15D-831FD94F44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6" name="Oval 160">
                  <a:extLst>
                    <a:ext uri="{FF2B5EF4-FFF2-40B4-BE49-F238E27FC236}">
                      <a16:creationId xmlns:a16="http://schemas.microsoft.com/office/drawing/2014/main" id="{9A91FF28-C13F-D641-A074-BA6ADD85D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7" name="Oval 161">
                  <a:extLst>
                    <a:ext uri="{FF2B5EF4-FFF2-40B4-BE49-F238E27FC236}">
                      <a16:creationId xmlns:a16="http://schemas.microsoft.com/office/drawing/2014/main" id="{95C270FA-3E9C-9B4A-A2F2-F3621F061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8" name="Oval 162">
                  <a:extLst>
                    <a:ext uri="{FF2B5EF4-FFF2-40B4-BE49-F238E27FC236}">
                      <a16:creationId xmlns:a16="http://schemas.microsoft.com/office/drawing/2014/main" id="{2E4FF0AD-8CFA-2E4C-8B3D-01E9AC3F1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59" name="Oval 163">
                  <a:extLst>
                    <a:ext uri="{FF2B5EF4-FFF2-40B4-BE49-F238E27FC236}">
                      <a16:creationId xmlns:a16="http://schemas.microsoft.com/office/drawing/2014/main" id="{B93DD12B-CF82-8A41-B84F-39CF049448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0" name="Oval 164">
                  <a:extLst>
                    <a:ext uri="{FF2B5EF4-FFF2-40B4-BE49-F238E27FC236}">
                      <a16:creationId xmlns:a16="http://schemas.microsoft.com/office/drawing/2014/main" id="{CAE2448C-35D0-D740-AFB1-47358589C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0" name="Group 165">
              <a:extLst>
                <a:ext uri="{FF2B5EF4-FFF2-40B4-BE49-F238E27FC236}">
                  <a16:creationId xmlns:a16="http://schemas.microsoft.com/office/drawing/2014/main" id="{FF6B473F-9C51-354C-8A38-33F826BC8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2536" name="Group 166">
                <a:extLst>
                  <a:ext uri="{FF2B5EF4-FFF2-40B4-BE49-F238E27FC236}">
                    <a16:creationId xmlns:a16="http://schemas.microsoft.com/office/drawing/2014/main" id="{A22CF7FC-62DA-A943-8055-7875FEE74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>
                  <a:extLst>
                    <a:ext uri="{FF2B5EF4-FFF2-40B4-BE49-F238E27FC236}">
                      <a16:creationId xmlns:a16="http://schemas.microsoft.com/office/drawing/2014/main" id="{EF2F9367-7AD7-4E40-A570-688319ECB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4" name="Oval 168">
                  <a:extLst>
                    <a:ext uri="{FF2B5EF4-FFF2-40B4-BE49-F238E27FC236}">
                      <a16:creationId xmlns:a16="http://schemas.microsoft.com/office/drawing/2014/main" id="{7AD753CA-D18D-C54F-830F-FB61570ADA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5" name="Oval 169">
                  <a:extLst>
                    <a:ext uri="{FF2B5EF4-FFF2-40B4-BE49-F238E27FC236}">
                      <a16:creationId xmlns:a16="http://schemas.microsoft.com/office/drawing/2014/main" id="{1A9E8077-0594-314E-90B8-570D63106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6" name="Oval 170">
                  <a:extLst>
                    <a:ext uri="{FF2B5EF4-FFF2-40B4-BE49-F238E27FC236}">
                      <a16:creationId xmlns:a16="http://schemas.microsoft.com/office/drawing/2014/main" id="{02FD743C-9B32-934D-8413-12C65EEFF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7" name="Oval 171">
                  <a:extLst>
                    <a:ext uri="{FF2B5EF4-FFF2-40B4-BE49-F238E27FC236}">
                      <a16:creationId xmlns:a16="http://schemas.microsoft.com/office/drawing/2014/main" id="{198B1FFD-0450-384D-88D2-187BEE8D8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8" name="Oval 172">
                  <a:extLst>
                    <a:ext uri="{FF2B5EF4-FFF2-40B4-BE49-F238E27FC236}">
                      <a16:creationId xmlns:a16="http://schemas.microsoft.com/office/drawing/2014/main" id="{3CE6E93A-592E-F741-9A86-821E8E408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69" name="Oval 173">
                  <a:extLst>
                    <a:ext uri="{FF2B5EF4-FFF2-40B4-BE49-F238E27FC236}">
                      <a16:creationId xmlns:a16="http://schemas.microsoft.com/office/drawing/2014/main" id="{F217A743-7931-4B45-B4B3-F2E042112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0" name="Oval 174">
                  <a:extLst>
                    <a:ext uri="{FF2B5EF4-FFF2-40B4-BE49-F238E27FC236}">
                      <a16:creationId xmlns:a16="http://schemas.microsoft.com/office/drawing/2014/main" id="{A7266E0A-7612-E842-898F-F4C1D5A6C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1" name="Oval 175">
                  <a:extLst>
                    <a:ext uri="{FF2B5EF4-FFF2-40B4-BE49-F238E27FC236}">
                      <a16:creationId xmlns:a16="http://schemas.microsoft.com/office/drawing/2014/main" id="{6FAF6C9B-2561-3348-B6C5-0870B0855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2" name="Oval 176">
                  <a:extLst>
                    <a:ext uri="{FF2B5EF4-FFF2-40B4-BE49-F238E27FC236}">
                      <a16:creationId xmlns:a16="http://schemas.microsoft.com/office/drawing/2014/main" id="{D9236226-7304-7741-980A-DCED6673C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3" name="Oval 177">
                  <a:extLst>
                    <a:ext uri="{FF2B5EF4-FFF2-40B4-BE49-F238E27FC236}">
                      <a16:creationId xmlns:a16="http://schemas.microsoft.com/office/drawing/2014/main" id="{E0BA81A8-DEE5-A340-AFAA-31382FF6A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4" name="Oval 178">
                  <a:extLst>
                    <a:ext uri="{FF2B5EF4-FFF2-40B4-BE49-F238E27FC236}">
                      <a16:creationId xmlns:a16="http://schemas.microsoft.com/office/drawing/2014/main" id="{E4B865BE-8485-7746-95D2-1781D184A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5" name="Oval 179">
                  <a:extLst>
                    <a:ext uri="{FF2B5EF4-FFF2-40B4-BE49-F238E27FC236}">
                      <a16:creationId xmlns:a16="http://schemas.microsoft.com/office/drawing/2014/main" id="{71F30892-2194-6445-B5DB-0796863DD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6" name="Oval 180">
                  <a:extLst>
                    <a:ext uri="{FF2B5EF4-FFF2-40B4-BE49-F238E27FC236}">
                      <a16:creationId xmlns:a16="http://schemas.microsoft.com/office/drawing/2014/main" id="{9FA3EBB1-EC3F-C847-89C7-1E84E73D2E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537" name="Group 181">
                <a:extLst>
                  <a:ext uri="{FF2B5EF4-FFF2-40B4-BE49-F238E27FC236}">
                    <a16:creationId xmlns:a16="http://schemas.microsoft.com/office/drawing/2014/main" id="{AE517DBB-E81D-8944-BE76-ADBAAD844A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>
                  <a:extLst>
                    <a:ext uri="{FF2B5EF4-FFF2-40B4-BE49-F238E27FC236}">
                      <a16:creationId xmlns:a16="http://schemas.microsoft.com/office/drawing/2014/main" id="{B4E75866-84CF-6345-8EFE-860F0C860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79" name="Oval 183">
                  <a:extLst>
                    <a:ext uri="{FF2B5EF4-FFF2-40B4-BE49-F238E27FC236}">
                      <a16:creationId xmlns:a16="http://schemas.microsoft.com/office/drawing/2014/main" id="{C9F30375-37E1-AC43-BC2A-3589C7FBD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0" name="Oval 184">
                  <a:extLst>
                    <a:ext uri="{FF2B5EF4-FFF2-40B4-BE49-F238E27FC236}">
                      <a16:creationId xmlns:a16="http://schemas.microsoft.com/office/drawing/2014/main" id="{FE94FF43-8B83-9447-BECF-5CEDD3185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1" name="Oval 185">
                  <a:extLst>
                    <a:ext uri="{FF2B5EF4-FFF2-40B4-BE49-F238E27FC236}">
                      <a16:creationId xmlns:a16="http://schemas.microsoft.com/office/drawing/2014/main" id="{BD66234E-5613-2D40-9082-31BC1CD03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2" name="Oval 186">
                  <a:extLst>
                    <a:ext uri="{FF2B5EF4-FFF2-40B4-BE49-F238E27FC236}">
                      <a16:creationId xmlns:a16="http://schemas.microsoft.com/office/drawing/2014/main" id="{E074DB98-78A3-2243-BEEA-985B6849E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3" name="Oval 187">
                  <a:extLst>
                    <a:ext uri="{FF2B5EF4-FFF2-40B4-BE49-F238E27FC236}">
                      <a16:creationId xmlns:a16="http://schemas.microsoft.com/office/drawing/2014/main" id="{CCC87570-8BF9-C649-9DD8-B06E6E4D7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4" name="Oval 188">
                  <a:extLst>
                    <a:ext uri="{FF2B5EF4-FFF2-40B4-BE49-F238E27FC236}">
                      <a16:creationId xmlns:a16="http://schemas.microsoft.com/office/drawing/2014/main" id="{64447C70-C70F-534C-A17F-4A6CAF658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5" name="Oval 189">
                  <a:extLst>
                    <a:ext uri="{FF2B5EF4-FFF2-40B4-BE49-F238E27FC236}">
                      <a16:creationId xmlns:a16="http://schemas.microsoft.com/office/drawing/2014/main" id="{1FCF838D-E72E-8048-AFEA-1B79BB374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6" name="Oval 190">
                  <a:extLst>
                    <a:ext uri="{FF2B5EF4-FFF2-40B4-BE49-F238E27FC236}">
                      <a16:creationId xmlns:a16="http://schemas.microsoft.com/office/drawing/2014/main" id="{9B36C122-41DF-B945-B5F2-B0D563AC4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7" name="Oval 191">
                  <a:extLst>
                    <a:ext uri="{FF2B5EF4-FFF2-40B4-BE49-F238E27FC236}">
                      <a16:creationId xmlns:a16="http://schemas.microsoft.com/office/drawing/2014/main" id="{4071018B-EED5-6B4D-A3D3-6CBA339B3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8" name="Oval 192">
                  <a:extLst>
                    <a:ext uri="{FF2B5EF4-FFF2-40B4-BE49-F238E27FC236}">
                      <a16:creationId xmlns:a16="http://schemas.microsoft.com/office/drawing/2014/main" id="{F0043476-870E-CD4E-9517-61A4545AC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89" name="Oval 193">
                  <a:extLst>
                    <a:ext uri="{FF2B5EF4-FFF2-40B4-BE49-F238E27FC236}">
                      <a16:creationId xmlns:a16="http://schemas.microsoft.com/office/drawing/2014/main" id="{7E39BC1D-361A-C04A-B632-07D678205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0" name="Oval 194">
                  <a:extLst>
                    <a:ext uri="{FF2B5EF4-FFF2-40B4-BE49-F238E27FC236}">
                      <a16:creationId xmlns:a16="http://schemas.microsoft.com/office/drawing/2014/main" id="{25A1BD3B-E43A-E543-B2D8-9E50BEB5E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1" name="Oval 195">
                  <a:extLst>
                    <a:ext uri="{FF2B5EF4-FFF2-40B4-BE49-F238E27FC236}">
                      <a16:creationId xmlns:a16="http://schemas.microsoft.com/office/drawing/2014/main" id="{21FA67CD-A4FC-B442-B9EC-8FC1E1E71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1" name="Group 196">
              <a:extLst>
                <a:ext uri="{FF2B5EF4-FFF2-40B4-BE49-F238E27FC236}">
                  <a16:creationId xmlns:a16="http://schemas.microsoft.com/office/drawing/2014/main" id="{00DBA5BC-250B-EB48-ABE7-1FD135312C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2506" name="Group 197">
                <a:extLst>
                  <a:ext uri="{FF2B5EF4-FFF2-40B4-BE49-F238E27FC236}">
                    <a16:creationId xmlns:a16="http://schemas.microsoft.com/office/drawing/2014/main" id="{8DD1B890-33F7-C04E-A2D0-DD993933B2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>
                  <a:extLst>
                    <a:ext uri="{FF2B5EF4-FFF2-40B4-BE49-F238E27FC236}">
                      <a16:creationId xmlns:a16="http://schemas.microsoft.com/office/drawing/2014/main" id="{51932FFC-6818-1249-8CB3-13A17BF7D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5" name="Oval 199">
                  <a:extLst>
                    <a:ext uri="{FF2B5EF4-FFF2-40B4-BE49-F238E27FC236}">
                      <a16:creationId xmlns:a16="http://schemas.microsoft.com/office/drawing/2014/main" id="{D8332707-47A5-9D4B-B506-B5FBC2799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6" name="Oval 200">
                  <a:extLst>
                    <a:ext uri="{FF2B5EF4-FFF2-40B4-BE49-F238E27FC236}">
                      <a16:creationId xmlns:a16="http://schemas.microsoft.com/office/drawing/2014/main" id="{A503092B-FC42-2248-B213-925FE27DB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7" name="Oval 201">
                  <a:extLst>
                    <a:ext uri="{FF2B5EF4-FFF2-40B4-BE49-F238E27FC236}">
                      <a16:creationId xmlns:a16="http://schemas.microsoft.com/office/drawing/2014/main" id="{FBFDA73B-FCCA-C240-BBCE-471BAA89B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8" name="Oval 202">
                  <a:extLst>
                    <a:ext uri="{FF2B5EF4-FFF2-40B4-BE49-F238E27FC236}">
                      <a16:creationId xmlns:a16="http://schemas.microsoft.com/office/drawing/2014/main" id="{203CFAC5-E08F-D144-B5E1-0F1A687DE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899" name="Oval 203">
                  <a:extLst>
                    <a:ext uri="{FF2B5EF4-FFF2-40B4-BE49-F238E27FC236}">
                      <a16:creationId xmlns:a16="http://schemas.microsoft.com/office/drawing/2014/main" id="{CFEEF111-DC61-934B-A9A7-CB60FC2E3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0" name="Oval 204">
                  <a:extLst>
                    <a:ext uri="{FF2B5EF4-FFF2-40B4-BE49-F238E27FC236}">
                      <a16:creationId xmlns:a16="http://schemas.microsoft.com/office/drawing/2014/main" id="{5FA48780-A79F-F84B-9C4C-0108271C5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1" name="Oval 205">
                  <a:extLst>
                    <a:ext uri="{FF2B5EF4-FFF2-40B4-BE49-F238E27FC236}">
                      <a16:creationId xmlns:a16="http://schemas.microsoft.com/office/drawing/2014/main" id="{6EFB2C66-AB46-834D-A36C-982E8C9B4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2" name="Oval 206">
                  <a:extLst>
                    <a:ext uri="{FF2B5EF4-FFF2-40B4-BE49-F238E27FC236}">
                      <a16:creationId xmlns:a16="http://schemas.microsoft.com/office/drawing/2014/main" id="{279B5A85-EC32-244B-9EA5-A32A4A065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3" name="Oval 207">
                  <a:extLst>
                    <a:ext uri="{FF2B5EF4-FFF2-40B4-BE49-F238E27FC236}">
                      <a16:creationId xmlns:a16="http://schemas.microsoft.com/office/drawing/2014/main" id="{F6856221-0E72-3F4F-8674-19A896A6C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4" name="Oval 208">
                  <a:extLst>
                    <a:ext uri="{FF2B5EF4-FFF2-40B4-BE49-F238E27FC236}">
                      <a16:creationId xmlns:a16="http://schemas.microsoft.com/office/drawing/2014/main" id="{096E5CDF-B48A-0344-B854-C2EC18E307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5" name="Oval 209">
                  <a:extLst>
                    <a:ext uri="{FF2B5EF4-FFF2-40B4-BE49-F238E27FC236}">
                      <a16:creationId xmlns:a16="http://schemas.microsoft.com/office/drawing/2014/main" id="{5CBE012C-120A-C743-830E-394DF5B28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6" name="Oval 210">
                  <a:extLst>
                    <a:ext uri="{FF2B5EF4-FFF2-40B4-BE49-F238E27FC236}">
                      <a16:creationId xmlns:a16="http://schemas.microsoft.com/office/drawing/2014/main" id="{240A5B07-D6D3-4047-8CAF-B6077155E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07" name="Oval 211">
                  <a:extLst>
                    <a:ext uri="{FF2B5EF4-FFF2-40B4-BE49-F238E27FC236}">
                      <a16:creationId xmlns:a16="http://schemas.microsoft.com/office/drawing/2014/main" id="{1D4153FA-42BA-A942-8E40-AF86FC622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507" name="Group 212">
                <a:extLst>
                  <a:ext uri="{FF2B5EF4-FFF2-40B4-BE49-F238E27FC236}">
                    <a16:creationId xmlns:a16="http://schemas.microsoft.com/office/drawing/2014/main" id="{6010C5EF-793B-0C40-BB2A-1DCB9CEDE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>
                  <a:extLst>
                    <a:ext uri="{FF2B5EF4-FFF2-40B4-BE49-F238E27FC236}">
                      <a16:creationId xmlns:a16="http://schemas.microsoft.com/office/drawing/2014/main" id="{F3C2CD83-5439-0540-9B8D-479CE0AA3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0" name="Oval 214">
                  <a:extLst>
                    <a:ext uri="{FF2B5EF4-FFF2-40B4-BE49-F238E27FC236}">
                      <a16:creationId xmlns:a16="http://schemas.microsoft.com/office/drawing/2014/main" id="{64B76A86-F628-9B46-A508-500866869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1" name="Oval 215">
                  <a:extLst>
                    <a:ext uri="{FF2B5EF4-FFF2-40B4-BE49-F238E27FC236}">
                      <a16:creationId xmlns:a16="http://schemas.microsoft.com/office/drawing/2014/main" id="{7F6FE79D-3B28-1D41-BEF9-87B465F258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2" name="Oval 216">
                  <a:extLst>
                    <a:ext uri="{FF2B5EF4-FFF2-40B4-BE49-F238E27FC236}">
                      <a16:creationId xmlns:a16="http://schemas.microsoft.com/office/drawing/2014/main" id="{BD4EE749-8A8E-7B46-A133-F9F4F3AEC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3" name="Oval 217">
                  <a:extLst>
                    <a:ext uri="{FF2B5EF4-FFF2-40B4-BE49-F238E27FC236}">
                      <a16:creationId xmlns:a16="http://schemas.microsoft.com/office/drawing/2014/main" id="{697BA580-FAF4-1E46-AF3B-5B79E391F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4" name="Oval 218">
                  <a:extLst>
                    <a:ext uri="{FF2B5EF4-FFF2-40B4-BE49-F238E27FC236}">
                      <a16:creationId xmlns:a16="http://schemas.microsoft.com/office/drawing/2014/main" id="{BB896BBA-2717-3F4E-890C-C47D6E9C7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5" name="Oval 219">
                  <a:extLst>
                    <a:ext uri="{FF2B5EF4-FFF2-40B4-BE49-F238E27FC236}">
                      <a16:creationId xmlns:a16="http://schemas.microsoft.com/office/drawing/2014/main" id="{EE12148D-320E-6F4C-8800-93A523952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6" name="Oval 220">
                  <a:extLst>
                    <a:ext uri="{FF2B5EF4-FFF2-40B4-BE49-F238E27FC236}">
                      <a16:creationId xmlns:a16="http://schemas.microsoft.com/office/drawing/2014/main" id="{A91E6930-0349-894F-814B-EB6E4851E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7" name="Oval 221">
                  <a:extLst>
                    <a:ext uri="{FF2B5EF4-FFF2-40B4-BE49-F238E27FC236}">
                      <a16:creationId xmlns:a16="http://schemas.microsoft.com/office/drawing/2014/main" id="{BEA6738A-A994-FE4A-994A-FF8AFD7FA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8" name="Oval 222">
                  <a:extLst>
                    <a:ext uri="{FF2B5EF4-FFF2-40B4-BE49-F238E27FC236}">
                      <a16:creationId xmlns:a16="http://schemas.microsoft.com/office/drawing/2014/main" id="{AD0852EE-DC31-5F45-87E9-132707C09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19" name="Oval 223">
                  <a:extLst>
                    <a:ext uri="{FF2B5EF4-FFF2-40B4-BE49-F238E27FC236}">
                      <a16:creationId xmlns:a16="http://schemas.microsoft.com/office/drawing/2014/main" id="{BDD119C6-557F-1A40-BC6B-4CEE54424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0" name="Oval 224">
                  <a:extLst>
                    <a:ext uri="{FF2B5EF4-FFF2-40B4-BE49-F238E27FC236}">
                      <a16:creationId xmlns:a16="http://schemas.microsoft.com/office/drawing/2014/main" id="{6E873477-A469-C249-9DA0-247F690BA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1" name="Oval 225">
                  <a:extLst>
                    <a:ext uri="{FF2B5EF4-FFF2-40B4-BE49-F238E27FC236}">
                      <a16:creationId xmlns:a16="http://schemas.microsoft.com/office/drawing/2014/main" id="{2D2F9681-480C-F846-875F-0F6B8DF05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2" name="Oval 226">
                  <a:extLst>
                    <a:ext uri="{FF2B5EF4-FFF2-40B4-BE49-F238E27FC236}">
                      <a16:creationId xmlns:a16="http://schemas.microsoft.com/office/drawing/2014/main" id="{23D9A46C-54E6-E64B-9401-82482A560E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2" name="Group 227">
              <a:extLst>
                <a:ext uri="{FF2B5EF4-FFF2-40B4-BE49-F238E27FC236}">
                  <a16:creationId xmlns:a16="http://schemas.microsoft.com/office/drawing/2014/main" id="{97780780-CC10-7144-AD4B-538A7D3A0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2476" name="Group 228">
                <a:extLst>
                  <a:ext uri="{FF2B5EF4-FFF2-40B4-BE49-F238E27FC236}">
                    <a16:creationId xmlns:a16="http://schemas.microsoft.com/office/drawing/2014/main" id="{96660490-39DB-9C41-BE2D-2EFDD8B89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>
                  <a:extLst>
                    <a:ext uri="{FF2B5EF4-FFF2-40B4-BE49-F238E27FC236}">
                      <a16:creationId xmlns:a16="http://schemas.microsoft.com/office/drawing/2014/main" id="{4D03125F-261A-0047-9A07-28322B3C7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6" name="Oval 230">
                  <a:extLst>
                    <a:ext uri="{FF2B5EF4-FFF2-40B4-BE49-F238E27FC236}">
                      <a16:creationId xmlns:a16="http://schemas.microsoft.com/office/drawing/2014/main" id="{D4BD64D7-5875-E64A-BBFE-77340FD58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7" name="Oval 231">
                  <a:extLst>
                    <a:ext uri="{FF2B5EF4-FFF2-40B4-BE49-F238E27FC236}">
                      <a16:creationId xmlns:a16="http://schemas.microsoft.com/office/drawing/2014/main" id="{7DEB57A4-E4CB-B740-9C96-66C1DE1DC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8" name="Oval 232">
                  <a:extLst>
                    <a:ext uri="{FF2B5EF4-FFF2-40B4-BE49-F238E27FC236}">
                      <a16:creationId xmlns:a16="http://schemas.microsoft.com/office/drawing/2014/main" id="{E0A37593-34A1-CD49-87B4-BD983D1988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29" name="Oval 233">
                  <a:extLst>
                    <a:ext uri="{FF2B5EF4-FFF2-40B4-BE49-F238E27FC236}">
                      <a16:creationId xmlns:a16="http://schemas.microsoft.com/office/drawing/2014/main" id="{670E4D17-1DC8-FC43-9248-36B0F4518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0" name="Oval 234">
                  <a:extLst>
                    <a:ext uri="{FF2B5EF4-FFF2-40B4-BE49-F238E27FC236}">
                      <a16:creationId xmlns:a16="http://schemas.microsoft.com/office/drawing/2014/main" id="{713ABB7A-7E8B-924D-A5C5-9457009CE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1" name="Oval 235">
                  <a:extLst>
                    <a:ext uri="{FF2B5EF4-FFF2-40B4-BE49-F238E27FC236}">
                      <a16:creationId xmlns:a16="http://schemas.microsoft.com/office/drawing/2014/main" id="{913833DF-FF8E-E24C-808F-EB41DC543E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2" name="Oval 236">
                  <a:extLst>
                    <a:ext uri="{FF2B5EF4-FFF2-40B4-BE49-F238E27FC236}">
                      <a16:creationId xmlns:a16="http://schemas.microsoft.com/office/drawing/2014/main" id="{480BD514-7074-A445-AE6D-BEBB708FF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3" name="Oval 237">
                  <a:extLst>
                    <a:ext uri="{FF2B5EF4-FFF2-40B4-BE49-F238E27FC236}">
                      <a16:creationId xmlns:a16="http://schemas.microsoft.com/office/drawing/2014/main" id="{379FFF38-6EED-AD43-8D1F-B7A51DA21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4" name="Oval 238">
                  <a:extLst>
                    <a:ext uri="{FF2B5EF4-FFF2-40B4-BE49-F238E27FC236}">
                      <a16:creationId xmlns:a16="http://schemas.microsoft.com/office/drawing/2014/main" id="{6F237984-011D-EB45-BF71-697A5BE01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5" name="Oval 239">
                  <a:extLst>
                    <a:ext uri="{FF2B5EF4-FFF2-40B4-BE49-F238E27FC236}">
                      <a16:creationId xmlns:a16="http://schemas.microsoft.com/office/drawing/2014/main" id="{A6140E46-26F9-1A43-AEA2-4846CD556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6" name="Oval 240">
                  <a:extLst>
                    <a:ext uri="{FF2B5EF4-FFF2-40B4-BE49-F238E27FC236}">
                      <a16:creationId xmlns:a16="http://schemas.microsoft.com/office/drawing/2014/main" id="{59C88446-8EF1-3942-8458-E59E2CB31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7" name="Oval 241">
                  <a:extLst>
                    <a:ext uri="{FF2B5EF4-FFF2-40B4-BE49-F238E27FC236}">
                      <a16:creationId xmlns:a16="http://schemas.microsoft.com/office/drawing/2014/main" id="{94C8B696-4EBD-604F-9669-A4A79A767B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38" name="Oval 242">
                  <a:extLst>
                    <a:ext uri="{FF2B5EF4-FFF2-40B4-BE49-F238E27FC236}">
                      <a16:creationId xmlns:a16="http://schemas.microsoft.com/office/drawing/2014/main" id="{F8EBB408-FCA7-1E4C-B965-08552DF43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477" name="Group 243">
                <a:extLst>
                  <a:ext uri="{FF2B5EF4-FFF2-40B4-BE49-F238E27FC236}">
                    <a16:creationId xmlns:a16="http://schemas.microsoft.com/office/drawing/2014/main" id="{22F3BAAD-EF9A-264A-9B12-5760150E84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>
                  <a:extLst>
                    <a:ext uri="{FF2B5EF4-FFF2-40B4-BE49-F238E27FC236}">
                      <a16:creationId xmlns:a16="http://schemas.microsoft.com/office/drawing/2014/main" id="{85C57DF8-DC57-D34D-B607-E92E3F220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1" name="Oval 245">
                  <a:extLst>
                    <a:ext uri="{FF2B5EF4-FFF2-40B4-BE49-F238E27FC236}">
                      <a16:creationId xmlns:a16="http://schemas.microsoft.com/office/drawing/2014/main" id="{5F275EB8-D409-C84B-8D68-6B0D2A71F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2" name="Oval 246">
                  <a:extLst>
                    <a:ext uri="{FF2B5EF4-FFF2-40B4-BE49-F238E27FC236}">
                      <a16:creationId xmlns:a16="http://schemas.microsoft.com/office/drawing/2014/main" id="{B7A74E2C-C64A-344C-B708-05830977D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3" name="Oval 247">
                  <a:extLst>
                    <a:ext uri="{FF2B5EF4-FFF2-40B4-BE49-F238E27FC236}">
                      <a16:creationId xmlns:a16="http://schemas.microsoft.com/office/drawing/2014/main" id="{5FA9B579-0781-9B45-8365-EA53275C2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4" name="Oval 248">
                  <a:extLst>
                    <a:ext uri="{FF2B5EF4-FFF2-40B4-BE49-F238E27FC236}">
                      <a16:creationId xmlns:a16="http://schemas.microsoft.com/office/drawing/2014/main" id="{814469AD-BD32-1E48-A0ED-2783E0779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5" name="Oval 249">
                  <a:extLst>
                    <a:ext uri="{FF2B5EF4-FFF2-40B4-BE49-F238E27FC236}">
                      <a16:creationId xmlns:a16="http://schemas.microsoft.com/office/drawing/2014/main" id="{EBB68AB2-435E-0045-949E-48335E871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6" name="Oval 250">
                  <a:extLst>
                    <a:ext uri="{FF2B5EF4-FFF2-40B4-BE49-F238E27FC236}">
                      <a16:creationId xmlns:a16="http://schemas.microsoft.com/office/drawing/2014/main" id="{41632BD5-3A2D-F949-B27B-8CD2499CDB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7" name="Oval 251">
                  <a:extLst>
                    <a:ext uri="{FF2B5EF4-FFF2-40B4-BE49-F238E27FC236}">
                      <a16:creationId xmlns:a16="http://schemas.microsoft.com/office/drawing/2014/main" id="{76EF9A82-8D87-024D-8699-A730D3CD1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8" name="Oval 252">
                  <a:extLst>
                    <a:ext uri="{FF2B5EF4-FFF2-40B4-BE49-F238E27FC236}">
                      <a16:creationId xmlns:a16="http://schemas.microsoft.com/office/drawing/2014/main" id="{38D934AB-6448-E848-AF5B-B5A1EF933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49" name="Oval 253">
                  <a:extLst>
                    <a:ext uri="{FF2B5EF4-FFF2-40B4-BE49-F238E27FC236}">
                      <a16:creationId xmlns:a16="http://schemas.microsoft.com/office/drawing/2014/main" id="{B25847DE-FF2B-7647-A9DA-765CAC054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0" name="Oval 254">
                  <a:extLst>
                    <a:ext uri="{FF2B5EF4-FFF2-40B4-BE49-F238E27FC236}">
                      <a16:creationId xmlns:a16="http://schemas.microsoft.com/office/drawing/2014/main" id="{D48B5B09-28B7-C140-BEC9-5198F9564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1" name="Oval 255">
                  <a:extLst>
                    <a:ext uri="{FF2B5EF4-FFF2-40B4-BE49-F238E27FC236}">
                      <a16:creationId xmlns:a16="http://schemas.microsoft.com/office/drawing/2014/main" id="{978B579B-94B0-7243-860C-C23437887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2" name="Oval 256">
                  <a:extLst>
                    <a:ext uri="{FF2B5EF4-FFF2-40B4-BE49-F238E27FC236}">
                      <a16:creationId xmlns:a16="http://schemas.microsoft.com/office/drawing/2014/main" id="{CBFA52D6-EF59-A649-9C28-EBDEF58F3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3" name="Oval 257">
                  <a:extLst>
                    <a:ext uri="{FF2B5EF4-FFF2-40B4-BE49-F238E27FC236}">
                      <a16:creationId xmlns:a16="http://schemas.microsoft.com/office/drawing/2014/main" id="{B5199436-8707-4D45-AEE4-633618922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3" name="Group 258">
              <a:extLst>
                <a:ext uri="{FF2B5EF4-FFF2-40B4-BE49-F238E27FC236}">
                  <a16:creationId xmlns:a16="http://schemas.microsoft.com/office/drawing/2014/main" id="{E10155B2-34DB-734D-B284-B96FEB1C42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2446" name="Group 259">
                <a:extLst>
                  <a:ext uri="{FF2B5EF4-FFF2-40B4-BE49-F238E27FC236}">
                    <a16:creationId xmlns:a16="http://schemas.microsoft.com/office/drawing/2014/main" id="{C8609C9D-D87D-A849-8B1B-083A094065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>
                  <a:extLst>
                    <a:ext uri="{FF2B5EF4-FFF2-40B4-BE49-F238E27FC236}">
                      <a16:creationId xmlns:a16="http://schemas.microsoft.com/office/drawing/2014/main" id="{92225BE0-B0CE-DD45-9E87-437FDC84B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7" name="Oval 261">
                  <a:extLst>
                    <a:ext uri="{FF2B5EF4-FFF2-40B4-BE49-F238E27FC236}">
                      <a16:creationId xmlns:a16="http://schemas.microsoft.com/office/drawing/2014/main" id="{B05F3F0F-9CD8-B34D-AEB9-B11DF16FE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8" name="Oval 262">
                  <a:extLst>
                    <a:ext uri="{FF2B5EF4-FFF2-40B4-BE49-F238E27FC236}">
                      <a16:creationId xmlns:a16="http://schemas.microsoft.com/office/drawing/2014/main" id="{585E02B5-4661-C748-9C4D-398D619EB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59" name="Oval 263">
                  <a:extLst>
                    <a:ext uri="{FF2B5EF4-FFF2-40B4-BE49-F238E27FC236}">
                      <a16:creationId xmlns:a16="http://schemas.microsoft.com/office/drawing/2014/main" id="{51F35A26-D553-ED46-BA4D-6194D1CE8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0" name="Oval 264">
                  <a:extLst>
                    <a:ext uri="{FF2B5EF4-FFF2-40B4-BE49-F238E27FC236}">
                      <a16:creationId xmlns:a16="http://schemas.microsoft.com/office/drawing/2014/main" id="{88BEE859-F029-1A40-A9C5-172B91AD5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1" name="Oval 265">
                  <a:extLst>
                    <a:ext uri="{FF2B5EF4-FFF2-40B4-BE49-F238E27FC236}">
                      <a16:creationId xmlns:a16="http://schemas.microsoft.com/office/drawing/2014/main" id="{11F17080-7275-D641-A4C3-DEF11A553A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2" name="Oval 266">
                  <a:extLst>
                    <a:ext uri="{FF2B5EF4-FFF2-40B4-BE49-F238E27FC236}">
                      <a16:creationId xmlns:a16="http://schemas.microsoft.com/office/drawing/2014/main" id="{67896B85-B2D7-6240-ACB0-DECD3BFB7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3" name="Oval 267">
                  <a:extLst>
                    <a:ext uri="{FF2B5EF4-FFF2-40B4-BE49-F238E27FC236}">
                      <a16:creationId xmlns:a16="http://schemas.microsoft.com/office/drawing/2014/main" id="{112D7BEC-7CAF-3A41-A276-26A48908A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4" name="Oval 268">
                  <a:extLst>
                    <a:ext uri="{FF2B5EF4-FFF2-40B4-BE49-F238E27FC236}">
                      <a16:creationId xmlns:a16="http://schemas.microsoft.com/office/drawing/2014/main" id="{6F10891D-5022-AD4B-A743-406CBA45A1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5" name="Oval 269">
                  <a:extLst>
                    <a:ext uri="{FF2B5EF4-FFF2-40B4-BE49-F238E27FC236}">
                      <a16:creationId xmlns:a16="http://schemas.microsoft.com/office/drawing/2014/main" id="{A8917500-85AE-4443-BAB5-189358ECC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6" name="Oval 270">
                  <a:extLst>
                    <a:ext uri="{FF2B5EF4-FFF2-40B4-BE49-F238E27FC236}">
                      <a16:creationId xmlns:a16="http://schemas.microsoft.com/office/drawing/2014/main" id="{8B25F8CA-9C54-5146-A714-EB9A12E4D1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7" name="Oval 271">
                  <a:extLst>
                    <a:ext uri="{FF2B5EF4-FFF2-40B4-BE49-F238E27FC236}">
                      <a16:creationId xmlns:a16="http://schemas.microsoft.com/office/drawing/2014/main" id="{594578CF-3784-6643-9BD3-2005E9C69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8" name="Oval 272">
                  <a:extLst>
                    <a:ext uri="{FF2B5EF4-FFF2-40B4-BE49-F238E27FC236}">
                      <a16:creationId xmlns:a16="http://schemas.microsoft.com/office/drawing/2014/main" id="{56771AFC-8464-6D45-BCF9-62CBCD0AB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69" name="Oval 273">
                  <a:extLst>
                    <a:ext uri="{FF2B5EF4-FFF2-40B4-BE49-F238E27FC236}">
                      <a16:creationId xmlns:a16="http://schemas.microsoft.com/office/drawing/2014/main" id="{BB1766B3-FBDD-7B43-933B-0077D4178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447" name="Group 274">
                <a:extLst>
                  <a:ext uri="{FF2B5EF4-FFF2-40B4-BE49-F238E27FC236}">
                    <a16:creationId xmlns:a16="http://schemas.microsoft.com/office/drawing/2014/main" id="{618C53A2-827D-AF4F-A145-9159C45F72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>
                  <a:extLst>
                    <a:ext uri="{FF2B5EF4-FFF2-40B4-BE49-F238E27FC236}">
                      <a16:creationId xmlns:a16="http://schemas.microsoft.com/office/drawing/2014/main" id="{14DE9EED-E4A6-3D48-9338-1B12AE116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2" name="Oval 276">
                  <a:extLst>
                    <a:ext uri="{FF2B5EF4-FFF2-40B4-BE49-F238E27FC236}">
                      <a16:creationId xmlns:a16="http://schemas.microsoft.com/office/drawing/2014/main" id="{EE2CD5C1-F947-F14F-8E53-859AFB4C5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3" name="Oval 277">
                  <a:extLst>
                    <a:ext uri="{FF2B5EF4-FFF2-40B4-BE49-F238E27FC236}">
                      <a16:creationId xmlns:a16="http://schemas.microsoft.com/office/drawing/2014/main" id="{3362A785-8D28-124E-90C5-11F6B4549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4" name="Oval 278">
                  <a:extLst>
                    <a:ext uri="{FF2B5EF4-FFF2-40B4-BE49-F238E27FC236}">
                      <a16:creationId xmlns:a16="http://schemas.microsoft.com/office/drawing/2014/main" id="{BC607B91-C765-AF46-93FB-E61D2D7AD6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5" name="Oval 279">
                  <a:extLst>
                    <a:ext uri="{FF2B5EF4-FFF2-40B4-BE49-F238E27FC236}">
                      <a16:creationId xmlns:a16="http://schemas.microsoft.com/office/drawing/2014/main" id="{6DA536DE-E94C-0B41-86A8-046406ABDE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6" name="Oval 280">
                  <a:extLst>
                    <a:ext uri="{FF2B5EF4-FFF2-40B4-BE49-F238E27FC236}">
                      <a16:creationId xmlns:a16="http://schemas.microsoft.com/office/drawing/2014/main" id="{0F380654-D0BD-CE40-B496-1526D4999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7" name="Oval 281">
                  <a:extLst>
                    <a:ext uri="{FF2B5EF4-FFF2-40B4-BE49-F238E27FC236}">
                      <a16:creationId xmlns:a16="http://schemas.microsoft.com/office/drawing/2014/main" id="{AD96D510-8394-4E47-AA7B-3AEC87C30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8" name="Oval 282">
                  <a:extLst>
                    <a:ext uri="{FF2B5EF4-FFF2-40B4-BE49-F238E27FC236}">
                      <a16:creationId xmlns:a16="http://schemas.microsoft.com/office/drawing/2014/main" id="{D9BCA8EE-E084-E046-8911-24971801A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79" name="Oval 283">
                  <a:extLst>
                    <a:ext uri="{FF2B5EF4-FFF2-40B4-BE49-F238E27FC236}">
                      <a16:creationId xmlns:a16="http://schemas.microsoft.com/office/drawing/2014/main" id="{E00DE8DB-1435-324D-8ECD-EF2BE6B8B3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0" name="Oval 284">
                  <a:extLst>
                    <a:ext uri="{FF2B5EF4-FFF2-40B4-BE49-F238E27FC236}">
                      <a16:creationId xmlns:a16="http://schemas.microsoft.com/office/drawing/2014/main" id="{15236E0E-FCF6-D24F-B3DC-2EAE66675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1" name="Oval 285">
                  <a:extLst>
                    <a:ext uri="{FF2B5EF4-FFF2-40B4-BE49-F238E27FC236}">
                      <a16:creationId xmlns:a16="http://schemas.microsoft.com/office/drawing/2014/main" id="{A85D61F1-C83F-6148-A805-C10F5B81F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2" name="Oval 286">
                  <a:extLst>
                    <a:ext uri="{FF2B5EF4-FFF2-40B4-BE49-F238E27FC236}">
                      <a16:creationId xmlns:a16="http://schemas.microsoft.com/office/drawing/2014/main" id="{935492D0-AF3B-6940-AA3F-AA78CB3F10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3" name="Oval 287">
                  <a:extLst>
                    <a:ext uri="{FF2B5EF4-FFF2-40B4-BE49-F238E27FC236}">
                      <a16:creationId xmlns:a16="http://schemas.microsoft.com/office/drawing/2014/main" id="{A6616A82-C488-D642-90D1-0B99E655F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4" name="Oval 288">
                  <a:extLst>
                    <a:ext uri="{FF2B5EF4-FFF2-40B4-BE49-F238E27FC236}">
                      <a16:creationId xmlns:a16="http://schemas.microsoft.com/office/drawing/2014/main" id="{C3831824-C6E9-7243-93EE-57C8792CD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4" name="Group 289">
              <a:extLst>
                <a:ext uri="{FF2B5EF4-FFF2-40B4-BE49-F238E27FC236}">
                  <a16:creationId xmlns:a16="http://schemas.microsoft.com/office/drawing/2014/main" id="{9D9C7410-5715-1A4B-BA1E-E3E9191B2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2416" name="Group 290">
                <a:extLst>
                  <a:ext uri="{FF2B5EF4-FFF2-40B4-BE49-F238E27FC236}">
                    <a16:creationId xmlns:a16="http://schemas.microsoft.com/office/drawing/2014/main" id="{7B35BB22-7FAD-9F4D-8CB3-09D71A0A6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>
                  <a:extLst>
                    <a:ext uri="{FF2B5EF4-FFF2-40B4-BE49-F238E27FC236}">
                      <a16:creationId xmlns:a16="http://schemas.microsoft.com/office/drawing/2014/main" id="{1428A53E-C37F-BB40-B0F6-8449142EA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8" name="Oval 292">
                  <a:extLst>
                    <a:ext uri="{FF2B5EF4-FFF2-40B4-BE49-F238E27FC236}">
                      <a16:creationId xmlns:a16="http://schemas.microsoft.com/office/drawing/2014/main" id="{9F2E4CC7-FB8A-2046-AFB6-D3B3B0049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89" name="Oval 293">
                  <a:extLst>
                    <a:ext uri="{FF2B5EF4-FFF2-40B4-BE49-F238E27FC236}">
                      <a16:creationId xmlns:a16="http://schemas.microsoft.com/office/drawing/2014/main" id="{2210F93E-3255-5841-9DE3-17AC8C3BCB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0" name="Oval 294">
                  <a:extLst>
                    <a:ext uri="{FF2B5EF4-FFF2-40B4-BE49-F238E27FC236}">
                      <a16:creationId xmlns:a16="http://schemas.microsoft.com/office/drawing/2014/main" id="{D4FE3531-9C4A-2C4E-A140-4631FE65B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1" name="Oval 295">
                  <a:extLst>
                    <a:ext uri="{FF2B5EF4-FFF2-40B4-BE49-F238E27FC236}">
                      <a16:creationId xmlns:a16="http://schemas.microsoft.com/office/drawing/2014/main" id="{C54FB303-EB4D-314C-998C-E7595918AB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2" name="Oval 296">
                  <a:extLst>
                    <a:ext uri="{FF2B5EF4-FFF2-40B4-BE49-F238E27FC236}">
                      <a16:creationId xmlns:a16="http://schemas.microsoft.com/office/drawing/2014/main" id="{A704A13F-D071-2844-B936-5C2D7D274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3" name="Oval 297">
                  <a:extLst>
                    <a:ext uri="{FF2B5EF4-FFF2-40B4-BE49-F238E27FC236}">
                      <a16:creationId xmlns:a16="http://schemas.microsoft.com/office/drawing/2014/main" id="{C46DE33F-CE86-4B45-9F20-3FA95BD3B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4" name="Oval 298">
                  <a:extLst>
                    <a:ext uri="{FF2B5EF4-FFF2-40B4-BE49-F238E27FC236}">
                      <a16:creationId xmlns:a16="http://schemas.microsoft.com/office/drawing/2014/main" id="{0058F88F-F414-C843-9B64-0301941B2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5" name="Oval 299">
                  <a:extLst>
                    <a:ext uri="{FF2B5EF4-FFF2-40B4-BE49-F238E27FC236}">
                      <a16:creationId xmlns:a16="http://schemas.microsoft.com/office/drawing/2014/main" id="{E1F6A88F-9D87-4B42-B9B0-75F05BAC10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6" name="Oval 300">
                  <a:extLst>
                    <a:ext uri="{FF2B5EF4-FFF2-40B4-BE49-F238E27FC236}">
                      <a16:creationId xmlns:a16="http://schemas.microsoft.com/office/drawing/2014/main" id="{D0BACC83-C041-4D4F-AE51-9A646827C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7" name="Oval 301">
                  <a:extLst>
                    <a:ext uri="{FF2B5EF4-FFF2-40B4-BE49-F238E27FC236}">
                      <a16:creationId xmlns:a16="http://schemas.microsoft.com/office/drawing/2014/main" id="{6A9DFFF2-7249-BE41-9ACB-75DFACD85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8" name="Oval 302">
                  <a:extLst>
                    <a:ext uri="{FF2B5EF4-FFF2-40B4-BE49-F238E27FC236}">
                      <a16:creationId xmlns:a16="http://schemas.microsoft.com/office/drawing/2014/main" id="{DB79E6DB-FE34-8346-BCBC-026776884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69999" name="Oval 303">
                  <a:extLst>
                    <a:ext uri="{FF2B5EF4-FFF2-40B4-BE49-F238E27FC236}">
                      <a16:creationId xmlns:a16="http://schemas.microsoft.com/office/drawing/2014/main" id="{65483C74-572D-7747-A963-E28A31276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0" name="Oval 304">
                  <a:extLst>
                    <a:ext uri="{FF2B5EF4-FFF2-40B4-BE49-F238E27FC236}">
                      <a16:creationId xmlns:a16="http://schemas.microsoft.com/office/drawing/2014/main" id="{85AA6242-F8D3-984A-BFAD-559190915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417" name="Group 305">
                <a:extLst>
                  <a:ext uri="{FF2B5EF4-FFF2-40B4-BE49-F238E27FC236}">
                    <a16:creationId xmlns:a16="http://schemas.microsoft.com/office/drawing/2014/main" id="{774304EB-F086-A949-8FB1-9D16E74BF1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>
                  <a:extLst>
                    <a:ext uri="{FF2B5EF4-FFF2-40B4-BE49-F238E27FC236}">
                      <a16:creationId xmlns:a16="http://schemas.microsoft.com/office/drawing/2014/main" id="{E4E7F23C-C514-0340-8B02-878D0D602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3" name="Oval 307">
                  <a:extLst>
                    <a:ext uri="{FF2B5EF4-FFF2-40B4-BE49-F238E27FC236}">
                      <a16:creationId xmlns:a16="http://schemas.microsoft.com/office/drawing/2014/main" id="{E5420BDB-05F2-744E-B19A-7D579CA86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4" name="Oval 308">
                  <a:extLst>
                    <a:ext uri="{FF2B5EF4-FFF2-40B4-BE49-F238E27FC236}">
                      <a16:creationId xmlns:a16="http://schemas.microsoft.com/office/drawing/2014/main" id="{8C0E65E4-E551-6742-A2D9-AF7DB6170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5" name="Oval 309">
                  <a:extLst>
                    <a:ext uri="{FF2B5EF4-FFF2-40B4-BE49-F238E27FC236}">
                      <a16:creationId xmlns:a16="http://schemas.microsoft.com/office/drawing/2014/main" id="{9D7CBB3E-3921-0E4A-829B-32A1FF8AE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6" name="Oval 310">
                  <a:extLst>
                    <a:ext uri="{FF2B5EF4-FFF2-40B4-BE49-F238E27FC236}">
                      <a16:creationId xmlns:a16="http://schemas.microsoft.com/office/drawing/2014/main" id="{34A19D20-A100-5B4F-990B-F44A203BE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7" name="Oval 311">
                  <a:extLst>
                    <a:ext uri="{FF2B5EF4-FFF2-40B4-BE49-F238E27FC236}">
                      <a16:creationId xmlns:a16="http://schemas.microsoft.com/office/drawing/2014/main" id="{9045B281-7EF6-614E-8E53-7E6629414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8" name="Oval 312">
                  <a:extLst>
                    <a:ext uri="{FF2B5EF4-FFF2-40B4-BE49-F238E27FC236}">
                      <a16:creationId xmlns:a16="http://schemas.microsoft.com/office/drawing/2014/main" id="{61230544-45EC-A74B-8BFD-6E6AC66DC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09" name="Oval 313">
                  <a:extLst>
                    <a:ext uri="{FF2B5EF4-FFF2-40B4-BE49-F238E27FC236}">
                      <a16:creationId xmlns:a16="http://schemas.microsoft.com/office/drawing/2014/main" id="{9AD844C2-17A1-394E-93B8-15CED7948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0" name="Oval 314">
                  <a:extLst>
                    <a:ext uri="{FF2B5EF4-FFF2-40B4-BE49-F238E27FC236}">
                      <a16:creationId xmlns:a16="http://schemas.microsoft.com/office/drawing/2014/main" id="{288E5AB7-1D4C-4D4F-889F-354AD1833B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1" name="Oval 315">
                  <a:extLst>
                    <a:ext uri="{FF2B5EF4-FFF2-40B4-BE49-F238E27FC236}">
                      <a16:creationId xmlns:a16="http://schemas.microsoft.com/office/drawing/2014/main" id="{275A4FAE-09F8-F142-89A8-CD34FFDBCD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2" name="Oval 316">
                  <a:extLst>
                    <a:ext uri="{FF2B5EF4-FFF2-40B4-BE49-F238E27FC236}">
                      <a16:creationId xmlns:a16="http://schemas.microsoft.com/office/drawing/2014/main" id="{2C5E844B-E37A-8344-A428-985E7A9E6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3" name="Oval 317">
                  <a:extLst>
                    <a:ext uri="{FF2B5EF4-FFF2-40B4-BE49-F238E27FC236}">
                      <a16:creationId xmlns:a16="http://schemas.microsoft.com/office/drawing/2014/main" id="{96167F35-5524-8C4D-9B0D-940BABF76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4" name="Oval 318">
                  <a:extLst>
                    <a:ext uri="{FF2B5EF4-FFF2-40B4-BE49-F238E27FC236}">
                      <a16:creationId xmlns:a16="http://schemas.microsoft.com/office/drawing/2014/main" id="{227577A7-3D42-324E-9F7E-CAA643FF02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5" name="Oval 319">
                  <a:extLst>
                    <a:ext uri="{FF2B5EF4-FFF2-40B4-BE49-F238E27FC236}">
                      <a16:creationId xmlns:a16="http://schemas.microsoft.com/office/drawing/2014/main" id="{A6F02B18-2216-4E42-A22E-991E8F011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5" name="Group 320">
              <a:extLst>
                <a:ext uri="{FF2B5EF4-FFF2-40B4-BE49-F238E27FC236}">
                  <a16:creationId xmlns:a16="http://schemas.microsoft.com/office/drawing/2014/main" id="{134F8E8F-F95F-4B4D-A3B5-B5D552F10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2386" name="Group 321">
                <a:extLst>
                  <a:ext uri="{FF2B5EF4-FFF2-40B4-BE49-F238E27FC236}">
                    <a16:creationId xmlns:a16="http://schemas.microsoft.com/office/drawing/2014/main" id="{B145FF8B-5968-7645-9076-22CB325F9E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>
                  <a:extLst>
                    <a:ext uri="{FF2B5EF4-FFF2-40B4-BE49-F238E27FC236}">
                      <a16:creationId xmlns:a16="http://schemas.microsoft.com/office/drawing/2014/main" id="{0C2EF9ED-F391-254E-B7DD-90033C7F34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19" name="Oval 323">
                  <a:extLst>
                    <a:ext uri="{FF2B5EF4-FFF2-40B4-BE49-F238E27FC236}">
                      <a16:creationId xmlns:a16="http://schemas.microsoft.com/office/drawing/2014/main" id="{5FDE6B24-0C1D-1143-ADF3-2D08B5201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0" name="Oval 324">
                  <a:extLst>
                    <a:ext uri="{FF2B5EF4-FFF2-40B4-BE49-F238E27FC236}">
                      <a16:creationId xmlns:a16="http://schemas.microsoft.com/office/drawing/2014/main" id="{B39FE48C-7CD7-2B41-94DC-1F2DDEC90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1" name="Oval 325">
                  <a:extLst>
                    <a:ext uri="{FF2B5EF4-FFF2-40B4-BE49-F238E27FC236}">
                      <a16:creationId xmlns:a16="http://schemas.microsoft.com/office/drawing/2014/main" id="{AC6067F4-514E-1E4E-B81C-238B30190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2" name="Oval 326">
                  <a:extLst>
                    <a:ext uri="{FF2B5EF4-FFF2-40B4-BE49-F238E27FC236}">
                      <a16:creationId xmlns:a16="http://schemas.microsoft.com/office/drawing/2014/main" id="{2AFF351E-76D3-9341-8150-84F5A7AAD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3" name="Oval 327">
                  <a:extLst>
                    <a:ext uri="{FF2B5EF4-FFF2-40B4-BE49-F238E27FC236}">
                      <a16:creationId xmlns:a16="http://schemas.microsoft.com/office/drawing/2014/main" id="{1D37583C-E58B-4C43-A62B-364C2768C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4" name="Oval 328">
                  <a:extLst>
                    <a:ext uri="{FF2B5EF4-FFF2-40B4-BE49-F238E27FC236}">
                      <a16:creationId xmlns:a16="http://schemas.microsoft.com/office/drawing/2014/main" id="{991FCB32-3BAC-3441-AEA9-F3DD51EDA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5" name="Oval 329">
                  <a:extLst>
                    <a:ext uri="{FF2B5EF4-FFF2-40B4-BE49-F238E27FC236}">
                      <a16:creationId xmlns:a16="http://schemas.microsoft.com/office/drawing/2014/main" id="{6D073617-25C1-924C-95DC-BE437986C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6" name="Oval 330">
                  <a:extLst>
                    <a:ext uri="{FF2B5EF4-FFF2-40B4-BE49-F238E27FC236}">
                      <a16:creationId xmlns:a16="http://schemas.microsoft.com/office/drawing/2014/main" id="{944416EC-4841-DC47-908C-2CCDD0E6F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7" name="Oval 331">
                  <a:extLst>
                    <a:ext uri="{FF2B5EF4-FFF2-40B4-BE49-F238E27FC236}">
                      <a16:creationId xmlns:a16="http://schemas.microsoft.com/office/drawing/2014/main" id="{97D0E00E-0212-BC49-B321-AEDE13670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8" name="Oval 332">
                  <a:extLst>
                    <a:ext uri="{FF2B5EF4-FFF2-40B4-BE49-F238E27FC236}">
                      <a16:creationId xmlns:a16="http://schemas.microsoft.com/office/drawing/2014/main" id="{72A8444D-46BF-CE43-8428-145B91734D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29" name="Oval 333">
                  <a:extLst>
                    <a:ext uri="{FF2B5EF4-FFF2-40B4-BE49-F238E27FC236}">
                      <a16:creationId xmlns:a16="http://schemas.microsoft.com/office/drawing/2014/main" id="{47337038-3FE2-E848-894C-A6D48A10F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0" name="Oval 334">
                  <a:extLst>
                    <a:ext uri="{FF2B5EF4-FFF2-40B4-BE49-F238E27FC236}">
                      <a16:creationId xmlns:a16="http://schemas.microsoft.com/office/drawing/2014/main" id="{F74AC866-7915-9147-B7CD-C4707F6BCE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1" name="Oval 335">
                  <a:extLst>
                    <a:ext uri="{FF2B5EF4-FFF2-40B4-BE49-F238E27FC236}">
                      <a16:creationId xmlns:a16="http://schemas.microsoft.com/office/drawing/2014/main" id="{DED10BAB-8984-3242-93EF-43E14E37D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387" name="Group 336">
                <a:extLst>
                  <a:ext uri="{FF2B5EF4-FFF2-40B4-BE49-F238E27FC236}">
                    <a16:creationId xmlns:a16="http://schemas.microsoft.com/office/drawing/2014/main" id="{5F38112B-8DEF-654E-9893-99008225EC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>
                  <a:extLst>
                    <a:ext uri="{FF2B5EF4-FFF2-40B4-BE49-F238E27FC236}">
                      <a16:creationId xmlns:a16="http://schemas.microsoft.com/office/drawing/2014/main" id="{2C39B61B-774C-6B40-8DE7-B3EE07AAA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4" name="Oval 338">
                  <a:extLst>
                    <a:ext uri="{FF2B5EF4-FFF2-40B4-BE49-F238E27FC236}">
                      <a16:creationId xmlns:a16="http://schemas.microsoft.com/office/drawing/2014/main" id="{6A369AFD-94D8-8543-8292-1BB30B6DB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5" name="Oval 339">
                  <a:extLst>
                    <a:ext uri="{FF2B5EF4-FFF2-40B4-BE49-F238E27FC236}">
                      <a16:creationId xmlns:a16="http://schemas.microsoft.com/office/drawing/2014/main" id="{D99191CD-70A0-D841-8FB5-438377147C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6" name="Oval 340">
                  <a:extLst>
                    <a:ext uri="{FF2B5EF4-FFF2-40B4-BE49-F238E27FC236}">
                      <a16:creationId xmlns:a16="http://schemas.microsoft.com/office/drawing/2014/main" id="{859EF4B8-2CC3-4940-A836-CB62B0AAC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7" name="Oval 341">
                  <a:extLst>
                    <a:ext uri="{FF2B5EF4-FFF2-40B4-BE49-F238E27FC236}">
                      <a16:creationId xmlns:a16="http://schemas.microsoft.com/office/drawing/2014/main" id="{72A5A409-1B4E-8C41-BE2A-F48BC9697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8" name="Oval 342">
                  <a:extLst>
                    <a:ext uri="{FF2B5EF4-FFF2-40B4-BE49-F238E27FC236}">
                      <a16:creationId xmlns:a16="http://schemas.microsoft.com/office/drawing/2014/main" id="{A1D313A6-23B0-B341-873A-B944D1A20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39" name="Oval 343">
                  <a:extLst>
                    <a:ext uri="{FF2B5EF4-FFF2-40B4-BE49-F238E27FC236}">
                      <a16:creationId xmlns:a16="http://schemas.microsoft.com/office/drawing/2014/main" id="{FD5A8067-4579-1342-BB02-AFD675428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0" name="Oval 344">
                  <a:extLst>
                    <a:ext uri="{FF2B5EF4-FFF2-40B4-BE49-F238E27FC236}">
                      <a16:creationId xmlns:a16="http://schemas.microsoft.com/office/drawing/2014/main" id="{CBBB2F58-16AD-C24F-93D3-4BE7B90DB4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1" name="Oval 345">
                  <a:extLst>
                    <a:ext uri="{FF2B5EF4-FFF2-40B4-BE49-F238E27FC236}">
                      <a16:creationId xmlns:a16="http://schemas.microsoft.com/office/drawing/2014/main" id="{F2BD370A-AC35-2847-833F-9A80716BA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2" name="Oval 346">
                  <a:extLst>
                    <a:ext uri="{FF2B5EF4-FFF2-40B4-BE49-F238E27FC236}">
                      <a16:creationId xmlns:a16="http://schemas.microsoft.com/office/drawing/2014/main" id="{8DD74B83-A0AA-C44B-B8BB-9D264C2A6D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3" name="Oval 347">
                  <a:extLst>
                    <a:ext uri="{FF2B5EF4-FFF2-40B4-BE49-F238E27FC236}">
                      <a16:creationId xmlns:a16="http://schemas.microsoft.com/office/drawing/2014/main" id="{519D89C3-24FD-3946-A58A-B99D7114F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4" name="Oval 348">
                  <a:extLst>
                    <a:ext uri="{FF2B5EF4-FFF2-40B4-BE49-F238E27FC236}">
                      <a16:creationId xmlns:a16="http://schemas.microsoft.com/office/drawing/2014/main" id="{93D4C782-D17A-5648-B7C3-42B819B11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5" name="Oval 349">
                  <a:extLst>
                    <a:ext uri="{FF2B5EF4-FFF2-40B4-BE49-F238E27FC236}">
                      <a16:creationId xmlns:a16="http://schemas.microsoft.com/office/drawing/2014/main" id="{EF9D0403-2DFA-E74C-A27C-17476B27C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46" name="Oval 350">
                  <a:extLst>
                    <a:ext uri="{FF2B5EF4-FFF2-40B4-BE49-F238E27FC236}">
                      <a16:creationId xmlns:a16="http://schemas.microsoft.com/office/drawing/2014/main" id="{837BD6D2-3842-4346-B973-C8B18AE92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6" name="Group 351">
              <a:extLst>
                <a:ext uri="{FF2B5EF4-FFF2-40B4-BE49-F238E27FC236}">
                  <a16:creationId xmlns:a16="http://schemas.microsoft.com/office/drawing/2014/main" id="{22F55078-5941-2345-B1E5-C0B14A0CFD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2356" name="Group 352">
                <a:extLst>
                  <a:ext uri="{FF2B5EF4-FFF2-40B4-BE49-F238E27FC236}">
                    <a16:creationId xmlns:a16="http://schemas.microsoft.com/office/drawing/2014/main" id="{E17074BA-0A77-AA42-986A-837A85766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>
                  <a:extLst>
                    <a:ext uri="{FF2B5EF4-FFF2-40B4-BE49-F238E27FC236}">
                      <a16:creationId xmlns:a16="http://schemas.microsoft.com/office/drawing/2014/main" id="{D8DB6221-DC58-014D-98DE-B97D0A211E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0" name="Oval 354">
                  <a:extLst>
                    <a:ext uri="{FF2B5EF4-FFF2-40B4-BE49-F238E27FC236}">
                      <a16:creationId xmlns:a16="http://schemas.microsoft.com/office/drawing/2014/main" id="{34C1B489-3CC7-2948-9225-D01290093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1" name="Oval 355">
                  <a:extLst>
                    <a:ext uri="{FF2B5EF4-FFF2-40B4-BE49-F238E27FC236}">
                      <a16:creationId xmlns:a16="http://schemas.microsoft.com/office/drawing/2014/main" id="{0DC2C319-51FC-B144-A6F1-F36D909AB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2" name="Oval 356">
                  <a:extLst>
                    <a:ext uri="{FF2B5EF4-FFF2-40B4-BE49-F238E27FC236}">
                      <a16:creationId xmlns:a16="http://schemas.microsoft.com/office/drawing/2014/main" id="{F70F9562-2568-1840-8E17-6BD4348BBC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3" name="Oval 357">
                  <a:extLst>
                    <a:ext uri="{FF2B5EF4-FFF2-40B4-BE49-F238E27FC236}">
                      <a16:creationId xmlns:a16="http://schemas.microsoft.com/office/drawing/2014/main" id="{83B6013D-0CC4-6047-82A4-5EE39765F3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4" name="Oval 358">
                  <a:extLst>
                    <a:ext uri="{FF2B5EF4-FFF2-40B4-BE49-F238E27FC236}">
                      <a16:creationId xmlns:a16="http://schemas.microsoft.com/office/drawing/2014/main" id="{1703E553-7ED3-7B47-A626-59B302C6A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5" name="Oval 359">
                  <a:extLst>
                    <a:ext uri="{FF2B5EF4-FFF2-40B4-BE49-F238E27FC236}">
                      <a16:creationId xmlns:a16="http://schemas.microsoft.com/office/drawing/2014/main" id="{3C43D553-0849-3A42-A278-9D19C13F4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6" name="Oval 360">
                  <a:extLst>
                    <a:ext uri="{FF2B5EF4-FFF2-40B4-BE49-F238E27FC236}">
                      <a16:creationId xmlns:a16="http://schemas.microsoft.com/office/drawing/2014/main" id="{36E85DD4-FC34-C44E-ABC6-1BF1B030D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7" name="Oval 361">
                  <a:extLst>
                    <a:ext uri="{FF2B5EF4-FFF2-40B4-BE49-F238E27FC236}">
                      <a16:creationId xmlns:a16="http://schemas.microsoft.com/office/drawing/2014/main" id="{70AE7EE2-29DD-DE4F-BD95-5B242D6EB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8" name="Oval 362">
                  <a:extLst>
                    <a:ext uri="{FF2B5EF4-FFF2-40B4-BE49-F238E27FC236}">
                      <a16:creationId xmlns:a16="http://schemas.microsoft.com/office/drawing/2014/main" id="{B5BB23FE-4EA4-4042-B3B3-480C61CDC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59" name="Oval 363">
                  <a:extLst>
                    <a:ext uri="{FF2B5EF4-FFF2-40B4-BE49-F238E27FC236}">
                      <a16:creationId xmlns:a16="http://schemas.microsoft.com/office/drawing/2014/main" id="{76316CCE-5268-F14D-A235-60E9320B5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0" name="Oval 364">
                  <a:extLst>
                    <a:ext uri="{FF2B5EF4-FFF2-40B4-BE49-F238E27FC236}">
                      <a16:creationId xmlns:a16="http://schemas.microsoft.com/office/drawing/2014/main" id="{755BC71F-50AD-8844-9719-81B3D36251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1" name="Oval 365">
                  <a:extLst>
                    <a:ext uri="{FF2B5EF4-FFF2-40B4-BE49-F238E27FC236}">
                      <a16:creationId xmlns:a16="http://schemas.microsoft.com/office/drawing/2014/main" id="{80F0398E-0229-9F4F-A2C5-DA99FED2E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2" name="Oval 366">
                  <a:extLst>
                    <a:ext uri="{FF2B5EF4-FFF2-40B4-BE49-F238E27FC236}">
                      <a16:creationId xmlns:a16="http://schemas.microsoft.com/office/drawing/2014/main" id="{3866CDC3-EC5F-454D-B07D-8F818D769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357" name="Group 367">
                <a:extLst>
                  <a:ext uri="{FF2B5EF4-FFF2-40B4-BE49-F238E27FC236}">
                    <a16:creationId xmlns:a16="http://schemas.microsoft.com/office/drawing/2014/main" id="{62FFDBFE-F779-D34F-BD15-8AB99E985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>
                  <a:extLst>
                    <a:ext uri="{FF2B5EF4-FFF2-40B4-BE49-F238E27FC236}">
                      <a16:creationId xmlns:a16="http://schemas.microsoft.com/office/drawing/2014/main" id="{115286AD-5460-8C49-9AB6-5C4341DF5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5" name="Oval 369">
                  <a:extLst>
                    <a:ext uri="{FF2B5EF4-FFF2-40B4-BE49-F238E27FC236}">
                      <a16:creationId xmlns:a16="http://schemas.microsoft.com/office/drawing/2014/main" id="{335598A0-8E5E-E14C-A4EE-FF655B59F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6" name="Oval 370">
                  <a:extLst>
                    <a:ext uri="{FF2B5EF4-FFF2-40B4-BE49-F238E27FC236}">
                      <a16:creationId xmlns:a16="http://schemas.microsoft.com/office/drawing/2014/main" id="{9BBFBF63-5DC4-5F41-B532-5B7D5BDB3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7" name="Oval 371">
                  <a:extLst>
                    <a:ext uri="{FF2B5EF4-FFF2-40B4-BE49-F238E27FC236}">
                      <a16:creationId xmlns:a16="http://schemas.microsoft.com/office/drawing/2014/main" id="{6C352B24-A850-9045-8413-A2B9533C3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8" name="Oval 372">
                  <a:extLst>
                    <a:ext uri="{FF2B5EF4-FFF2-40B4-BE49-F238E27FC236}">
                      <a16:creationId xmlns:a16="http://schemas.microsoft.com/office/drawing/2014/main" id="{E6EB0E78-242B-614F-BEB5-36F9899B7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69" name="Oval 373">
                  <a:extLst>
                    <a:ext uri="{FF2B5EF4-FFF2-40B4-BE49-F238E27FC236}">
                      <a16:creationId xmlns:a16="http://schemas.microsoft.com/office/drawing/2014/main" id="{C52CF523-6803-F94B-9025-D804C3F8FF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0" name="Oval 374">
                  <a:extLst>
                    <a:ext uri="{FF2B5EF4-FFF2-40B4-BE49-F238E27FC236}">
                      <a16:creationId xmlns:a16="http://schemas.microsoft.com/office/drawing/2014/main" id="{07418B96-4B47-B94E-922E-ECAC6B302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1" name="Oval 375">
                  <a:extLst>
                    <a:ext uri="{FF2B5EF4-FFF2-40B4-BE49-F238E27FC236}">
                      <a16:creationId xmlns:a16="http://schemas.microsoft.com/office/drawing/2014/main" id="{A8F25856-D92E-FA4E-9DD9-D2725F8DE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2" name="Oval 376">
                  <a:extLst>
                    <a:ext uri="{FF2B5EF4-FFF2-40B4-BE49-F238E27FC236}">
                      <a16:creationId xmlns:a16="http://schemas.microsoft.com/office/drawing/2014/main" id="{FE2999BC-E6A6-104C-BBFF-23EE2C090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3" name="Oval 377">
                  <a:extLst>
                    <a:ext uri="{FF2B5EF4-FFF2-40B4-BE49-F238E27FC236}">
                      <a16:creationId xmlns:a16="http://schemas.microsoft.com/office/drawing/2014/main" id="{FA2D280B-0A85-2240-B3E5-7BA5EF1D01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4" name="Oval 378">
                  <a:extLst>
                    <a:ext uri="{FF2B5EF4-FFF2-40B4-BE49-F238E27FC236}">
                      <a16:creationId xmlns:a16="http://schemas.microsoft.com/office/drawing/2014/main" id="{1DD94A07-32CE-DC42-B869-0A121D839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5" name="Oval 379">
                  <a:extLst>
                    <a:ext uri="{FF2B5EF4-FFF2-40B4-BE49-F238E27FC236}">
                      <a16:creationId xmlns:a16="http://schemas.microsoft.com/office/drawing/2014/main" id="{155D11C7-3023-1346-A874-911F57B53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6" name="Oval 380">
                  <a:extLst>
                    <a:ext uri="{FF2B5EF4-FFF2-40B4-BE49-F238E27FC236}">
                      <a16:creationId xmlns:a16="http://schemas.microsoft.com/office/drawing/2014/main" id="{DDE616AC-5334-1340-8C93-7847BD696A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77" name="Oval 381">
                  <a:extLst>
                    <a:ext uri="{FF2B5EF4-FFF2-40B4-BE49-F238E27FC236}">
                      <a16:creationId xmlns:a16="http://schemas.microsoft.com/office/drawing/2014/main" id="{374204C7-DA39-4544-B794-67962FB9E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7" name="Group 382">
              <a:extLst>
                <a:ext uri="{FF2B5EF4-FFF2-40B4-BE49-F238E27FC236}">
                  <a16:creationId xmlns:a16="http://schemas.microsoft.com/office/drawing/2014/main" id="{52A92034-A75A-5B4F-B7E4-C95592810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2326" name="Group 383">
                <a:extLst>
                  <a:ext uri="{FF2B5EF4-FFF2-40B4-BE49-F238E27FC236}">
                    <a16:creationId xmlns:a16="http://schemas.microsoft.com/office/drawing/2014/main" id="{9C41B218-B6CF-484B-8058-C58E6803C3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>
                  <a:extLst>
                    <a:ext uri="{FF2B5EF4-FFF2-40B4-BE49-F238E27FC236}">
                      <a16:creationId xmlns:a16="http://schemas.microsoft.com/office/drawing/2014/main" id="{C19407F9-7FEF-4142-952E-CB9EEBA86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1" name="Oval 385">
                  <a:extLst>
                    <a:ext uri="{FF2B5EF4-FFF2-40B4-BE49-F238E27FC236}">
                      <a16:creationId xmlns:a16="http://schemas.microsoft.com/office/drawing/2014/main" id="{7E03B4BD-B1AB-B44B-997F-E1F01622A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2" name="Oval 386">
                  <a:extLst>
                    <a:ext uri="{FF2B5EF4-FFF2-40B4-BE49-F238E27FC236}">
                      <a16:creationId xmlns:a16="http://schemas.microsoft.com/office/drawing/2014/main" id="{E1FDAE80-3B82-834C-B916-651DC76EB5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3" name="Oval 387">
                  <a:extLst>
                    <a:ext uri="{FF2B5EF4-FFF2-40B4-BE49-F238E27FC236}">
                      <a16:creationId xmlns:a16="http://schemas.microsoft.com/office/drawing/2014/main" id="{E3BAE0CA-FBC0-6348-8DA4-78198C666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4" name="Oval 388">
                  <a:extLst>
                    <a:ext uri="{FF2B5EF4-FFF2-40B4-BE49-F238E27FC236}">
                      <a16:creationId xmlns:a16="http://schemas.microsoft.com/office/drawing/2014/main" id="{F6C98A00-BE0A-B440-8B37-266670F7F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5" name="Oval 389">
                  <a:extLst>
                    <a:ext uri="{FF2B5EF4-FFF2-40B4-BE49-F238E27FC236}">
                      <a16:creationId xmlns:a16="http://schemas.microsoft.com/office/drawing/2014/main" id="{F0145536-2FAE-BC4E-B3C6-16F67E9C8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6" name="Oval 390">
                  <a:extLst>
                    <a:ext uri="{FF2B5EF4-FFF2-40B4-BE49-F238E27FC236}">
                      <a16:creationId xmlns:a16="http://schemas.microsoft.com/office/drawing/2014/main" id="{8698269C-EC14-3348-B042-EEAE48536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7" name="Oval 391">
                  <a:extLst>
                    <a:ext uri="{FF2B5EF4-FFF2-40B4-BE49-F238E27FC236}">
                      <a16:creationId xmlns:a16="http://schemas.microsoft.com/office/drawing/2014/main" id="{48E2DF23-62D0-CB4C-A892-EAC2DC7C0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8" name="Oval 392">
                  <a:extLst>
                    <a:ext uri="{FF2B5EF4-FFF2-40B4-BE49-F238E27FC236}">
                      <a16:creationId xmlns:a16="http://schemas.microsoft.com/office/drawing/2014/main" id="{F64BFC20-2D8E-8D49-ACDA-33787A4E3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89" name="Oval 393">
                  <a:extLst>
                    <a:ext uri="{FF2B5EF4-FFF2-40B4-BE49-F238E27FC236}">
                      <a16:creationId xmlns:a16="http://schemas.microsoft.com/office/drawing/2014/main" id="{58CE1B79-20AF-334A-A673-39FAFFE2E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0" name="Oval 394">
                  <a:extLst>
                    <a:ext uri="{FF2B5EF4-FFF2-40B4-BE49-F238E27FC236}">
                      <a16:creationId xmlns:a16="http://schemas.microsoft.com/office/drawing/2014/main" id="{FCC30373-F0F1-B640-98B4-C7D8973E8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1" name="Oval 395">
                  <a:extLst>
                    <a:ext uri="{FF2B5EF4-FFF2-40B4-BE49-F238E27FC236}">
                      <a16:creationId xmlns:a16="http://schemas.microsoft.com/office/drawing/2014/main" id="{418D4C6C-A131-1242-9E93-E6974004D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2" name="Oval 396">
                  <a:extLst>
                    <a:ext uri="{FF2B5EF4-FFF2-40B4-BE49-F238E27FC236}">
                      <a16:creationId xmlns:a16="http://schemas.microsoft.com/office/drawing/2014/main" id="{E8EEB046-DCDE-FC4D-B393-5DA255BDF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3" name="Oval 397">
                  <a:extLst>
                    <a:ext uri="{FF2B5EF4-FFF2-40B4-BE49-F238E27FC236}">
                      <a16:creationId xmlns:a16="http://schemas.microsoft.com/office/drawing/2014/main" id="{2EDD9A46-B2EE-D949-A8EF-DC92A54160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327" name="Group 398">
                <a:extLst>
                  <a:ext uri="{FF2B5EF4-FFF2-40B4-BE49-F238E27FC236}">
                    <a16:creationId xmlns:a16="http://schemas.microsoft.com/office/drawing/2014/main" id="{A701E4F5-B72E-9C49-8057-810EFDCD3B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>
                  <a:extLst>
                    <a:ext uri="{FF2B5EF4-FFF2-40B4-BE49-F238E27FC236}">
                      <a16:creationId xmlns:a16="http://schemas.microsoft.com/office/drawing/2014/main" id="{5B771D49-E46A-844F-9B3D-F29367689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6" name="Oval 400">
                  <a:extLst>
                    <a:ext uri="{FF2B5EF4-FFF2-40B4-BE49-F238E27FC236}">
                      <a16:creationId xmlns:a16="http://schemas.microsoft.com/office/drawing/2014/main" id="{0B054699-66D4-1E47-9913-2118DC8683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7" name="Oval 401">
                  <a:extLst>
                    <a:ext uri="{FF2B5EF4-FFF2-40B4-BE49-F238E27FC236}">
                      <a16:creationId xmlns:a16="http://schemas.microsoft.com/office/drawing/2014/main" id="{616DFC5A-10B4-F94E-B265-02077B766E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8" name="Oval 402">
                  <a:extLst>
                    <a:ext uri="{FF2B5EF4-FFF2-40B4-BE49-F238E27FC236}">
                      <a16:creationId xmlns:a16="http://schemas.microsoft.com/office/drawing/2014/main" id="{C7F18B91-B25C-9C49-B3FF-C0DFECC02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099" name="Oval 403">
                  <a:extLst>
                    <a:ext uri="{FF2B5EF4-FFF2-40B4-BE49-F238E27FC236}">
                      <a16:creationId xmlns:a16="http://schemas.microsoft.com/office/drawing/2014/main" id="{4FF05B50-0B93-8347-9CB3-2FB2CC881F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0" name="Oval 404">
                  <a:extLst>
                    <a:ext uri="{FF2B5EF4-FFF2-40B4-BE49-F238E27FC236}">
                      <a16:creationId xmlns:a16="http://schemas.microsoft.com/office/drawing/2014/main" id="{4028ED33-8202-7449-A508-AA2EFD11F9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1" name="Oval 405">
                  <a:extLst>
                    <a:ext uri="{FF2B5EF4-FFF2-40B4-BE49-F238E27FC236}">
                      <a16:creationId xmlns:a16="http://schemas.microsoft.com/office/drawing/2014/main" id="{E746BDE4-C8F1-8C45-9CA2-232C51CC81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2" name="Oval 406">
                  <a:extLst>
                    <a:ext uri="{FF2B5EF4-FFF2-40B4-BE49-F238E27FC236}">
                      <a16:creationId xmlns:a16="http://schemas.microsoft.com/office/drawing/2014/main" id="{31272651-8B3D-AD49-BFFE-0F9B1EC4E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3" name="Oval 407">
                  <a:extLst>
                    <a:ext uri="{FF2B5EF4-FFF2-40B4-BE49-F238E27FC236}">
                      <a16:creationId xmlns:a16="http://schemas.microsoft.com/office/drawing/2014/main" id="{BD9AF1D5-312C-2043-9FC8-809FCE154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4" name="Oval 408">
                  <a:extLst>
                    <a:ext uri="{FF2B5EF4-FFF2-40B4-BE49-F238E27FC236}">
                      <a16:creationId xmlns:a16="http://schemas.microsoft.com/office/drawing/2014/main" id="{6DA44C01-7A3A-C84F-9F97-A9CAA758C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5" name="Oval 409">
                  <a:extLst>
                    <a:ext uri="{FF2B5EF4-FFF2-40B4-BE49-F238E27FC236}">
                      <a16:creationId xmlns:a16="http://schemas.microsoft.com/office/drawing/2014/main" id="{578331EE-CAD1-1E4C-A92A-BFBF4D42A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6" name="Oval 410">
                  <a:extLst>
                    <a:ext uri="{FF2B5EF4-FFF2-40B4-BE49-F238E27FC236}">
                      <a16:creationId xmlns:a16="http://schemas.microsoft.com/office/drawing/2014/main" id="{3E9EC95B-676C-3A49-B5DE-3FFEA6BAE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7" name="Oval 411">
                  <a:extLst>
                    <a:ext uri="{FF2B5EF4-FFF2-40B4-BE49-F238E27FC236}">
                      <a16:creationId xmlns:a16="http://schemas.microsoft.com/office/drawing/2014/main" id="{8044D47C-D9EF-094B-88E9-AED4E94A2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08" name="Oval 412">
                  <a:extLst>
                    <a:ext uri="{FF2B5EF4-FFF2-40B4-BE49-F238E27FC236}">
                      <a16:creationId xmlns:a16="http://schemas.microsoft.com/office/drawing/2014/main" id="{A16CFC9C-6ED5-EA4A-B029-FB96335E1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8" name="Group 413">
              <a:extLst>
                <a:ext uri="{FF2B5EF4-FFF2-40B4-BE49-F238E27FC236}">
                  <a16:creationId xmlns:a16="http://schemas.microsoft.com/office/drawing/2014/main" id="{648CBEDB-75A3-C64E-89AF-7701093431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2296" name="Group 414">
                <a:extLst>
                  <a:ext uri="{FF2B5EF4-FFF2-40B4-BE49-F238E27FC236}">
                    <a16:creationId xmlns:a16="http://schemas.microsoft.com/office/drawing/2014/main" id="{E640D93D-EF34-E64F-8491-46E656FE07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>
                  <a:extLst>
                    <a:ext uri="{FF2B5EF4-FFF2-40B4-BE49-F238E27FC236}">
                      <a16:creationId xmlns:a16="http://schemas.microsoft.com/office/drawing/2014/main" id="{F9B72DA1-AC54-0644-99EB-F0B14955C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2" name="Oval 416">
                  <a:extLst>
                    <a:ext uri="{FF2B5EF4-FFF2-40B4-BE49-F238E27FC236}">
                      <a16:creationId xmlns:a16="http://schemas.microsoft.com/office/drawing/2014/main" id="{21CA597F-F879-8445-81A5-890779B3A6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3" name="Oval 417">
                  <a:extLst>
                    <a:ext uri="{FF2B5EF4-FFF2-40B4-BE49-F238E27FC236}">
                      <a16:creationId xmlns:a16="http://schemas.microsoft.com/office/drawing/2014/main" id="{6975D187-B58A-0941-938D-FEE49C653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4" name="Oval 418">
                  <a:extLst>
                    <a:ext uri="{FF2B5EF4-FFF2-40B4-BE49-F238E27FC236}">
                      <a16:creationId xmlns:a16="http://schemas.microsoft.com/office/drawing/2014/main" id="{4DF5C6D6-702D-6A4C-919F-1766C6AC4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5" name="Oval 419">
                  <a:extLst>
                    <a:ext uri="{FF2B5EF4-FFF2-40B4-BE49-F238E27FC236}">
                      <a16:creationId xmlns:a16="http://schemas.microsoft.com/office/drawing/2014/main" id="{97293CDC-7F58-9949-9EBA-592BD7A33F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6" name="Oval 420">
                  <a:extLst>
                    <a:ext uri="{FF2B5EF4-FFF2-40B4-BE49-F238E27FC236}">
                      <a16:creationId xmlns:a16="http://schemas.microsoft.com/office/drawing/2014/main" id="{846788B0-987B-F349-8981-67618A369D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7" name="Oval 421">
                  <a:extLst>
                    <a:ext uri="{FF2B5EF4-FFF2-40B4-BE49-F238E27FC236}">
                      <a16:creationId xmlns:a16="http://schemas.microsoft.com/office/drawing/2014/main" id="{3D49AE9F-5BCA-F547-89DB-FE46D2516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8" name="Oval 422">
                  <a:extLst>
                    <a:ext uri="{FF2B5EF4-FFF2-40B4-BE49-F238E27FC236}">
                      <a16:creationId xmlns:a16="http://schemas.microsoft.com/office/drawing/2014/main" id="{EA85FAC8-61C4-014E-8A9A-0501CEAB1C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19" name="Oval 423">
                  <a:extLst>
                    <a:ext uri="{FF2B5EF4-FFF2-40B4-BE49-F238E27FC236}">
                      <a16:creationId xmlns:a16="http://schemas.microsoft.com/office/drawing/2014/main" id="{9BFF8FB7-6A32-E04D-8CA4-E47B0C0A4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0" name="Oval 424">
                  <a:extLst>
                    <a:ext uri="{FF2B5EF4-FFF2-40B4-BE49-F238E27FC236}">
                      <a16:creationId xmlns:a16="http://schemas.microsoft.com/office/drawing/2014/main" id="{A69591D4-1911-DB47-AA11-699BC67D4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1" name="Oval 425">
                  <a:extLst>
                    <a:ext uri="{FF2B5EF4-FFF2-40B4-BE49-F238E27FC236}">
                      <a16:creationId xmlns:a16="http://schemas.microsoft.com/office/drawing/2014/main" id="{755AEA93-CD16-994B-AA8B-EC03529420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2" name="Oval 426">
                  <a:extLst>
                    <a:ext uri="{FF2B5EF4-FFF2-40B4-BE49-F238E27FC236}">
                      <a16:creationId xmlns:a16="http://schemas.microsoft.com/office/drawing/2014/main" id="{0E14CC32-BF81-F940-B5CE-59D0E1609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3" name="Oval 427">
                  <a:extLst>
                    <a:ext uri="{FF2B5EF4-FFF2-40B4-BE49-F238E27FC236}">
                      <a16:creationId xmlns:a16="http://schemas.microsoft.com/office/drawing/2014/main" id="{4DDD599C-8EBD-154E-BE6A-7518EB45E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4" name="Oval 428">
                  <a:extLst>
                    <a:ext uri="{FF2B5EF4-FFF2-40B4-BE49-F238E27FC236}">
                      <a16:creationId xmlns:a16="http://schemas.microsoft.com/office/drawing/2014/main" id="{68621FDA-5B64-5F49-9F56-A17518B21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297" name="Group 429">
                <a:extLst>
                  <a:ext uri="{FF2B5EF4-FFF2-40B4-BE49-F238E27FC236}">
                    <a16:creationId xmlns:a16="http://schemas.microsoft.com/office/drawing/2014/main" id="{D0B613A0-ABCF-2E45-8C48-32F6D2C36B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>
                  <a:extLst>
                    <a:ext uri="{FF2B5EF4-FFF2-40B4-BE49-F238E27FC236}">
                      <a16:creationId xmlns:a16="http://schemas.microsoft.com/office/drawing/2014/main" id="{F805813D-49A4-9845-B0F5-D16009B94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7" name="Oval 431">
                  <a:extLst>
                    <a:ext uri="{FF2B5EF4-FFF2-40B4-BE49-F238E27FC236}">
                      <a16:creationId xmlns:a16="http://schemas.microsoft.com/office/drawing/2014/main" id="{9B803F90-34F3-B548-B8BC-3834637DE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8" name="Oval 432">
                  <a:extLst>
                    <a:ext uri="{FF2B5EF4-FFF2-40B4-BE49-F238E27FC236}">
                      <a16:creationId xmlns:a16="http://schemas.microsoft.com/office/drawing/2014/main" id="{6C71BDA0-2FFC-E543-8A2B-746FF5DA43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29" name="Oval 433">
                  <a:extLst>
                    <a:ext uri="{FF2B5EF4-FFF2-40B4-BE49-F238E27FC236}">
                      <a16:creationId xmlns:a16="http://schemas.microsoft.com/office/drawing/2014/main" id="{264980D7-91F5-8D4D-BA87-F475C7B7E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0" name="Oval 434">
                  <a:extLst>
                    <a:ext uri="{FF2B5EF4-FFF2-40B4-BE49-F238E27FC236}">
                      <a16:creationId xmlns:a16="http://schemas.microsoft.com/office/drawing/2014/main" id="{3405EDDE-E852-5F4E-B4C9-0C8FEC2128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1" name="Oval 435">
                  <a:extLst>
                    <a:ext uri="{FF2B5EF4-FFF2-40B4-BE49-F238E27FC236}">
                      <a16:creationId xmlns:a16="http://schemas.microsoft.com/office/drawing/2014/main" id="{1A0728E0-E269-9146-89FC-BF1E04F4B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2" name="Oval 436">
                  <a:extLst>
                    <a:ext uri="{FF2B5EF4-FFF2-40B4-BE49-F238E27FC236}">
                      <a16:creationId xmlns:a16="http://schemas.microsoft.com/office/drawing/2014/main" id="{F8B4F154-FBA4-B046-A320-47D9D7ABB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3" name="Oval 437">
                  <a:extLst>
                    <a:ext uri="{FF2B5EF4-FFF2-40B4-BE49-F238E27FC236}">
                      <a16:creationId xmlns:a16="http://schemas.microsoft.com/office/drawing/2014/main" id="{3647925B-ED1D-104D-B370-A4F4EBCA18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4" name="Oval 438">
                  <a:extLst>
                    <a:ext uri="{FF2B5EF4-FFF2-40B4-BE49-F238E27FC236}">
                      <a16:creationId xmlns:a16="http://schemas.microsoft.com/office/drawing/2014/main" id="{CC392294-CB4A-F640-8820-5E8351844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5" name="Oval 439">
                  <a:extLst>
                    <a:ext uri="{FF2B5EF4-FFF2-40B4-BE49-F238E27FC236}">
                      <a16:creationId xmlns:a16="http://schemas.microsoft.com/office/drawing/2014/main" id="{725FA698-1B6B-D04F-9CDE-0338770D2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6" name="Oval 440">
                  <a:extLst>
                    <a:ext uri="{FF2B5EF4-FFF2-40B4-BE49-F238E27FC236}">
                      <a16:creationId xmlns:a16="http://schemas.microsoft.com/office/drawing/2014/main" id="{4B7D3FAF-FCE7-0A4E-8274-64886A87C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7" name="Oval 441">
                  <a:extLst>
                    <a:ext uri="{FF2B5EF4-FFF2-40B4-BE49-F238E27FC236}">
                      <a16:creationId xmlns:a16="http://schemas.microsoft.com/office/drawing/2014/main" id="{6697B5E8-DE70-3245-9023-DB576D012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8" name="Oval 442">
                  <a:extLst>
                    <a:ext uri="{FF2B5EF4-FFF2-40B4-BE49-F238E27FC236}">
                      <a16:creationId xmlns:a16="http://schemas.microsoft.com/office/drawing/2014/main" id="{7DCF7F3A-1823-394E-8E54-C71E5C6AD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39" name="Oval 443">
                  <a:extLst>
                    <a:ext uri="{FF2B5EF4-FFF2-40B4-BE49-F238E27FC236}">
                      <a16:creationId xmlns:a16="http://schemas.microsoft.com/office/drawing/2014/main" id="{DC42BB52-DFAA-CD4F-B164-8778A6556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79" name="Group 444">
              <a:extLst>
                <a:ext uri="{FF2B5EF4-FFF2-40B4-BE49-F238E27FC236}">
                  <a16:creationId xmlns:a16="http://schemas.microsoft.com/office/drawing/2014/main" id="{3CF14076-F9A9-E346-A5E9-6352A288A5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2266" name="Group 445">
                <a:extLst>
                  <a:ext uri="{FF2B5EF4-FFF2-40B4-BE49-F238E27FC236}">
                    <a16:creationId xmlns:a16="http://schemas.microsoft.com/office/drawing/2014/main" id="{27DA9BD4-96D2-5346-93F7-972E564519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>
                  <a:extLst>
                    <a:ext uri="{FF2B5EF4-FFF2-40B4-BE49-F238E27FC236}">
                      <a16:creationId xmlns:a16="http://schemas.microsoft.com/office/drawing/2014/main" id="{28C59E3D-596A-E54D-8DD3-57FA33E91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3" name="Oval 447">
                  <a:extLst>
                    <a:ext uri="{FF2B5EF4-FFF2-40B4-BE49-F238E27FC236}">
                      <a16:creationId xmlns:a16="http://schemas.microsoft.com/office/drawing/2014/main" id="{7F84B94A-CCFA-0748-BE66-095ACA9A48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4" name="Oval 448">
                  <a:extLst>
                    <a:ext uri="{FF2B5EF4-FFF2-40B4-BE49-F238E27FC236}">
                      <a16:creationId xmlns:a16="http://schemas.microsoft.com/office/drawing/2014/main" id="{35591BEC-9103-BD43-B52C-00F3B465D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5" name="Oval 449">
                  <a:extLst>
                    <a:ext uri="{FF2B5EF4-FFF2-40B4-BE49-F238E27FC236}">
                      <a16:creationId xmlns:a16="http://schemas.microsoft.com/office/drawing/2014/main" id="{403A31AC-F96C-C044-9EFD-C914C40E0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6" name="Oval 450">
                  <a:extLst>
                    <a:ext uri="{FF2B5EF4-FFF2-40B4-BE49-F238E27FC236}">
                      <a16:creationId xmlns:a16="http://schemas.microsoft.com/office/drawing/2014/main" id="{1781B158-2CE5-4447-8888-D4AE27506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7" name="Oval 451">
                  <a:extLst>
                    <a:ext uri="{FF2B5EF4-FFF2-40B4-BE49-F238E27FC236}">
                      <a16:creationId xmlns:a16="http://schemas.microsoft.com/office/drawing/2014/main" id="{88ED2BCA-E220-BF4B-833B-1C3BD5D36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8" name="Oval 452">
                  <a:extLst>
                    <a:ext uri="{FF2B5EF4-FFF2-40B4-BE49-F238E27FC236}">
                      <a16:creationId xmlns:a16="http://schemas.microsoft.com/office/drawing/2014/main" id="{3BC17A74-EDF6-394B-B068-5ED0A9B8B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49" name="Oval 453">
                  <a:extLst>
                    <a:ext uri="{FF2B5EF4-FFF2-40B4-BE49-F238E27FC236}">
                      <a16:creationId xmlns:a16="http://schemas.microsoft.com/office/drawing/2014/main" id="{F54494A8-545D-144A-B6BA-A96C59964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0" name="Oval 454">
                  <a:extLst>
                    <a:ext uri="{FF2B5EF4-FFF2-40B4-BE49-F238E27FC236}">
                      <a16:creationId xmlns:a16="http://schemas.microsoft.com/office/drawing/2014/main" id="{F5D4ADC9-995C-7F45-BCDA-DFF0736EB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1" name="Oval 455">
                  <a:extLst>
                    <a:ext uri="{FF2B5EF4-FFF2-40B4-BE49-F238E27FC236}">
                      <a16:creationId xmlns:a16="http://schemas.microsoft.com/office/drawing/2014/main" id="{AA1D71FE-0144-4740-9E41-1169EE6DEF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2" name="Oval 456">
                  <a:extLst>
                    <a:ext uri="{FF2B5EF4-FFF2-40B4-BE49-F238E27FC236}">
                      <a16:creationId xmlns:a16="http://schemas.microsoft.com/office/drawing/2014/main" id="{3CD9BBBA-11ED-7446-9052-E2F057979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3" name="Oval 457">
                  <a:extLst>
                    <a:ext uri="{FF2B5EF4-FFF2-40B4-BE49-F238E27FC236}">
                      <a16:creationId xmlns:a16="http://schemas.microsoft.com/office/drawing/2014/main" id="{1FF154A7-8EB8-B649-859D-FC8C4AA62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4" name="Oval 458">
                  <a:extLst>
                    <a:ext uri="{FF2B5EF4-FFF2-40B4-BE49-F238E27FC236}">
                      <a16:creationId xmlns:a16="http://schemas.microsoft.com/office/drawing/2014/main" id="{4268010A-9A2F-2E45-A89D-B7E03C569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5" name="Oval 459">
                  <a:extLst>
                    <a:ext uri="{FF2B5EF4-FFF2-40B4-BE49-F238E27FC236}">
                      <a16:creationId xmlns:a16="http://schemas.microsoft.com/office/drawing/2014/main" id="{7E886706-FC4A-BB49-8853-FB6BE63A2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267" name="Group 460">
                <a:extLst>
                  <a:ext uri="{FF2B5EF4-FFF2-40B4-BE49-F238E27FC236}">
                    <a16:creationId xmlns:a16="http://schemas.microsoft.com/office/drawing/2014/main" id="{1FB62D37-3982-CC43-9604-2495B1382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>
                  <a:extLst>
                    <a:ext uri="{FF2B5EF4-FFF2-40B4-BE49-F238E27FC236}">
                      <a16:creationId xmlns:a16="http://schemas.microsoft.com/office/drawing/2014/main" id="{7A16EF4C-EB0B-AC4A-B18B-5D3E21DED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8" name="Oval 462">
                  <a:extLst>
                    <a:ext uri="{FF2B5EF4-FFF2-40B4-BE49-F238E27FC236}">
                      <a16:creationId xmlns:a16="http://schemas.microsoft.com/office/drawing/2014/main" id="{5CB46C23-76E3-9444-AD67-B000B9F4A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59" name="Oval 463">
                  <a:extLst>
                    <a:ext uri="{FF2B5EF4-FFF2-40B4-BE49-F238E27FC236}">
                      <a16:creationId xmlns:a16="http://schemas.microsoft.com/office/drawing/2014/main" id="{EA10C147-A38A-2E4D-9930-3D0E0606D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0" name="Oval 464">
                  <a:extLst>
                    <a:ext uri="{FF2B5EF4-FFF2-40B4-BE49-F238E27FC236}">
                      <a16:creationId xmlns:a16="http://schemas.microsoft.com/office/drawing/2014/main" id="{79F24C13-46D8-BB4A-8A69-1C549A58B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1" name="Oval 465">
                  <a:extLst>
                    <a:ext uri="{FF2B5EF4-FFF2-40B4-BE49-F238E27FC236}">
                      <a16:creationId xmlns:a16="http://schemas.microsoft.com/office/drawing/2014/main" id="{7E18F13A-9D9E-D442-B3C1-1D9075746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2" name="Oval 466">
                  <a:extLst>
                    <a:ext uri="{FF2B5EF4-FFF2-40B4-BE49-F238E27FC236}">
                      <a16:creationId xmlns:a16="http://schemas.microsoft.com/office/drawing/2014/main" id="{390F8FE4-7206-2D47-975F-F50BD6F8A8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3" name="Oval 467">
                  <a:extLst>
                    <a:ext uri="{FF2B5EF4-FFF2-40B4-BE49-F238E27FC236}">
                      <a16:creationId xmlns:a16="http://schemas.microsoft.com/office/drawing/2014/main" id="{7EC9C393-28E8-4F45-B927-007787BCE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4" name="Oval 468">
                  <a:extLst>
                    <a:ext uri="{FF2B5EF4-FFF2-40B4-BE49-F238E27FC236}">
                      <a16:creationId xmlns:a16="http://schemas.microsoft.com/office/drawing/2014/main" id="{9A39E762-5685-B24A-8397-6A5C1708C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5" name="Oval 469">
                  <a:extLst>
                    <a:ext uri="{FF2B5EF4-FFF2-40B4-BE49-F238E27FC236}">
                      <a16:creationId xmlns:a16="http://schemas.microsoft.com/office/drawing/2014/main" id="{0EBFF8D0-6BDB-3B49-8A0B-13981E0EA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6" name="Oval 470">
                  <a:extLst>
                    <a:ext uri="{FF2B5EF4-FFF2-40B4-BE49-F238E27FC236}">
                      <a16:creationId xmlns:a16="http://schemas.microsoft.com/office/drawing/2014/main" id="{01D1FE87-BF5F-B448-997F-B98E0B375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7" name="Oval 471">
                  <a:extLst>
                    <a:ext uri="{FF2B5EF4-FFF2-40B4-BE49-F238E27FC236}">
                      <a16:creationId xmlns:a16="http://schemas.microsoft.com/office/drawing/2014/main" id="{6F447B48-DDCF-7141-B991-CEB7B9B9C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8" name="Oval 472">
                  <a:extLst>
                    <a:ext uri="{FF2B5EF4-FFF2-40B4-BE49-F238E27FC236}">
                      <a16:creationId xmlns:a16="http://schemas.microsoft.com/office/drawing/2014/main" id="{9A41A028-2B39-4A49-94BA-1569F058D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69" name="Oval 473">
                  <a:extLst>
                    <a:ext uri="{FF2B5EF4-FFF2-40B4-BE49-F238E27FC236}">
                      <a16:creationId xmlns:a16="http://schemas.microsoft.com/office/drawing/2014/main" id="{87BD4722-6373-5542-B910-91120D84C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0" name="Oval 474">
                  <a:extLst>
                    <a:ext uri="{FF2B5EF4-FFF2-40B4-BE49-F238E27FC236}">
                      <a16:creationId xmlns:a16="http://schemas.microsoft.com/office/drawing/2014/main" id="{5C5BFD70-3690-BE4E-874F-E8B36DB8F0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0" name="Group 475">
              <a:extLst>
                <a:ext uri="{FF2B5EF4-FFF2-40B4-BE49-F238E27FC236}">
                  <a16:creationId xmlns:a16="http://schemas.microsoft.com/office/drawing/2014/main" id="{341FD7AC-12A9-9944-8934-DABD74EF8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2236" name="Group 476">
                <a:extLst>
                  <a:ext uri="{FF2B5EF4-FFF2-40B4-BE49-F238E27FC236}">
                    <a16:creationId xmlns:a16="http://schemas.microsoft.com/office/drawing/2014/main" id="{6A87AED0-C662-EE45-AEF5-4133C2535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>
                  <a:extLst>
                    <a:ext uri="{FF2B5EF4-FFF2-40B4-BE49-F238E27FC236}">
                      <a16:creationId xmlns:a16="http://schemas.microsoft.com/office/drawing/2014/main" id="{42E52391-11F2-9E48-B903-AD24FE097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4" name="Oval 478">
                  <a:extLst>
                    <a:ext uri="{FF2B5EF4-FFF2-40B4-BE49-F238E27FC236}">
                      <a16:creationId xmlns:a16="http://schemas.microsoft.com/office/drawing/2014/main" id="{23FD4CCB-8D52-144F-B690-7A4191B265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5" name="Oval 479">
                  <a:extLst>
                    <a:ext uri="{FF2B5EF4-FFF2-40B4-BE49-F238E27FC236}">
                      <a16:creationId xmlns:a16="http://schemas.microsoft.com/office/drawing/2014/main" id="{3367C869-B84A-5043-80EC-41C26304B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6" name="Oval 480">
                  <a:extLst>
                    <a:ext uri="{FF2B5EF4-FFF2-40B4-BE49-F238E27FC236}">
                      <a16:creationId xmlns:a16="http://schemas.microsoft.com/office/drawing/2014/main" id="{8DA25833-6514-684C-88C1-EACEDDC970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7" name="Oval 481">
                  <a:extLst>
                    <a:ext uri="{FF2B5EF4-FFF2-40B4-BE49-F238E27FC236}">
                      <a16:creationId xmlns:a16="http://schemas.microsoft.com/office/drawing/2014/main" id="{FA63BADC-3860-6D46-80F3-5588F5C0F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8" name="Oval 482">
                  <a:extLst>
                    <a:ext uri="{FF2B5EF4-FFF2-40B4-BE49-F238E27FC236}">
                      <a16:creationId xmlns:a16="http://schemas.microsoft.com/office/drawing/2014/main" id="{7102159D-A5B6-274C-B8E0-DA97648DE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79" name="Oval 483">
                  <a:extLst>
                    <a:ext uri="{FF2B5EF4-FFF2-40B4-BE49-F238E27FC236}">
                      <a16:creationId xmlns:a16="http://schemas.microsoft.com/office/drawing/2014/main" id="{25F085AE-721F-5F4D-A743-947285605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0" name="Oval 484">
                  <a:extLst>
                    <a:ext uri="{FF2B5EF4-FFF2-40B4-BE49-F238E27FC236}">
                      <a16:creationId xmlns:a16="http://schemas.microsoft.com/office/drawing/2014/main" id="{B64DBE00-9801-B24A-8379-1229620560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1" name="Oval 485">
                  <a:extLst>
                    <a:ext uri="{FF2B5EF4-FFF2-40B4-BE49-F238E27FC236}">
                      <a16:creationId xmlns:a16="http://schemas.microsoft.com/office/drawing/2014/main" id="{E321288D-7BDF-5D41-9A10-193B005AF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2" name="Oval 486">
                  <a:extLst>
                    <a:ext uri="{FF2B5EF4-FFF2-40B4-BE49-F238E27FC236}">
                      <a16:creationId xmlns:a16="http://schemas.microsoft.com/office/drawing/2014/main" id="{4DC6677E-B428-084D-A9B4-2FA951EAE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3" name="Oval 487">
                  <a:extLst>
                    <a:ext uri="{FF2B5EF4-FFF2-40B4-BE49-F238E27FC236}">
                      <a16:creationId xmlns:a16="http://schemas.microsoft.com/office/drawing/2014/main" id="{25BE034E-7159-514F-86A5-7DA2944A9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4" name="Oval 488">
                  <a:extLst>
                    <a:ext uri="{FF2B5EF4-FFF2-40B4-BE49-F238E27FC236}">
                      <a16:creationId xmlns:a16="http://schemas.microsoft.com/office/drawing/2014/main" id="{B5D9D026-9149-3341-A146-8FAD46D63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5" name="Oval 489">
                  <a:extLst>
                    <a:ext uri="{FF2B5EF4-FFF2-40B4-BE49-F238E27FC236}">
                      <a16:creationId xmlns:a16="http://schemas.microsoft.com/office/drawing/2014/main" id="{11A9DA2F-BFB0-614F-BB28-DA618B4D1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6" name="Oval 490">
                  <a:extLst>
                    <a:ext uri="{FF2B5EF4-FFF2-40B4-BE49-F238E27FC236}">
                      <a16:creationId xmlns:a16="http://schemas.microsoft.com/office/drawing/2014/main" id="{2022345E-B2FE-B549-869A-8A8BE6639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237" name="Group 491">
                <a:extLst>
                  <a:ext uri="{FF2B5EF4-FFF2-40B4-BE49-F238E27FC236}">
                    <a16:creationId xmlns:a16="http://schemas.microsoft.com/office/drawing/2014/main" id="{47951A50-B56C-534D-B83A-D48E693B6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>
                  <a:extLst>
                    <a:ext uri="{FF2B5EF4-FFF2-40B4-BE49-F238E27FC236}">
                      <a16:creationId xmlns:a16="http://schemas.microsoft.com/office/drawing/2014/main" id="{4FEAA8BE-446D-394D-A00A-38EFDDDB0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89" name="Oval 493">
                  <a:extLst>
                    <a:ext uri="{FF2B5EF4-FFF2-40B4-BE49-F238E27FC236}">
                      <a16:creationId xmlns:a16="http://schemas.microsoft.com/office/drawing/2014/main" id="{47AD17FF-E80C-394D-82D3-605272686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0" name="Oval 494">
                  <a:extLst>
                    <a:ext uri="{FF2B5EF4-FFF2-40B4-BE49-F238E27FC236}">
                      <a16:creationId xmlns:a16="http://schemas.microsoft.com/office/drawing/2014/main" id="{D15218BA-B998-1F42-BA59-10FE58B65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1" name="Oval 495">
                  <a:extLst>
                    <a:ext uri="{FF2B5EF4-FFF2-40B4-BE49-F238E27FC236}">
                      <a16:creationId xmlns:a16="http://schemas.microsoft.com/office/drawing/2014/main" id="{76451403-77A5-5E47-8D1A-4C97F1F542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2" name="Oval 496">
                  <a:extLst>
                    <a:ext uri="{FF2B5EF4-FFF2-40B4-BE49-F238E27FC236}">
                      <a16:creationId xmlns:a16="http://schemas.microsoft.com/office/drawing/2014/main" id="{6B74F85F-8F59-FD4F-8712-F63945181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3" name="Oval 497">
                  <a:extLst>
                    <a:ext uri="{FF2B5EF4-FFF2-40B4-BE49-F238E27FC236}">
                      <a16:creationId xmlns:a16="http://schemas.microsoft.com/office/drawing/2014/main" id="{7E317C41-3416-6D48-BE33-18856FF393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4" name="Oval 498">
                  <a:extLst>
                    <a:ext uri="{FF2B5EF4-FFF2-40B4-BE49-F238E27FC236}">
                      <a16:creationId xmlns:a16="http://schemas.microsoft.com/office/drawing/2014/main" id="{F1E66584-D73E-0E46-8237-53D4A8935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5" name="Oval 499">
                  <a:extLst>
                    <a:ext uri="{FF2B5EF4-FFF2-40B4-BE49-F238E27FC236}">
                      <a16:creationId xmlns:a16="http://schemas.microsoft.com/office/drawing/2014/main" id="{BAC782FA-E9BD-8F4B-9405-58F5E385B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6" name="Oval 500">
                  <a:extLst>
                    <a:ext uri="{FF2B5EF4-FFF2-40B4-BE49-F238E27FC236}">
                      <a16:creationId xmlns:a16="http://schemas.microsoft.com/office/drawing/2014/main" id="{EB7F21B9-508B-724D-B0B0-C01F8DF1A3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7" name="Oval 501">
                  <a:extLst>
                    <a:ext uri="{FF2B5EF4-FFF2-40B4-BE49-F238E27FC236}">
                      <a16:creationId xmlns:a16="http://schemas.microsoft.com/office/drawing/2014/main" id="{5556AF94-8EE6-1746-BF96-143EF39F6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8" name="Oval 502">
                  <a:extLst>
                    <a:ext uri="{FF2B5EF4-FFF2-40B4-BE49-F238E27FC236}">
                      <a16:creationId xmlns:a16="http://schemas.microsoft.com/office/drawing/2014/main" id="{4DADB047-8BDE-7D4D-B3BE-D0DE551E8C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199" name="Oval 503">
                  <a:extLst>
                    <a:ext uri="{FF2B5EF4-FFF2-40B4-BE49-F238E27FC236}">
                      <a16:creationId xmlns:a16="http://schemas.microsoft.com/office/drawing/2014/main" id="{82318F69-9593-D447-B1DB-D7D9D344A5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0" name="Oval 504">
                  <a:extLst>
                    <a:ext uri="{FF2B5EF4-FFF2-40B4-BE49-F238E27FC236}">
                      <a16:creationId xmlns:a16="http://schemas.microsoft.com/office/drawing/2014/main" id="{3FFB7C66-A866-ED45-9A67-29677E43C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1" name="Oval 505">
                  <a:extLst>
                    <a:ext uri="{FF2B5EF4-FFF2-40B4-BE49-F238E27FC236}">
                      <a16:creationId xmlns:a16="http://schemas.microsoft.com/office/drawing/2014/main" id="{3086A84D-307D-B14F-931F-7469ACFF4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1" name="Group 506">
              <a:extLst>
                <a:ext uri="{FF2B5EF4-FFF2-40B4-BE49-F238E27FC236}">
                  <a16:creationId xmlns:a16="http://schemas.microsoft.com/office/drawing/2014/main" id="{55131EA8-0F74-1F4A-8422-D7ED27B1C1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2206" name="Group 507">
                <a:extLst>
                  <a:ext uri="{FF2B5EF4-FFF2-40B4-BE49-F238E27FC236}">
                    <a16:creationId xmlns:a16="http://schemas.microsoft.com/office/drawing/2014/main" id="{87F41080-6088-A348-A19A-3CE94D775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>
                  <a:extLst>
                    <a:ext uri="{FF2B5EF4-FFF2-40B4-BE49-F238E27FC236}">
                      <a16:creationId xmlns:a16="http://schemas.microsoft.com/office/drawing/2014/main" id="{09A5214A-C8F8-DC42-8FF5-37A6E76041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5" name="Oval 509">
                  <a:extLst>
                    <a:ext uri="{FF2B5EF4-FFF2-40B4-BE49-F238E27FC236}">
                      <a16:creationId xmlns:a16="http://schemas.microsoft.com/office/drawing/2014/main" id="{FEB39B7B-AAA1-AA4B-ACAD-8882FA540A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6" name="Oval 510">
                  <a:extLst>
                    <a:ext uri="{FF2B5EF4-FFF2-40B4-BE49-F238E27FC236}">
                      <a16:creationId xmlns:a16="http://schemas.microsoft.com/office/drawing/2014/main" id="{FACC13B2-E6C8-6B44-BD7E-8B4C5D4A6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7" name="Oval 511">
                  <a:extLst>
                    <a:ext uri="{FF2B5EF4-FFF2-40B4-BE49-F238E27FC236}">
                      <a16:creationId xmlns:a16="http://schemas.microsoft.com/office/drawing/2014/main" id="{A99897BB-CFBA-0046-AA99-89C573A42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8" name="Oval 512">
                  <a:extLst>
                    <a:ext uri="{FF2B5EF4-FFF2-40B4-BE49-F238E27FC236}">
                      <a16:creationId xmlns:a16="http://schemas.microsoft.com/office/drawing/2014/main" id="{4D153E8A-39B9-924D-9875-5209F1B4A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09" name="Oval 513">
                  <a:extLst>
                    <a:ext uri="{FF2B5EF4-FFF2-40B4-BE49-F238E27FC236}">
                      <a16:creationId xmlns:a16="http://schemas.microsoft.com/office/drawing/2014/main" id="{F9D267A8-AB9A-F443-868F-498FD5563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0" name="Oval 514">
                  <a:extLst>
                    <a:ext uri="{FF2B5EF4-FFF2-40B4-BE49-F238E27FC236}">
                      <a16:creationId xmlns:a16="http://schemas.microsoft.com/office/drawing/2014/main" id="{452BEA98-A040-2A4F-B21C-DDC865341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1" name="Oval 515">
                  <a:extLst>
                    <a:ext uri="{FF2B5EF4-FFF2-40B4-BE49-F238E27FC236}">
                      <a16:creationId xmlns:a16="http://schemas.microsoft.com/office/drawing/2014/main" id="{3DF74C78-823F-4B45-92A2-23EE228A0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2" name="Oval 516">
                  <a:extLst>
                    <a:ext uri="{FF2B5EF4-FFF2-40B4-BE49-F238E27FC236}">
                      <a16:creationId xmlns:a16="http://schemas.microsoft.com/office/drawing/2014/main" id="{B14A2981-55BB-E54E-805E-2C56488430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3" name="Oval 517">
                  <a:extLst>
                    <a:ext uri="{FF2B5EF4-FFF2-40B4-BE49-F238E27FC236}">
                      <a16:creationId xmlns:a16="http://schemas.microsoft.com/office/drawing/2014/main" id="{99B2D975-C215-2543-A83C-B39C2002D0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4" name="Oval 518">
                  <a:extLst>
                    <a:ext uri="{FF2B5EF4-FFF2-40B4-BE49-F238E27FC236}">
                      <a16:creationId xmlns:a16="http://schemas.microsoft.com/office/drawing/2014/main" id="{18EFA247-DFB1-BA45-B2FB-C8679C975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5" name="Oval 519">
                  <a:extLst>
                    <a:ext uri="{FF2B5EF4-FFF2-40B4-BE49-F238E27FC236}">
                      <a16:creationId xmlns:a16="http://schemas.microsoft.com/office/drawing/2014/main" id="{D4E6DCF3-A2D2-C547-A5C8-95CA00C9A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6" name="Oval 520">
                  <a:extLst>
                    <a:ext uri="{FF2B5EF4-FFF2-40B4-BE49-F238E27FC236}">
                      <a16:creationId xmlns:a16="http://schemas.microsoft.com/office/drawing/2014/main" id="{E799BC41-C01E-074C-8339-7A1414FB5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17" name="Oval 521">
                  <a:extLst>
                    <a:ext uri="{FF2B5EF4-FFF2-40B4-BE49-F238E27FC236}">
                      <a16:creationId xmlns:a16="http://schemas.microsoft.com/office/drawing/2014/main" id="{9F673804-2943-CB43-8215-6628DF39D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207" name="Group 522">
                <a:extLst>
                  <a:ext uri="{FF2B5EF4-FFF2-40B4-BE49-F238E27FC236}">
                    <a16:creationId xmlns:a16="http://schemas.microsoft.com/office/drawing/2014/main" id="{9C552F7A-F99D-F741-B3B3-39172ECC4E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>
                  <a:extLst>
                    <a:ext uri="{FF2B5EF4-FFF2-40B4-BE49-F238E27FC236}">
                      <a16:creationId xmlns:a16="http://schemas.microsoft.com/office/drawing/2014/main" id="{EEE51CF7-3B0A-C343-9117-A268EADB3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0" name="Oval 524">
                  <a:extLst>
                    <a:ext uri="{FF2B5EF4-FFF2-40B4-BE49-F238E27FC236}">
                      <a16:creationId xmlns:a16="http://schemas.microsoft.com/office/drawing/2014/main" id="{8654E141-E72C-7342-AA24-51480C17F1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1" name="Oval 525">
                  <a:extLst>
                    <a:ext uri="{FF2B5EF4-FFF2-40B4-BE49-F238E27FC236}">
                      <a16:creationId xmlns:a16="http://schemas.microsoft.com/office/drawing/2014/main" id="{04AF608E-B34B-214B-BACA-423824805B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2" name="Oval 526">
                  <a:extLst>
                    <a:ext uri="{FF2B5EF4-FFF2-40B4-BE49-F238E27FC236}">
                      <a16:creationId xmlns:a16="http://schemas.microsoft.com/office/drawing/2014/main" id="{B9941A65-70FD-2A42-84AC-332283042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3" name="Oval 527">
                  <a:extLst>
                    <a:ext uri="{FF2B5EF4-FFF2-40B4-BE49-F238E27FC236}">
                      <a16:creationId xmlns:a16="http://schemas.microsoft.com/office/drawing/2014/main" id="{998C72FE-54DD-1842-AC39-5C2A1E65F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4" name="Oval 528">
                  <a:extLst>
                    <a:ext uri="{FF2B5EF4-FFF2-40B4-BE49-F238E27FC236}">
                      <a16:creationId xmlns:a16="http://schemas.microsoft.com/office/drawing/2014/main" id="{92A7CE11-4AF1-1644-8D0C-BB4A637C8E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5" name="Oval 529">
                  <a:extLst>
                    <a:ext uri="{FF2B5EF4-FFF2-40B4-BE49-F238E27FC236}">
                      <a16:creationId xmlns:a16="http://schemas.microsoft.com/office/drawing/2014/main" id="{FAAE88D2-2469-2B46-9FA7-9F9B849F0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6" name="Oval 530">
                  <a:extLst>
                    <a:ext uri="{FF2B5EF4-FFF2-40B4-BE49-F238E27FC236}">
                      <a16:creationId xmlns:a16="http://schemas.microsoft.com/office/drawing/2014/main" id="{CD249DBD-B7B9-5644-8A02-6F8480C6F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7" name="Oval 531">
                  <a:extLst>
                    <a:ext uri="{FF2B5EF4-FFF2-40B4-BE49-F238E27FC236}">
                      <a16:creationId xmlns:a16="http://schemas.microsoft.com/office/drawing/2014/main" id="{DEC470E9-79F3-1148-BDCB-E2461B7EC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8" name="Oval 532">
                  <a:extLst>
                    <a:ext uri="{FF2B5EF4-FFF2-40B4-BE49-F238E27FC236}">
                      <a16:creationId xmlns:a16="http://schemas.microsoft.com/office/drawing/2014/main" id="{3AD64C81-3C36-394F-873E-88F43F291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29" name="Oval 533">
                  <a:extLst>
                    <a:ext uri="{FF2B5EF4-FFF2-40B4-BE49-F238E27FC236}">
                      <a16:creationId xmlns:a16="http://schemas.microsoft.com/office/drawing/2014/main" id="{9A26070D-36E6-FC41-9D8D-401519D025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0" name="Oval 534">
                  <a:extLst>
                    <a:ext uri="{FF2B5EF4-FFF2-40B4-BE49-F238E27FC236}">
                      <a16:creationId xmlns:a16="http://schemas.microsoft.com/office/drawing/2014/main" id="{2D71D68E-7E2E-C646-A13A-D66DEEDD1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1" name="Oval 535">
                  <a:extLst>
                    <a:ext uri="{FF2B5EF4-FFF2-40B4-BE49-F238E27FC236}">
                      <a16:creationId xmlns:a16="http://schemas.microsoft.com/office/drawing/2014/main" id="{86C1EB08-C555-FB4A-9302-80A2C36CE7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2" name="Oval 536">
                  <a:extLst>
                    <a:ext uri="{FF2B5EF4-FFF2-40B4-BE49-F238E27FC236}">
                      <a16:creationId xmlns:a16="http://schemas.microsoft.com/office/drawing/2014/main" id="{87315846-F0EA-6E48-8A29-6CA5E5ABB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2" name="Group 537">
              <a:extLst>
                <a:ext uri="{FF2B5EF4-FFF2-40B4-BE49-F238E27FC236}">
                  <a16:creationId xmlns:a16="http://schemas.microsoft.com/office/drawing/2014/main" id="{36E61F80-DFC8-054A-8AB4-99B9A54E04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2176" name="Group 538">
                <a:extLst>
                  <a:ext uri="{FF2B5EF4-FFF2-40B4-BE49-F238E27FC236}">
                    <a16:creationId xmlns:a16="http://schemas.microsoft.com/office/drawing/2014/main" id="{6855B13C-731C-9940-ABBB-938A8491A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>
                  <a:extLst>
                    <a:ext uri="{FF2B5EF4-FFF2-40B4-BE49-F238E27FC236}">
                      <a16:creationId xmlns:a16="http://schemas.microsoft.com/office/drawing/2014/main" id="{287B171C-CCEE-EB47-B5FC-B0FF5AA28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6" name="Oval 540">
                  <a:extLst>
                    <a:ext uri="{FF2B5EF4-FFF2-40B4-BE49-F238E27FC236}">
                      <a16:creationId xmlns:a16="http://schemas.microsoft.com/office/drawing/2014/main" id="{0E66853F-549C-3A43-BE72-030DBA384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7" name="Oval 541">
                  <a:extLst>
                    <a:ext uri="{FF2B5EF4-FFF2-40B4-BE49-F238E27FC236}">
                      <a16:creationId xmlns:a16="http://schemas.microsoft.com/office/drawing/2014/main" id="{E528148A-A887-8E47-BD9C-E98DABC39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8" name="Oval 542">
                  <a:extLst>
                    <a:ext uri="{FF2B5EF4-FFF2-40B4-BE49-F238E27FC236}">
                      <a16:creationId xmlns:a16="http://schemas.microsoft.com/office/drawing/2014/main" id="{FC71AC43-02A4-C048-A323-C8CF80335F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39" name="Oval 543">
                  <a:extLst>
                    <a:ext uri="{FF2B5EF4-FFF2-40B4-BE49-F238E27FC236}">
                      <a16:creationId xmlns:a16="http://schemas.microsoft.com/office/drawing/2014/main" id="{04DF43D7-F690-A84B-8ABC-C0CC2B289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0" name="Oval 544">
                  <a:extLst>
                    <a:ext uri="{FF2B5EF4-FFF2-40B4-BE49-F238E27FC236}">
                      <a16:creationId xmlns:a16="http://schemas.microsoft.com/office/drawing/2014/main" id="{CDBFD54A-B9CA-2E42-9976-F7D165AEE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1" name="Oval 545">
                  <a:extLst>
                    <a:ext uri="{FF2B5EF4-FFF2-40B4-BE49-F238E27FC236}">
                      <a16:creationId xmlns:a16="http://schemas.microsoft.com/office/drawing/2014/main" id="{92AC8D14-5026-6945-972D-11191FDF3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2" name="Oval 546">
                  <a:extLst>
                    <a:ext uri="{FF2B5EF4-FFF2-40B4-BE49-F238E27FC236}">
                      <a16:creationId xmlns:a16="http://schemas.microsoft.com/office/drawing/2014/main" id="{FDD75689-86C6-5642-8058-EBB536004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3" name="Oval 547">
                  <a:extLst>
                    <a:ext uri="{FF2B5EF4-FFF2-40B4-BE49-F238E27FC236}">
                      <a16:creationId xmlns:a16="http://schemas.microsoft.com/office/drawing/2014/main" id="{4E27C839-5817-A643-B550-0827841F1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4" name="Oval 548">
                  <a:extLst>
                    <a:ext uri="{FF2B5EF4-FFF2-40B4-BE49-F238E27FC236}">
                      <a16:creationId xmlns:a16="http://schemas.microsoft.com/office/drawing/2014/main" id="{6498C0E7-3826-5446-9339-9C83DF5FD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5" name="Oval 549">
                  <a:extLst>
                    <a:ext uri="{FF2B5EF4-FFF2-40B4-BE49-F238E27FC236}">
                      <a16:creationId xmlns:a16="http://schemas.microsoft.com/office/drawing/2014/main" id="{B224F364-BEC2-4C43-8141-51E55D7071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6" name="Oval 550">
                  <a:extLst>
                    <a:ext uri="{FF2B5EF4-FFF2-40B4-BE49-F238E27FC236}">
                      <a16:creationId xmlns:a16="http://schemas.microsoft.com/office/drawing/2014/main" id="{827D398D-9A65-084E-B000-FFAAF738D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7" name="Oval 551">
                  <a:extLst>
                    <a:ext uri="{FF2B5EF4-FFF2-40B4-BE49-F238E27FC236}">
                      <a16:creationId xmlns:a16="http://schemas.microsoft.com/office/drawing/2014/main" id="{838B95D6-AF6A-D244-84A1-6069A3ACEE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48" name="Oval 552">
                  <a:extLst>
                    <a:ext uri="{FF2B5EF4-FFF2-40B4-BE49-F238E27FC236}">
                      <a16:creationId xmlns:a16="http://schemas.microsoft.com/office/drawing/2014/main" id="{F364E63B-4EC2-0B4E-9045-02FCD7DF9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177" name="Group 553">
                <a:extLst>
                  <a:ext uri="{FF2B5EF4-FFF2-40B4-BE49-F238E27FC236}">
                    <a16:creationId xmlns:a16="http://schemas.microsoft.com/office/drawing/2014/main" id="{94A7CEF5-4036-7E4F-AA88-6935397DB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>
                  <a:extLst>
                    <a:ext uri="{FF2B5EF4-FFF2-40B4-BE49-F238E27FC236}">
                      <a16:creationId xmlns:a16="http://schemas.microsoft.com/office/drawing/2014/main" id="{A1112A18-0897-A542-9D30-A12F9B98B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1" name="Oval 555">
                  <a:extLst>
                    <a:ext uri="{FF2B5EF4-FFF2-40B4-BE49-F238E27FC236}">
                      <a16:creationId xmlns:a16="http://schemas.microsoft.com/office/drawing/2014/main" id="{058681D0-818F-AD48-A6DA-8D6B14E97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2" name="Oval 556">
                  <a:extLst>
                    <a:ext uri="{FF2B5EF4-FFF2-40B4-BE49-F238E27FC236}">
                      <a16:creationId xmlns:a16="http://schemas.microsoft.com/office/drawing/2014/main" id="{40C5D41E-DE3E-EE41-8AC5-A565DD5CF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3" name="Oval 557">
                  <a:extLst>
                    <a:ext uri="{FF2B5EF4-FFF2-40B4-BE49-F238E27FC236}">
                      <a16:creationId xmlns:a16="http://schemas.microsoft.com/office/drawing/2014/main" id="{925D7807-D6DF-F443-90B2-ACA7F2C06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4" name="Oval 558">
                  <a:extLst>
                    <a:ext uri="{FF2B5EF4-FFF2-40B4-BE49-F238E27FC236}">
                      <a16:creationId xmlns:a16="http://schemas.microsoft.com/office/drawing/2014/main" id="{9D71977E-E498-F14F-B5FC-65F0C23BC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5" name="Oval 559">
                  <a:extLst>
                    <a:ext uri="{FF2B5EF4-FFF2-40B4-BE49-F238E27FC236}">
                      <a16:creationId xmlns:a16="http://schemas.microsoft.com/office/drawing/2014/main" id="{F8DFA1B8-C269-7B4C-AACF-946D471CB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6" name="Oval 560">
                  <a:extLst>
                    <a:ext uri="{FF2B5EF4-FFF2-40B4-BE49-F238E27FC236}">
                      <a16:creationId xmlns:a16="http://schemas.microsoft.com/office/drawing/2014/main" id="{01C30BED-BB00-EA42-B5C7-C453C8B8B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7" name="Oval 561">
                  <a:extLst>
                    <a:ext uri="{FF2B5EF4-FFF2-40B4-BE49-F238E27FC236}">
                      <a16:creationId xmlns:a16="http://schemas.microsoft.com/office/drawing/2014/main" id="{73359EA6-67DF-A54F-8550-4E1C15B82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8" name="Oval 562">
                  <a:extLst>
                    <a:ext uri="{FF2B5EF4-FFF2-40B4-BE49-F238E27FC236}">
                      <a16:creationId xmlns:a16="http://schemas.microsoft.com/office/drawing/2014/main" id="{E92B5018-E9BC-E54E-820E-2AA51E67B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59" name="Oval 563">
                  <a:extLst>
                    <a:ext uri="{FF2B5EF4-FFF2-40B4-BE49-F238E27FC236}">
                      <a16:creationId xmlns:a16="http://schemas.microsoft.com/office/drawing/2014/main" id="{DFF5545B-9E17-C741-8040-6080389BB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0" name="Oval 564">
                  <a:extLst>
                    <a:ext uri="{FF2B5EF4-FFF2-40B4-BE49-F238E27FC236}">
                      <a16:creationId xmlns:a16="http://schemas.microsoft.com/office/drawing/2014/main" id="{3C864CA7-C880-1E45-9E5C-4782C9B35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1" name="Oval 565">
                  <a:extLst>
                    <a:ext uri="{FF2B5EF4-FFF2-40B4-BE49-F238E27FC236}">
                      <a16:creationId xmlns:a16="http://schemas.microsoft.com/office/drawing/2014/main" id="{02A111F3-13B1-B246-BD34-3F51A70F1B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2" name="Oval 566">
                  <a:extLst>
                    <a:ext uri="{FF2B5EF4-FFF2-40B4-BE49-F238E27FC236}">
                      <a16:creationId xmlns:a16="http://schemas.microsoft.com/office/drawing/2014/main" id="{F781F1EF-624C-DC4F-B4A1-9B55AD5A6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3" name="Oval 567">
                  <a:extLst>
                    <a:ext uri="{FF2B5EF4-FFF2-40B4-BE49-F238E27FC236}">
                      <a16:creationId xmlns:a16="http://schemas.microsoft.com/office/drawing/2014/main" id="{9136AF13-C8C6-9540-B812-043A135B9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3" name="Group 568">
              <a:extLst>
                <a:ext uri="{FF2B5EF4-FFF2-40B4-BE49-F238E27FC236}">
                  <a16:creationId xmlns:a16="http://schemas.microsoft.com/office/drawing/2014/main" id="{C4D02CD8-B973-D044-A50E-7C872ECCB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2146" name="Group 569">
                <a:extLst>
                  <a:ext uri="{FF2B5EF4-FFF2-40B4-BE49-F238E27FC236}">
                    <a16:creationId xmlns:a16="http://schemas.microsoft.com/office/drawing/2014/main" id="{2BE92CF4-1B76-3F46-B186-778A8B6942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>
                  <a:extLst>
                    <a:ext uri="{FF2B5EF4-FFF2-40B4-BE49-F238E27FC236}">
                      <a16:creationId xmlns:a16="http://schemas.microsoft.com/office/drawing/2014/main" id="{47A8849E-9499-DC4C-929E-383F7564B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7" name="Oval 571">
                  <a:extLst>
                    <a:ext uri="{FF2B5EF4-FFF2-40B4-BE49-F238E27FC236}">
                      <a16:creationId xmlns:a16="http://schemas.microsoft.com/office/drawing/2014/main" id="{25943AD0-E007-0F40-BD39-03A964601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8" name="Oval 572">
                  <a:extLst>
                    <a:ext uri="{FF2B5EF4-FFF2-40B4-BE49-F238E27FC236}">
                      <a16:creationId xmlns:a16="http://schemas.microsoft.com/office/drawing/2014/main" id="{075148B1-3CFF-3946-A710-76C64BF60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69" name="Oval 573">
                  <a:extLst>
                    <a:ext uri="{FF2B5EF4-FFF2-40B4-BE49-F238E27FC236}">
                      <a16:creationId xmlns:a16="http://schemas.microsoft.com/office/drawing/2014/main" id="{66FEA65A-C2B4-A747-A4B5-1954F67C5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0" name="Oval 574">
                  <a:extLst>
                    <a:ext uri="{FF2B5EF4-FFF2-40B4-BE49-F238E27FC236}">
                      <a16:creationId xmlns:a16="http://schemas.microsoft.com/office/drawing/2014/main" id="{986E906B-2AE9-514E-9BF4-D45B151B0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1" name="Oval 575">
                  <a:extLst>
                    <a:ext uri="{FF2B5EF4-FFF2-40B4-BE49-F238E27FC236}">
                      <a16:creationId xmlns:a16="http://schemas.microsoft.com/office/drawing/2014/main" id="{777EE9BD-DB9E-E743-8FC0-84C3E3157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2" name="Oval 576">
                  <a:extLst>
                    <a:ext uri="{FF2B5EF4-FFF2-40B4-BE49-F238E27FC236}">
                      <a16:creationId xmlns:a16="http://schemas.microsoft.com/office/drawing/2014/main" id="{CBE63519-0576-764A-A33B-C9E334133B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3" name="Oval 577">
                  <a:extLst>
                    <a:ext uri="{FF2B5EF4-FFF2-40B4-BE49-F238E27FC236}">
                      <a16:creationId xmlns:a16="http://schemas.microsoft.com/office/drawing/2014/main" id="{76C372AA-5446-EF40-888E-D498C2AC2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4" name="Oval 578">
                  <a:extLst>
                    <a:ext uri="{FF2B5EF4-FFF2-40B4-BE49-F238E27FC236}">
                      <a16:creationId xmlns:a16="http://schemas.microsoft.com/office/drawing/2014/main" id="{657E6349-BBB4-1E4B-9516-8A1011DFB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5" name="Oval 579">
                  <a:extLst>
                    <a:ext uri="{FF2B5EF4-FFF2-40B4-BE49-F238E27FC236}">
                      <a16:creationId xmlns:a16="http://schemas.microsoft.com/office/drawing/2014/main" id="{2CA53B01-99D7-5742-BE1A-E9DCE8CA0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6" name="Oval 580">
                  <a:extLst>
                    <a:ext uri="{FF2B5EF4-FFF2-40B4-BE49-F238E27FC236}">
                      <a16:creationId xmlns:a16="http://schemas.microsoft.com/office/drawing/2014/main" id="{74AA4456-4940-C140-8ECA-07F73C60E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7" name="Oval 581">
                  <a:extLst>
                    <a:ext uri="{FF2B5EF4-FFF2-40B4-BE49-F238E27FC236}">
                      <a16:creationId xmlns:a16="http://schemas.microsoft.com/office/drawing/2014/main" id="{FD1ACDE9-D6A0-1A46-A300-D5D2BE4A3D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8" name="Oval 582">
                  <a:extLst>
                    <a:ext uri="{FF2B5EF4-FFF2-40B4-BE49-F238E27FC236}">
                      <a16:creationId xmlns:a16="http://schemas.microsoft.com/office/drawing/2014/main" id="{1B4316B2-7CF8-EF42-9B16-0D0EEF02C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79" name="Oval 583">
                  <a:extLst>
                    <a:ext uri="{FF2B5EF4-FFF2-40B4-BE49-F238E27FC236}">
                      <a16:creationId xmlns:a16="http://schemas.microsoft.com/office/drawing/2014/main" id="{45BA33D6-3399-3F4A-977D-995974091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147" name="Group 584">
                <a:extLst>
                  <a:ext uri="{FF2B5EF4-FFF2-40B4-BE49-F238E27FC236}">
                    <a16:creationId xmlns:a16="http://schemas.microsoft.com/office/drawing/2014/main" id="{041185AE-2FC7-2F4B-9B88-48D96FEA3F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>
                  <a:extLst>
                    <a:ext uri="{FF2B5EF4-FFF2-40B4-BE49-F238E27FC236}">
                      <a16:creationId xmlns:a16="http://schemas.microsoft.com/office/drawing/2014/main" id="{9E2352D5-B973-1549-99D7-389DDC7F4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2" name="Oval 586">
                  <a:extLst>
                    <a:ext uri="{FF2B5EF4-FFF2-40B4-BE49-F238E27FC236}">
                      <a16:creationId xmlns:a16="http://schemas.microsoft.com/office/drawing/2014/main" id="{E2FD8E95-36B0-8D42-B3CA-014DC5F9FC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3" name="Oval 587">
                  <a:extLst>
                    <a:ext uri="{FF2B5EF4-FFF2-40B4-BE49-F238E27FC236}">
                      <a16:creationId xmlns:a16="http://schemas.microsoft.com/office/drawing/2014/main" id="{C582A45C-49C3-B444-9155-353535E1A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4" name="Oval 588">
                  <a:extLst>
                    <a:ext uri="{FF2B5EF4-FFF2-40B4-BE49-F238E27FC236}">
                      <a16:creationId xmlns:a16="http://schemas.microsoft.com/office/drawing/2014/main" id="{A7B37150-7944-EE45-AD93-8571D8C87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5" name="Oval 589">
                  <a:extLst>
                    <a:ext uri="{FF2B5EF4-FFF2-40B4-BE49-F238E27FC236}">
                      <a16:creationId xmlns:a16="http://schemas.microsoft.com/office/drawing/2014/main" id="{04B4C238-5A4B-7140-A153-EF5074599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6" name="Oval 590">
                  <a:extLst>
                    <a:ext uri="{FF2B5EF4-FFF2-40B4-BE49-F238E27FC236}">
                      <a16:creationId xmlns:a16="http://schemas.microsoft.com/office/drawing/2014/main" id="{2FF95FEC-A625-954F-BA24-2247B08F99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7" name="Oval 591">
                  <a:extLst>
                    <a:ext uri="{FF2B5EF4-FFF2-40B4-BE49-F238E27FC236}">
                      <a16:creationId xmlns:a16="http://schemas.microsoft.com/office/drawing/2014/main" id="{796FFF38-DE7D-454C-8385-CE808B371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8" name="Oval 592">
                  <a:extLst>
                    <a:ext uri="{FF2B5EF4-FFF2-40B4-BE49-F238E27FC236}">
                      <a16:creationId xmlns:a16="http://schemas.microsoft.com/office/drawing/2014/main" id="{65B440E8-1A7C-294C-BEAB-745CF1212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89" name="Oval 593">
                  <a:extLst>
                    <a:ext uri="{FF2B5EF4-FFF2-40B4-BE49-F238E27FC236}">
                      <a16:creationId xmlns:a16="http://schemas.microsoft.com/office/drawing/2014/main" id="{B0A2D26A-980A-034C-BCBF-80C84670E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0" name="Oval 594">
                  <a:extLst>
                    <a:ext uri="{FF2B5EF4-FFF2-40B4-BE49-F238E27FC236}">
                      <a16:creationId xmlns:a16="http://schemas.microsoft.com/office/drawing/2014/main" id="{656A2212-396D-0B47-943F-E111BF722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1" name="Oval 595">
                  <a:extLst>
                    <a:ext uri="{FF2B5EF4-FFF2-40B4-BE49-F238E27FC236}">
                      <a16:creationId xmlns:a16="http://schemas.microsoft.com/office/drawing/2014/main" id="{7B9F03B7-CBFD-AE40-96D0-9532EAE1A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2" name="Oval 596">
                  <a:extLst>
                    <a:ext uri="{FF2B5EF4-FFF2-40B4-BE49-F238E27FC236}">
                      <a16:creationId xmlns:a16="http://schemas.microsoft.com/office/drawing/2014/main" id="{B2A0FEED-C4CF-3940-9336-DD74C942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3" name="Oval 597">
                  <a:extLst>
                    <a:ext uri="{FF2B5EF4-FFF2-40B4-BE49-F238E27FC236}">
                      <a16:creationId xmlns:a16="http://schemas.microsoft.com/office/drawing/2014/main" id="{27CCF4C1-B627-F945-8263-BE9A5F39B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4" name="Oval 598">
                  <a:extLst>
                    <a:ext uri="{FF2B5EF4-FFF2-40B4-BE49-F238E27FC236}">
                      <a16:creationId xmlns:a16="http://schemas.microsoft.com/office/drawing/2014/main" id="{E4FBAA21-AADF-3E40-A574-7399C2C00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4" name="Group 599">
              <a:extLst>
                <a:ext uri="{FF2B5EF4-FFF2-40B4-BE49-F238E27FC236}">
                  <a16:creationId xmlns:a16="http://schemas.microsoft.com/office/drawing/2014/main" id="{7166BA34-F7BC-8141-8A99-86304135A5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2116" name="Group 600">
                <a:extLst>
                  <a:ext uri="{FF2B5EF4-FFF2-40B4-BE49-F238E27FC236}">
                    <a16:creationId xmlns:a16="http://schemas.microsoft.com/office/drawing/2014/main" id="{EFADEA7E-AB00-9A40-BDF3-DF051D9F0A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>
                  <a:extLst>
                    <a:ext uri="{FF2B5EF4-FFF2-40B4-BE49-F238E27FC236}">
                      <a16:creationId xmlns:a16="http://schemas.microsoft.com/office/drawing/2014/main" id="{BE8F9AB0-FD7F-2245-BA8D-38F437E78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8" name="Oval 602">
                  <a:extLst>
                    <a:ext uri="{FF2B5EF4-FFF2-40B4-BE49-F238E27FC236}">
                      <a16:creationId xmlns:a16="http://schemas.microsoft.com/office/drawing/2014/main" id="{3AAF5292-31CF-734E-BEF3-692E347EB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299" name="Oval 603">
                  <a:extLst>
                    <a:ext uri="{FF2B5EF4-FFF2-40B4-BE49-F238E27FC236}">
                      <a16:creationId xmlns:a16="http://schemas.microsoft.com/office/drawing/2014/main" id="{9425302E-D527-F74D-88BD-05ECE1109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0" name="Oval 604">
                  <a:extLst>
                    <a:ext uri="{FF2B5EF4-FFF2-40B4-BE49-F238E27FC236}">
                      <a16:creationId xmlns:a16="http://schemas.microsoft.com/office/drawing/2014/main" id="{67291802-03E0-9045-A8AC-8FB9BC4FA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1" name="Oval 605">
                  <a:extLst>
                    <a:ext uri="{FF2B5EF4-FFF2-40B4-BE49-F238E27FC236}">
                      <a16:creationId xmlns:a16="http://schemas.microsoft.com/office/drawing/2014/main" id="{F23130D7-E5CC-4F45-B9A0-DA0A43386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2" name="Oval 606">
                  <a:extLst>
                    <a:ext uri="{FF2B5EF4-FFF2-40B4-BE49-F238E27FC236}">
                      <a16:creationId xmlns:a16="http://schemas.microsoft.com/office/drawing/2014/main" id="{5CA2758C-A0CB-FA46-8EF5-316ACD1BE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3" name="Oval 607">
                  <a:extLst>
                    <a:ext uri="{FF2B5EF4-FFF2-40B4-BE49-F238E27FC236}">
                      <a16:creationId xmlns:a16="http://schemas.microsoft.com/office/drawing/2014/main" id="{C2A64E82-7D13-8847-A68E-CDDC42A8F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4" name="Oval 608">
                  <a:extLst>
                    <a:ext uri="{FF2B5EF4-FFF2-40B4-BE49-F238E27FC236}">
                      <a16:creationId xmlns:a16="http://schemas.microsoft.com/office/drawing/2014/main" id="{73F54994-0FEF-2244-B53C-720A20FB0B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5" name="Oval 609">
                  <a:extLst>
                    <a:ext uri="{FF2B5EF4-FFF2-40B4-BE49-F238E27FC236}">
                      <a16:creationId xmlns:a16="http://schemas.microsoft.com/office/drawing/2014/main" id="{E04CA1CF-78D1-7742-9ACA-091F98C8A2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6" name="Oval 610">
                  <a:extLst>
                    <a:ext uri="{FF2B5EF4-FFF2-40B4-BE49-F238E27FC236}">
                      <a16:creationId xmlns:a16="http://schemas.microsoft.com/office/drawing/2014/main" id="{5E33FA48-D072-B842-8544-4C79ABD46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7" name="Oval 611">
                  <a:extLst>
                    <a:ext uri="{FF2B5EF4-FFF2-40B4-BE49-F238E27FC236}">
                      <a16:creationId xmlns:a16="http://schemas.microsoft.com/office/drawing/2014/main" id="{E3F871C8-CF61-B845-9CBF-0239C5068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8" name="Oval 612">
                  <a:extLst>
                    <a:ext uri="{FF2B5EF4-FFF2-40B4-BE49-F238E27FC236}">
                      <a16:creationId xmlns:a16="http://schemas.microsoft.com/office/drawing/2014/main" id="{A1680582-243A-8F4C-A5D3-684360FA2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09" name="Oval 613">
                  <a:extLst>
                    <a:ext uri="{FF2B5EF4-FFF2-40B4-BE49-F238E27FC236}">
                      <a16:creationId xmlns:a16="http://schemas.microsoft.com/office/drawing/2014/main" id="{FB302BFD-2A85-C640-B44F-103674A5D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0" name="Oval 614">
                  <a:extLst>
                    <a:ext uri="{FF2B5EF4-FFF2-40B4-BE49-F238E27FC236}">
                      <a16:creationId xmlns:a16="http://schemas.microsoft.com/office/drawing/2014/main" id="{90797862-2BFD-D04B-A374-F396C2DDB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117" name="Group 615">
                <a:extLst>
                  <a:ext uri="{FF2B5EF4-FFF2-40B4-BE49-F238E27FC236}">
                    <a16:creationId xmlns:a16="http://schemas.microsoft.com/office/drawing/2014/main" id="{E13FF199-34DE-7341-9A69-E0F83934CB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>
                  <a:extLst>
                    <a:ext uri="{FF2B5EF4-FFF2-40B4-BE49-F238E27FC236}">
                      <a16:creationId xmlns:a16="http://schemas.microsoft.com/office/drawing/2014/main" id="{651DACE6-541D-1C4E-848B-B214086312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3" name="Oval 617">
                  <a:extLst>
                    <a:ext uri="{FF2B5EF4-FFF2-40B4-BE49-F238E27FC236}">
                      <a16:creationId xmlns:a16="http://schemas.microsoft.com/office/drawing/2014/main" id="{557F7639-2FB1-0441-AF7C-890F652D8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4" name="Oval 618">
                  <a:extLst>
                    <a:ext uri="{FF2B5EF4-FFF2-40B4-BE49-F238E27FC236}">
                      <a16:creationId xmlns:a16="http://schemas.microsoft.com/office/drawing/2014/main" id="{5E238DA2-7236-C84F-AE01-4374199630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5" name="Oval 619">
                  <a:extLst>
                    <a:ext uri="{FF2B5EF4-FFF2-40B4-BE49-F238E27FC236}">
                      <a16:creationId xmlns:a16="http://schemas.microsoft.com/office/drawing/2014/main" id="{58C21B44-35A9-1349-9653-A5D661B255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6" name="Oval 620">
                  <a:extLst>
                    <a:ext uri="{FF2B5EF4-FFF2-40B4-BE49-F238E27FC236}">
                      <a16:creationId xmlns:a16="http://schemas.microsoft.com/office/drawing/2014/main" id="{E3419F11-89A9-344D-BFFD-1FA9C0CE4D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7" name="Oval 621">
                  <a:extLst>
                    <a:ext uri="{FF2B5EF4-FFF2-40B4-BE49-F238E27FC236}">
                      <a16:creationId xmlns:a16="http://schemas.microsoft.com/office/drawing/2014/main" id="{EF90A171-FE0F-1F46-98E5-B67B8BF49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8" name="Oval 622">
                  <a:extLst>
                    <a:ext uri="{FF2B5EF4-FFF2-40B4-BE49-F238E27FC236}">
                      <a16:creationId xmlns:a16="http://schemas.microsoft.com/office/drawing/2014/main" id="{D47929F3-0681-7742-9491-31CF20FD1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19" name="Oval 623">
                  <a:extLst>
                    <a:ext uri="{FF2B5EF4-FFF2-40B4-BE49-F238E27FC236}">
                      <a16:creationId xmlns:a16="http://schemas.microsoft.com/office/drawing/2014/main" id="{E8CB3504-45E2-5D44-A75D-FBDBD381A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0" name="Oval 624">
                  <a:extLst>
                    <a:ext uri="{FF2B5EF4-FFF2-40B4-BE49-F238E27FC236}">
                      <a16:creationId xmlns:a16="http://schemas.microsoft.com/office/drawing/2014/main" id="{20CCFEEB-020E-2449-94FA-A90EF8BE9E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1" name="Oval 625">
                  <a:extLst>
                    <a:ext uri="{FF2B5EF4-FFF2-40B4-BE49-F238E27FC236}">
                      <a16:creationId xmlns:a16="http://schemas.microsoft.com/office/drawing/2014/main" id="{005C3B04-C21B-A243-83D2-1620D4E74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2" name="Oval 626">
                  <a:extLst>
                    <a:ext uri="{FF2B5EF4-FFF2-40B4-BE49-F238E27FC236}">
                      <a16:creationId xmlns:a16="http://schemas.microsoft.com/office/drawing/2014/main" id="{4E978753-B95B-3A42-B297-B034A98F55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3" name="Oval 627">
                  <a:extLst>
                    <a:ext uri="{FF2B5EF4-FFF2-40B4-BE49-F238E27FC236}">
                      <a16:creationId xmlns:a16="http://schemas.microsoft.com/office/drawing/2014/main" id="{D7C3CDD2-C081-AC46-A7B0-55AD615BE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4" name="Oval 628">
                  <a:extLst>
                    <a:ext uri="{FF2B5EF4-FFF2-40B4-BE49-F238E27FC236}">
                      <a16:creationId xmlns:a16="http://schemas.microsoft.com/office/drawing/2014/main" id="{4BE34F89-104A-4548-BDD1-B8748FAD8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5" name="Oval 629">
                  <a:extLst>
                    <a:ext uri="{FF2B5EF4-FFF2-40B4-BE49-F238E27FC236}">
                      <a16:creationId xmlns:a16="http://schemas.microsoft.com/office/drawing/2014/main" id="{E18DFE8F-4CF0-664B-B8D8-B485F39C5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2085" name="Group 630">
              <a:extLst>
                <a:ext uri="{FF2B5EF4-FFF2-40B4-BE49-F238E27FC236}">
                  <a16:creationId xmlns:a16="http://schemas.microsoft.com/office/drawing/2014/main" id="{077503D1-F08C-8046-A30F-BC9738E2F0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2086" name="Group 631">
                <a:extLst>
                  <a:ext uri="{FF2B5EF4-FFF2-40B4-BE49-F238E27FC236}">
                    <a16:creationId xmlns:a16="http://schemas.microsoft.com/office/drawing/2014/main" id="{F2F4D3FD-B325-2B4B-A37D-D0B8230DF9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>
                  <a:extLst>
                    <a:ext uri="{FF2B5EF4-FFF2-40B4-BE49-F238E27FC236}">
                      <a16:creationId xmlns:a16="http://schemas.microsoft.com/office/drawing/2014/main" id="{19D4B635-94A5-4C4A-86D8-A733D11B5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29" name="Oval 633">
                  <a:extLst>
                    <a:ext uri="{FF2B5EF4-FFF2-40B4-BE49-F238E27FC236}">
                      <a16:creationId xmlns:a16="http://schemas.microsoft.com/office/drawing/2014/main" id="{13303400-428E-2742-9448-543EEF3717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0" name="Oval 634">
                  <a:extLst>
                    <a:ext uri="{FF2B5EF4-FFF2-40B4-BE49-F238E27FC236}">
                      <a16:creationId xmlns:a16="http://schemas.microsoft.com/office/drawing/2014/main" id="{CCF247AF-639D-4343-9707-A711AFD25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1" name="Oval 635">
                  <a:extLst>
                    <a:ext uri="{FF2B5EF4-FFF2-40B4-BE49-F238E27FC236}">
                      <a16:creationId xmlns:a16="http://schemas.microsoft.com/office/drawing/2014/main" id="{D4D9D246-312D-AD43-9252-EA69A038C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2" name="Oval 636">
                  <a:extLst>
                    <a:ext uri="{FF2B5EF4-FFF2-40B4-BE49-F238E27FC236}">
                      <a16:creationId xmlns:a16="http://schemas.microsoft.com/office/drawing/2014/main" id="{0C6FBF4B-DD26-EE41-BB5C-B2CA30C4F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3" name="Oval 637">
                  <a:extLst>
                    <a:ext uri="{FF2B5EF4-FFF2-40B4-BE49-F238E27FC236}">
                      <a16:creationId xmlns:a16="http://schemas.microsoft.com/office/drawing/2014/main" id="{86B72132-A5D8-1845-896B-1DF6B78B1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4" name="Oval 638">
                  <a:extLst>
                    <a:ext uri="{FF2B5EF4-FFF2-40B4-BE49-F238E27FC236}">
                      <a16:creationId xmlns:a16="http://schemas.microsoft.com/office/drawing/2014/main" id="{CECDA527-A18B-8247-AD77-06D16EF02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5" name="Oval 639">
                  <a:extLst>
                    <a:ext uri="{FF2B5EF4-FFF2-40B4-BE49-F238E27FC236}">
                      <a16:creationId xmlns:a16="http://schemas.microsoft.com/office/drawing/2014/main" id="{065F5887-2C1B-8745-8B0C-C2201C278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6" name="Oval 640">
                  <a:extLst>
                    <a:ext uri="{FF2B5EF4-FFF2-40B4-BE49-F238E27FC236}">
                      <a16:creationId xmlns:a16="http://schemas.microsoft.com/office/drawing/2014/main" id="{603A7556-3DCA-AB4F-8FAD-F2C085B42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7" name="Oval 641">
                  <a:extLst>
                    <a:ext uri="{FF2B5EF4-FFF2-40B4-BE49-F238E27FC236}">
                      <a16:creationId xmlns:a16="http://schemas.microsoft.com/office/drawing/2014/main" id="{4AA45C3B-EDE5-4840-B163-4086516D0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8" name="Oval 642">
                  <a:extLst>
                    <a:ext uri="{FF2B5EF4-FFF2-40B4-BE49-F238E27FC236}">
                      <a16:creationId xmlns:a16="http://schemas.microsoft.com/office/drawing/2014/main" id="{2207ECA5-1DDE-1443-997A-8A4E7F0D9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39" name="Oval 643">
                  <a:extLst>
                    <a:ext uri="{FF2B5EF4-FFF2-40B4-BE49-F238E27FC236}">
                      <a16:creationId xmlns:a16="http://schemas.microsoft.com/office/drawing/2014/main" id="{B780D8DA-1A89-8E41-B973-167F402B8E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0" name="Oval 644">
                  <a:extLst>
                    <a:ext uri="{FF2B5EF4-FFF2-40B4-BE49-F238E27FC236}">
                      <a16:creationId xmlns:a16="http://schemas.microsoft.com/office/drawing/2014/main" id="{3BF5359E-14EE-8D4A-A48E-0E4BD09B7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1" name="Oval 645">
                  <a:extLst>
                    <a:ext uri="{FF2B5EF4-FFF2-40B4-BE49-F238E27FC236}">
                      <a16:creationId xmlns:a16="http://schemas.microsoft.com/office/drawing/2014/main" id="{DD3D0CC7-C678-6A43-9BEE-692671B58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2087" name="Group 646">
                <a:extLst>
                  <a:ext uri="{FF2B5EF4-FFF2-40B4-BE49-F238E27FC236}">
                    <a16:creationId xmlns:a16="http://schemas.microsoft.com/office/drawing/2014/main" id="{DFE6AF82-1DAE-C943-B0A3-20D06F1B2A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>
                  <a:extLst>
                    <a:ext uri="{FF2B5EF4-FFF2-40B4-BE49-F238E27FC236}">
                      <a16:creationId xmlns:a16="http://schemas.microsoft.com/office/drawing/2014/main" id="{3BC561A0-2860-0E4A-A2C9-C2144997D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4" name="Oval 648">
                  <a:extLst>
                    <a:ext uri="{FF2B5EF4-FFF2-40B4-BE49-F238E27FC236}">
                      <a16:creationId xmlns:a16="http://schemas.microsoft.com/office/drawing/2014/main" id="{775ABAC7-9836-3343-984A-14AFAE30DD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5" name="Oval 649">
                  <a:extLst>
                    <a:ext uri="{FF2B5EF4-FFF2-40B4-BE49-F238E27FC236}">
                      <a16:creationId xmlns:a16="http://schemas.microsoft.com/office/drawing/2014/main" id="{81A20B68-5675-6D45-8027-FD33A5D79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6" name="Oval 650">
                  <a:extLst>
                    <a:ext uri="{FF2B5EF4-FFF2-40B4-BE49-F238E27FC236}">
                      <a16:creationId xmlns:a16="http://schemas.microsoft.com/office/drawing/2014/main" id="{FC8D1767-5D82-4E41-9079-E0AC38B2D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7" name="Oval 651">
                  <a:extLst>
                    <a:ext uri="{FF2B5EF4-FFF2-40B4-BE49-F238E27FC236}">
                      <a16:creationId xmlns:a16="http://schemas.microsoft.com/office/drawing/2014/main" id="{F73CD4D8-D22D-8B4B-BBCA-8DE66FFCD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8" name="Oval 652">
                  <a:extLst>
                    <a:ext uri="{FF2B5EF4-FFF2-40B4-BE49-F238E27FC236}">
                      <a16:creationId xmlns:a16="http://schemas.microsoft.com/office/drawing/2014/main" id="{68057423-81F8-034E-AE95-D38802EE4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49" name="Oval 653">
                  <a:extLst>
                    <a:ext uri="{FF2B5EF4-FFF2-40B4-BE49-F238E27FC236}">
                      <a16:creationId xmlns:a16="http://schemas.microsoft.com/office/drawing/2014/main" id="{C4AFCA8A-CB18-1242-B9E8-61858DDC59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0" name="Oval 654">
                  <a:extLst>
                    <a:ext uri="{FF2B5EF4-FFF2-40B4-BE49-F238E27FC236}">
                      <a16:creationId xmlns:a16="http://schemas.microsoft.com/office/drawing/2014/main" id="{622013B9-FA65-3A46-9AC7-02C8E4D66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1" name="Oval 655">
                  <a:extLst>
                    <a:ext uri="{FF2B5EF4-FFF2-40B4-BE49-F238E27FC236}">
                      <a16:creationId xmlns:a16="http://schemas.microsoft.com/office/drawing/2014/main" id="{482A8342-01DA-1742-9DFD-4BED1A662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2" name="Oval 656">
                  <a:extLst>
                    <a:ext uri="{FF2B5EF4-FFF2-40B4-BE49-F238E27FC236}">
                      <a16:creationId xmlns:a16="http://schemas.microsoft.com/office/drawing/2014/main" id="{E7F664DA-9127-F04B-AC1A-A30F18E9C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3" name="Oval 657">
                  <a:extLst>
                    <a:ext uri="{FF2B5EF4-FFF2-40B4-BE49-F238E27FC236}">
                      <a16:creationId xmlns:a16="http://schemas.microsoft.com/office/drawing/2014/main" id="{5A29FFD3-656D-6240-9F73-11ED51AC98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4" name="Oval 658">
                  <a:extLst>
                    <a:ext uri="{FF2B5EF4-FFF2-40B4-BE49-F238E27FC236}">
                      <a16:creationId xmlns:a16="http://schemas.microsoft.com/office/drawing/2014/main" id="{E80B2B68-58DD-5343-85F4-E70F09440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5" name="Oval 659">
                  <a:extLst>
                    <a:ext uri="{FF2B5EF4-FFF2-40B4-BE49-F238E27FC236}">
                      <a16:creationId xmlns:a16="http://schemas.microsoft.com/office/drawing/2014/main" id="{404789BC-DEE2-5844-A178-B1C20E63BD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356" name="Oval 660">
                  <a:extLst>
                    <a:ext uri="{FF2B5EF4-FFF2-40B4-BE49-F238E27FC236}">
                      <a16:creationId xmlns:a16="http://schemas.microsoft.com/office/drawing/2014/main" id="{85CDA830-C69D-744E-9F67-61B2C27B4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670357" name="Group 661">
            <a:extLst>
              <a:ext uri="{FF2B5EF4-FFF2-40B4-BE49-F238E27FC236}">
                <a16:creationId xmlns:a16="http://schemas.microsoft.com/office/drawing/2014/main" id="{ADA8D838-449D-B843-B704-18E420997742}"/>
              </a:ext>
            </a:extLst>
          </p:cNvPr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81430" name="Group 662">
              <a:extLst>
                <a:ext uri="{FF2B5EF4-FFF2-40B4-BE49-F238E27FC236}">
                  <a16:creationId xmlns:a16="http://schemas.microsoft.com/office/drawing/2014/main" id="{D359CAD8-6A11-3047-868A-B586D1668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>
                <a:extLst>
                  <a:ext uri="{FF2B5EF4-FFF2-40B4-BE49-F238E27FC236}">
                    <a16:creationId xmlns:a16="http://schemas.microsoft.com/office/drawing/2014/main" id="{31706B5E-6D01-CF4A-8FDA-1F16493F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0" name="Oval 664">
                <a:extLst>
                  <a:ext uri="{FF2B5EF4-FFF2-40B4-BE49-F238E27FC236}">
                    <a16:creationId xmlns:a16="http://schemas.microsoft.com/office/drawing/2014/main" id="{30A07860-F6CA-B74B-A6F2-C9E98AB84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1" name="Oval 665">
                <a:extLst>
                  <a:ext uri="{FF2B5EF4-FFF2-40B4-BE49-F238E27FC236}">
                    <a16:creationId xmlns:a16="http://schemas.microsoft.com/office/drawing/2014/main" id="{EC3EAC2B-99AC-AA41-9707-DB86A7BB4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2" name="Oval 666">
                <a:extLst>
                  <a:ext uri="{FF2B5EF4-FFF2-40B4-BE49-F238E27FC236}">
                    <a16:creationId xmlns:a16="http://schemas.microsoft.com/office/drawing/2014/main" id="{B9F3EFDE-4857-6D40-B0B0-B181EBF0E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3" name="Oval 667">
                <a:extLst>
                  <a:ext uri="{FF2B5EF4-FFF2-40B4-BE49-F238E27FC236}">
                    <a16:creationId xmlns:a16="http://schemas.microsoft.com/office/drawing/2014/main" id="{B8DF833B-111B-5345-85A7-23D532ADF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4" name="Oval 668">
                <a:extLst>
                  <a:ext uri="{FF2B5EF4-FFF2-40B4-BE49-F238E27FC236}">
                    <a16:creationId xmlns:a16="http://schemas.microsoft.com/office/drawing/2014/main" id="{64A999EB-69FA-DE4D-AE80-541917032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5" name="Oval 669">
                <a:extLst>
                  <a:ext uri="{FF2B5EF4-FFF2-40B4-BE49-F238E27FC236}">
                    <a16:creationId xmlns:a16="http://schemas.microsoft.com/office/drawing/2014/main" id="{F3406FD3-D519-894F-94B9-9FA527BDB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6" name="Oval 670">
                <a:extLst>
                  <a:ext uri="{FF2B5EF4-FFF2-40B4-BE49-F238E27FC236}">
                    <a16:creationId xmlns:a16="http://schemas.microsoft.com/office/drawing/2014/main" id="{9463735E-DFBE-E745-AF89-CF314FC16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7" name="Oval 671">
                <a:extLst>
                  <a:ext uri="{FF2B5EF4-FFF2-40B4-BE49-F238E27FC236}">
                    <a16:creationId xmlns:a16="http://schemas.microsoft.com/office/drawing/2014/main" id="{40691309-7152-7A40-A6AE-E636A821E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8" name="Oval 672">
                <a:extLst>
                  <a:ext uri="{FF2B5EF4-FFF2-40B4-BE49-F238E27FC236}">
                    <a16:creationId xmlns:a16="http://schemas.microsoft.com/office/drawing/2014/main" id="{95B57A3E-B0EA-AD4E-862B-F497F74D4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69" name="Oval 673">
                <a:extLst>
                  <a:ext uri="{FF2B5EF4-FFF2-40B4-BE49-F238E27FC236}">
                    <a16:creationId xmlns:a16="http://schemas.microsoft.com/office/drawing/2014/main" id="{324A6B98-F869-DA44-8B07-13B9B2DB5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0" name="Oval 674">
                <a:extLst>
                  <a:ext uri="{FF2B5EF4-FFF2-40B4-BE49-F238E27FC236}">
                    <a16:creationId xmlns:a16="http://schemas.microsoft.com/office/drawing/2014/main" id="{85E106D5-9C38-A742-A7D2-D66384BA3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1" name="Oval 675">
                <a:extLst>
                  <a:ext uri="{FF2B5EF4-FFF2-40B4-BE49-F238E27FC236}">
                    <a16:creationId xmlns:a16="http://schemas.microsoft.com/office/drawing/2014/main" id="{B66133F0-A6E2-BA4B-A4E3-D4CAB8C3C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2" name="Oval 676">
                <a:extLst>
                  <a:ext uri="{FF2B5EF4-FFF2-40B4-BE49-F238E27FC236}">
                    <a16:creationId xmlns:a16="http://schemas.microsoft.com/office/drawing/2014/main" id="{D5FC9B7D-9904-3E44-A178-EB92E96D9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1431" name="Group 677">
              <a:extLst>
                <a:ext uri="{FF2B5EF4-FFF2-40B4-BE49-F238E27FC236}">
                  <a16:creationId xmlns:a16="http://schemas.microsoft.com/office/drawing/2014/main" id="{98E7C2FE-F014-2A46-9490-9C57E3E58B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>
                <a:extLst>
                  <a:ext uri="{FF2B5EF4-FFF2-40B4-BE49-F238E27FC236}">
                    <a16:creationId xmlns:a16="http://schemas.microsoft.com/office/drawing/2014/main" id="{9D086A97-2CBA-8A4D-82A1-E3E490A91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5" name="Oval 679">
                <a:extLst>
                  <a:ext uri="{FF2B5EF4-FFF2-40B4-BE49-F238E27FC236}">
                    <a16:creationId xmlns:a16="http://schemas.microsoft.com/office/drawing/2014/main" id="{1A394405-BC66-3841-8887-77C59AC15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6" name="Oval 680">
                <a:extLst>
                  <a:ext uri="{FF2B5EF4-FFF2-40B4-BE49-F238E27FC236}">
                    <a16:creationId xmlns:a16="http://schemas.microsoft.com/office/drawing/2014/main" id="{85B68AC5-6C78-CC4D-9CBC-F74F4ABC9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7" name="Oval 681">
                <a:extLst>
                  <a:ext uri="{FF2B5EF4-FFF2-40B4-BE49-F238E27FC236}">
                    <a16:creationId xmlns:a16="http://schemas.microsoft.com/office/drawing/2014/main" id="{8B70547A-B718-864E-9C4B-7EFF10C4F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8" name="Oval 682">
                <a:extLst>
                  <a:ext uri="{FF2B5EF4-FFF2-40B4-BE49-F238E27FC236}">
                    <a16:creationId xmlns:a16="http://schemas.microsoft.com/office/drawing/2014/main" id="{81B90A14-2E63-3C4A-B906-366142114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79" name="Oval 683">
                <a:extLst>
                  <a:ext uri="{FF2B5EF4-FFF2-40B4-BE49-F238E27FC236}">
                    <a16:creationId xmlns:a16="http://schemas.microsoft.com/office/drawing/2014/main" id="{CADE814B-B4E2-B74F-8378-3438BB53E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0" name="Oval 684">
                <a:extLst>
                  <a:ext uri="{FF2B5EF4-FFF2-40B4-BE49-F238E27FC236}">
                    <a16:creationId xmlns:a16="http://schemas.microsoft.com/office/drawing/2014/main" id="{F9199D39-8D53-4040-B2E7-6C6F9D9D6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1" name="Oval 685">
                <a:extLst>
                  <a:ext uri="{FF2B5EF4-FFF2-40B4-BE49-F238E27FC236}">
                    <a16:creationId xmlns:a16="http://schemas.microsoft.com/office/drawing/2014/main" id="{7570E7A2-8F63-D149-906B-EDA1D0FA8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2" name="Oval 686">
                <a:extLst>
                  <a:ext uri="{FF2B5EF4-FFF2-40B4-BE49-F238E27FC236}">
                    <a16:creationId xmlns:a16="http://schemas.microsoft.com/office/drawing/2014/main" id="{21932D69-50F5-EB41-9651-E53202302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3" name="Oval 687">
                <a:extLst>
                  <a:ext uri="{FF2B5EF4-FFF2-40B4-BE49-F238E27FC236}">
                    <a16:creationId xmlns:a16="http://schemas.microsoft.com/office/drawing/2014/main" id="{1E3AC711-470A-8843-9037-68D22AD90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4" name="Oval 688">
                <a:extLst>
                  <a:ext uri="{FF2B5EF4-FFF2-40B4-BE49-F238E27FC236}">
                    <a16:creationId xmlns:a16="http://schemas.microsoft.com/office/drawing/2014/main" id="{8ACCB559-4087-5B4C-B7FF-C6F8AFF94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5" name="Oval 689">
                <a:extLst>
                  <a:ext uri="{FF2B5EF4-FFF2-40B4-BE49-F238E27FC236}">
                    <a16:creationId xmlns:a16="http://schemas.microsoft.com/office/drawing/2014/main" id="{A68B95BD-7A7B-384E-88CC-1504F5A2C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6" name="Oval 690">
                <a:extLst>
                  <a:ext uri="{FF2B5EF4-FFF2-40B4-BE49-F238E27FC236}">
                    <a16:creationId xmlns:a16="http://schemas.microsoft.com/office/drawing/2014/main" id="{73CD9DDA-15C9-FC43-BB54-4CE92FC65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87" name="Oval 691">
                <a:extLst>
                  <a:ext uri="{FF2B5EF4-FFF2-40B4-BE49-F238E27FC236}">
                    <a16:creationId xmlns:a16="http://schemas.microsoft.com/office/drawing/2014/main" id="{FC015F99-F9C1-5342-B614-0588E097E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1432" name="Group 692">
              <a:extLst>
                <a:ext uri="{FF2B5EF4-FFF2-40B4-BE49-F238E27FC236}">
                  <a16:creationId xmlns:a16="http://schemas.microsoft.com/office/drawing/2014/main" id="{4FCD4501-0903-974B-B2FD-297C52524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>
                <a:extLst>
                  <a:ext uri="{FF2B5EF4-FFF2-40B4-BE49-F238E27FC236}">
                    <a16:creationId xmlns:a16="http://schemas.microsoft.com/office/drawing/2014/main" id="{84771E7A-E95E-7B4A-829F-50D4B339B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0" name="Oval 694">
                <a:extLst>
                  <a:ext uri="{FF2B5EF4-FFF2-40B4-BE49-F238E27FC236}">
                    <a16:creationId xmlns:a16="http://schemas.microsoft.com/office/drawing/2014/main" id="{B69EEAF9-7558-AF44-8F93-B848C5BE4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1" name="Oval 695">
                <a:extLst>
                  <a:ext uri="{FF2B5EF4-FFF2-40B4-BE49-F238E27FC236}">
                    <a16:creationId xmlns:a16="http://schemas.microsoft.com/office/drawing/2014/main" id="{BF53033D-347E-8D4A-A2E3-825303DE3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2" name="Oval 696">
                <a:extLst>
                  <a:ext uri="{FF2B5EF4-FFF2-40B4-BE49-F238E27FC236}">
                    <a16:creationId xmlns:a16="http://schemas.microsoft.com/office/drawing/2014/main" id="{1A11C674-F37A-B14C-BF7D-ADB4B2FD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3" name="Oval 697">
                <a:extLst>
                  <a:ext uri="{FF2B5EF4-FFF2-40B4-BE49-F238E27FC236}">
                    <a16:creationId xmlns:a16="http://schemas.microsoft.com/office/drawing/2014/main" id="{64E9FAA1-A1F2-D94C-9BD5-3DED7DA7E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4" name="Oval 698">
                <a:extLst>
                  <a:ext uri="{FF2B5EF4-FFF2-40B4-BE49-F238E27FC236}">
                    <a16:creationId xmlns:a16="http://schemas.microsoft.com/office/drawing/2014/main" id="{7F858A62-63A6-DF41-9846-8676145DF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5" name="Oval 699">
                <a:extLst>
                  <a:ext uri="{FF2B5EF4-FFF2-40B4-BE49-F238E27FC236}">
                    <a16:creationId xmlns:a16="http://schemas.microsoft.com/office/drawing/2014/main" id="{F584D010-B0D8-E04D-A4BB-0B914E3DA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6" name="Oval 700">
                <a:extLst>
                  <a:ext uri="{FF2B5EF4-FFF2-40B4-BE49-F238E27FC236}">
                    <a16:creationId xmlns:a16="http://schemas.microsoft.com/office/drawing/2014/main" id="{E4D042AE-ED6B-A041-B5E3-E7030A2ED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7" name="Oval 701">
                <a:extLst>
                  <a:ext uri="{FF2B5EF4-FFF2-40B4-BE49-F238E27FC236}">
                    <a16:creationId xmlns:a16="http://schemas.microsoft.com/office/drawing/2014/main" id="{395C4DA4-5058-B443-8FD4-6CDC12DB8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8" name="Oval 702">
                <a:extLst>
                  <a:ext uri="{FF2B5EF4-FFF2-40B4-BE49-F238E27FC236}">
                    <a16:creationId xmlns:a16="http://schemas.microsoft.com/office/drawing/2014/main" id="{3EAD3B07-3CDA-4940-886B-ED701FC53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399" name="Oval 703">
                <a:extLst>
                  <a:ext uri="{FF2B5EF4-FFF2-40B4-BE49-F238E27FC236}">
                    <a16:creationId xmlns:a16="http://schemas.microsoft.com/office/drawing/2014/main" id="{14234251-CD24-DA43-BCBC-05A206EBC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400" name="Oval 704">
                <a:extLst>
                  <a:ext uri="{FF2B5EF4-FFF2-40B4-BE49-F238E27FC236}">
                    <a16:creationId xmlns:a16="http://schemas.microsoft.com/office/drawing/2014/main" id="{9C7E95F1-2E9E-1F4E-84A8-18BAD72E4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401" name="Oval 705">
                <a:extLst>
                  <a:ext uri="{FF2B5EF4-FFF2-40B4-BE49-F238E27FC236}">
                    <a16:creationId xmlns:a16="http://schemas.microsoft.com/office/drawing/2014/main" id="{98713003-89AA-334B-AB77-FC98B89E3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402" name="Oval 706">
                <a:extLst>
                  <a:ext uri="{FF2B5EF4-FFF2-40B4-BE49-F238E27FC236}">
                    <a16:creationId xmlns:a16="http://schemas.microsoft.com/office/drawing/2014/main" id="{8A11D529-775E-2D42-9CF5-255BEE1BD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1433" name="Group 707">
              <a:extLst>
                <a:ext uri="{FF2B5EF4-FFF2-40B4-BE49-F238E27FC236}">
                  <a16:creationId xmlns:a16="http://schemas.microsoft.com/office/drawing/2014/main" id="{8FF4DA1F-72EF-DA4C-AF08-EA721FE144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1992" name="Group 708">
                <a:extLst>
                  <a:ext uri="{FF2B5EF4-FFF2-40B4-BE49-F238E27FC236}">
                    <a16:creationId xmlns:a16="http://schemas.microsoft.com/office/drawing/2014/main" id="{82AB6A95-E052-8A42-A1D8-E3C4816BD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>
                  <a:extLst>
                    <a:ext uri="{FF2B5EF4-FFF2-40B4-BE49-F238E27FC236}">
                      <a16:creationId xmlns:a16="http://schemas.microsoft.com/office/drawing/2014/main" id="{17946A3C-A952-ED45-BE50-BABA0C470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06" name="Oval 710">
                  <a:extLst>
                    <a:ext uri="{FF2B5EF4-FFF2-40B4-BE49-F238E27FC236}">
                      <a16:creationId xmlns:a16="http://schemas.microsoft.com/office/drawing/2014/main" id="{875F8BA9-929A-6540-9D1C-A87FEE4AA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07" name="Oval 711">
                  <a:extLst>
                    <a:ext uri="{FF2B5EF4-FFF2-40B4-BE49-F238E27FC236}">
                      <a16:creationId xmlns:a16="http://schemas.microsoft.com/office/drawing/2014/main" id="{02CB60DF-A840-1141-B88C-73126B329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08" name="Oval 712">
                  <a:extLst>
                    <a:ext uri="{FF2B5EF4-FFF2-40B4-BE49-F238E27FC236}">
                      <a16:creationId xmlns:a16="http://schemas.microsoft.com/office/drawing/2014/main" id="{E7C09C77-FDD1-BF44-8EE6-7A5DFE6DB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09" name="Oval 713">
                  <a:extLst>
                    <a:ext uri="{FF2B5EF4-FFF2-40B4-BE49-F238E27FC236}">
                      <a16:creationId xmlns:a16="http://schemas.microsoft.com/office/drawing/2014/main" id="{3FD4570B-B812-2847-9579-2DA4A8E957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0" name="Oval 714">
                  <a:extLst>
                    <a:ext uri="{FF2B5EF4-FFF2-40B4-BE49-F238E27FC236}">
                      <a16:creationId xmlns:a16="http://schemas.microsoft.com/office/drawing/2014/main" id="{8823AB26-9CE4-E144-A63C-8F789EDE5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1" name="Oval 715">
                  <a:extLst>
                    <a:ext uri="{FF2B5EF4-FFF2-40B4-BE49-F238E27FC236}">
                      <a16:creationId xmlns:a16="http://schemas.microsoft.com/office/drawing/2014/main" id="{DDE2759F-3ACD-774A-896B-763DB843C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2" name="Oval 716">
                  <a:extLst>
                    <a:ext uri="{FF2B5EF4-FFF2-40B4-BE49-F238E27FC236}">
                      <a16:creationId xmlns:a16="http://schemas.microsoft.com/office/drawing/2014/main" id="{F8C6404F-3A7E-224F-A25B-CAECDE42D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3" name="Oval 717">
                  <a:extLst>
                    <a:ext uri="{FF2B5EF4-FFF2-40B4-BE49-F238E27FC236}">
                      <a16:creationId xmlns:a16="http://schemas.microsoft.com/office/drawing/2014/main" id="{F3CFB789-90C2-9C4F-8F78-9749A763D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4" name="Oval 718">
                  <a:extLst>
                    <a:ext uri="{FF2B5EF4-FFF2-40B4-BE49-F238E27FC236}">
                      <a16:creationId xmlns:a16="http://schemas.microsoft.com/office/drawing/2014/main" id="{9CBD4817-00B8-5248-8A8B-E63B3D67B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5" name="Oval 719">
                  <a:extLst>
                    <a:ext uri="{FF2B5EF4-FFF2-40B4-BE49-F238E27FC236}">
                      <a16:creationId xmlns:a16="http://schemas.microsoft.com/office/drawing/2014/main" id="{746A4A55-B7C3-4E43-8310-A3E94DC2A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6" name="Oval 720">
                  <a:extLst>
                    <a:ext uri="{FF2B5EF4-FFF2-40B4-BE49-F238E27FC236}">
                      <a16:creationId xmlns:a16="http://schemas.microsoft.com/office/drawing/2014/main" id="{6A4ABA48-12D6-F644-9198-99E359BA4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7" name="Oval 721">
                  <a:extLst>
                    <a:ext uri="{FF2B5EF4-FFF2-40B4-BE49-F238E27FC236}">
                      <a16:creationId xmlns:a16="http://schemas.microsoft.com/office/drawing/2014/main" id="{0CB45BCD-FD0E-8E48-B120-51E8172C3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18" name="Oval 722">
                  <a:extLst>
                    <a:ext uri="{FF2B5EF4-FFF2-40B4-BE49-F238E27FC236}">
                      <a16:creationId xmlns:a16="http://schemas.microsoft.com/office/drawing/2014/main" id="{D420C451-3893-E343-8988-D3CEF48F6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993" name="Group 723">
                <a:extLst>
                  <a:ext uri="{FF2B5EF4-FFF2-40B4-BE49-F238E27FC236}">
                    <a16:creationId xmlns:a16="http://schemas.microsoft.com/office/drawing/2014/main" id="{11F286BA-AC66-B742-991A-09A687823A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>
                  <a:extLst>
                    <a:ext uri="{FF2B5EF4-FFF2-40B4-BE49-F238E27FC236}">
                      <a16:creationId xmlns:a16="http://schemas.microsoft.com/office/drawing/2014/main" id="{68FD8D04-AAB7-ED4D-87E8-AF013991C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1" name="Oval 725">
                  <a:extLst>
                    <a:ext uri="{FF2B5EF4-FFF2-40B4-BE49-F238E27FC236}">
                      <a16:creationId xmlns:a16="http://schemas.microsoft.com/office/drawing/2014/main" id="{9DAC35EA-DCFC-5547-9B73-CCDA3F076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2" name="Oval 726">
                  <a:extLst>
                    <a:ext uri="{FF2B5EF4-FFF2-40B4-BE49-F238E27FC236}">
                      <a16:creationId xmlns:a16="http://schemas.microsoft.com/office/drawing/2014/main" id="{43ABB947-61FD-6146-8D35-789CDF8B7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3" name="Oval 727">
                  <a:extLst>
                    <a:ext uri="{FF2B5EF4-FFF2-40B4-BE49-F238E27FC236}">
                      <a16:creationId xmlns:a16="http://schemas.microsoft.com/office/drawing/2014/main" id="{5A7ECE82-33A0-F449-B071-8D1CBC5A9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4" name="Oval 728">
                  <a:extLst>
                    <a:ext uri="{FF2B5EF4-FFF2-40B4-BE49-F238E27FC236}">
                      <a16:creationId xmlns:a16="http://schemas.microsoft.com/office/drawing/2014/main" id="{0EA0FF91-A9C3-C84F-B0B2-456DE0194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5" name="Oval 729">
                  <a:extLst>
                    <a:ext uri="{FF2B5EF4-FFF2-40B4-BE49-F238E27FC236}">
                      <a16:creationId xmlns:a16="http://schemas.microsoft.com/office/drawing/2014/main" id="{97E1AD1D-B4EF-4F44-B78B-F6BFE8942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6" name="Oval 730">
                  <a:extLst>
                    <a:ext uri="{FF2B5EF4-FFF2-40B4-BE49-F238E27FC236}">
                      <a16:creationId xmlns:a16="http://schemas.microsoft.com/office/drawing/2014/main" id="{36B3F5BD-7CE9-384D-B7E0-0C19584B68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7" name="Oval 731">
                  <a:extLst>
                    <a:ext uri="{FF2B5EF4-FFF2-40B4-BE49-F238E27FC236}">
                      <a16:creationId xmlns:a16="http://schemas.microsoft.com/office/drawing/2014/main" id="{1E286B46-E535-6149-B4A4-9CAF75DF7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8" name="Oval 732">
                  <a:extLst>
                    <a:ext uri="{FF2B5EF4-FFF2-40B4-BE49-F238E27FC236}">
                      <a16:creationId xmlns:a16="http://schemas.microsoft.com/office/drawing/2014/main" id="{E56C1F99-E7C5-9C48-AADD-33EF3A10E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29" name="Oval 733">
                  <a:extLst>
                    <a:ext uri="{FF2B5EF4-FFF2-40B4-BE49-F238E27FC236}">
                      <a16:creationId xmlns:a16="http://schemas.microsoft.com/office/drawing/2014/main" id="{C2ADC99C-C4A9-8042-865C-DD847F1F9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0" name="Oval 734">
                  <a:extLst>
                    <a:ext uri="{FF2B5EF4-FFF2-40B4-BE49-F238E27FC236}">
                      <a16:creationId xmlns:a16="http://schemas.microsoft.com/office/drawing/2014/main" id="{0CAAD3CB-5D97-E241-9452-95DD88228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1" name="Oval 735">
                  <a:extLst>
                    <a:ext uri="{FF2B5EF4-FFF2-40B4-BE49-F238E27FC236}">
                      <a16:creationId xmlns:a16="http://schemas.microsoft.com/office/drawing/2014/main" id="{E81778B2-BE02-AC4C-8E9C-30E87B5015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2" name="Oval 736">
                  <a:extLst>
                    <a:ext uri="{FF2B5EF4-FFF2-40B4-BE49-F238E27FC236}">
                      <a16:creationId xmlns:a16="http://schemas.microsoft.com/office/drawing/2014/main" id="{C6CC17C3-B881-8B46-8022-18265CB73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3" name="Oval 737">
                  <a:extLst>
                    <a:ext uri="{FF2B5EF4-FFF2-40B4-BE49-F238E27FC236}">
                      <a16:creationId xmlns:a16="http://schemas.microsoft.com/office/drawing/2014/main" id="{18EBFC4C-5747-024E-B03E-951406455B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4" name="Group 738">
              <a:extLst>
                <a:ext uri="{FF2B5EF4-FFF2-40B4-BE49-F238E27FC236}">
                  <a16:creationId xmlns:a16="http://schemas.microsoft.com/office/drawing/2014/main" id="{2D9EC489-7D48-8F47-BC23-B458BE29C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1962" name="Group 739">
                <a:extLst>
                  <a:ext uri="{FF2B5EF4-FFF2-40B4-BE49-F238E27FC236}">
                    <a16:creationId xmlns:a16="http://schemas.microsoft.com/office/drawing/2014/main" id="{5DF20E90-8397-FF45-9148-D68B1AC17E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>
                  <a:extLst>
                    <a:ext uri="{FF2B5EF4-FFF2-40B4-BE49-F238E27FC236}">
                      <a16:creationId xmlns:a16="http://schemas.microsoft.com/office/drawing/2014/main" id="{089455C1-A00C-4447-84F6-A4A05A25B3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7" name="Oval 741">
                  <a:extLst>
                    <a:ext uri="{FF2B5EF4-FFF2-40B4-BE49-F238E27FC236}">
                      <a16:creationId xmlns:a16="http://schemas.microsoft.com/office/drawing/2014/main" id="{7DD6284E-D142-E74B-AEB0-C09F21C20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8" name="Oval 742">
                  <a:extLst>
                    <a:ext uri="{FF2B5EF4-FFF2-40B4-BE49-F238E27FC236}">
                      <a16:creationId xmlns:a16="http://schemas.microsoft.com/office/drawing/2014/main" id="{2E00D274-61CA-3C49-A5E5-F93F65D35F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39" name="Oval 743">
                  <a:extLst>
                    <a:ext uri="{FF2B5EF4-FFF2-40B4-BE49-F238E27FC236}">
                      <a16:creationId xmlns:a16="http://schemas.microsoft.com/office/drawing/2014/main" id="{9EC534CB-A6AD-1847-870A-7AAF8B3FCF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0" name="Oval 744">
                  <a:extLst>
                    <a:ext uri="{FF2B5EF4-FFF2-40B4-BE49-F238E27FC236}">
                      <a16:creationId xmlns:a16="http://schemas.microsoft.com/office/drawing/2014/main" id="{C9D19E43-5E21-484D-AAA2-0684C8E5E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1" name="Oval 745">
                  <a:extLst>
                    <a:ext uri="{FF2B5EF4-FFF2-40B4-BE49-F238E27FC236}">
                      <a16:creationId xmlns:a16="http://schemas.microsoft.com/office/drawing/2014/main" id="{934644F2-5D42-314B-9B17-BF743EA27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2" name="Oval 746">
                  <a:extLst>
                    <a:ext uri="{FF2B5EF4-FFF2-40B4-BE49-F238E27FC236}">
                      <a16:creationId xmlns:a16="http://schemas.microsoft.com/office/drawing/2014/main" id="{79916399-FE90-2245-892C-0FC0B9B4A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3" name="Oval 747">
                  <a:extLst>
                    <a:ext uri="{FF2B5EF4-FFF2-40B4-BE49-F238E27FC236}">
                      <a16:creationId xmlns:a16="http://schemas.microsoft.com/office/drawing/2014/main" id="{B8C7A343-3B58-D349-9179-EB1C3B722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4" name="Oval 748">
                  <a:extLst>
                    <a:ext uri="{FF2B5EF4-FFF2-40B4-BE49-F238E27FC236}">
                      <a16:creationId xmlns:a16="http://schemas.microsoft.com/office/drawing/2014/main" id="{6B233131-F436-F147-9319-EC036EE801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5" name="Oval 749">
                  <a:extLst>
                    <a:ext uri="{FF2B5EF4-FFF2-40B4-BE49-F238E27FC236}">
                      <a16:creationId xmlns:a16="http://schemas.microsoft.com/office/drawing/2014/main" id="{B4D4C46C-F71B-1646-B6C9-0147B36C2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6" name="Oval 750">
                  <a:extLst>
                    <a:ext uri="{FF2B5EF4-FFF2-40B4-BE49-F238E27FC236}">
                      <a16:creationId xmlns:a16="http://schemas.microsoft.com/office/drawing/2014/main" id="{BA09CBAE-4208-6145-BDCE-DCEF9E875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7" name="Oval 751">
                  <a:extLst>
                    <a:ext uri="{FF2B5EF4-FFF2-40B4-BE49-F238E27FC236}">
                      <a16:creationId xmlns:a16="http://schemas.microsoft.com/office/drawing/2014/main" id="{16EE9B01-65B2-B946-8851-09A12E625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8" name="Oval 752">
                  <a:extLst>
                    <a:ext uri="{FF2B5EF4-FFF2-40B4-BE49-F238E27FC236}">
                      <a16:creationId xmlns:a16="http://schemas.microsoft.com/office/drawing/2014/main" id="{8B3593B6-74D7-C440-BCB2-C8AA889FA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49" name="Oval 753">
                  <a:extLst>
                    <a:ext uri="{FF2B5EF4-FFF2-40B4-BE49-F238E27FC236}">
                      <a16:creationId xmlns:a16="http://schemas.microsoft.com/office/drawing/2014/main" id="{4C2EC04C-6DFF-DD43-8E46-C838F989E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963" name="Group 754">
                <a:extLst>
                  <a:ext uri="{FF2B5EF4-FFF2-40B4-BE49-F238E27FC236}">
                    <a16:creationId xmlns:a16="http://schemas.microsoft.com/office/drawing/2014/main" id="{F3AFCE90-BCD3-0D45-853E-FE20A28C52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>
                  <a:extLst>
                    <a:ext uri="{FF2B5EF4-FFF2-40B4-BE49-F238E27FC236}">
                      <a16:creationId xmlns:a16="http://schemas.microsoft.com/office/drawing/2014/main" id="{C1C0D439-A60C-424F-AE84-CA3438B3D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2" name="Oval 756">
                  <a:extLst>
                    <a:ext uri="{FF2B5EF4-FFF2-40B4-BE49-F238E27FC236}">
                      <a16:creationId xmlns:a16="http://schemas.microsoft.com/office/drawing/2014/main" id="{5AD68E15-495F-4746-A1DA-679E7FF0B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3" name="Oval 757">
                  <a:extLst>
                    <a:ext uri="{FF2B5EF4-FFF2-40B4-BE49-F238E27FC236}">
                      <a16:creationId xmlns:a16="http://schemas.microsoft.com/office/drawing/2014/main" id="{C2B8DAA0-9CB7-E24D-B98C-A643D2667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4" name="Oval 758">
                  <a:extLst>
                    <a:ext uri="{FF2B5EF4-FFF2-40B4-BE49-F238E27FC236}">
                      <a16:creationId xmlns:a16="http://schemas.microsoft.com/office/drawing/2014/main" id="{DEB14C6D-207E-BE42-8667-B67F5B7B0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5" name="Oval 759">
                  <a:extLst>
                    <a:ext uri="{FF2B5EF4-FFF2-40B4-BE49-F238E27FC236}">
                      <a16:creationId xmlns:a16="http://schemas.microsoft.com/office/drawing/2014/main" id="{0A2D0755-7785-864E-9E34-2BF6744E02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6" name="Oval 760">
                  <a:extLst>
                    <a:ext uri="{FF2B5EF4-FFF2-40B4-BE49-F238E27FC236}">
                      <a16:creationId xmlns:a16="http://schemas.microsoft.com/office/drawing/2014/main" id="{CB69F0D0-64BC-9C41-89AF-A478D2BE1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7" name="Oval 761">
                  <a:extLst>
                    <a:ext uri="{FF2B5EF4-FFF2-40B4-BE49-F238E27FC236}">
                      <a16:creationId xmlns:a16="http://schemas.microsoft.com/office/drawing/2014/main" id="{5C939AE2-1B4F-0A46-A6AF-809E18C3D9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8" name="Oval 762">
                  <a:extLst>
                    <a:ext uri="{FF2B5EF4-FFF2-40B4-BE49-F238E27FC236}">
                      <a16:creationId xmlns:a16="http://schemas.microsoft.com/office/drawing/2014/main" id="{5542E884-5D40-E04E-8876-247690565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59" name="Oval 763">
                  <a:extLst>
                    <a:ext uri="{FF2B5EF4-FFF2-40B4-BE49-F238E27FC236}">
                      <a16:creationId xmlns:a16="http://schemas.microsoft.com/office/drawing/2014/main" id="{EE75D60F-1683-3C4C-A5D4-5E0929F27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0" name="Oval 764">
                  <a:extLst>
                    <a:ext uri="{FF2B5EF4-FFF2-40B4-BE49-F238E27FC236}">
                      <a16:creationId xmlns:a16="http://schemas.microsoft.com/office/drawing/2014/main" id="{BE877288-BFAA-1042-8EE1-D9B91ECF67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1" name="Oval 765">
                  <a:extLst>
                    <a:ext uri="{FF2B5EF4-FFF2-40B4-BE49-F238E27FC236}">
                      <a16:creationId xmlns:a16="http://schemas.microsoft.com/office/drawing/2014/main" id="{857975D7-597B-5C4A-9A8F-1C9E77B15F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2" name="Oval 766">
                  <a:extLst>
                    <a:ext uri="{FF2B5EF4-FFF2-40B4-BE49-F238E27FC236}">
                      <a16:creationId xmlns:a16="http://schemas.microsoft.com/office/drawing/2014/main" id="{7D00D5CD-1ECA-B840-BA68-D7CB06AEC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3" name="Oval 767">
                  <a:extLst>
                    <a:ext uri="{FF2B5EF4-FFF2-40B4-BE49-F238E27FC236}">
                      <a16:creationId xmlns:a16="http://schemas.microsoft.com/office/drawing/2014/main" id="{71D8567C-B5EB-7849-A87B-CE8046DF3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4" name="Oval 768">
                  <a:extLst>
                    <a:ext uri="{FF2B5EF4-FFF2-40B4-BE49-F238E27FC236}">
                      <a16:creationId xmlns:a16="http://schemas.microsoft.com/office/drawing/2014/main" id="{BC7FD23F-8721-7F40-ABE6-E35A83685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5" name="Group 769">
              <a:extLst>
                <a:ext uri="{FF2B5EF4-FFF2-40B4-BE49-F238E27FC236}">
                  <a16:creationId xmlns:a16="http://schemas.microsoft.com/office/drawing/2014/main" id="{6B5EAD60-1444-9B42-8D82-7D04832DA5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1932" name="Group 770">
                <a:extLst>
                  <a:ext uri="{FF2B5EF4-FFF2-40B4-BE49-F238E27FC236}">
                    <a16:creationId xmlns:a16="http://schemas.microsoft.com/office/drawing/2014/main" id="{BE2F4F50-D320-9248-A90E-953E3D5C9E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>
                  <a:extLst>
                    <a:ext uri="{FF2B5EF4-FFF2-40B4-BE49-F238E27FC236}">
                      <a16:creationId xmlns:a16="http://schemas.microsoft.com/office/drawing/2014/main" id="{387E3084-4114-9D4C-AAE7-25AAC0B82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8" name="Oval 772">
                  <a:extLst>
                    <a:ext uri="{FF2B5EF4-FFF2-40B4-BE49-F238E27FC236}">
                      <a16:creationId xmlns:a16="http://schemas.microsoft.com/office/drawing/2014/main" id="{5EB888DB-1D31-1A43-AFDF-8B460039A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69" name="Oval 773">
                  <a:extLst>
                    <a:ext uri="{FF2B5EF4-FFF2-40B4-BE49-F238E27FC236}">
                      <a16:creationId xmlns:a16="http://schemas.microsoft.com/office/drawing/2014/main" id="{11A113D0-AE18-E64E-B53D-4FA4F6A4E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0" name="Oval 774">
                  <a:extLst>
                    <a:ext uri="{FF2B5EF4-FFF2-40B4-BE49-F238E27FC236}">
                      <a16:creationId xmlns:a16="http://schemas.microsoft.com/office/drawing/2014/main" id="{C7122E93-5C5C-4C48-99B7-C05F3368B4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1" name="Oval 775">
                  <a:extLst>
                    <a:ext uri="{FF2B5EF4-FFF2-40B4-BE49-F238E27FC236}">
                      <a16:creationId xmlns:a16="http://schemas.microsoft.com/office/drawing/2014/main" id="{57495049-44D8-0341-9191-935DEA6D7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2" name="Oval 776">
                  <a:extLst>
                    <a:ext uri="{FF2B5EF4-FFF2-40B4-BE49-F238E27FC236}">
                      <a16:creationId xmlns:a16="http://schemas.microsoft.com/office/drawing/2014/main" id="{19218A5E-0B6D-1C42-BD6E-78F258CF7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3" name="Oval 777">
                  <a:extLst>
                    <a:ext uri="{FF2B5EF4-FFF2-40B4-BE49-F238E27FC236}">
                      <a16:creationId xmlns:a16="http://schemas.microsoft.com/office/drawing/2014/main" id="{91B53F61-4988-404D-91D9-A3C9644A7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4" name="Oval 778">
                  <a:extLst>
                    <a:ext uri="{FF2B5EF4-FFF2-40B4-BE49-F238E27FC236}">
                      <a16:creationId xmlns:a16="http://schemas.microsoft.com/office/drawing/2014/main" id="{613618BD-7D57-3C42-B350-18713DC93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5" name="Oval 779">
                  <a:extLst>
                    <a:ext uri="{FF2B5EF4-FFF2-40B4-BE49-F238E27FC236}">
                      <a16:creationId xmlns:a16="http://schemas.microsoft.com/office/drawing/2014/main" id="{25752DE5-58C6-7B41-91D3-CAC86F139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6" name="Oval 780">
                  <a:extLst>
                    <a:ext uri="{FF2B5EF4-FFF2-40B4-BE49-F238E27FC236}">
                      <a16:creationId xmlns:a16="http://schemas.microsoft.com/office/drawing/2014/main" id="{E16DA30D-C166-C442-9CF1-8D477D33D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7" name="Oval 781">
                  <a:extLst>
                    <a:ext uri="{FF2B5EF4-FFF2-40B4-BE49-F238E27FC236}">
                      <a16:creationId xmlns:a16="http://schemas.microsoft.com/office/drawing/2014/main" id="{3C8A3DE9-D3EF-764A-8A2A-B927236B1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8" name="Oval 782">
                  <a:extLst>
                    <a:ext uri="{FF2B5EF4-FFF2-40B4-BE49-F238E27FC236}">
                      <a16:creationId xmlns:a16="http://schemas.microsoft.com/office/drawing/2014/main" id="{D8681660-D8E5-4A4C-A63C-CF870BD58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79" name="Oval 783">
                  <a:extLst>
                    <a:ext uri="{FF2B5EF4-FFF2-40B4-BE49-F238E27FC236}">
                      <a16:creationId xmlns:a16="http://schemas.microsoft.com/office/drawing/2014/main" id="{7722E5B1-E292-E841-8A51-6BC0CF737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0" name="Oval 784">
                  <a:extLst>
                    <a:ext uri="{FF2B5EF4-FFF2-40B4-BE49-F238E27FC236}">
                      <a16:creationId xmlns:a16="http://schemas.microsoft.com/office/drawing/2014/main" id="{F773DCB5-991B-BD46-8878-ED573CAAE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933" name="Group 785">
                <a:extLst>
                  <a:ext uri="{FF2B5EF4-FFF2-40B4-BE49-F238E27FC236}">
                    <a16:creationId xmlns:a16="http://schemas.microsoft.com/office/drawing/2014/main" id="{15572166-7766-024F-A241-A53DE9FE1B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>
                  <a:extLst>
                    <a:ext uri="{FF2B5EF4-FFF2-40B4-BE49-F238E27FC236}">
                      <a16:creationId xmlns:a16="http://schemas.microsoft.com/office/drawing/2014/main" id="{E4773996-4C19-8C49-8AEB-79F2A0BF9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3" name="Oval 787">
                  <a:extLst>
                    <a:ext uri="{FF2B5EF4-FFF2-40B4-BE49-F238E27FC236}">
                      <a16:creationId xmlns:a16="http://schemas.microsoft.com/office/drawing/2014/main" id="{2BB99480-75A6-BF45-8229-BA40407ACD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4" name="Oval 788">
                  <a:extLst>
                    <a:ext uri="{FF2B5EF4-FFF2-40B4-BE49-F238E27FC236}">
                      <a16:creationId xmlns:a16="http://schemas.microsoft.com/office/drawing/2014/main" id="{75EF2AF0-58B1-BC49-B31C-59BBC8F70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5" name="Oval 789">
                  <a:extLst>
                    <a:ext uri="{FF2B5EF4-FFF2-40B4-BE49-F238E27FC236}">
                      <a16:creationId xmlns:a16="http://schemas.microsoft.com/office/drawing/2014/main" id="{B21D9CB4-7495-B344-A0C3-58F3F608E2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6" name="Oval 790">
                  <a:extLst>
                    <a:ext uri="{FF2B5EF4-FFF2-40B4-BE49-F238E27FC236}">
                      <a16:creationId xmlns:a16="http://schemas.microsoft.com/office/drawing/2014/main" id="{7420F1F5-795C-D74A-92C0-17472FD93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7" name="Oval 791">
                  <a:extLst>
                    <a:ext uri="{FF2B5EF4-FFF2-40B4-BE49-F238E27FC236}">
                      <a16:creationId xmlns:a16="http://schemas.microsoft.com/office/drawing/2014/main" id="{2EEDC6CC-F013-FA42-8772-034C6DA14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8" name="Oval 792">
                  <a:extLst>
                    <a:ext uri="{FF2B5EF4-FFF2-40B4-BE49-F238E27FC236}">
                      <a16:creationId xmlns:a16="http://schemas.microsoft.com/office/drawing/2014/main" id="{376F59B4-DBBA-E343-99EF-2BEC65DD99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89" name="Oval 793">
                  <a:extLst>
                    <a:ext uri="{FF2B5EF4-FFF2-40B4-BE49-F238E27FC236}">
                      <a16:creationId xmlns:a16="http://schemas.microsoft.com/office/drawing/2014/main" id="{8CF9E7BD-E610-CE40-9D00-CD5293E449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0" name="Oval 794">
                  <a:extLst>
                    <a:ext uri="{FF2B5EF4-FFF2-40B4-BE49-F238E27FC236}">
                      <a16:creationId xmlns:a16="http://schemas.microsoft.com/office/drawing/2014/main" id="{33BAFE10-6CBD-E640-BA7D-51E7FF2F26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1" name="Oval 795">
                  <a:extLst>
                    <a:ext uri="{FF2B5EF4-FFF2-40B4-BE49-F238E27FC236}">
                      <a16:creationId xmlns:a16="http://schemas.microsoft.com/office/drawing/2014/main" id="{DF52D9C4-78DA-2C4B-A91B-D5F7E4A558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2" name="Oval 796">
                  <a:extLst>
                    <a:ext uri="{FF2B5EF4-FFF2-40B4-BE49-F238E27FC236}">
                      <a16:creationId xmlns:a16="http://schemas.microsoft.com/office/drawing/2014/main" id="{618D7260-2B03-2442-A5FC-D52C4B6CC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3" name="Oval 797">
                  <a:extLst>
                    <a:ext uri="{FF2B5EF4-FFF2-40B4-BE49-F238E27FC236}">
                      <a16:creationId xmlns:a16="http://schemas.microsoft.com/office/drawing/2014/main" id="{9FBD2497-DEA6-3E48-AD28-84C4C2CD7A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4" name="Oval 798">
                  <a:extLst>
                    <a:ext uri="{FF2B5EF4-FFF2-40B4-BE49-F238E27FC236}">
                      <a16:creationId xmlns:a16="http://schemas.microsoft.com/office/drawing/2014/main" id="{86AC6043-DE25-6E4E-9D81-5C11C26B3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5" name="Oval 799">
                  <a:extLst>
                    <a:ext uri="{FF2B5EF4-FFF2-40B4-BE49-F238E27FC236}">
                      <a16:creationId xmlns:a16="http://schemas.microsoft.com/office/drawing/2014/main" id="{4FCA6F51-30F8-BE4E-8103-E476E0008D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6" name="Group 800">
              <a:extLst>
                <a:ext uri="{FF2B5EF4-FFF2-40B4-BE49-F238E27FC236}">
                  <a16:creationId xmlns:a16="http://schemas.microsoft.com/office/drawing/2014/main" id="{C6E68478-E1DD-3D47-95D9-0E69A04DE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1902" name="Group 801">
                <a:extLst>
                  <a:ext uri="{FF2B5EF4-FFF2-40B4-BE49-F238E27FC236}">
                    <a16:creationId xmlns:a16="http://schemas.microsoft.com/office/drawing/2014/main" id="{0C4EAF01-90AE-604C-9ED4-24032B350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>
                  <a:extLst>
                    <a:ext uri="{FF2B5EF4-FFF2-40B4-BE49-F238E27FC236}">
                      <a16:creationId xmlns:a16="http://schemas.microsoft.com/office/drawing/2014/main" id="{E3A9AA50-F47A-ED48-8966-B23844F42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499" name="Oval 803">
                  <a:extLst>
                    <a:ext uri="{FF2B5EF4-FFF2-40B4-BE49-F238E27FC236}">
                      <a16:creationId xmlns:a16="http://schemas.microsoft.com/office/drawing/2014/main" id="{9E471468-5C24-B046-A86B-9C721EB5F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0" name="Oval 804">
                  <a:extLst>
                    <a:ext uri="{FF2B5EF4-FFF2-40B4-BE49-F238E27FC236}">
                      <a16:creationId xmlns:a16="http://schemas.microsoft.com/office/drawing/2014/main" id="{F12B29BB-DC46-E649-B497-D0E9C7CE9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1" name="Oval 805">
                  <a:extLst>
                    <a:ext uri="{FF2B5EF4-FFF2-40B4-BE49-F238E27FC236}">
                      <a16:creationId xmlns:a16="http://schemas.microsoft.com/office/drawing/2014/main" id="{6600050E-BA5C-114C-BC3A-E2FA9C7F8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2" name="Oval 806">
                  <a:extLst>
                    <a:ext uri="{FF2B5EF4-FFF2-40B4-BE49-F238E27FC236}">
                      <a16:creationId xmlns:a16="http://schemas.microsoft.com/office/drawing/2014/main" id="{195E5730-58E6-7D42-8F7F-0A791AD704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3" name="Oval 807">
                  <a:extLst>
                    <a:ext uri="{FF2B5EF4-FFF2-40B4-BE49-F238E27FC236}">
                      <a16:creationId xmlns:a16="http://schemas.microsoft.com/office/drawing/2014/main" id="{5B8BBF7B-FB84-B84A-A893-63A58FAAA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4" name="Oval 808">
                  <a:extLst>
                    <a:ext uri="{FF2B5EF4-FFF2-40B4-BE49-F238E27FC236}">
                      <a16:creationId xmlns:a16="http://schemas.microsoft.com/office/drawing/2014/main" id="{92A4AA92-3B3C-954D-9BCE-810E76B2B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5" name="Oval 809">
                  <a:extLst>
                    <a:ext uri="{FF2B5EF4-FFF2-40B4-BE49-F238E27FC236}">
                      <a16:creationId xmlns:a16="http://schemas.microsoft.com/office/drawing/2014/main" id="{0F25CA59-7A5C-B24B-80F3-E6D9C0159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6" name="Oval 810">
                  <a:extLst>
                    <a:ext uri="{FF2B5EF4-FFF2-40B4-BE49-F238E27FC236}">
                      <a16:creationId xmlns:a16="http://schemas.microsoft.com/office/drawing/2014/main" id="{8374FC32-9E74-C74F-8CFF-3FE630F0F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7" name="Oval 811">
                  <a:extLst>
                    <a:ext uri="{FF2B5EF4-FFF2-40B4-BE49-F238E27FC236}">
                      <a16:creationId xmlns:a16="http://schemas.microsoft.com/office/drawing/2014/main" id="{9C0C71F1-B6AE-9347-9BF6-A940101A3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8" name="Oval 812">
                  <a:extLst>
                    <a:ext uri="{FF2B5EF4-FFF2-40B4-BE49-F238E27FC236}">
                      <a16:creationId xmlns:a16="http://schemas.microsoft.com/office/drawing/2014/main" id="{0ACF9E7C-4E48-214A-A60A-7289862BF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09" name="Oval 813">
                  <a:extLst>
                    <a:ext uri="{FF2B5EF4-FFF2-40B4-BE49-F238E27FC236}">
                      <a16:creationId xmlns:a16="http://schemas.microsoft.com/office/drawing/2014/main" id="{F69C18A4-93ED-0240-B9F3-57BA9E443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0" name="Oval 814">
                  <a:extLst>
                    <a:ext uri="{FF2B5EF4-FFF2-40B4-BE49-F238E27FC236}">
                      <a16:creationId xmlns:a16="http://schemas.microsoft.com/office/drawing/2014/main" id="{88DBA225-ADCB-D84E-BBE2-CF5C8CD9C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1" name="Oval 815">
                  <a:extLst>
                    <a:ext uri="{FF2B5EF4-FFF2-40B4-BE49-F238E27FC236}">
                      <a16:creationId xmlns:a16="http://schemas.microsoft.com/office/drawing/2014/main" id="{DB153E6B-56E9-E543-A113-A49C046854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903" name="Group 816">
                <a:extLst>
                  <a:ext uri="{FF2B5EF4-FFF2-40B4-BE49-F238E27FC236}">
                    <a16:creationId xmlns:a16="http://schemas.microsoft.com/office/drawing/2014/main" id="{4BFFCF97-68E2-9F45-8956-DA387C3C6C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>
                  <a:extLst>
                    <a:ext uri="{FF2B5EF4-FFF2-40B4-BE49-F238E27FC236}">
                      <a16:creationId xmlns:a16="http://schemas.microsoft.com/office/drawing/2014/main" id="{2C306204-974D-CA46-82B4-C519421FD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4" name="Oval 818">
                  <a:extLst>
                    <a:ext uri="{FF2B5EF4-FFF2-40B4-BE49-F238E27FC236}">
                      <a16:creationId xmlns:a16="http://schemas.microsoft.com/office/drawing/2014/main" id="{71AB4088-113D-364B-B230-9796A22AC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5" name="Oval 819">
                  <a:extLst>
                    <a:ext uri="{FF2B5EF4-FFF2-40B4-BE49-F238E27FC236}">
                      <a16:creationId xmlns:a16="http://schemas.microsoft.com/office/drawing/2014/main" id="{96D1CE9C-1432-8A41-AD95-0AA1CF44B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6" name="Oval 820">
                  <a:extLst>
                    <a:ext uri="{FF2B5EF4-FFF2-40B4-BE49-F238E27FC236}">
                      <a16:creationId xmlns:a16="http://schemas.microsoft.com/office/drawing/2014/main" id="{0E44781F-0B8E-EC48-AEFE-2E7020D3EF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7" name="Oval 821">
                  <a:extLst>
                    <a:ext uri="{FF2B5EF4-FFF2-40B4-BE49-F238E27FC236}">
                      <a16:creationId xmlns:a16="http://schemas.microsoft.com/office/drawing/2014/main" id="{9BE7520A-91B3-B746-9F36-6A9AC4A53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8" name="Oval 822">
                  <a:extLst>
                    <a:ext uri="{FF2B5EF4-FFF2-40B4-BE49-F238E27FC236}">
                      <a16:creationId xmlns:a16="http://schemas.microsoft.com/office/drawing/2014/main" id="{01AA818A-6EF5-A84E-A542-47F473686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19" name="Oval 823">
                  <a:extLst>
                    <a:ext uri="{FF2B5EF4-FFF2-40B4-BE49-F238E27FC236}">
                      <a16:creationId xmlns:a16="http://schemas.microsoft.com/office/drawing/2014/main" id="{B0BCECF0-8DD5-5D43-AF95-D26431B5B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0" name="Oval 824">
                  <a:extLst>
                    <a:ext uri="{FF2B5EF4-FFF2-40B4-BE49-F238E27FC236}">
                      <a16:creationId xmlns:a16="http://schemas.microsoft.com/office/drawing/2014/main" id="{DFBA692E-F1C4-334E-B1FD-5B5AC35AB5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1" name="Oval 825">
                  <a:extLst>
                    <a:ext uri="{FF2B5EF4-FFF2-40B4-BE49-F238E27FC236}">
                      <a16:creationId xmlns:a16="http://schemas.microsoft.com/office/drawing/2014/main" id="{EF243EE9-B23B-F245-BFC1-F62DCEF71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2" name="Oval 826">
                  <a:extLst>
                    <a:ext uri="{FF2B5EF4-FFF2-40B4-BE49-F238E27FC236}">
                      <a16:creationId xmlns:a16="http://schemas.microsoft.com/office/drawing/2014/main" id="{91BE949C-BD21-EF43-B6BC-8EA92E5B3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3" name="Oval 827">
                  <a:extLst>
                    <a:ext uri="{FF2B5EF4-FFF2-40B4-BE49-F238E27FC236}">
                      <a16:creationId xmlns:a16="http://schemas.microsoft.com/office/drawing/2014/main" id="{5C825A1B-2DBC-3A41-B026-0C34E8D92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4" name="Oval 828">
                  <a:extLst>
                    <a:ext uri="{FF2B5EF4-FFF2-40B4-BE49-F238E27FC236}">
                      <a16:creationId xmlns:a16="http://schemas.microsoft.com/office/drawing/2014/main" id="{29E5105B-8EDC-154A-A4A2-126B64260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5" name="Oval 829">
                  <a:extLst>
                    <a:ext uri="{FF2B5EF4-FFF2-40B4-BE49-F238E27FC236}">
                      <a16:creationId xmlns:a16="http://schemas.microsoft.com/office/drawing/2014/main" id="{A9158C35-CCBD-A449-8E33-BB9F37F8C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26" name="Oval 830">
                  <a:extLst>
                    <a:ext uri="{FF2B5EF4-FFF2-40B4-BE49-F238E27FC236}">
                      <a16:creationId xmlns:a16="http://schemas.microsoft.com/office/drawing/2014/main" id="{1EF7FC98-868F-C54A-972A-187612DA0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7" name="Group 831">
              <a:extLst>
                <a:ext uri="{FF2B5EF4-FFF2-40B4-BE49-F238E27FC236}">
                  <a16:creationId xmlns:a16="http://schemas.microsoft.com/office/drawing/2014/main" id="{86E30749-A2A5-7847-BF59-A98B0814DF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1872" name="Group 832">
                <a:extLst>
                  <a:ext uri="{FF2B5EF4-FFF2-40B4-BE49-F238E27FC236}">
                    <a16:creationId xmlns:a16="http://schemas.microsoft.com/office/drawing/2014/main" id="{01E7A227-B67F-7B4B-B360-FF971B1351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>
                  <a:extLst>
                    <a:ext uri="{FF2B5EF4-FFF2-40B4-BE49-F238E27FC236}">
                      <a16:creationId xmlns:a16="http://schemas.microsoft.com/office/drawing/2014/main" id="{920E7AE3-BDF0-BE46-A9C1-ACC3EB47E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0" name="Oval 834">
                  <a:extLst>
                    <a:ext uri="{FF2B5EF4-FFF2-40B4-BE49-F238E27FC236}">
                      <a16:creationId xmlns:a16="http://schemas.microsoft.com/office/drawing/2014/main" id="{BA04A5F5-3617-E34A-8B1E-B080E50C1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1" name="Oval 835">
                  <a:extLst>
                    <a:ext uri="{FF2B5EF4-FFF2-40B4-BE49-F238E27FC236}">
                      <a16:creationId xmlns:a16="http://schemas.microsoft.com/office/drawing/2014/main" id="{F9EC27FF-15F9-3946-9AAE-FDA1A195A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2" name="Oval 836">
                  <a:extLst>
                    <a:ext uri="{FF2B5EF4-FFF2-40B4-BE49-F238E27FC236}">
                      <a16:creationId xmlns:a16="http://schemas.microsoft.com/office/drawing/2014/main" id="{C7F89DBF-EAB6-AB42-ABC3-73603C38B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3" name="Oval 837">
                  <a:extLst>
                    <a:ext uri="{FF2B5EF4-FFF2-40B4-BE49-F238E27FC236}">
                      <a16:creationId xmlns:a16="http://schemas.microsoft.com/office/drawing/2014/main" id="{957902EA-E7A6-9643-9B88-E95AF8E3B6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4" name="Oval 838">
                  <a:extLst>
                    <a:ext uri="{FF2B5EF4-FFF2-40B4-BE49-F238E27FC236}">
                      <a16:creationId xmlns:a16="http://schemas.microsoft.com/office/drawing/2014/main" id="{00B9C9FC-B6EF-D247-BD4D-79822C2C4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5" name="Oval 839">
                  <a:extLst>
                    <a:ext uri="{FF2B5EF4-FFF2-40B4-BE49-F238E27FC236}">
                      <a16:creationId xmlns:a16="http://schemas.microsoft.com/office/drawing/2014/main" id="{C1B548E8-A98E-E34D-92F7-E5F173156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6" name="Oval 840">
                  <a:extLst>
                    <a:ext uri="{FF2B5EF4-FFF2-40B4-BE49-F238E27FC236}">
                      <a16:creationId xmlns:a16="http://schemas.microsoft.com/office/drawing/2014/main" id="{623CBB33-8332-3E4D-888D-8B6772C7E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7" name="Oval 841">
                  <a:extLst>
                    <a:ext uri="{FF2B5EF4-FFF2-40B4-BE49-F238E27FC236}">
                      <a16:creationId xmlns:a16="http://schemas.microsoft.com/office/drawing/2014/main" id="{354C2C39-CC9D-AE44-9575-364CB8272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8" name="Oval 842">
                  <a:extLst>
                    <a:ext uri="{FF2B5EF4-FFF2-40B4-BE49-F238E27FC236}">
                      <a16:creationId xmlns:a16="http://schemas.microsoft.com/office/drawing/2014/main" id="{C15C4381-B307-604D-ACF1-9A736A763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39" name="Oval 843">
                  <a:extLst>
                    <a:ext uri="{FF2B5EF4-FFF2-40B4-BE49-F238E27FC236}">
                      <a16:creationId xmlns:a16="http://schemas.microsoft.com/office/drawing/2014/main" id="{96BC362E-1C29-D041-900D-65BF32A532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0" name="Oval 844">
                  <a:extLst>
                    <a:ext uri="{FF2B5EF4-FFF2-40B4-BE49-F238E27FC236}">
                      <a16:creationId xmlns:a16="http://schemas.microsoft.com/office/drawing/2014/main" id="{DF5B9917-083E-6845-9F52-19E67E661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1" name="Oval 845">
                  <a:extLst>
                    <a:ext uri="{FF2B5EF4-FFF2-40B4-BE49-F238E27FC236}">
                      <a16:creationId xmlns:a16="http://schemas.microsoft.com/office/drawing/2014/main" id="{F2C18804-BC4C-CC40-8EF2-ED5A01191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2" name="Oval 846">
                  <a:extLst>
                    <a:ext uri="{FF2B5EF4-FFF2-40B4-BE49-F238E27FC236}">
                      <a16:creationId xmlns:a16="http://schemas.microsoft.com/office/drawing/2014/main" id="{E8B58302-B3EA-1D48-80D2-B8DF808253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873" name="Group 847">
                <a:extLst>
                  <a:ext uri="{FF2B5EF4-FFF2-40B4-BE49-F238E27FC236}">
                    <a16:creationId xmlns:a16="http://schemas.microsoft.com/office/drawing/2014/main" id="{6DC0D6E6-2A27-334E-B7FA-45D740A58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>
                  <a:extLst>
                    <a:ext uri="{FF2B5EF4-FFF2-40B4-BE49-F238E27FC236}">
                      <a16:creationId xmlns:a16="http://schemas.microsoft.com/office/drawing/2014/main" id="{75911B09-0DAB-9448-816B-22C28F5B4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5" name="Oval 849">
                  <a:extLst>
                    <a:ext uri="{FF2B5EF4-FFF2-40B4-BE49-F238E27FC236}">
                      <a16:creationId xmlns:a16="http://schemas.microsoft.com/office/drawing/2014/main" id="{873FA220-F19C-0046-8549-192AD4EED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6" name="Oval 850">
                  <a:extLst>
                    <a:ext uri="{FF2B5EF4-FFF2-40B4-BE49-F238E27FC236}">
                      <a16:creationId xmlns:a16="http://schemas.microsoft.com/office/drawing/2014/main" id="{E7406201-EEBA-A94F-AD12-0D8820273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7" name="Oval 851">
                  <a:extLst>
                    <a:ext uri="{FF2B5EF4-FFF2-40B4-BE49-F238E27FC236}">
                      <a16:creationId xmlns:a16="http://schemas.microsoft.com/office/drawing/2014/main" id="{BDC58872-E90E-0F41-AB0A-8C911FF99F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8" name="Oval 852">
                  <a:extLst>
                    <a:ext uri="{FF2B5EF4-FFF2-40B4-BE49-F238E27FC236}">
                      <a16:creationId xmlns:a16="http://schemas.microsoft.com/office/drawing/2014/main" id="{6358A41F-D136-F544-9884-E191B8AE0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49" name="Oval 853">
                  <a:extLst>
                    <a:ext uri="{FF2B5EF4-FFF2-40B4-BE49-F238E27FC236}">
                      <a16:creationId xmlns:a16="http://schemas.microsoft.com/office/drawing/2014/main" id="{87679198-943D-4045-98CA-2A583E9E9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0" name="Oval 854">
                  <a:extLst>
                    <a:ext uri="{FF2B5EF4-FFF2-40B4-BE49-F238E27FC236}">
                      <a16:creationId xmlns:a16="http://schemas.microsoft.com/office/drawing/2014/main" id="{D113F527-CC39-B543-A9D0-169308309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1" name="Oval 855">
                  <a:extLst>
                    <a:ext uri="{FF2B5EF4-FFF2-40B4-BE49-F238E27FC236}">
                      <a16:creationId xmlns:a16="http://schemas.microsoft.com/office/drawing/2014/main" id="{7D9358E2-4D9C-994A-9B89-9683543BC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2" name="Oval 856">
                  <a:extLst>
                    <a:ext uri="{FF2B5EF4-FFF2-40B4-BE49-F238E27FC236}">
                      <a16:creationId xmlns:a16="http://schemas.microsoft.com/office/drawing/2014/main" id="{24C41F93-685E-704F-ADF5-494645BAE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3" name="Oval 857">
                  <a:extLst>
                    <a:ext uri="{FF2B5EF4-FFF2-40B4-BE49-F238E27FC236}">
                      <a16:creationId xmlns:a16="http://schemas.microsoft.com/office/drawing/2014/main" id="{4282C9CF-4660-1C48-9401-B30A4BE64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4" name="Oval 858">
                  <a:extLst>
                    <a:ext uri="{FF2B5EF4-FFF2-40B4-BE49-F238E27FC236}">
                      <a16:creationId xmlns:a16="http://schemas.microsoft.com/office/drawing/2014/main" id="{F3380E8B-7C20-1546-A145-2410953F9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5" name="Oval 859">
                  <a:extLst>
                    <a:ext uri="{FF2B5EF4-FFF2-40B4-BE49-F238E27FC236}">
                      <a16:creationId xmlns:a16="http://schemas.microsoft.com/office/drawing/2014/main" id="{1447DC82-7539-B345-A20A-B5515EF7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6" name="Oval 860">
                  <a:extLst>
                    <a:ext uri="{FF2B5EF4-FFF2-40B4-BE49-F238E27FC236}">
                      <a16:creationId xmlns:a16="http://schemas.microsoft.com/office/drawing/2014/main" id="{2DF06BA9-8F33-B94A-B187-89EBABD42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57" name="Oval 861">
                  <a:extLst>
                    <a:ext uri="{FF2B5EF4-FFF2-40B4-BE49-F238E27FC236}">
                      <a16:creationId xmlns:a16="http://schemas.microsoft.com/office/drawing/2014/main" id="{582CD59B-84BC-2849-98E3-AEF8CC6538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8" name="Group 862">
              <a:extLst>
                <a:ext uri="{FF2B5EF4-FFF2-40B4-BE49-F238E27FC236}">
                  <a16:creationId xmlns:a16="http://schemas.microsoft.com/office/drawing/2014/main" id="{2D1DA383-D19F-E34C-B514-5C1B7CB61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1842" name="Group 863">
                <a:extLst>
                  <a:ext uri="{FF2B5EF4-FFF2-40B4-BE49-F238E27FC236}">
                    <a16:creationId xmlns:a16="http://schemas.microsoft.com/office/drawing/2014/main" id="{1BCA6747-EC83-C14A-B4A2-8C7DC0CFB3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>
                  <a:extLst>
                    <a:ext uri="{FF2B5EF4-FFF2-40B4-BE49-F238E27FC236}">
                      <a16:creationId xmlns:a16="http://schemas.microsoft.com/office/drawing/2014/main" id="{9287468D-2953-6D45-86FC-BD4BB6C27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1" name="Oval 865">
                  <a:extLst>
                    <a:ext uri="{FF2B5EF4-FFF2-40B4-BE49-F238E27FC236}">
                      <a16:creationId xmlns:a16="http://schemas.microsoft.com/office/drawing/2014/main" id="{27641A03-6E46-1543-BDB1-DC413A24C7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2" name="Oval 866">
                  <a:extLst>
                    <a:ext uri="{FF2B5EF4-FFF2-40B4-BE49-F238E27FC236}">
                      <a16:creationId xmlns:a16="http://schemas.microsoft.com/office/drawing/2014/main" id="{FF673D98-9CD8-2A47-95C7-70AFC59C0F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3" name="Oval 867">
                  <a:extLst>
                    <a:ext uri="{FF2B5EF4-FFF2-40B4-BE49-F238E27FC236}">
                      <a16:creationId xmlns:a16="http://schemas.microsoft.com/office/drawing/2014/main" id="{B24504C1-D0E5-9F42-8D39-2CBA36CC10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4" name="Oval 868">
                  <a:extLst>
                    <a:ext uri="{FF2B5EF4-FFF2-40B4-BE49-F238E27FC236}">
                      <a16:creationId xmlns:a16="http://schemas.microsoft.com/office/drawing/2014/main" id="{1876747F-05CB-4647-9ED0-FEF183089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5" name="Oval 869">
                  <a:extLst>
                    <a:ext uri="{FF2B5EF4-FFF2-40B4-BE49-F238E27FC236}">
                      <a16:creationId xmlns:a16="http://schemas.microsoft.com/office/drawing/2014/main" id="{76BCAB7F-850F-C140-8476-B2531391CC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6" name="Oval 870">
                  <a:extLst>
                    <a:ext uri="{FF2B5EF4-FFF2-40B4-BE49-F238E27FC236}">
                      <a16:creationId xmlns:a16="http://schemas.microsoft.com/office/drawing/2014/main" id="{BAFD3ABE-FB7C-2A42-A756-3974C6B23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7" name="Oval 871">
                  <a:extLst>
                    <a:ext uri="{FF2B5EF4-FFF2-40B4-BE49-F238E27FC236}">
                      <a16:creationId xmlns:a16="http://schemas.microsoft.com/office/drawing/2014/main" id="{B3018CDB-1D08-C242-8964-811154B59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8" name="Oval 872">
                  <a:extLst>
                    <a:ext uri="{FF2B5EF4-FFF2-40B4-BE49-F238E27FC236}">
                      <a16:creationId xmlns:a16="http://schemas.microsoft.com/office/drawing/2014/main" id="{7E30ECF3-6221-814B-A64B-471411C23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69" name="Oval 873">
                  <a:extLst>
                    <a:ext uri="{FF2B5EF4-FFF2-40B4-BE49-F238E27FC236}">
                      <a16:creationId xmlns:a16="http://schemas.microsoft.com/office/drawing/2014/main" id="{72B4BF63-B078-FB4B-AE01-E95B8B834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0" name="Oval 874">
                  <a:extLst>
                    <a:ext uri="{FF2B5EF4-FFF2-40B4-BE49-F238E27FC236}">
                      <a16:creationId xmlns:a16="http://schemas.microsoft.com/office/drawing/2014/main" id="{3CC295F6-CEE3-DE48-94DB-AA7B31AB0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1" name="Oval 875">
                  <a:extLst>
                    <a:ext uri="{FF2B5EF4-FFF2-40B4-BE49-F238E27FC236}">
                      <a16:creationId xmlns:a16="http://schemas.microsoft.com/office/drawing/2014/main" id="{8B2E9274-4364-4344-94C5-0E5E9F04D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2" name="Oval 876">
                  <a:extLst>
                    <a:ext uri="{FF2B5EF4-FFF2-40B4-BE49-F238E27FC236}">
                      <a16:creationId xmlns:a16="http://schemas.microsoft.com/office/drawing/2014/main" id="{F5D2169E-5FF1-F34F-97F8-57CBC8DE4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3" name="Oval 877">
                  <a:extLst>
                    <a:ext uri="{FF2B5EF4-FFF2-40B4-BE49-F238E27FC236}">
                      <a16:creationId xmlns:a16="http://schemas.microsoft.com/office/drawing/2014/main" id="{3C8E810E-0237-3940-8211-415D1D990C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843" name="Group 878">
                <a:extLst>
                  <a:ext uri="{FF2B5EF4-FFF2-40B4-BE49-F238E27FC236}">
                    <a16:creationId xmlns:a16="http://schemas.microsoft.com/office/drawing/2014/main" id="{2AE83A29-EA32-4941-9E35-79CB79B39E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>
                  <a:extLst>
                    <a:ext uri="{FF2B5EF4-FFF2-40B4-BE49-F238E27FC236}">
                      <a16:creationId xmlns:a16="http://schemas.microsoft.com/office/drawing/2014/main" id="{52992FB2-6E8F-034D-B897-3F1C041BA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6" name="Oval 880">
                  <a:extLst>
                    <a:ext uri="{FF2B5EF4-FFF2-40B4-BE49-F238E27FC236}">
                      <a16:creationId xmlns:a16="http://schemas.microsoft.com/office/drawing/2014/main" id="{63224B1B-75C0-964C-B604-356FDACC4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7" name="Oval 881">
                  <a:extLst>
                    <a:ext uri="{FF2B5EF4-FFF2-40B4-BE49-F238E27FC236}">
                      <a16:creationId xmlns:a16="http://schemas.microsoft.com/office/drawing/2014/main" id="{69900960-D39A-734A-897B-C4EC7BEBA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8" name="Oval 882">
                  <a:extLst>
                    <a:ext uri="{FF2B5EF4-FFF2-40B4-BE49-F238E27FC236}">
                      <a16:creationId xmlns:a16="http://schemas.microsoft.com/office/drawing/2014/main" id="{25C9CA63-8098-514F-9038-4DD9B8FC2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79" name="Oval 883">
                  <a:extLst>
                    <a:ext uri="{FF2B5EF4-FFF2-40B4-BE49-F238E27FC236}">
                      <a16:creationId xmlns:a16="http://schemas.microsoft.com/office/drawing/2014/main" id="{6D6959A1-4A89-8946-90A2-9DF97CE5E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0" name="Oval 884">
                  <a:extLst>
                    <a:ext uri="{FF2B5EF4-FFF2-40B4-BE49-F238E27FC236}">
                      <a16:creationId xmlns:a16="http://schemas.microsoft.com/office/drawing/2014/main" id="{34E01A94-085F-3E48-9B64-8C501A108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1" name="Oval 885">
                  <a:extLst>
                    <a:ext uri="{FF2B5EF4-FFF2-40B4-BE49-F238E27FC236}">
                      <a16:creationId xmlns:a16="http://schemas.microsoft.com/office/drawing/2014/main" id="{0E925A81-5ED8-0A4E-A2AA-B4B2145BE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2" name="Oval 886">
                  <a:extLst>
                    <a:ext uri="{FF2B5EF4-FFF2-40B4-BE49-F238E27FC236}">
                      <a16:creationId xmlns:a16="http://schemas.microsoft.com/office/drawing/2014/main" id="{B8EC2182-AA61-514B-9C6E-D1DD355BED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3" name="Oval 887">
                  <a:extLst>
                    <a:ext uri="{FF2B5EF4-FFF2-40B4-BE49-F238E27FC236}">
                      <a16:creationId xmlns:a16="http://schemas.microsoft.com/office/drawing/2014/main" id="{4F6CDE1F-4F8D-5B4C-BA23-E725EBEFC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4" name="Oval 888">
                  <a:extLst>
                    <a:ext uri="{FF2B5EF4-FFF2-40B4-BE49-F238E27FC236}">
                      <a16:creationId xmlns:a16="http://schemas.microsoft.com/office/drawing/2014/main" id="{B9E97FC1-F5C0-C847-AFBC-3F8A75F05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5" name="Oval 889">
                  <a:extLst>
                    <a:ext uri="{FF2B5EF4-FFF2-40B4-BE49-F238E27FC236}">
                      <a16:creationId xmlns:a16="http://schemas.microsoft.com/office/drawing/2014/main" id="{95A878C8-E5BD-9840-98FE-3676C93E1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6" name="Oval 890">
                  <a:extLst>
                    <a:ext uri="{FF2B5EF4-FFF2-40B4-BE49-F238E27FC236}">
                      <a16:creationId xmlns:a16="http://schemas.microsoft.com/office/drawing/2014/main" id="{5CB2B763-15BE-FE45-8514-66DAB7CE4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7" name="Oval 891">
                  <a:extLst>
                    <a:ext uri="{FF2B5EF4-FFF2-40B4-BE49-F238E27FC236}">
                      <a16:creationId xmlns:a16="http://schemas.microsoft.com/office/drawing/2014/main" id="{A411AE46-6767-6D43-B310-AF5473C0CD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88" name="Oval 892">
                  <a:extLst>
                    <a:ext uri="{FF2B5EF4-FFF2-40B4-BE49-F238E27FC236}">
                      <a16:creationId xmlns:a16="http://schemas.microsoft.com/office/drawing/2014/main" id="{36CA014E-AEB2-424F-98B9-693514035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39" name="Group 893">
              <a:extLst>
                <a:ext uri="{FF2B5EF4-FFF2-40B4-BE49-F238E27FC236}">
                  <a16:creationId xmlns:a16="http://schemas.microsoft.com/office/drawing/2014/main" id="{D00B010F-D9CA-774F-B9A5-79E21D3E53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1812" name="Group 894">
                <a:extLst>
                  <a:ext uri="{FF2B5EF4-FFF2-40B4-BE49-F238E27FC236}">
                    <a16:creationId xmlns:a16="http://schemas.microsoft.com/office/drawing/2014/main" id="{9E827449-4E8C-474F-90E8-013B657D84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>
                  <a:extLst>
                    <a:ext uri="{FF2B5EF4-FFF2-40B4-BE49-F238E27FC236}">
                      <a16:creationId xmlns:a16="http://schemas.microsoft.com/office/drawing/2014/main" id="{DB4B501B-9850-7446-985F-4B679F7F7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2" name="Oval 896">
                  <a:extLst>
                    <a:ext uri="{FF2B5EF4-FFF2-40B4-BE49-F238E27FC236}">
                      <a16:creationId xmlns:a16="http://schemas.microsoft.com/office/drawing/2014/main" id="{17CFF5CC-6E61-2444-89F5-AB1730E8E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3" name="Oval 897">
                  <a:extLst>
                    <a:ext uri="{FF2B5EF4-FFF2-40B4-BE49-F238E27FC236}">
                      <a16:creationId xmlns:a16="http://schemas.microsoft.com/office/drawing/2014/main" id="{32625F96-5BE7-3542-89B7-01EC1CD532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4" name="Oval 898">
                  <a:extLst>
                    <a:ext uri="{FF2B5EF4-FFF2-40B4-BE49-F238E27FC236}">
                      <a16:creationId xmlns:a16="http://schemas.microsoft.com/office/drawing/2014/main" id="{09B50BE4-91CC-704C-9C40-F735BCA95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5" name="Oval 899">
                  <a:extLst>
                    <a:ext uri="{FF2B5EF4-FFF2-40B4-BE49-F238E27FC236}">
                      <a16:creationId xmlns:a16="http://schemas.microsoft.com/office/drawing/2014/main" id="{027EA222-2C0E-2841-9E20-508D8138B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6" name="Oval 900">
                  <a:extLst>
                    <a:ext uri="{FF2B5EF4-FFF2-40B4-BE49-F238E27FC236}">
                      <a16:creationId xmlns:a16="http://schemas.microsoft.com/office/drawing/2014/main" id="{C34244DE-B5CB-CD41-9218-FAD275C80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7" name="Oval 901">
                  <a:extLst>
                    <a:ext uri="{FF2B5EF4-FFF2-40B4-BE49-F238E27FC236}">
                      <a16:creationId xmlns:a16="http://schemas.microsoft.com/office/drawing/2014/main" id="{BD766FCE-610A-A643-AB73-9E49687AF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8" name="Oval 902">
                  <a:extLst>
                    <a:ext uri="{FF2B5EF4-FFF2-40B4-BE49-F238E27FC236}">
                      <a16:creationId xmlns:a16="http://schemas.microsoft.com/office/drawing/2014/main" id="{58EEA4CD-9846-BB4D-B0B6-29891A6F8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599" name="Oval 903">
                  <a:extLst>
                    <a:ext uri="{FF2B5EF4-FFF2-40B4-BE49-F238E27FC236}">
                      <a16:creationId xmlns:a16="http://schemas.microsoft.com/office/drawing/2014/main" id="{D5C04AFB-F87F-1140-B02C-DFDD887AA3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0" name="Oval 904">
                  <a:extLst>
                    <a:ext uri="{FF2B5EF4-FFF2-40B4-BE49-F238E27FC236}">
                      <a16:creationId xmlns:a16="http://schemas.microsoft.com/office/drawing/2014/main" id="{DB42E7B2-D5E7-574E-BD70-8E649428B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1" name="Oval 905">
                  <a:extLst>
                    <a:ext uri="{FF2B5EF4-FFF2-40B4-BE49-F238E27FC236}">
                      <a16:creationId xmlns:a16="http://schemas.microsoft.com/office/drawing/2014/main" id="{713CC34E-A326-A945-A801-1284923504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2" name="Oval 906">
                  <a:extLst>
                    <a:ext uri="{FF2B5EF4-FFF2-40B4-BE49-F238E27FC236}">
                      <a16:creationId xmlns:a16="http://schemas.microsoft.com/office/drawing/2014/main" id="{7662605E-1FB8-F440-822E-342142511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3" name="Oval 907">
                  <a:extLst>
                    <a:ext uri="{FF2B5EF4-FFF2-40B4-BE49-F238E27FC236}">
                      <a16:creationId xmlns:a16="http://schemas.microsoft.com/office/drawing/2014/main" id="{B71A8B34-926C-574A-9153-DCD877C0F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4" name="Oval 908">
                  <a:extLst>
                    <a:ext uri="{FF2B5EF4-FFF2-40B4-BE49-F238E27FC236}">
                      <a16:creationId xmlns:a16="http://schemas.microsoft.com/office/drawing/2014/main" id="{0C7F8E3B-08C3-4148-A1A2-0E2421304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813" name="Group 909">
                <a:extLst>
                  <a:ext uri="{FF2B5EF4-FFF2-40B4-BE49-F238E27FC236}">
                    <a16:creationId xmlns:a16="http://schemas.microsoft.com/office/drawing/2014/main" id="{7CDD1CB6-D319-6145-BF0B-CA3F7CF1B8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>
                  <a:extLst>
                    <a:ext uri="{FF2B5EF4-FFF2-40B4-BE49-F238E27FC236}">
                      <a16:creationId xmlns:a16="http://schemas.microsoft.com/office/drawing/2014/main" id="{D6B8AEE1-B057-474B-A05A-5FAFAFE00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7" name="Oval 911">
                  <a:extLst>
                    <a:ext uri="{FF2B5EF4-FFF2-40B4-BE49-F238E27FC236}">
                      <a16:creationId xmlns:a16="http://schemas.microsoft.com/office/drawing/2014/main" id="{9635E47D-5B93-9046-9459-49EABCA51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8" name="Oval 912">
                  <a:extLst>
                    <a:ext uri="{FF2B5EF4-FFF2-40B4-BE49-F238E27FC236}">
                      <a16:creationId xmlns:a16="http://schemas.microsoft.com/office/drawing/2014/main" id="{CD22687F-EC5F-9A4D-804C-C3AEFB650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09" name="Oval 913">
                  <a:extLst>
                    <a:ext uri="{FF2B5EF4-FFF2-40B4-BE49-F238E27FC236}">
                      <a16:creationId xmlns:a16="http://schemas.microsoft.com/office/drawing/2014/main" id="{1BFE54F2-1A8D-5348-B5F1-62BB9619B0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0" name="Oval 914">
                  <a:extLst>
                    <a:ext uri="{FF2B5EF4-FFF2-40B4-BE49-F238E27FC236}">
                      <a16:creationId xmlns:a16="http://schemas.microsoft.com/office/drawing/2014/main" id="{4A5F31D1-2B6D-DD43-9ABA-93C60667D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1" name="Oval 915">
                  <a:extLst>
                    <a:ext uri="{FF2B5EF4-FFF2-40B4-BE49-F238E27FC236}">
                      <a16:creationId xmlns:a16="http://schemas.microsoft.com/office/drawing/2014/main" id="{EDAB4266-B1BA-9B46-ACD8-A16B1A29A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2" name="Oval 916">
                  <a:extLst>
                    <a:ext uri="{FF2B5EF4-FFF2-40B4-BE49-F238E27FC236}">
                      <a16:creationId xmlns:a16="http://schemas.microsoft.com/office/drawing/2014/main" id="{28D7CE25-ED59-1346-9CA4-22EC43F2F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3" name="Oval 917">
                  <a:extLst>
                    <a:ext uri="{FF2B5EF4-FFF2-40B4-BE49-F238E27FC236}">
                      <a16:creationId xmlns:a16="http://schemas.microsoft.com/office/drawing/2014/main" id="{6FBAE91B-99E6-B641-AA2D-56BB35695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4" name="Oval 918">
                  <a:extLst>
                    <a:ext uri="{FF2B5EF4-FFF2-40B4-BE49-F238E27FC236}">
                      <a16:creationId xmlns:a16="http://schemas.microsoft.com/office/drawing/2014/main" id="{529FB2EA-987C-B842-AE7A-88E50F4B4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5" name="Oval 919">
                  <a:extLst>
                    <a:ext uri="{FF2B5EF4-FFF2-40B4-BE49-F238E27FC236}">
                      <a16:creationId xmlns:a16="http://schemas.microsoft.com/office/drawing/2014/main" id="{1BAEE01F-AC83-1C4D-B39E-571779283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6" name="Oval 920">
                  <a:extLst>
                    <a:ext uri="{FF2B5EF4-FFF2-40B4-BE49-F238E27FC236}">
                      <a16:creationId xmlns:a16="http://schemas.microsoft.com/office/drawing/2014/main" id="{B26533D0-7990-334C-AE2D-080C79D3D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7" name="Oval 921">
                  <a:extLst>
                    <a:ext uri="{FF2B5EF4-FFF2-40B4-BE49-F238E27FC236}">
                      <a16:creationId xmlns:a16="http://schemas.microsoft.com/office/drawing/2014/main" id="{FFA92B23-649E-AE48-AE36-B3FD8FD4D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8" name="Oval 922">
                  <a:extLst>
                    <a:ext uri="{FF2B5EF4-FFF2-40B4-BE49-F238E27FC236}">
                      <a16:creationId xmlns:a16="http://schemas.microsoft.com/office/drawing/2014/main" id="{3434000E-A16E-7C4A-B961-117D78894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19" name="Oval 923">
                  <a:extLst>
                    <a:ext uri="{FF2B5EF4-FFF2-40B4-BE49-F238E27FC236}">
                      <a16:creationId xmlns:a16="http://schemas.microsoft.com/office/drawing/2014/main" id="{D008E016-016D-BD46-A4CA-E3B8B4CE1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0" name="Group 924">
              <a:extLst>
                <a:ext uri="{FF2B5EF4-FFF2-40B4-BE49-F238E27FC236}">
                  <a16:creationId xmlns:a16="http://schemas.microsoft.com/office/drawing/2014/main" id="{97970284-CEF4-2746-A24E-0DC3E91C6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1782" name="Group 925">
                <a:extLst>
                  <a:ext uri="{FF2B5EF4-FFF2-40B4-BE49-F238E27FC236}">
                    <a16:creationId xmlns:a16="http://schemas.microsoft.com/office/drawing/2014/main" id="{B824CF70-F7E0-424C-8D5F-8E1D822739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>
                  <a:extLst>
                    <a:ext uri="{FF2B5EF4-FFF2-40B4-BE49-F238E27FC236}">
                      <a16:creationId xmlns:a16="http://schemas.microsoft.com/office/drawing/2014/main" id="{4CC670C2-5B55-2943-B167-C0D5BDA6A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3" name="Oval 927">
                  <a:extLst>
                    <a:ext uri="{FF2B5EF4-FFF2-40B4-BE49-F238E27FC236}">
                      <a16:creationId xmlns:a16="http://schemas.microsoft.com/office/drawing/2014/main" id="{A358BDAF-A24F-7649-BB00-ABDE583C8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4" name="Oval 928">
                  <a:extLst>
                    <a:ext uri="{FF2B5EF4-FFF2-40B4-BE49-F238E27FC236}">
                      <a16:creationId xmlns:a16="http://schemas.microsoft.com/office/drawing/2014/main" id="{080CB96E-3584-3E4F-99CD-CB8AFD128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5" name="Oval 929">
                  <a:extLst>
                    <a:ext uri="{FF2B5EF4-FFF2-40B4-BE49-F238E27FC236}">
                      <a16:creationId xmlns:a16="http://schemas.microsoft.com/office/drawing/2014/main" id="{5921A8C8-D723-6A45-8535-E6E9A6D6AA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6" name="Oval 930">
                  <a:extLst>
                    <a:ext uri="{FF2B5EF4-FFF2-40B4-BE49-F238E27FC236}">
                      <a16:creationId xmlns:a16="http://schemas.microsoft.com/office/drawing/2014/main" id="{97806C3D-3968-0041-ADE3-09628C81A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7" name="Oval 931">
                  <a:extLst>
                    <a:ext uri="{FF2B5EF4-FFF2-40B4-BE49-F238E27FC236}">
                      <a16:creationId xmlns:a16="http://schemas.microsoft.com/office/drawing/2014/main" id="{CB3F065F-804A-2248-B8D1-5B5FD79E8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8" name="Oval 932">
                  <a:extLst>
                    <a:ext uri="{FF2B5EF4-FFF2-40B4-BE49-F238E27FC236}">
                      <a16:creationId xmlns:a16="http://schemas.microsoft.com/office/drawing/2014/main" id="{88CF65EF-81F2-EA4D-B09A-2DBC045F7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29" name="Oval 933">
                  <a:extLst>
                    <a:ext uri="{FF2B5EF4-FFF2-40B4-BE49-F238E27FC236}">
                      <a16:creationId xmlns:a16="http://schemas.microsoft.com/office/drawing/2014/main" id="{D07ECACD-DADC-3348-8701-695BBCA39F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0" name="Oval 934">
                  <a:extLst>
                    <a:ext uri="{FF2B5EF4-FFF2-40B4-BE49-F238E27FC236}">
                      <a16:creationId xmlns:a16="http://schemas.microsoft.com/office/drawing/2014/main" id="{7294DC7A-D332-EC4C-9B8C-416AC260FE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1" name="Oval 935">
                  <a:extLst>
                    <a:ext uri="{FF2B5EF4-FFF2-40B4-BE49-F238E27FC236}">
                      <a16:creationId xmlns:a16="http://schemas.microsoft.com/office/drawing/2014/main" id="{BD2932BE-5D64-A144-8CBF-723FF3047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2" name="Oval 936">
                  <a:extLst>
                    <a:ext uri="{FF2B5EF4-FFF2-40B4-BE49-F238E27FC236}">
                      <a16:creationId xmlns:a16="http://schemas.microsoft.com/office/drawing/2014/main" id="{849EEBB4-669B-6B40-9630-AA376F555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3" name="Oval 937">
                  <a:extLst>
                    <a:ext uri="{FF2B5EF4-FFF2-40B4-BE49-F238E27FC236}">
                      <a16:creationId xmlns:a16="http://schemas.microsoft.com/office/drawing/2014/main" id="{22A4AA0F-C2DB-1D4B-8448-99192B0B29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4" name="Oval 938">
                  <a:extLst>
                    <a:ext uri="{FF2B5EF4-FFF2-40B4-BE49-F238E27FC236}">
                      <a16:creationId xmlns:a16="http://schemas.microsoft.com/office/drawing/2014/main" id="{F75ACDA5-2292-9947-92BC-6C6B166DF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5" name="Oval 939">
                  <a:extLst>
                    <a:ext uri="{FF2B5EF4-FFF2-40B4-BE49-F238E27FC236}">
                      <a16:creationId xmlns:a16="http://schemas.microsoft.com/office/drawing/2014/main" id="{B3359FCE-D3E3-C946-9CB5-F994BA5BF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783" name="Group 940">
                <a:extLst>
                  <a:ext uri="{FF2B5EF4-FFF2-40B4-BE49-F238E27FC236}">
                    <a16:creationId xmlns:a16="http://schemas.microsoft.com/office/drawing/2014/main" id="{2977022B-7855-B84F-AA3A-8569ED0FA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>
                  <a:extLst>
                    <a:ext uri="{FF2B5EF4-FFF2-40B4-BE49-F238E27FC236}">
                      <a16:creationId xmlns:a16="http://schemas.microsoft.com/office/drawing/2014/main" id="{A43EF42A-068A-9146-89C9-12D7CF20F7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8" name="Oval 942">
                  <a:extLst>
                    <a:ext uri="{FF2B5EF4-FFF2-40B4-BE49-F238E27FC236}">
                      <a16:creationId xmlns:a16="http://schemas.microsoft.com/office/drawing/2014/main" id="{1C668C67-1BB1-EF4E-B4DF-D51F1E6266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39" name="Oval 943">
                  <a:extLst>
                    <a:ext uri="{FF2B5EF4-FFF2-40B4-BE49-F238E27FC236}">
                      <a16:creationId xmlns:a16="http://schemas.microsoft.com/office/drawing/2014/main" id="{DF777DDF-C3E7-BD45-A7D6-C6CEEB794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0" name="Oval 944">
                  <a:extLst>
                    <a:ext uri="{FF2B5EF4-FFF2-40B4-BE49-F238E27FC236}">
                      <a16:creationId xmlns:a16="http://schemas.microsoft.com/office/drawing/2014/main" id="{DD2A3C84-59EE-B74C-9F85-404A0E805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1" name="Oval 945">
                  <a:extLst>
                    <a:ext uri="{FF2B5EF4-FFF2-40B4-BE49-F238E27FC236}">
                      <a16:creationId xmlns:a16="http://schemas.microsoft.com/office/drawing/2014/main" id="{192C7713-8A48-5947-BF33-EF9F37A420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2" name="Oval 946">
                  <a:extLst>
                    <a:ext uri="{FF2B5EF4-FFF2-40B4-BE49-F238E27FC236}">
                      <a16:creationId xmlns:a16="http://schemas.microsoft.com/office/drawing/2014/main" id="{CCFCFA2A-1B3D-644D-AE31-C7B4CA212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3" name="Oval 947">
                  <a:extLst>
                    <a:ext uri="{FF2B5EF4-FFF2-40B4-BE49-F238E27FC236}">
                      <a16:creationId xmlns:a16="http://schemas.microsoft.com/office/drawing/2014/main" id="{4400038B-5987-DF41-B309-973B61AA9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4" name="Oval 948">
                  <a:extLst>
                    <a:ext uri="{FF2B5EF4-FFF2-40B4-BE49-F238E27FC236}">
                      <a16:creationId xmlns:a16="http://schemas.microsoft.com/office/drawing/2014/main" id="{E20444C8-42C3-F44B-88D8-7D2210832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5" name="Oval 949">
                  <a:extLst>
                    <a:ext uri="{FF2B5EF4-FFF2-40B4-BE49-F238E27FC236}">
                      <a16:creationId xmlns:a16="http://schemas.microsoft.com/office/drawing/2014/main" id="{265AF581-470D-D540-B8B2-9AE843071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6" name="Oval 950">
                  <a:extLst>
                    <a:ext uri="{FF2B5EF4-FFF2-40B4-BE49-F238E27FC236}">
                      <a16:creationId xmlns:a16="http://schemas.microsoft.com/office/drawing/2014/main" id="{E21BB333-0460-F64B-9368-539AF2B7C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7" name="Oval 951">
                  <a:extLst>
                    <a:ext uri="{FF2B5EF4-FFF2-40B4-BE49-F238E27FC236}">
                      <a16:creationId xmlns:a16="http://schemas.microsoft.com/office/drawing/2014/main" id="{B9DB35CD-6673-864E-B2BA-5F00E0335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8" name="Oval 952">
                  <a:extLst>
                    <a:ext uri="{FF2B5EF4-FFF2-40B4-BE49-F238E27FC236}">
                      <a16:creationId xmlns:a16="http://schemas.microsoft.com/office/drawing/2014/main" id="{CBB5608A-6B1D-9B4C-89C3-7E9B0031F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49" name="Oval 953">
                  <a:extLst>
                    <a:ext uri="{FF2B5EF4-FFF2-40B4-BE49-F238E27FC236}">
                      <a16:creationId xmlns:a16="http://schemas.microsoft.com/office/drawing/2014/main" id="{738E9E11-D9F5-654C-95FD-DBE0BB9527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0" name="Oval 954">
                  <a:extLst>
                    <a:ext uri="{FF2B5EF4-FFF2-40B4-BE49-F238E27FC236}">
                      <a16:creationId xmlns:a16="http://schemas.microsoft.com/office/drawing/2014/main" id="{E7353F34-69DF-1846-A803-4D6751E7F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1" name="Group 955">
              <a:extLst>
                <a:ext uri="{FF2B5EF4-FFF2-40B4-BE49-F238E27FC236}">
                  <a16:creationId xmlns:a16="http://schemas.microsoft.com/office/drawing/2014/main" id="{8CADE1A9-4068-A044-A479-BDB34D2CD5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1752" name="Group 956">
                <a:extLst>
                  <a:ext uri="{FF2B5EF4-FFF2-40B4-BE49-F238E27FC236}">
                    <a16:creationId xmlns:a16="http://schemas.microsoft.com/office/drawing/2014/main" id="{622A2A0D-7935-8A4B-8A98-C856F9835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>
                  <a:extLst>
                    <a:ext uri="{FF2B5EF4-FFF2-40B4-BE49-F238E27FC236}">
                      <a16:creationId xmlns:a16="http://schemas.microsoft.com/office/drawing/2014/main" id="{A61C221B-E5C1-504D-9B6E-232629C5D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4" name="Oval 958">
                  <a:extLst>
                    <a:ext uri="{FF2B5EF4-FFF2-40B4-BE49-F238E27FC236}">
                      <a16:creationId xmlns:a16="http://schemas.microsoft.com/office/drawing/2014/main" id="{3C4613F9-E00B-D54D-B1A8-5C5FC3893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5" name="Oval 959">
                  <a:extLst>
                    <a:ext uri="{FF2B5EF4-FFF2-40B4-BE49-F238E27FC236}">
                      <a16:creationId xmlns:a16="http://schemas.microsoft.com/office/drawing/2014/main" id="{3E704C57-E076-4D47-BDFE-CACF0933E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6" name="Oval 960">
                  <a:extLst>
                    <a:ext uri="{FF2B5EF4-FFF2-40B4-BE49-F238E27FC236}">
                      <a16:creationId xmlns:a16="http://schemas.microsoft.com/office/drawing/2014/main" id="{E75F5FD6-0171-EB46-9E42-AFF865194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7" name="Oval 961">
                  <a:extLst>
                    <a:ext uri="{FF2B5EF4-FFF2-40B4-BE49-F238E27FC236}">
                      <a16:creationId xmlns:a16="http://schemas.microsoft.com/office/drawing/2014/main" id="{8CC15103-2B0E-2C48-A38B-B9EF3068A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8" name="Oval 962">
                  <a:extLst>
                    <a:ext uri="{FF2B5EF4-FFF2-40B4-BE49-F238E27FC236}">
                      <a16:creationId xmlns:a16="http://schemas.microsoft.com/office/drawing/2014/main" id="{AD2B4A54-E720-234D-B949-E19B20D949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59" name="Oval 963">
                  <a:extLst>
                    <a:ext uri="{FF2B5EF4-FFF2-40B4-BE49-F238E27FC236}">
                      <a16:creationId xmlns:a16="http://schemas.microsoft.com/office/drawing/2014/main" id="{BA4B45C3-8B6F-0143-8C58-C14145EF8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0" name="Oval 964">
                  <a:extLst>
                    <a:ext uri="{FF2B5EF4-FFF2-40B4-BE49-F238E27FC236}">
                      <a16:creationId xmlns:a16="http://schemas.microsoft.com/office/drawing/2014/main" id="{648A5AFE-CD96-6B47-9F13-E5A2B9D2D7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1" name="Oval 965">
                  <a:extLst>
                    <a:ext uri="{FF2B5EF4-FFF2-40B4-BE49-F238E27FC236}">
                      <a16:creationId xmlns:a16="http://schemas.microsoft.com/office/drawing/2014/main" id="{716BCE83-52AA-E54F-8E4A-7FAF43CB5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2" name="Oval 966">
                  <a:extLst>
                    <a:ext uri="{FF2B5EF4-FFF2-40B4-BE49-F238E27FC236}">
                      <a16:creationId xmlns:a16="http://schemas.microsoft.com/office/drawing/2014/main" id="{997ADA01-E9F8-304E-BA80-2645CDF12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3" name="Oval 967">
                  <a:extLst>
                    <a:ext uri="{FF2B5EF4-FFF2-40B4-BE49-F238E27FC236}">
                      <a16:creationId xmlns:a16="http://schemas.microsoft.com/office/drawing/2014/main" id="{D94E9300-327F-724D-9B4F-6E94CD2CC3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4" name="Oval 968">
                  <a:extLst>
                    <a:ext uri="{FF2B5EF4-FFF2-40B4-BE49-F238E27FC236}">
                      <a16:creationId xmlns:a16="http://schemas.microsoft.com/office/drawing/2014/main" id="{85C704B8-0A07-3249-8A6A-4493BF3272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5" name="Oval 969">
                  <a:extLst>
                    <a:ext uri="{FF2B5EF4-FFF2-40B4-BE49-F238E27FC236}">
                      <a16:creationId xmlns:a16="http://schemas.microsoft.com/office/drawing/2014/main" id="{B3253E0F-92E1-3B4F-863E-901DADBBF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6" name="Oval 970">
                  <a:extLst>
                    <a:ext uri="{FF2B5EF4-FFF2-40B4-BE49-F238E27FC236}">
                      <a16:creationId xmlns:a16="http://schemas.microsoft.com/office/drawing/2014/main" id="{454F4C00-0BC0-1E4D-8153-8B4FBE27D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753" name="Group 971">
                <a:extLst>
                  <a:ext uri="{FF2B5EF4-FFF2-40B4-BE49-F238E27FC236}">
                    <a16:creationId xmlns:a16="http://schemas.microsoft.com/office/drawing/2014/main" id="{28D205D6-98C6-2F44-9BD6-FA345562C6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>
                  <a:extLst>
                    <a:ext uri="{FF2B5EF4-FFF2-40B4-BE49-F238E27FC236}">
                      <a16:creationId xmlns:a16="http://schemas.microsoft.com/office/drawing/2014/main" id="{B07AAF34-D845-194D-87E4-CD96B2E3C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69" name="Oval 973">
                  <a:extLst>
                    <a:ext uri="{FF2B5EF4-FFF2-40B4-BE49-F238E27FC236}">
                      <a16:creationId xmlns:a16="http://schemas.microsoft.com/office/drawing/2014/main" id="{D1ED87F6-884E-DE44-8E33-FE09E537A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0" name="Oval 974">
                  <a:extLst>
                    <a:ext uri="{FF2B5EF4-FFF2-40B4-BE49-F238E27FC236}">
                      <a16:creationId xmlns:a16="http://schemas.microsoft.com/office/drawing/2014/main" id="{AF0DCF61-69AE-BE4F-AEB4-E25411FC1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1" name="Oval 975">
                  <a:extLst>
                    <a:ext uri="{FF2B5EF4-FFF2-40B4-BE49-F238E27FC236}">
                      <a16:creationId xmlns:a16="http://schemas.microsoft.com/office/drawing/2014/main" id="{880B3D4D-B1B8-1F4F-88F3-47E67961F2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2" name="Oval 976">
                  <a:extLst>
                    <a:ext uri="{FF2B5EF4-FFF2-40B4-BE49-F238E27FC236}">
                      <a16:creationId xmlns:a16="http://schemas.microsoft.com/office/drawing/2014/main" id="{3A6EECF2-E217-8341-9BA2-EF767E458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3" name="Oval 977">
                  <a:extLst>
                    <a:ext uri="{FF2B5EF4-FFF2-40B4-BE49-F238E27FC236}">
                      <a16:creationId xmlns:a16="http://schemas.microsoft.com/office/drawing/2014/main" id="{9A6FA134-D9E7-A444-9A32-8F397B13E2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4" name="Oval 978">
                  <a:extLst>
                    <a:ext uri="{FF2B5EF4-FFF2-40B4-BE49-F238E27FC236}">
                      <a16:creationId xmlns:a16="http://schemas.microsoft.com/office/drawing/2014/main" id="{B3649EDB-508A-4A41-8898-3CF3BD180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5" name="Oval 979">
                  <a:extLst>
                    <a:ext uri="{FF2B5EF4-FFF2-40B4-BE49-F238E27FC236}">
                      <a16:creationId xmlns:a16="http://schemas.microsoft.com/office/drawing/2014/main" id="{58C5E4DC-2B6E-F748-948D-78D01FB0D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6" name="Oval 980">
                  <a:extLst>
                    <a:ext uri="{FF2B5EF4-FFF2-40B4-BE49-F238E27FC236}">
                      <a16:creationId xmlns:a16="http://schemas.microsoft.com/office/drawing/2014/main" id="{F1F82231-E846-884A-8D61-42BF1906F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7" name="Oval 981">
                  <a:extLst>
                    <a:ext uri="{FF2B5EF4-FFF2-40B4-BE49-F238E27FC236}">
                      <a16:creationId xmlns:a16="http://schemas.microsoft.com/office/drawing/2014/main" id="{D03B3AED-5C02-8743-8742-0B7F26BA6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8" name="Oval 982">
                  <a:extLst>
                    <a:ext uri="{FF2B5EF4-FFF2-40B4-BE49-F238E27FC236}">
                      <a16:creationId xmlns:a16="http://schemas.microsoft.com/office/drawing/2014/main" id="{279DB690-BCB2-B340-B4E9-7609B9185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79" name="Oval 983">
                  <a:extLst>
                    <a:ext uri="{FF2B5EF4-FFF2-40B4-BE49-F238E27FC236}">
                      <a16:creationId xmlns:a16="http://schemas.microsoft.com/office/drawing/2014/main" id="{743F75FE-D93A-DB4E-8E88-B71D8D87C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0" name="Oval 984">
                  <a:extLst>
                    <a:ext uri="{FF2B5EF4-FFF2-40B4-BE49-F238E27FC236}">
                      <a16:creationId xmlns:a16="http://schemas.microsoft.com/office/drawing/2014/main" id="{4B6AD859-226B-EB4F-90B7-DE92371F8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1" name="Oval 985">
                  <a:extLst>
                    <a:ext uri="{FF2B5EF4-FFF2-40B4-BE49-F238E27FC236}">
                      <a16:creationId xmlns:a16="http://schemas.microsoft.com/office/drawing/2014/main" id="{6117969A-8326-4B44-A6D4-0D0A128FC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2" name="Group 986">
              <a:extLst>
                <a:ext uri="{FF2B5EF4-FFF2-40B4-BE49-F238E27FC236}">
                  <a16:creationId xmlns:a16="http://schemas.microsoft.com/office/drawing/2014/main" id="{2E87AE47-A036-CE46-A251-C3575F60C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1722" name="Group 987">
                <a:extLst>
                  <a:ext uri="{FF2B5EF4-FFF2-40B4-BE49-F238E27FC236}">
                    <a16:creationId xmlns:a16="http://schemas.microsoft.com/office/drawing/2014/main" id="{0D593F45-E6DC-244D-9FEE-DCABD06C3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>
                  <a:extLst>
                    <a:ext uri="{FF2B5EF4-FFF2-40B4-BE49-F238E27FC236}">
                      <a16:creationId xmlns:a16="http://schemas.microsoft.com/office/drawing/2014/main" id="{31764E60-85BE-B946-A76F-050A481C5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5" name="Oval 989">
                  <a:extLst>
                    <a:ext uri="{FF2B5EF4-FFF2-40B4-BE49-F238E27FC236}">
                      <a16:creationId xmlns:a16="http://schemas.microsoft.com/office/drawing/2014/main" id="{05362A9F-F91A-3C4D-AB51-4CD3FA42B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6" name="Oval 990">
                  <a:extLst>
                    <a:ext uri="{FF2B5EF4-FFF2-40B4-BE49-F238E27FC236}">
                      <a16:creationId xmlns:a16="http://schemas.microsoft.com/office/drawing/2014/main" id="{F8E3B6A9-8DBE-784E-BA7E-D89742338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7" name="Oval 991">
                  <a:extLst>
                    <a:ext uri="{FF2B5EF4-FFF2-40B4-BE49-F238E27FC236}">
                      <a16:creationId xmlns:a16="http://schemas.microsoft.com/office/drawing/2014/main" id="{5E972618-56DD-BF43-B875-F6601A8C2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8" name="Oval 992">
                  <a:extLst>
                    <a:ext uri="{FF2B5EF4-FFF2-40B4-BE49-F238E27FC236}">
                      <a16:creationId xmlns:a16="http://schemas.microsoft.com/office/drawing/2014/main" id="{1CB9AB94-90C4-C840-AC7D-0AECD1E104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89" name="Oval 993">
                  <a:extLst>
                    <a:ext uri="{FF2B5EF4-FFF2-40B4-BE49-F238E27FC236}">
                      <a16:creationId xmlns:a16="http://schemas.microsoft.com/office/drawing/2014/main" id="{D1EC4545-8CB3-BF48-8C10-9A7185536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0" name="Oval 994">
                  <a:extLst>
                    <a:ext uri="{FF2B5EF4-FFF2-40B4-BE49-F238E27FC236}">
                      <a16:creationId xmlns:a16="http://schemas.microsoft.com/office/drawing/2014/main" id="{68F9A32E-0093-9745-A333-8CB3B4460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1" name="Oval 995">
                  <a:extLst>
                    <a:ext uri="{FF2B5EF4-FFF2-40B4-BE49-F238E27FC236}">
                      <a16:creationId xmlns:a16="http://schemas.microsoft.com/office/drawing/2014/main" id="{CC30234A-70FC-B04E-ADE5-2FED7C177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2" name="Oval 996">
                  <a:extLst>
                    <a:ext uri="{FF2B5EF4-FFF2-40B4-BE49-F238E27FC236}">
                      <a16:creationId xmlns:a16="http://schemas.microsoft.com/office/drawing/2014/main" id="{0698262B-A381-B04C-9324-19C2FEDC70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3" name="Oval 997">
                  <a:extLst>
                    <a:ext uri="{FF2B5EF4-FFF2-40B4-BE49-F238E27FC236}">
                      <a16:creationId xmlns:a16="http://schemas.microsoft.com/office/drawing/2014/main" id="{0ED7E199-E258-5844-9AAF-5A598DCD0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4" name="Oval 998">
                  <a:extLst>
                    <a:ext uri="{FF2B5EF4-FFF2-40B4-BE49-F238E27FC236}">
                      <a16:creationId xmlns:a16="http://schemas.microsoft.com/office/drawing/2014/main" id="{6A5E40D3-555A-9149-A9D9-006D4B4C8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5" name="Oval 999">
                  <a:extLst>
                    <a:ext uri="{FF2B5EF4-FFF2-40B4-BE49-F238E27FC236}">
                      <a16:creationId xmlns:a16="http://schemas.microsoft.com/office/drawing/2014/main" id="{B08F4D46-3F21-1849-A1CE-E4AB26991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6" name="Oval 1000">
                  <a:extLst>
                    <a:ext uri="{FF2B5EF4-FFF2-40B4-BE49-F238E27FC236}">
                      <a16:creationId xmlns:a16="http://schemas.microsoft.com/office/drawing/2014/main" id="{DF7591DA-7C97-574A-824C-05081F3EA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697" name="Oval 1001">
                  <a:extLst>
                    <a:ext uri="{FF2B5EF4-FFF2-40B4-BE49-F238E27FC236}">
                      <a16:creationId xmlns:a16="http://schemas.microsoft.com/office/drawing/2014/main" id="{3B02FD9F-B557-A945-BB63-9794E1351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723" name="Group 1002">
                <a:extLst>
                  <a:ext uri="{FF2B5EF4-FFF2-40B4-BE49-F238E27FC236}">
                    <a16:creationId xmlns:a16="http://schemas.microsoft.com/office/drawing/2014/main" id="{0938740E-7DD6-C342-910F-D2C05D03A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>
                  <a:extLst>
                    <a:ext uri="{FF2B5EF4-FFF2-40B4-BE49-F238E27FC236}">
                      <a16:creationId xmlns:a16="http://schemas.microsoft.com/office/drawing/2014/main" id="{93058E5F-8B6F-E64C-A747-774494124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0" name="Oval 1004">
                  <a:extLst>
                    <a:ext uri="{FF2B5EF4-FFF2-40B4-BE49-F238E27FC236}">
                      <a16:creationId xmlns:a16="http://schemas.microsoft.com/office/drawing/2014/main" id="{FA5026C5-E5E2-834A-8C80-1A7480926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1" name="Oval 1005">
                  <a:extLst>
                    <a:ext uri="{FF2B5EF4-FFF2-40B4-BE49-F238E27FC236}">
                      <a16:creationId xmlns:a16="http://schemas.microsoft.com/office/drawing/2014/main" id="{B377AE52-28ED-4E41-BBD5-2BB40EBE4F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2" name="Oval 1006">
                  <a:extLst>
                    <a:ext uri="{FF2B5EF4-FFF2-40B4-BE49-F238E27FC236}">
                      <a16:creationId xmlns:a16="http://schemas.microsoft.com/office/drawing/2014/main" id="{46C298B1-5394-B24E-9AFC-B1ECCC490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3" name="Oval 1007">
                  <a:extLst>
                    <a:ext uri="{FF2B5EF4-FFF2-40B4-BE49-F238E27FC236}">
                      <a16:creationId xmlns:a16="http://schemas.microsoft.com/office/drawing/2014/main" id="{9CE63A5A-DC52-744E-876E-255D696EA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4" name="Oval 1008">
                  <a:extLst>
                    <a:ext uri="{FF2B5EF4-FFF2-40B4-BE49-F238E27FC236}">
                      <a16:creationId xmlns:a16="http://schemas.microsoft.com/office/drawing/2014/main" id="{7ECCB353-CAA2-E545-B39A-EA754DFFE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5" name="Oval 1009">
                  <a:extLst>
                    <a:ext uri="{FF2B5EF4-FFF2-40B4-BE49-F238E27FC236}">
                      <a16:creationId xmlns:a16="http://schemas.microsoft.com/office/drawing/2014/main" id="{263AD418-27F5-FD42-B7A2-20851020B0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6" name="Oval 1010">
                  <a:extLst>
                    <a:ext uri="{FF2B5EF4-FFF2-40B4-BE49-F238E27FC236}">
                      <a16:creationId xmlns:a16="http://schemas.microsoft.com/office/drawing/2014/main" id="{2C1CA9C4-5F42-284A-9472-2882C6426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7" name="Oval 1011">
                  <a:extLst>
                    <a:ext uri="{FF2B5EF4-FFF2-40B4-BE49-F238E27FC236}">
                      <a16:creationId xmlns:a16="http://schemas.microsoft.com/office/drawing/2014/main" id="{B7BB5052-D4CC-3540-A639-AFB93C808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8" name="Oval 1012">
                  <a:extLst>
                    <a:ext uri="{FF2B5EF4-FFF2-40B4-BE49-F238E27FC236}">
                      <a16:creationId xmlns:a16="http://schemas.microsoft.com/office/drawing/2014/main" id="{3B1C4C8D-127D-5E42-B782-04722E0E7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09" name="Oval 1013">
                  <a:extLst>
                    <a:ext uri="{FF2B5EF4-FFF2-40B4-BE49-F238E27FC236}">
                      <a16:creationId xmlns:a16="http://schemas.microsoft.com/office/drawing/2014/main" id="{D1CADBA5-7AA3-C044-9AAF-E17B9047B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0" name="Oval 1014">
                  <a:extLst>
                    <a:ext uri="{FF2B5EF4-FFF2-40B4-BE49-F238E27FC236}">
                      <a16:creationId xmlns:a16="http://schemas.microsoft.com/office/drawing/2014/main" id="{D15E2CE8-2031-FF47-93D1-4B07A8E9B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1" name="Oval 1015">
                  <a:extLst>
                    <a:ext uri="{FF2B5EF4-FFF2-40B4-BE49-F238E27FC236}">
                      <a16:creationId xmlns:a16="http://schemas.microsoft.com/office/drawing/2014/main" id="{1573E725-6A27-3E4B-85AB-A344E6E0D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2" name="Oval 1016">
                  <a:extLst>
                    <a:ext uri="{FF2B5EF4-FFF2-40B4-BE49-F238E27FC236}">
                      <a16:creationId xmlns:a16="http://schemas.microsoft.com/office/drawing/2014/main" id="{22F105ED-FF14-9F49-A3C2-C9643CADC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3" name="Group 1017">
              <a:extLst>
                <a:ext uri="{FF2B5EF4-FFF2-40B4-BE49-F238E27FC236}">
                  <a16:creationId xmlns:a16="http://schemas.microsoft.com/office/drawing/2014/main" id="{2705406A-0383-E440-9BDF-F7061FD269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1692" name="Group 1018">
                <a:extLst>
                  <a:ext uri="{FF2B5EF4-FFF2-40B4-BE49-F238E27FC236}">
                    <a16:creationId xmlns:a16="http://schemas.microsoft.com/office/drawing/2014/main" id="{828CF357-C5CA-3440-BC82-13DBB21A28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>
                  <a:extLst>
                    <a:ext uri="{FF2B5EF4-FFF2-40B4-BE49-F238E27FC236}">
                      <a16:creationId xmlns:a16="http://schemas.microsoft.com/office/drawing/2014/main" id="{75B3EF63-D570-8247-AFA8-6AB593E060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6" name="Oval 1020">
                  <a:extLst>
                    <a:ext uri="{FF2B5EF4-FFF2-40B4-BE49-F238E27FC236}">
                      <a16:creationId xmlns:a16="http://schemas.microsoft.com/office/drawing/2014/main" id="{25433DC3-654F-8E40-84A5-4B12DD0928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7" name="Oval 1021">
                  <a:extLst>
                    <a:ext uri="{FF2B5EF4-FFF2-40B4-BE49-F238E27FC236}">
                      <a16:creationId xmlns:a16="http://schemas.microsoft.com/office/drawing/2014/main" id="{34E8DED8-8D35-5041-9221-0F6DF34526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8" name="Oval 1022">
                  <a:extLst>
                    <a:ext uri="{FF2B5EF4-FFF2-40B4-BE49-F238E27FC236}">
                      <a16:creationId xmlns:a16="http://schemas.microsoft.com/office/drawing/2014/main" id="{55F478DB-BF71-E24D-B308-D06870038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19" name="Oval 1023">
                  <a:extLst>
                    <a:ext uri="{FF2B5EF4-FFF2-40B4-BE49-F238E27FC236}">
                      <a16:creationId xmlns:a16="http://schemas.microsoft.com/office/drawing/2014/main" id="{C3476903-49D8-8B41-8EE7-051D65304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0" name="Oval 0">
                  <a:extLst>
                    <a:ext uri="{FF2B5EF4-FFF2-40B4-BE49-F238E27FC236}">
                      <a16:creationId xmlns:a16="http://schemas.microsoft.com/office/drawing/2014/main" id="{3E841813-7B54-9849-928F-8B16134709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1" name="Oval 1">
                  <a:extLst>
                    <a:ext uri="{FF2B5EF4-FFF2-40B4-BE49-F238E27FC236}">
                      <a16:creationId xmlns:a16="http://schemas.microsoft.com/office/drawing/2014/main" id="{8530E651-C3C0-8843-9A1E-BA9E31EB8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2" name="Oval 2">
                  <a:extLst>
                    <a:ext uri="{FF2B5EF4-FFF2-40B4-BE49-F238E27FC236}">
                      <a16:creationId xmlns:a16="http://schemas.microsoft.com/office/drawing/2014/main" id="{D2B233E4-CFC0-7B4C-9D4C-90BDCCFD6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3" name="Oval 3">
                  <a:extLst>
                    <a:ext uri="{FF2B5EF4-FFF2-40B4-BE49-F238E27FC236}">
                      <a16:creationId xmlns:a16="http://schemas.microsoft.com/office/drawing/2014/main" id="{D6D77621-C696-7E41-82D1-12A82C89C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4" name="Oval 4">
                  <a:extLst>
                    <a:ext uri="{FF2B5EF4-FFF2-40B4-BE49-F238E27FC236}">
                      <a16:creationId xmlns:a16="http://schemas.microsoft.com/office/drawing/2014/main" id="{835B7EA9-7EF3-3743-9E80-9ADAA3812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5" name="Oval 5">
                  <a:extLst>
                    <a:ext uri="{FF2B5EF4-FFF2-40B4-BE49-F238E27FC236}">
                      <a16:creationId xmlns:a16="http://schemas.microsoft.com/office/drawing/2014/main" id="{04ECCD0A-F900-8B41-9800-911D9CF4E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6" name="Oval 6">
                  <a:extLst>
                    <a:ext uri="{FF2B5EF4-FFF2-40B4-BE49-F238E27FC236}">
                      <a16:creationId xmlns:a16="http://schemas.microsoft.com/office/drawing/2014/main" id="{4937071D-7F62-8A46-9096-48E4ECD14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7" name="Oval 7">
                  <a:extLst>
                    <a:ext uri="{FF2B5EF4-FFF2-40B4-BE49-F238E27FC236}">
                      <a16:creationId xmlns:a16="http://schemas.microsoft.com/office/drawing/2014/main" id="{1062F0A6-932F-6642-BED9-4FFEEA0D60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28" name="Oval 8">
                  <a:extLst>
                    <a:ext uri="{FF2B5EF4-FFF2-40B4-BE49-F238E27FC236}">
                      <a16:creationId xmlns:a16="http://schemas.microsoft.com/office/drawing/2014/main" id="{D58D617C-779A-B84F-8247-0913F5091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693" name="Group 9">
                <a:extLst>
                  <a:ext uri="{FF2B5EF4-FFF2-40B4-BE49-F238E27FC236}">
                    <a16:creationId xmlns:a16="http://schemas.microsoft.com/office/drawing/2014/main" id="{207F3F53-A0D7-1342-93ED-677F1C740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>
                  <a:extLst>
                    <a:ext uri="{FF2B5EF4-FFF2-40B4-BE49-F238E27FC236}">
                      <a16:creationId xmlns:a16="http://schemas.microsoft.com/office/drawing/2014/main" id="{04AE5A93-4F69-7047-9193-B48E6625D8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1" name="Oval 11">
                  <a:extLst>
                    <a:ext uri="{FF2B5EF4-FFF2-40B4-BE49-F238E27FC236}">
                      <a16:creationId xmlns:a16="http://schemas.microsoft.com/office/drawing/2014/main" id="{CDCA848E-02C9-6943-8E9C-95C8DB09C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2" name="Oval 12">
                  <a:extLst>
                    <a:ext uri="{FF2B5EF4-FFF2-40B4-BE49-F238E27FC236}">
                      <a16:creationId xmlns:a16="http://schemas.microsoft.com/office/drawing/2014/main" id="{06D86801-D897-6343-BC0F-00C836C10A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3" name="Oval 13">
                  <a:extLst>
                    <a:ext uri="{FF2B5EF4-FFF2-40B4-BE49-F238E27FC236}">
                      <a16:creationId xmlns:a16="http://schemas.microsoft.com/office/drawing/2014/main" id="{A5E17B25-16F6-DB40-A9D3-7B6BE5C658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4" name="Oval 14">
                  <a:extLst>
                    <a:ext uri="{FF2B5EF4-FFF2-40B4-BE49-F238E27FC236}">
                      <a16:creationId xmlns:a16="http://schemas.microsoft.com/office/drawing/2014/main" id="{38D60E8D-D0B3-5F4A-B3B6-F0CA0D324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5" name="Oval 15">
                  <a:extLst>
                    <a:ext uri="{FF2B5EF4-FFF2-40B4-BE49-F238E27FC236}">
                      <a16:creationId xmlns:a16="http://schemas.microsoft.com/office/drawing/2014/main" id="{9B34E929-15F6-384F-9B5C-2EDC535E0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6" name="Oval 16">
                  <a:extLst>
                    <a:ext uri="{FF2B5EF4-FFF2-40B4-BE49-F238E27FC236}">
                      <a16:creationId xmlns:a16="http://schemas.microsoft.com/office/drawing/2014/main" id="{A738C934-088F-6B46-A677-CBA8FFE94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7" name="Oval 17">
                  <a:extLst>
                    <a:ext uri="{FF2B5EF4-FFF2-40B4-BE49-F238E27FC236}">
                      <a16:creationId xmlns:a16="http://schemas.microsoft.com/office/drawing/2014/main" id="{950592AE-CF2D-4847-B7F0-1B1C9D320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8" name="Oval 18">
                  <a:extLst>
                    <a:ext uri="{FF2B5EF4-FFF2-40B4-BE49-F238E27FC236}">
                      <a16:creationId xmlns:a16="http://schemas.microsoft.com/office/drawing/2014/main" id="{18BE949B-D5BE-1A48-967F-E8A5F6CDD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39" name="Oval 19">
                  <a:extLst>
                    <a:ext uri="{FF2B5EF4-FFF2-40B4-BE49-F238E27FC236}">
                      <a16:creationId xmlns:a16="http://schemas.microsoft.com/office/drawing/2014/main" id="{66EF6DAC-3B5D-E54B-B59A-0D4BAF1A5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0" name="Oval 20">
                  <a:extLst>
                    <a:ext uri="{FF2B5EF4-FFF2-40B4-BE49-F238E27FC236}">
                      <a16:creationId xmlns:a16="http://schemas.microsoft.com/office/drawing/2014/main" id="{9DBB1408-76AD-6442-ABFB-FDBB1EC740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1" name="Oval 21">
                  <a:extLst>
                    <a:ext uri="{FF2B5EF4-FFF2-40B4-BE49-F238E27FC236}">
                      <a16:creationId xmlns:a16="http://schemas.microsoft.com/office/drawing/2014/main" id="{2B2520E5-F1DE-BC4A-965D-DFC2DDB63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2" name="Oval 22">
                  <a:extLst>
                    <a:ext uri="{FF2B5EF4-FFF2-40B4-BE49-F238E27FC236}">
                      <a16:creationId xmlns:a16="http://schemas.microsoft.com/office/drawing/2014/main" id="{57BFCF78-053A-C748-A536-6127DACAA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3" name="Oval 23">
                  <a:extLst>
                    <a:ext uri="{FF2B5EF4-FFF2-40B4-BE49-F238E27FC236}">
                      <a16:creationId xmlns:a16="http://schemas.microsoft.com/office/drawing/2014/main" id="{EC678E56-8AAD-C345-9A7D-1BC6FE5CC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4" name="Group 24">
              <a:extLst>
                <a:ext uri="{FF2B5EF4-FFF2-40B4-BE49-F238E27FC236}">
                  <a16:creationId xmlns:a16="http://schemas.microsoft.com/office/drawing/2014/main" id="{E338DD71-A674-FF49-9263-C6F2F0EC11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1662" name="Group 25">
                <a:extLst>
                  <a:ext uri="{FF2B5EF4-FFF2-40B4-BE49-F238E27FC236}">
                    <a16:creationId xmlns:a16="http://schemas.microsoft.com/office/drawing/2014/main" id="{61A55CE9-EC24-834A-A3BA-F25C045FC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>
                  <a:extLst>
                    <a:ext uri="{FF2B5EF4-FFF2-40B4-BE49-F238E27FC236}">
                      <a16:creationId xmlns:a16="http://schemas.microsoft.com/office/drawing/2014/main" id="{78D5C9FE-AF8D-8345-80F0-39822855C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7" name="Oval 27">
                  <a:extLst>
                    <a:ext uri="{FF2B5EF4-FFF2-40B4-BE49-F238E27FC236}">
                      <a16:creationId xmlns:a16="http://schemas.microsoft.com/office/drawing/2014/main" id="{15059DE2-2A7C-2E4C-9574-4071F0635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8" name="Oval 28">
                  <a:extLst>
                    <a:ext uri="{FF2B5EF4-FFF2-40B4-BE49-F238E27FC236}">
                      <a16:creationId xmlns:a16="http://schemas.microsoft.com/office/drawing/2014/main" id="{97321F94-4B6F-BE46-934C-ED8CDC9009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49" name="Oval 29">
                  <a:extLst>
                    <a:ext uri="{FF2B5EF4-FFF2-40B4-BE49-F238E27FC236}">
                      <a16:creationId xmlns:a16="http://schemas.microsoft.com/office/drawing/2014/main" id="{2E34D882-E1DF-3D48-A7BE-2A00407D5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0" name="Oval 30">
                  <a:extLst>
                    <a:ext uri="{FF2B5EF4-FFF2-40B4-BE49-F238E27FC236}">
                      <a16:creationId xmlns:a16="http://schemas.microsoft.com/office/drawing/2014/main" id="{20200B8A-8180-EF4E-91F3-F233CD774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1" name="Oval 31">
                  <a:extLst>
                    <a:ext uri="{FF2B5EF4-FFF2-40B4-BE49-F238E27FC236}">
                      <a16:creationId xmlns:a16="http://schemas.microsoft.com/office/drawing/2014/main" id="{49B0CC0B-F2EE-804D-A5D0-537A68CF5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2" name="Oval 32">
                  <a:extLst>
                    <a:ext uri="{FF2B5EF4-FFF2-40B4-BE49-F238E27FC236}">
                      <a16:creationId xmlns:a16="http://schemas.microsoft.com/office/drawing/2014/main" id="{A831EA11-2C10-7E4E-A43E-B5FC42EB5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3" name="Oval 33">
                  <a:extLst>
                    <a:ext uri="{FF2B5EF4-FFF2-40B4-BE49-F238E27FC236}">
                      <a16:creationId xmlns:a16="http://schemas.microsoft.com/office/drawing/2014/main" id="{AC774F92-20E3-4041-A834-F783177192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4" name="Oval 34">
                  <a:extLst>
                    <a:ext uri="{FF2B5EF4-FFF2-40B4-BE49-F238E27FC236}">
                      <a16:creationId xmlns:a16="http://schemas.microsoft.com/office/drawing/2014/main" id="{CAFC2CAA-53D3-9E4D-9D67-B1CD23F7E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5" name="Oval 35">
                  <a:extLst>
                    <a:ext uri="{FF2B5EF4-FFF2-40B4-BE49-F238E27FC236}">
                      <a16:creationId xmlns:a16="http://schemas.microsoft.com/office/drawing/2014/main" id="{3A17F5F4-9228-564A-BEE5-D6B9C682B9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6" name="Oval 36">
                  <a:extLst>
                    <a:ext uri="{FF2B5EF4-FFF2-40B4-BE49-F238E27FC236}">
                      <a16:creationId xmlns:a16="http://schemas.microsoft.com/office/drawing/2014/main" id="{2E2B3E26-7232-9743-8553-0296E6D36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7" name="Oval 37">
                  <a:extLst>
                    <a:ext uri="{FF2B5EF4-FFF2-40B4-BE49-F238E27FC236}">
                      <a16:creationId xmlns:a16="http://schemas.microsoft.com/office/drawing/2014/main" id="{F7395830-5FC4-C140-AA45-F1C77DFA5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8" name="Oval 38">
                  <a:extLst>
                    <a:ext uri="{FF2B5EF4-FFF2-40B4-BE49-F238E27FC236}">
                      <a16:creationId xmlns:a16="http://schemas.microsoft.com/office/drawing/2014/main" id="{4704136D-816D-4B4A-93D8-07523B0F9E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59" name="Oval 39">
                  <a:extLst>
                    <a:ext uri="{FF2B5EF4-FFF2-40B4-BE49-F238E27FC236}">
                      <a16:creationId xmlns:a16="http://schemas.microsoft.com/office/drawing/2014/main" id="{990868EF-D560-0045-9C19-DA4AD6257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663" name="Group 40">
                <a:extLst>
                  <a:ext uri="{FF2B5EF4-FFF2-40B4-BE49-F238E27FC236}">
                    <a16:creationId xmlns:a16="http://schemas.microsoft.com/office/drawing/2014/main" id="{2BD18DF5-6ABB-5544-B2F6-A0554E5A2B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>
                  <a:extLst>
                    <a:ext uri="{FF2B5EF4-FFF2-40B4-BE49-F238E27FC236}">
                      <a16:creationId xmlns:a16="http://schemas.microsoft.com/office/drawing/2014/main" id="{66AE440E-0FBB-E241-AEE2-1F42344D6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2" name="Oval 42">
                  <a:extLst>
                    <a:ext uri="{FF2B5EF4-FFF2-40B4-BE49-F238E27FC236}">
                      <a16:creationId xmlns:a16="http://schemas.microsoft.com/office/drawing/2014/main" id="{8011DA2D-8528-2441-BBAE-D35650B00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3" name="Oval 43">
                  <a:extLst>
                    <a:ext uri="{FF2B5EF4-FFF2-40B4-BE49-F238E27FC236}">
                      <a16:creationId xmlns:a16="http://schemas.microsoft.com/office/drawing/2014/main" id="{E953E392-A49F-4C45-8C2A-50E9BABFAA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4" name="Oval 44">
                  <a:extLst>
                    <a:ext uri="{FF2B5EF4-FFF2-40B4-BE49-F238E27FC236}">
                      <a16:creationId xmlns:a16="http://schemas.microsoft.com/office/drawing/2014/main" id="{2286BB8F-79F1-F748-82FE-9C3EBA21B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5" name="Oval 45">
                  <a:extLst>
                    <a:ext uri="{FF2B5EF4-FFF2-40B4-BE49-F238E27FC236}">
                      <a16:creationId xmlns:a16="http://schemas.microsoft.com/office/drawing/2014/main" id="{C6972465-3103-8143-A4BF-4A86FD088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6" name="Oval 46">
                  <a:extLst>
                    <a:ext uri="{FF2B5EF4-FFF2-40B4-BE49-F238E27FC236}">
                      <a16:creationId xmlns:a16="http://schemas.microsoft.com/office/drawing/2014/main" id="{6C2E31B8-7A54-7342-B4A8-F851AF8C2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7" name="Oval 47">
                  <a:extLst>
                    <a:ext uri="{FF2B5EF4-FFF2-40B4-BE49-F238E27FC236}">
                      <a16:creationId xmlns:a16="http://schemas.microsoft.com/office/drawing/2014/main" id="{20CE2584-3A62-B449-8C02-9B3A25AC5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8" name="Oval 48">
                  <a:extLst>
                    <a:ext uri="{FF2B5EF4-FFF2-40B4-BE49-F238E27FC236}">
                      <a16:creationId xmlns:a16="http://schemas.microsoft.com/office/drawing/2014/main" id="{42B2EDD5-EC67-5A49-BE21-4367CF60C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69" name="Oval 49">
                  <a:extLst>
                    <a:ext uri="{FF2B5EF4-FFF2-40B4-BE49-F238E27FC236}">
                      <a16:creationId xmlns:a16="http://schemas.microsoft.com/office/drawing/2014/main" id="{1EAA910E-3629-E345-96AC-26F1AF999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0" name="Oval 50">
                  <a:extLst>
                    <a:ext uri="{FF2B5EF4-FFF2-40B4-BE49-F238E27FC236}">
                      <a16:creationId xmlns:a16="http://schemas.microsoft.com/office/drawing/2014/main" id="{FC3B3ADC-9908-B340-A65A-7C91ECC04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1" name="Oval 51">
                  <a:extLst>
                    <a:ext uri="{FF2B5EF4-FFF2-40B4-BE49-F238E27FC236}">
                      <a16:creationId xmlns:a16="http://schemas.microsoft.com/office/drawing/2014/main" id="{55AABE6D-1C4F-054D-A2AE-BE564A9F3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2" name="Oval 52">
                  <a:extLst>
                    <a:ext uri="{FF2B5EF4-FFF2-40B4-BE49-F238E27FC236}">
                      <a16:creationId xmlns:a16="http://schemas.microsoft.com/office/drawing/2014/main" id="{1003C92C-BA10-8D49-BE5E-68A94B0C4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3" name="Oval 53">
                  <a:extLst>
                    <a:ext uri="{FF2B5EF4-FFF2-40B4-BE49-F238E27FC236}">
                      <a16:creationId xmlns:a16="http://schemas.microsoft.com/office/drawing/2014/main" id="{9D3E6074-9D2D-314A-9247-B2E8043F8E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4" name="Oval 54">
                  <a:extLst>
                    <a:ext uri="{FF2B5EF4-FFF2-40B4-BE49-F238E27FC236}">
                      <a16:creationId xmlns:a16="http://schemas.microsoft.com/office/drawing/2014/main" id="{56CD3C4D-5270-7B44-88EF-D924DEBE1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5" name="Group 55">
              <a:extLst>
                <a:ext uri="{FF2B5EF4-FFF2-40B4-BE49-F238E27FC236}">
                  <a16:creationId xmlns:a16="http://schemas.microsoft.com/office/drawing/2014/main" id="{7BC60E36-17A0-4044-B61E-F680C52D95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1632" name="Group 56">
                <a:extLst>
                  <a:ext uri="{FF2B5EF4-FFF2-40B4-BE49-F238E27FC236}">
                    <a16:creationId xmlns:a16="http://schemas.microsoft.com/office/drawing/2014/main" id="{233EDFC3-0179-B142-817A-581DC63EDD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>
                  <a:extLst>
                    <a:ext uri="{FF2B5EF4-FFF2-40B4-BE49-F238E27FC236}">
                      <a16:creationId xmlns:a16="http://schemas.microsoft.com/office/drawing/2014/main" id="{7CF29EB2-0F53-824F-8F21-CEC269E0B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8" name="Oval 58">
                  <a:extLst>
                    <a:ext uri="{FF2B5EF4-FFF2-40B4-BE49-F238E27FC236}">
                      <a16:creationId xmlns:a16="http://schemas.microsoft.com/office/drawing/2014/main" id="{95D6AB9C-1CD2-A64A-8E8A-81368E383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79" name="Oval 59">
                  <a:extLst>
                    <a:ext uri="{FF2B5EF4-FFF2-40B4-BE49-F238E27FC236}">
                      <a16:creationId xmlns:a16="http://schemas.microsoft.com/office/drawing/2014/main" id="{630CB99C-79B8-0543-9809-2B1AA59429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0" name="Oval 60">
                  <a:extLst>
                    <a:ext uri="{FF2B5EF4-FFF2-40B4-BE49-F238E27FC236}">
                      <a16:creationId xmlns:a16="http://schemas.microsoft.com/office/drawing/2014/main" id="{4FC62A23-1F7F-B348-9A01-BBE1763B3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1" name="Oval 61">
                  <a:extLst>
                    <a:ext uri="{FF2B5EF4-FFF2-40B4-BE49-F238E27FC236}">
                      <a16:creationId xmlns:a16="http://schemas.microsoft.com/office/drawing/2014/main" id="{1446A93A-6098-FC4B-9A2C-4D9B6D436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2" name="Oval 62">
                  <a:extLst>
                    <a:ext uri="{FF2B5EF4-FFF2-40B4-BE49-F238E27FC236}">
                      <a16:creationId xmlns:a16="http://schemas.microsoft.com/office/drawing/2014/main" id="{46444D7F-6DE0-8344-8F4A-2ECC2C491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3" name="Oval 63">
                  <a:extLst>
                    <a:ext uri="{FF2B5EF4-FFF2-40B4-BE49-F238E27FC236}">
                      <a16:creationId xmlns:a16="http://schemas.microsoft.com/office/drawing/2014/main" id="{90C00DE5-6C18-3D45-ADCC-8BCE5190E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4" name="Oval 64">
                  <a:extLst>
                    <a:ext uri="{FF2B5EF4-FFF2-40B4-BE49-F238E27FC236}">
                      <a16:creationId xmlns:a16="http://schemas.microsoft.com/office/drawing/2014/main" id="{4947056F-3AE0-2241-A59C-5F42AF015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5" name="Oval 65">
                  <a:extLst>
                    <a:ext uri="{FF2B5EF4-FFF2-40B4-BE49-F238E27FC236}">
                      <a16:creationId xmlns:a16="http://schemas.microsoft.com/office/drawing/2014/main" id="{908FEED6-B8AD-0747-99E0-9F8541872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6" name="Oval 66">
                  <a:extLst>
                    <a:ext uri="{FF2B5EF4-FFF2-40B4-BE49-F238E27FC236}">
                      <a16:creationId xmlns:a16="http://schemas.microsoft.com/office/drawing/2014/main" id="{5DB91D45-92A6-2647-9D28-5290B3213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7" name="Oval 67">
                  <a:extLst>
                    <a:ext uri="{FF2B5EF4-FFF2-40B4-BE49-F238E27FC236}">
                      <a16:creationId xmlns:a16="http://schemas.microsoft.com/office/drawing/2014/main" id="{B562A0B2-CE83-CE41-AB26-C1DCDC381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8" name="Oval 68">
                  <a:extLst>
                    <a:ext uri="{FF2B5EF4-FFF2-40B4-BE49-F238E27FC236}">
                      <a16:creationId xmlns:a16="http://schemas.microsoft.com/office/drawing/2014/main" id="{AF374B34-9449-794A-9B8F-AD557942C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89" name="Oval 69">
                  <a:extLst>
                    <a:ext uri="{FF2B5EF4-FFF2-40B4-BE49-F238E27FC236}">
                      <a16:creationId xmlns:a16="http://schemas.microsoft.com/office/drawing/2014/main" id="{C7CC86F2-A1FA-F34B-9F8E-6E091874D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0" name="Oval 70">
                  <a:extLst>
                    <a:ext uri="{FF2B5EF4-FFF2-40B4-BE49-F238E27FC236}">
                      <a16:creationId xmlns:a16="http://schemas.microsoft.com/office/drawing/2014/main" id="{2462FE62-5D1B-6342-88E3-AFFD00348B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633" name="Group 71">
                <a:extLst>
                  <a:ext uri="{FF2B5EF4-FFF2-40B4-BE49-F238E27FC236}">
                    <a16:creationId xmlns:a16="http://schemas.microsoft.com/office/drawing/2014/main" id="{C5571BDD-3EF8-7841-B3FF-DE720FFFA6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>
                  <a:extLst>
                    <a:ext uri="{FF2B5EF4-FFF2-40B4-BE49-F238E27FC236}">
                      <a16:creationId xmlns:a16="http://schemas.microsoft.com/office/drawing/2014/main" id="{C8E73225-00E3-AE4C-9C0C-C31BD2C9D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3" name="Oval 73">
                  <a:extLst>
                    <a:ext uri="{FF2B5EF4-FFF2-40B4-BE49-F238E27FC236}">
                      <a16:creationId xmlns:a16="http://schemas.microsoft.com/office/drawing/2014/main" id="{D8184918-8526-2B42-86BD-613C34AFBA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4" name="Oval 74">
                  <a:extLst>
                    <a:ext uri="{FF2B5EF4-FFF2-40B4-BE49-F238E27FC236}">
                      <a16:creationId xmlns:a16="http://schemas.microsoft.com/office/drawing/2014/main" id="{BCD0E7D8-918F-8F48-826D-ECD0E932F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5" name="Oval 75">
                  <a:extLst>
                    <a:ext uri="{FF2B5EF4-FFF2-40B4-BE49-F238E27FC236}">
                      <a16:creationId xmlns:a16="http://schemas.microsoft.com/office/drawing/2014/main" id="{D72DEDEA-2433-F34D-B46A-84AA6709F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6" name="Oval 76">
                  <a:extLst>
                    <a:ext uri="{FF2B5EF4-FFF2-40B4-BE49-F238E27FC236}">
                      <a16:creationId xmlns:a16="http://schemas.microsoft.com/office/drawing/2014/main" id="{D327381D-94FA-B743-B9E5-BCAE7AD986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7" name="Oval 77">
                  <a:extLst>
                    <a:ext uri="{FF2B5EF4-FFF2-40B4-BE49-F238E27FC236}">
                      <a16:creationId xmlns:a16="http://schemas.microsoft.com/office/drawing/2014/main" id="{35539FEA-F6A7-B640-A302-4167FF444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8" name="Oval 78">
                  <a:extLst>
                    <a:ext uri="{FF2B5EF4-FFF2-40B4-BE49-F238E27FC236}">
                      <a16:creationId xmlns:a16="http://schemas.microsoft.com/office/drawing/2014/main" id="{941EBDBB-61E5-CF41-89D9-6B67F9398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799" name="Oval 79">
                  <a:extLst>
                    <a:ext uri="{FF2B5EF4-FFF2-40B4-BE49-F238E27FC236}">
                      <a16:creationId xmlns:a16="http://schemas.microsoft.com/office/drawing/2014/main" id="{AF1EB405-FCE3-0346-93C7-C7D958857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0" name="Oval 80">
                  <a:extLst>
                    <a:ext uri="{FF2B5EF4-FFF2-40B4-BE49-F238E27FC236}">
                      <a16:creationId xmlns:a16="http://schemas.microsoft.com/office/drawing/2014/main" id="{DA3FF8B8-710A-AC46-B66A-171E5FA93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1" name="Oval 81">
                  <a:extLst>
                    <a:ext uri="{FF2B5EF4-FFF2-40B4-BE49-F238E27FC236}">
                      <a16:creationId xmlns:a16="http://schemas.microsoft.com/office/drawing/2014/main" id="{77146A59-07F3-3142-B4EF-785D4F097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2" name="Oval 82">
                  <a:extLst>
                    <a:ext uri="{FF2B5EF4-FFF2-40B4-BE49-F238E27FC236}">
                      <a16:creationId xmlns:a16="http://schemas.microsoft.com/office/drawing/2014/main" id="{5A128775-1A5C-A14C-A4A1-F2BCFCFF43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3" name="Oval 83">
                  <a:extLst>
                    <a:ext uri="{FF2B5EF4-FFF2-40B4-BE49-F238E27FC236}">
                      <a16:creationId xmlns:a16="http://schemas.microsoft.com/office/drawing/2014/main" id="{F12CFBAB-6389-3E4D-A88C-8705EAFC64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4" name="Oval 84">
                  <a:extLst>
                    <a:ext uri="{FF2B5EF4-FFF2-40B4-BE49-F238E27FC236}">
                      <a16:creationId xmlns:a16="http://schemas.microsoft.com/office/drawing/2014/main" id="{501BBA1E-A60C-734D-9B24-A4A1D7E6C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5" name="Oval 85">
                  <a:extLst>
                    <a:ext uri="{FF2B5EF4-FFF2-40B4-BE49-F238E27FC236}">
                      <a16:creationId xmlns:a16="http://schemas.microsoft.com/office/drawing/2014/main" id="{6A0DB81A-1B16-F948-8CCA-79E108475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6" name="Group 86">
              <a:extLst>
                <a:ext uri="{FF2B5EF4-FFF2-40B4-BE49-F238E27FC236}">
                  <a16:creationId xmlns:a16="http://schemas.microsoft.com/office/drawing/2014/main" id="{6837A240-1129-8242-B365-517AB46455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1602" name="Group 87">
                <a:extLst>
                  <a:ext uri="{FF2B5EF4-FFF2-40B4-BE49-F238E27FC236}">
                    <a16:creationId xmlns:a16="http://schemas.microsoft.com/office/drawing/2014/main" id="{B33C2742-AA65-5E4F-BE95-53C0A6142F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>
                  <a:extLst>
                    <a:ext uri="{FF2B5EF4-FFF2-40B4-BE49-F238E27FC236}">
                      <a16:creationId xmlns:a16="http://schemas.microsoft.com/office/drawing/2014/main" id="{A6728D9D-9F24-1A47-A594-541392132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09" name="Oval 89">
                  <a:extLst>
                    <a:ext uri="{FF2B5EF4-FFF2-40B4-BE49-F238E27FC236}">
                      <a16:creationId xmlns:a16="http://schemas.microsoft.com/office/drawing/2014/main" id="{23C965F7-AFA9-8543-8F5C-158FCA87B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0" name="Oval 90">
                  <a:extLst>
                    <a:ext uri="{FF2B5EF4-FFF2-40B4-BE49-F238E27FC236}">
                      <a16:creationId xmlns:a16="http://schemas.microsoft.com/office/drawing/2014/main" id="{897AFAD7-E32E-9545-B893-28DA4D7AB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1" name="Oval 91">
                  <a:extLst>
                    <a:ext uri="{FF2B5EF4-FFF2-40B4-BE49-F238E27FC236}">
                      <a16:creationId xmlns:a16="http://schemas.microsoft.com/office/drawing/2014/main" id="{28C4D3F9-3340-FC42-A171-C101E4E52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2" name="Oval 92">
                  <a:extLst>
                    <a:ext uri="{FF2B5EF4-FFF2-40B4-BE49-F238E27FC236}">
                      <a16:creationId xmlns:a16="http://schemas.microsoft.com/office/drawing/2014/main" id="{19EB9858-8E1A-7442-AE77-D110D507A8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3" name="Oval 93">
                  <a:extLst>
                    <a:ext uri="{FF2B5EF4-FFF2-40B4-BE49-F238E27FC236}">
                      <a16:creationId xmlns:a16="http://schemas.microsoft.com/office/drawing/2014/main" id="{1E5D3002-5928-6E48-B5B7-8FDF0EDAA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4" name="Oval 94">
                  <a:extLst>
                    <a:ext uri="{FF2B5EF4-FFF2-40B4-BE49-F238E27FC236}">
                      <a16:creationId xmlns:a16="http://schemas.microsoft.com/office/drawing/2014/main" id="{4841F662-29B1-EE4D-B35D-BC5EE1E06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5" name="Oval 95">
                  <a:extLst>
                    <a:ext uri="{FF2B5EF4-FFF2-40B4-BE49-F238E27FC236}">
                      <a16:creationId xmlns:a16="http://schemas.microsoft.com/office/drawing/2014/main" id="{FE81BAAA-F61D-5C43-BE60-899BB4BF6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6" name="Oval 96">
                  <a:extLst>
                    <a:ext uri="{FF2B5EF4-FFF2-40B4-BE49-F238E27FC236}">
                      <a16:creationId xmlns:a16="http://schemas.microsoft.com/office/drawing/2014/main" id="{B96853DD-8850-ED46-8EBE-530231FE5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7" name="Oval 97">
                  <a:extLst>
                    <a:ext uri="{FF2B5EF4-FFF2-40B4-BE49-F238E27FC236}">
                      <a16:creationId xmlns:a16="http://schemas.microsoft.com/office/drawing/2014/main" id="{573786A0-0EDC-1B43-AC4B-76131B3EB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8" name="Oval 98">
                  <a:extLst>
                    <a:ext uri="{FF2B5EF4-FFF2-40B4-BE49-F238E27FC236}">
                      <a16:creationId xmlns:a16="http://schemas.microsoft.com/office/drawing/2014/main" id="{E6D86DA0-7A0E-F447-BC27-4E5950B840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19" name="Oval 99">
                  <a:extLst>
                    <a:ext uri="{FF2B5EF4-FFF2-40B4-BE49-F238E27FC236}">
                      <a16:creationId xmlns:a16="http://schemas.microsoft.com/office/drawing/2014/main" id="{2A904196-0E6A-7D44-87A3-D56D663C5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0" name="Oval 100">
                  <a:extLst>
                    <a:ext uri="{FF2B5EF4-FFF2-40B4-BE49-F238E27FC236}">
                      <a16:creationId xmlns:a16="http://schemas.microsoft.com/office/drawing/2014/main" id="{8DCFF72A-7A14-4E4A-BE1F-681D50BEC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1" name="Oval 101">
                  <a:extLst>
                    <a:ext uri="{FF2B5EF4-FFF2-40B4-BE49-F238E27FC236}">
                      <a16:creationId xmlns:a16="http://schemas.microsoft.com/office/drawing/2014/main" id="{66B20F01-CC27-E34A-8AD2-47D98F232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603" name="Group 102">
                <a:extLst>
                  <a:ext uri="{FF2B5EF4-FFF2-40B4-BE49-F238E27FC236}">
                    <a16:creationId xmlns:a16="http://schemas.microsoft.com/office/drawing/2014/main" id="{1EE65BB1-5B3F-A341-B723-F8C7BAD011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>
                  <a:extLst>
                    <a:ext uri="{FF2B5EF4-FFF2-40B4-BE49-F238E27FC236}">
                      <a16:creationId xmlns:a16="http://schemas.microsoft.com/office/drawing/2014/main" id="{C1B673E7-D69A-D84E-958E-73E7176B5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4" name="Oval 104">
                  <a:extLst>
                    <a:ext uri="{FF2B5EF4-FFF2-40B4-BE49-F238E27FC236}">
                      <a16:creationId xmlns:a16="http://schemas.microsoft.com/office/drawing/2014/main" id="{A1978598-D300-D843-A2C1-9EA1BEE32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5" name="Oval 105">
                  <a:extLst>
                    <a:ext uri="{FF2B5EF4-FFF2-40B4-BE49-F238E27FC236}">
                      <a16:creationId xmlns:a16="http://schemas.microsoft.com/office/drawing/2014/main" id="{F9D556EC-FF47-2342-85A0-13AA94AB8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6" name="Oval 106">
                  <a:extLst>
                    <a:ext uri="{FF2B5EF4-FFF2-40B4-BE49-F238E27FC236}">
                      <a16:creationId xmlns:a16="http://schemas.microsoft.com/office/drawing/2014/main" id="{DA295AE8-98F6-0940-A7E5-59082E68D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7" name="Oval 107">
                  <a:extLst>
                    <a:ext uri="{FF2B5EF4-FFF2-40B4-BE49-F238E27FC236}">
                      <a16:creationId xmlns:a16="http://schemas.microsoft.com/office/drawing/2014/main" id="{8DC086AB-A4CA-6342-9C89-0C353C317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8" name="Oval 108">
                  <a:extLst>
                    <a:ext uri="{FF2B5EF4-FFF2-40B4-BE49-F238E27FC236}">
                      <a16:creationId xmlns:a16="http://schemas.microsoft.com/office/drawing/2014/main" id="{2A725C59-C361-3C47-957F-52ED2EBAB6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29" name="Oval 109">
                  <a:extLst>
                    <a:ext uri="{FF2B5EF4-FFF2-40B4-BE49-F238E27FC236}">
                      <a16:creationId xmlns:a16="http://schemas.microsoft.com/office/drawing/2014/main" id="{9232D496-7C91-8249-AADC-66E859F59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0" name="Oval 110">
                  <a:extLst>
                    <a:ext uri="{FF2B5EF4-FFF2-40B4-BE49-F238E27FC236}">
                      <a16:creationId xmlns:a16="http://schemas.microsoft.com/office/drawing/2014/main" id="{21EA322C-FBF7-1341-ABB6-FB29B6DAF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1" name="Oval 111">
                  <a:extLst>
                    <a:ext uri="{FF2B5EF4-FFF2-40B4-BE49-F238E27FC236}">
                      <a16:creationId xmlns:a16="http://schemas.microsoft.com/office/drawing/2014/main" id="{24E13F86-F8E7-8344-8C45-A32CCF64E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2" name="Oval 112">
                  <a:extLst>
                    <a:ext uri="{FF2B5EF4-FFF2-40B4-BE49-F238E27FC236}">
                      <a16:creationId xmlns:a16="http://schemas.microsoft.com/office/drawing/2014/main" id="{6D3EC11A-5C4F-3F4C-B9A7-7F9DD48206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3" name="Oval 113">
                  <a:extLst>
                    <a:ext uri="{FF2B5EF4-FFF2-40B4-BE49-F238E27FC236}">
                      <a16:creationId xmlns:a16="http://schemas.microsoft.com/office/drawing/2014/main" id="{2ABE449B-2FF3-1A49-87F4-A326DD2C3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4" name="Oval 114">
                  <a:extLst>
                    <a:ext uri="{FF2B5EF4-FFF2-40B4-BE49-F238E27FC236}">
                      <a16:creationId xmlns:a16="http://schemas.microsoft.com/office/drawing/2014/main" id="{04AFE317-A51E-3F49-AB12-D59FD97DB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5" name="Oval 115">
                  <a:extLst>
                    <a:ext uri="{FF2B5EF4-FFF2-40B4-BE49-F238E27FC236}">
                      <a16:creationId xmlns:a16="http://schemas.microsoft.com/office/drawing/2014/main" id="{8263331A-F97D-ED46-A49E-2F6C1463A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36" name="Oval 116">
                  <a:extLst>
                    <a:ext uri="{FF2B5EF4-FFF2-40B4-BE49-F238E27FC236}">
                      <a16:creationId xmlns:a16="http://schemas.microsoft.com/office/drawing/2014/main" id="{18072EFD-5C77-5448-942C-A71D307EE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7" name="Group 117">
              <a:extLst>
                <a:ext uri="{FF2B5EF4-FFF2-40B4-BE49-F238E27FC236}">
                  <a16:creationId xmlns:a16="http://schemas.microsoft.com/office/drawing/2014/main" id="{60D9DC43-0DFB-4344-9704-34D9539EA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1572" name="Group 118">
                <a:extLst>
                  <a:ext uri="{FF2B5EF4-FFF2-40B4-BE49-F238E27FC236}">
                    <a16:creationId xmlns:a16="http://schemas.microsoft.com/office/drawing/2014/main" id="{CA20C559-D1EE-C84B-8F22-4D6A7E2D2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>
                  <a:extLst>
                    <a:ext uri="{FF2B5EF4-FFF2-40B4-BE49-F238E27FC236}">
                      <a16:creationId xmlns:a16="http://schemas.microsoft.com/office/drawing/2014/main" id="{8B9C77B3-353F-084C-A44C-356E6F2D1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0" name="Oval 120">
                  <a:extLst>
                    <a:ext uri="{FF2B5EF4-FFF2-40B4-BE49-F238E27FC236}">
                      <a16:creationId xmlns:a16="http://schemas.microsoft.com/office/drawing/2014/main" id="{AC306C25-A5D9-BB44-9546-157057F05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1" name="Oval 121">
                  <a:extLst>
                    <a:ext uri="{FF2B5EF4-FFF2-40B4-BE49-F238E27FC236}">
                      <a16:creationId xmlns:a16="http://schemas.microsoft.com/office/drawing/2014/main" id="{48EDCF5B-BF05-CC4F-86A6-A4AEC3A54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2" name="Oval 122">
                  <a:extLst>
                    <a:ext uri="{FF2B5EF4-FFF2-40B4-BE49-F238E27FC236}">
                      <a16:creationId xmlns:a16="http://schemas.microsoft.com/office/drawing/2014/main" id="{36F7A3D5-49A4-5A48-9761-381DD40E2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3" name="Oval 123">
                  <a:extLst>
                    <a:ext uri="{FF2B5EF4-FFF2-40B4-BE49-F238E27FC236}">
                      <a16:creationId xmlns:a16="http://schemas.microsoft.com/office/drawing/2014/main" id="{850157A5-F9CE-854D-A19E-67EE04036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4" name="Oval 124">
                  <a:extLst>
                    <a:ext uri="{FF2B5EF4-FFF2-40B4-BE49-F238E27FC236}">
                      <a16:creationId xmlns:a16="http://schemas.microsoft.com/office/drawing/2014/main" id="{E437E2F2-B5C7-5E48-A482-F04E5E8A1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5" name="Oval 125">
                  <a:extLst>
                    <a:ext uri="{FF2B5EF4-FFF2-40B4-BE49-F238E27FC236}">
                      <a16:creationId xmlns:a16="http://schemas.microsoft.com/office/drawing/2014/main" id="{4023E9E2-08E8-FD4C-88CF-603BD210B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6" name="Oval 126">
                  <a:extLst>
                    <a:ext uri="{FF2B5EF4-FFF2-40B4-BE49-F238E27FC236}">
                      <a16:creationId xmlns:a16="http://schemas.microsoft.com/office/drawing/2014/main" id="{372312A5-CA30-D94C-BCBB-8FACB8215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7" name="Oval 127">
                  <a:extLst>
                    <a:ext uri="{FF2B5EF4-FFF2-40B4-BE49-F238E27FC236}">
                      <a16:creationId xmlns:a16="http://schemas.microsoft.com/office/drawing/2014/main" id="{B15158FC-B063-7F4C-A6F3-C38E45411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8" name="Oval 128">
                  <a:extLst>
                    <a:ext uri="{FF2B5EF4-FFF2-40B4-BE49-F238E27FC236}">
                      <a16:creationId xmlns:a16="http://schemas.microsoft.com/office/drawing/2014/main" id="{A524A307-454C-3246-A733-7C0BDF544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49" name="Oval 129">
                  <a:extLst>
                    <a:ext uri="{FF2B5EF4-FFF2-40B4-BE49-F238E27FC236}">
                      <a16:creationId xmlns:a16="http://schemas.microsoft.com/office/drawing/2014/main" id="{B005D958-5C4E-EE43-9796-151653E2BF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0" name="Oval 130">
                  <a:extLst>
                    <a:ext uri="{FF2B5EF4-FFF2-40B4-BE49-F238E27FC236}">
                      <a16:creationId xmlns:a16="http://schemas.microsoft.com/office/drawing/2014/main" id="{50E59EF8-869B-F941-9EA8-AC0523965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1" name="Oval 131">
                  <a:extLst>
                    <a:ext uri="{FF2B5EF4-FFF2-40B4-BE49-F238E27FC236}">
                      <a16:creationId xmlns:a16="http://schemas.microsoft.com/office/drawing/2014/main" id="{98D91A34-E1D1-6448-883A-7B2D786BB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2" name="Oval 132">
                  <a:extLst>
                    <a:ext uri="{FF2B5EF4-FFF2-40B4-BE49-F238E27FC236}">
                      <a16:creationId xmlns:a16="http://schemas.microsoft.com/office/drawing/2014/main" id="{73380A83-52AE-0B4A-8A96-F291AAAAD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573" name="Group 133">
                <a:extLst>
                  <a:ext uri="{FF2B5EF4-FFF2-40B4-BE49-F238E27FC236}">
                    <a16:creationId xmlns:a16="http://schemas.microsoft.com/office/drawing/2014/main" id="{1520073E-6EFE-B94D-8821-0C968D665E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>
                  <a:extLst>
                    <a:ext uri="{FF2B5EF4-FFF2-40B4-BE49-F238E27FC236}">
                      <a16:creationId xmlns:a16="http://schemas.microsoft.com/office/drawing/2014/main" id="{DFCAC289-5254-3740-8AC4-07AD354BE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5" name="Oval 135">
                  <a:extLst>
                    <a:ext uri="{FF2B5EF4-FFF2-40B4-BE49-F238E27FC236}">
                      <a16:creationId xmlns:a16="http://schemas.microsoft.com/office/drawing/2014/main" id="{CE9F61F8-09E1-3143-B273-F669FE610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6" name="Oval 136">
                  <a:extLst>
                    <a:ext uri="{FF2B5EF4-FFF2-40B4-BE49-F238E27FC236}">
                      <a16:creationId xmlns:a16="http://schemas.microsoft.com/office/drawing/2014/main" id="{F1BBB579-CCA1-2C4C-B825-4D6DE3912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7" name="Oval 137">
                  <a:extLst>
                    <a:ext uri="{FF2B5EF4-FFF2-40B4-BE49-F238E27FC236}">
                      <a16:creationId xmlns:a16="http://schemas.microsoft.com/office/drawing/2014/main" id="{495B9563-B346-2D4B-89E9-615AAEBE26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8" name="Oval 138">
                  <a:extLst>
                    <a:ext uri="{FF2B5EF4-FFF2-40B4-BE49-F238E27FC236}">
                      <a16:creationId xmlns:a16="http://schemas.microsoft.com/office/drawing/2014/main" id="{4783F475-0679-B048-9DEB-E8C215E76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59" name="Oval 139">
                  <a:extLst>
                    <a:ext uri="{FF2B5EF4-FFF2-40B4-BE49-F238E27FC236}">
                      <a16:creationId xmlns:a16="http://schemas.microsoft.com/office/drawing/2014/main" id="{A56EF887-A945-EE48-8C3D-45D1F4EAD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0" name="Oval 140">
                  <a:extLst>
                    <a:ext uri="{FF2B5EF4-FFF2-40B4-BE49-F238E27FC236}">
                      <a16:creationId xmlns:a16="http://schemas.microsoft.com/office/drawing/2014/main" id="{DEE9BA15-8AE5-3A47-B556-930152B92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1" name="Oval 141">
                  <a:extLst>
                    <a:ext uri="{FF2B5EF4-FFF2-40B4-BE49-F238E27FC236}">
                      <a16:creationId xmlns:a16="http://schemas.microsoft.com/office/drawing/2014/main" id="{A341E295-8BCF-4543-93D9-A5D3417E85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2" name="Oval 142">
                  <a:extLst>
                    <a:ext uri="{FF2B5EF4-FFF2-40B4-BE49-F238E27FC236}">
                      <a16:creationId xmlns:a16="http://schemas.microsoft.com/office/drawing/2014/main" id="{67EE9EA3-4E06-424D-877E-36FDCD5A3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3" name="Oval 143">
                  <a:extLst>
                    <a:ext uri="{FF2B5EF4-FFF2-40B4-BE49-F238E27FC236}">
                      <a16:creationId xmlns:a16="http://schemas.microsoft.com/office/drawing/2014/main" id="{71A9E86C-59AA-4842-870C-DCC3EE2F87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4" name="Oval 144">
                  <a:extLst>
                    <a:ext uri="{FF2B5EF4-FFF2-40B4-BE49-F238E27FC236}">
                      <a16:creationId xmlns:a16="http://schemas.microsoft.com/office/drawing/2014/main" id="{3277EA8F-12E6-C440-AB5C-0F42FD389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5" name="Oval 145">
                  <a:extLst>
                    <a:ext uri="{FF2B5EF4-FFF2-40B4-BE49-F238E27FC236}">
                      <a16:creationId xmlns:a16="http://schemas.microsoft.com/office/drawing/2014/main" id="{EE65914B-43AB-604A-9629-E5BE80DC6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6" name="Oval 146">
                  <a:extLst>
                    <a:ext uri="{FF2B5EF4-FFF2-40B4-BE49-F238E27FC236}">
                      <a16:creationId xmlns:a16="http://schemas.microsoft.com/office/drawing/2014/main" id="{E8809EE1-0D82-8D48-B188-A19369459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67" name="Oval 147">
                  <a:extLst>
                    <a:ext uri="{FF2B5EF4-FFF2-40B4-BE49-F238E27FC236}">
                      <a16:creationId xmlns:a16="http://schemas.microsoft.com/office/drawing/2014/main" id="{05735E83-8B18-9142-9A5D-C59AE2CA7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8" name="Group 148">
              <a:extLst>
                <a:ext uri="{FF2B5EF4-FFF2-40B4-BE49-F238E27FC236}">
                  <a16:creationId xmlns:a16="http://schemas.microsoft.com/office/drawing/2014/main" id="{AE6400A3-A154-7845-8E72-D5459582FF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1542" name="Group 149">
                <a:extLst>
                  <a:ext uri="{FF2B5EF4-FFF2-40B4-BE49-F238E27FC236}">
                    <a16:creationId xmlns:a16="http://schemas.microsoft.com/office/drawing/2014/main" id="{4D61F03D-FF85-024F-B167-0EF2B6A611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>
                  <a:extLst>
                    <a:ext uri="{FF2B5EF4-FFF2-40B4-BE49-F238E27FC236}">
                      <a16:creationId xmlns:a16="http://schemas.microsoft.com/office/drawing/2014/main" id="{5F73DF61-CA77-A24B-9BDB-ED5C07EB2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1" name="Oval 151">
                  <a:extLst>
                    <a:ext uri="{FF2B5EF4-FFF2-40B4-BE49-F238E27FC236}">
                      <a16:creationId xmlns:a16="http://schemas.microsoft.com/office/drawing/2014/main" id="{ABBEB532-2525-7640-9023-45D2E6714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2" name="Oval 152">
                  <a:extLst>
                    <a:ext uri="{FF2B5EF4-FFF2-40B4-BE49-F238E27FC236}">
                      <a16:creationId xmlns:a16="http://schemas.microsoft.com/office/drawing/2014/main" id="{B14CC4E0-08DE-5A43-9265-97A232E95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3" name="Oval 153">
                  <a:extLst>
                    <a:ext uri="{FF2B5EF4-FFF2-40B4-BE49-F238E27FC236}">
                      <a16:creationId xmlns:a16="http://schemas.microsoft.com/office/drawing/2014/main" id="{D13CC67E-9C48-AF49-9F7C-53EBB66D2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4" name="Oval 154">
                  <a:extLst>
                    <a:ext uri="{FF2B5EF4-FFF2-40B4-BE49-F238E27FC236}">
                      <a16:creationId xmlns:a16="http://schemas.microsoft.com/office/drawing/2014/main" id="{B34BEF1A-E4E0-524B-B916-305BD6C235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5" name="Oval 155">
                  <a:extLst>
                    <a:ext uri="{FF2B5EF4-FFF2-40B4-BE49-F238E27FC236}">
                      <a16:creationId xmlns:a16="http://schemas.microsoft.com/office/drawing/2014/main" id="{66463078-4F70-C240-AEE3-7282FFB40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6" name="Oval 156">
                  <a:extLst>
                    <a:ext uri="{FF2B5EF4-FFF2-40B4-BE49-F238E27FC236}">
                      <a16:creationId xmlns:a16="http://schemas.microsoft.com/office/drawing/2014/main" id="{ECF9BE3D-0B29-3342-AD88-F7C9E12FE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7" name="Oval 157">
                  <a:extLst>
                    <a:ext uri="{FF2B5EF4-FFF2-40B4-BE49-F238E27FC236}">
                      <a16:creationId xmlns:a16="http://schemas.microsoft.com/office/drawing/2014/main" id="{4BDA5D60-962E-6144-B756-92F8637F7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8" name="Oval 158">
                  <a:extLst>
                    <a:ext uri="{FF2B5EF4-FFF2-40B4-BE49-F238E27FC236}">
                      <a16:creationId xmlns:a16="http://schemas.microsoft.com/office/drawing/2014/main" id="{DB7D82BB-D0B3-C24B-A8E5-D45C78F469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79" name="Oval 159">
                  <a:extLst>
                    <a:ext uri="{FF2B5EF4-FFF2-40B4-BE49-F238E27FC236}">
                      <a16:creationId xmlns:a16="http://schemas.microsoft.com/office/drawing/2014/main" id="{36B8630E-AC7A-8640-B5F6-2787DC40F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0" name="Oval 160">
                  <a:extLst>
                    <a:ext uri="{FF2B5EF4-FFF2-40B4-BE49-F238E27FC236}">
                      <a16:creationId xmlns:a16="http://schemas.microsoft.com/office/drawing/2014/main" id="{76420DBC-B646-1C48-B3E0-6D6B47416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1" name="Oval 161">
                  <a:extLst>
                    <a:ext uri="{FF2B5EF4-FFF2-40B4-BE49-F238E27FC236}">
                      <a16:creationId xmlns:a16="http://schemas.microsoft.com/office/drawing/2014/main" id="{2D47D301-9428-354D-B882-B11728501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2" name="Oval 162">
                  <a:extLst>
                    <a:ext uri="{FF2B5EF4-FFF2-40B4-BE49-F238E27FC236}">
                      <a16:creationId xmlns:a16="http://schemas.microsoft.com/office/drawing/2014/main" id="{3756B40E-35D8-0947-9286-7E101D1289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3" name="Oval 163">
                  <a:extLst>
                    <a:ext uri="{FF2B5EF4-FFF2-40B4-BE49-F238E27FC236}">
                      <a16:creationId xmlns:a16="http://schemas.microsoft.com/office/drawing/2014/main" id="{4E4C13EC-90A5-4448-A71D-7D9A4312C3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543" name="Group 164">
                <a:extLst>
                  <a:ext uri="{FF2B5EF4-FFF2-40B4-BE49-F238E27FC236}">
                    <a16:creationId xmlns:a16="http://schemas.microsoft.com/office/drawing/2014/main" id="{A536988C-CAE6-0E40-A818-CAF0EFE483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>
                  <a:extLst>
                    <a:ext uri="{FF2B5EF4-FFF2-40B4-BE49-F238E27FC236}">
                      <a16:creationId xmlns:a16="http://schemas.microsoft.com/office/drawing/2014/main" id="{AEE052EE-9437-124F-BC1D-B136CE7C6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6" name="Oval 166">
                  <a:extLst>
                    <a:ext uri="{FF2B5EF4-FFF2-40B4-BE49-F238E27FC236}">
                      <a16:creationId xmlns:a16="http://schemas.microsoft.com/office/drawing/2014/main" id="{572880BF-FF6E-4F47-90CD-E1818616A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7" name="Oval 167">
                  <a:extLst>
                    <a:ext uri="{FF2B5EF4-FFF2-40B4-BE49-F238E27FC236}">
                      <a16:creationId xmlns:a16="http://schemas.microsoft.com/office/drawing/2014/main" id="{C5258483-99AC-814A-BAE4-9D1660B08D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8" name="Oval 168">
                  <a:extLst>
                    <a:ext uri="{FF2B5EF4-FFF2-40B4-BE49-F238E27FC236}">
                      <a16:creationId xmlns:a16="http://schemas.microsoft.com/office/drawing/2014/main" id="{F5EFF0E6-D1C3-E043-BA01-972405B6D0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89" name="Oval 169">
                  <a:extLst>
                    <a:ext uri="{FF2B5EF4-FFF2-40B4-BE49-F238E27FC236}">
                      <a16:creationId xmlns:a16="http://schemas.microsoft.com/office/drawing/2014/main" id="{5E1F8C0B-7E31-C540-8337-433F53998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0" name="Oval 170">
                  <a:extLst>
                    <a:ext uri="{FF2B5EF4-FFF2-40B4-BE49-F238E27FC236}">
                      <a16:creationId xmlns:a16="http://schemas.microsoft.com/office/drawing/2014/main" id="{18EB6D35-51C3-A84C-A1C4-75D6C55C0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1" name="Oval 171">
                  <a:extLst>
                    <a:ext uri="{FF2B5EF4-FFF2-40B4-BE49-F238E27FC236}">
                      <a16:creationId xmlns:a16="http://schemas.microsoft.com/office/drawing/2014/main" id="{80964D62-6F15-3040-9B7C-7D14E243F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2" name="Oval 172">
                  <a:extLst>
                    <a:ext uri="{FF2B5EF4-FFF2-40B4-BE49-F238E27FC236}">
                      <a16:creationId xmlns:a16="http://schemas.microsoft.com/office/drawing/2014/main" id="{DBEDE918-31B7-6844-9EE5-B5BF6D2FE5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3" name="Oval 173">
                  <a:extLst>
                    <a:ext uri="{FF2B5EF4-FFF2-40B4-BE49-F238E27FC236}">
                      <a16:creationId xmlns:a16="http://schemas.microsoft.com/office/drawing/2014/main" id="{25B1CC78-FEB0-0F44-B9EE-D808EE8E5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4" name="Oval 174">
                  <a:extLst>
                    <a:ext uri="{FF2B5EF4-FFF2-40B4-BE49-F238E27FC236}">
                      <a16:creationId xmlns:a16="http://schemas.microsoft.com/office/drawing/2014/main" id="{7D6C2E1F-B787-DA4A-983A-A6CD751F3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5" name="Oval 175">
                  <a:extLst>
                    <a:ext uri="{FF2B5EF4-FFF2-40B4-BE49-F238E27FC236}">
                      <a16:creationId xmlns:a16="http://schemas.microsoft.com/office/drawing/2014/main" id="{5817F27C-D583-B845-BDA1-587608D17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6" name="Oval 176">
                  <a:extLst>
                    <a:ext uri="{FF2B5EF4-FFF2-40B4-BE49-F238E27FC236}">
                      <a16:creationId xmlns:a16="http://schemas.microsoft.com/office/drawing/2014/main" id="{635434BC-22A9-D246-882C-3198A96C6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7" name="Oval 177">
                  <a:extLst>
                    <a:ext uri="{FF2B5EF4-FFF2-40B4-BE49-F238E27FC236}">
                      <a16:creationId xmlns:a16="http://schemas.microsoft.com/office/drawing/2014/main" id="{1EE210EA-AD61-C149-BB16-1EBBF82EF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898" name="Oval 178">
                  <a:extLst>
                    <a:ext uri="{FF2B5EF4-FFF2-40B4-BE49-F238E27FC236}">
                      <a16:creationId xmlns:a16="http://schemas.microsoft.com/office/drawing/2014/main" id="{B96330D1-7C11-554E-851F-ADC65B82B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49" name="Group 179">
              <a:extLst>
                <a:ext uri="{FF2B5EF4-FFF2-40B4-BE49-F238E27FC236}">
                  <a16:creationId xmlns:a16="http://schemas.microsoft.com/office/drawing/2014/main" id="{D8DC8ED9-661E-FC43-ACE9-C4F6688D99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1512" name="Group 180">
                <a:extLst>
                  <a:ext uri="{FF2B5EF4-FFF2-40B4-BE49-F238E27FC236}">
                    <a16:creationId xmlns:a16="http://schemas.microsoft.com/office/drawing/2014/main" id="{CB20F589-B374-A044-89BF-999BBE9886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>
                  <a:extLst>
                    <a:ext uri="{FF2B5EF4-FFF2-40B4-BE49-F238E27FC236}">
                      <a16:creationId xmlns:a16="http://schemas.microsoft.com/office/drawing/2014/main" id="{E7420580-2DA0-7B4E-9606-92ACA211F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2" name="Oval 182">
                  <a:extLst>
                    <a:ext uri="{FF2B5EF4-FFF2-40B4-BE49-F238E27FC236}">
                      <a16:creationId xmlns:a16="http://schemas.microsoft.com/office/drawing/2014/main" id="{FBA408CF-845C-8A43-91A1-12C49682E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3" name="Oval 183">
                  <a:extLst>
                    <a:ext uri="{FF2B5EF4-FFF2-40B4-BE49-F238E27FC236}">
                      <a16:creationId xmlns:a16="http://schemas.microsoft.com/office/drawing/2014/main" id="{1FB761DE-B8E8-6347-B810-97C1E3813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4" name="Oval 184">
                  <a:extLst>
                    <a:ext uri="{FF2B5EF4-FFF2-40B4-BE49-F238E27FC236}">
                      <a16:creationId xmlns:a16="http://schemas.microsoft.com/office/drawing/2014/main" id="{BB40F7F4-FD1B-5A4D-A8BE-A880C63F3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5" name="Oval 185">
                  <a:extLst>
                    <a:ext uri="{FF2B5EF4-FFF2-40B4-BE49-F238E27FC236}">
                      <a16:creationId xmlns:a16="http://schemas.microsoft.com/office/drawing/2014/main" id="{965AFF66-20CF-2943-9611-A26626FB3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6" name="Oval 186">
                  <a:extLst>
                    <a:ext uri="{FF2B5EF4-FFF2-40B4-BE49-F238E27FC236}">
                      <a16:creationId xmlns:a16="http://schemas.microsoft.com/office/drawing/2014/main" id="{6B3A8DAC-1F7C-2242-9C4F-3454916D5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7" name="Oval 187">
                  <a:extLst>
                    <a:ext uri="{FF2B5EF4-FFF2-40B4-BE49-F238E27FC236}">
                      <a16:creationId xmlns:a16="http://schemas.microsoft.com/office/drawing/2014/main" id="{4C188F34-97C7-F54A-93C7-19F498D26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8" name="Oval 188">
                  <a:extLst>
                    <a:ext uri="{FF2B5EF4-FFF2-40B4-BE49-F238E27FC236}">
                      <a16:creationId xmlns:a16="http://schemas.microsoft.com/office/drawing/2014/main" id="{45555137-F859-9941-BF4D-1F38131A88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09" name="Oval 189">
                  <a:extLst>
                    <a:ext uri="{FF2B5EF4-FFF2-40B4-BE49-F238E27FC236}">
                      <a16:creationId xmlns:a16="http://schemas.microsoft.com/office/drawing/2014/main" id="{9097C91E-EDFE-7E45-A943-04396C938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0" name="Oval 190">
                  <a:extLst>
                    <a:ext uri="{FF2B5EF4-FFF2-40B4-BE49-F238E27FC236}">
                      <a16:creationId xmlns:a16="http://schemas.microsoft.com/office/drawing/2014/main" id="{B7A331CE-F401-8343-B8E8-314A7C4D9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1" name="Oval 191">
                  <a:extLst>
                    <a:ext uri="{FF2B5EF4-FFF2-40B4-BE49-F238E27FC236}">
                      <a16:creationId xmlns:a16="http://schemas.microsoft.com/office/drawing/2014/main" id="{AB351FC4-7D28-AE46-B0C4-AE70DB09B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2" name="Oval 192">
                  <a:extLst>
                    <a:ext uri="{FF2B5EF4-FFF2-40B4-BE49-F238E27FC236}">
                      <a16:creationId xmlns:a16="http://schemas.microsoft.com/office/drawing/2014/main" id="{C7B94A0D-4656-0541-863E-84C7EBEC5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3" name="Oval 193">
                  <a:extLst>
                    <a:ext uri="{FF2B5EF4-FFF2-40B4-BE49-F238E27FC236}">
                      <a16:creationId xmlns:a16="http://schemas.microsoft.com/office/drawing/2014/main" id="{08A1576B-27C4-554C-9C35-56E181FBA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4" name="Oval 194">
                  <a:extLst>
                    <a:ext uri="{FF2B5EF4-FFF2-40B4-BE49-F238E27FC236}">
                      <a16:creationId xmlns:a16="http://schemas.microsoft.com/office/drawing/2014/main" id="{24E41907-0825-8E4D-90DC-C67B5E1FB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513" name="Group 195">
                <a:extLst>
                  <a:ext uri="{FF2B5EF4-FFF2-40B4-BE49-F238E27FC236}">
                    <a16:creationId xmlns:a16="http://schemas.microsoft.com/office/drawing/2014/main" id="{0BCE45A6-A39A-674E-B981-DCDBA2F7D2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>
                  <a:extLst>
                    <a:ext uri="{FF2B5EF4-FFF2-40B4-BE49-F238E27FC236}">
                      <a16:creationId xmlns:a16="http://schemas.microsoft.com/office/drawing/2014/main" id="{F08396E5-FCDD-CE4B-91B4-E11D3D1EA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7" name="Oval 197">
                  <a:extLst>
                    <a:ext uri="{FF2B5EF4-FFF2-40B4-BE49-F238E27FC236}">
                      <a16:creationId xmlns:a16="http://schemas.microsoft.com/office/drawing/2014/main" id="{5F7FDC09-C685-374C-8FB3-EA5685A34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8" name="Oval 198">
                  <a:extLst>
                    <a:ext uri="{FF2B5EF4-FFF2-40B4-BE49-F238E27FC236}">
                      <a16:creationId xmlns:a16="http://schemas.microsoft.com/office/drawing/2014/main" id="{C2B1D3DD-F6D9-3943-8FED-23BF04D69A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19" name="Oval 199">
                  <a:extLst>
                    <a:ext uri="{FF2B5EF4-FFF2-40B4-BE49-F238E27FC236}">
                      <a16:creationId xmlns:a16="http://schemas.microsoft.com/office/drawing/2014/main" id="{7EF9C9A4-A8C8-094F-AE6C-47BA7AEE0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0" name="Oval 200">
                  <a:extLst>
                    <a:ext uri="{FF2B5EF4-FFF2-40B4-BE49-F238E27FC236}">
                      <a16:creationId xmlns:a16="http://schemas.microsoft.com/office/drawing/2014/main" id="{8FC054B6-3F50-3246-A256-B2A893B41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1" name="Oval 201">
                  <a:extLst>
                    <a:ext uri="{FF2B5EF4-FFF2-40B4-BE49-F238E27FC236}">
                      <a16:creationId xmlns:a16="http://schemas.microsoft.com/office/drawing/2014/main" id="{C5AA3C6D-6223-B440-911F-5C5EF2526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2" name="Oval 202">
                  <a:extLst>
                    <a:ext uri="{FF2B5EF4-FFF2-40B4-BE49-F238E27FC236}">
                      <a16:creationId xmlns:a16="http://schemas.microsoft.com/office/drawing/2014/main" id="{955315A7-2FC6-D84C-BC08-5D0EFA8C3F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3" name="Oval 203">
                  <a:extLst>
                    <a:ext uri="{FF2B5EF4-FFF2-40B4-BE49-F238E27FC236}">
                      <a16:creationId xmlns:a16="http://schemas.microsoft.com/office/drawing/2014/main" id="{0B6C5F0E-BCFE-0B4F-AFA0-5FB025B597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4" name="Oval 204">
                  <a:extLst>
                    <a:ext uri="{FF2B5EF4-FFF2-40B4-BE49-F238E27FC236}">
                      <a16:creationId xmlns:a16="http://schemas.microsoft.com/office/drawing/2014/main" id="{94CFAA12-906F-4843-8231-59C39A072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5" name="Oval 205">
                  <a:extLst>
                    <a:ext uri="{FF2B5EF4-FFF2-40B4-BE49-F238E27FC236}">
                      <a16:creationId xmlns:a16="http://schemas.microsoft.com/office/drawing/2014/main" id="{688CE579-E174-5444-84CB-962C33BB5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6" name="Oval 206">
                  <a:extLst>
                    <a:ext uri="{FF2B5EF4-FFF2-40B4-BE49-F238E27FC236}">
                      <a16:creationId xmlns:a16="http://schemas.microsoft.com/office/drawing/2014/main" id="{C04FB4AC-E396-B945-BB7D-B178C0CF0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7" name="Oval 207">
                  <a:extLst>
                    <a:ext uri="{FF2B5EF4-FFF2-40B4-BE49-F238E27FC236}">
                      <a16:creationId xmlns:a16="http://schemas.microsoft.com/office/drawing/2014/main" id="{19396EAA-DA5F-AA44-9C9D-A475F1F8C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8" name="Oval 208">
                  <a:extLst>
                    <a:ext uri="{FF2B5EF4-FFF2-40B4-BE49-F238E27FC236}">
                      <a16:creationId xmlns:a16="http://schemas.microsoft.com/office/drawing/2014/main" id="{69903FF2-765F-134F-8C5B-C79E3991A2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29" name="Oval 209">
                  <a:extLst>
                    <a:ext uri="{FF2B5EF4-FFF2-40B4-BE49-F238E27FC236}">
                      <a16:creationId xmlns:a16="http://schemas.microsoft.com/office/drawing/2014/main" id="{A156D651-E78D-994C-814E-EDE9E845D7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50" name="Group 210">
              <a:extLst>
                <a:ext uri="{FF2B5EF4-FFF2-40B4-BE49-F238E27FC236}">
                  <a16:creationId xmlns:a16="http://schemas.microsoft.com/office/drawing/2014/main" id="{C2D62338-D764-BC45-AD7E-4A2735C92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1482" name="Group 211">
                <a:extLst>
                  <a:ext uri="{FF2B5EF4-FFF2-40B4-BE49-F238E27FC236}">
                    <a16:creationId xmlns:a16="http://schemas.microsoft.com/office/drawing/2014/main" id="{CBFFC7AB-3B9A-024E-B7CE-FC6632D737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>
                  <a:extLst>
                    <a:ext uri="{FF2B5EF4-FFF2-40B4-BE49-F238E27FC236}">
                      <a16:creationId xmlns:a16="http://schemas.microsoft.com/office/drawing/2014/main" id="{5C2F856E-71AF-124E-B9F7-BD09C56165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3" name="Oval 213">
                  <a:extLst>
                    <a:ext uri="{FF2B5EF4-FFF2-40B4-BE49-F238E27FC236}">
                      <a16:creationId xmlns:a16="http://schemas.microsoft.com/office/drawing/2014/main" id="{6DB11467-9F17-9241-A121-4711E7C91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4" name="Oval 214">
                  <a:extLst>
                    <a:ext uri="{FF2B5EF4-FFF2-40B4-BE49-F238E27FC236}">
                      <a16:creationId xmlns:a16="http://schemas.microsoft.com/office/drawing/2014/main" id="{F9B807BC-29B8-8A49-80AC-7DFBF2E82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5" name="Oval 215">
                  <a:extLst>
                    <a:ext uri="{FF2B5EF4-FFF2-40B4-BE49-F238E27FC236}">
                      <a16:creationId xmlns:a16="http://schemas.microsoft.com/office/drawing/2014/main" id="{33C494E1-D0D4-AB42-8909-A572CAD88D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6" name="Oval 216">
                  <a:extLst>
                    <a:ext uri="{FF2B5EF4-FFF2-40B4-BE49-F238E27FC236}">
                      <a16:creationId xmlns:a16="http://schemas.microsoft.com/office/drawing/2014/main" id="{7F28A3F7-42DF-1F46-9788-1EA4E0CA9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7" name="Oval 217">
                  <a:extLst>
                    <a:ext uri="{FF2B5EF4-FFF2-40B4-BE49-F238E27FC236}">
                      <a16:creationId xmlns:a16="http://schemas.microsoft.com/office/drawing/2014/main" id="{1551F2A2-2DC5-EF4F-B449-D442C67AE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8" name="Oval 218">
                  <a:extLst>
                    <a:ext uri="{FF2B5EF4-FFF2-40B4-BE49-F238E27FC236}">
                      <a16:creationId xmlns:a16="http://schemas.microsoft.com/office/drawing/2014/main" id="{7AA30FA8-C47B-674D-BDB7-C8A26C9F29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39" name="Oval 219">
                  <a:extLst>
                    <a:ext uri="{FF2B5EF4-FFF2-40B4-BE49-F238E27FC236}">
                      <a16:creationId xmlns:a16="http://schemas.microsoft.com/office/drawing/2014/main" id="{0A27566B-8B17-A24F-AF34-A79821BB4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0" name="Oval 220">
                  <a:extLst>
                    <a:ext uri="{FF2B5EF4-FFF2-40B4-BE49-F238E27FC236}">
                      <a16:creationId xmlns:a16="http://schemas.microsoft.com/office/drawing/2014/main" id="{A17D5497-758D-1046-9389-B217A42EF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1" name="Oval 221">
                  <a:extLst>
                    <a:ext uri="{FF2B5EF4-FFF2-40B4-BE49-F238E27FC236}">
                      <a16:creationId xmlns:a16="http://schemas.microsoft.com/office/drawing/2014/main" id="{5CBEC69B-6116-C94E-A7F5-A7B844573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2" name="Oval 222">
                  <a:extLst>
                    <a:ext uri="{FF2B5EF4-FFF2-40B4-BE49-F238E27FC236}">
                      <a16:creationId xmlns:a16="http://schemas.microsoft.com/office/drawing/2014/main" id="{4A512E29-F382-0442-A7D6-949E65373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3" name="Oval 223">
                  <a:extLst>
                    <a:ext uri="{FF2B5EF4-FFF2-40B4-BE49-F238E27FC236}">
                      <a16:creationId xmlns:a16="http://schemas.microsoft.com/office/drawing/2014/main" id="{16DFBD34-7E50-854B-9874-19C802811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4" name="Oval 224">
                  <a:extLst>
                    <a:ext uri="{FF2B5EF4-FFF2-40B4-BE49-F238E27FC236}">
                      <a16:creationId xmlns:a16="http://schemas.microsoft.com/office/drawing/2014/main" id="{3AB6EC72-071C-D74E-8FB0-5CE8EE094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5" name="Oval 225">
                  <a:extLst>
                    <a:ext uri="{FF2B5EF4-FFF2-40B4-BE49-F238E27FC236}">
                      <a16:creationId xmlns:a16="http://schemas.microsoft.com/office/drawing/2014/main" id="{6E625E40-076A-E44F-B083-FADA3A983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483" name="Group 226">
                <a:extLst>
                  <a:ext uri="{FF2B5EF4-FFF2-40B4-BE49-F238E27FC236}">
                    <a16:creationId xmlns:a16="http://schemas.microsoft.com/office/drawing/2014/main" id="{0DCF83CD-B07D-9144-A04E-0AFEFCB557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>
                  <a:extLst>
                    <a:ext uri="{FF2B5EF4-FFF2-40B4-BE49-F238E27FC236}">
                      <a16:creationId xmlns:a16="http://schemas.microsoft.com/office/drawing/2014/main" id="{4A689BBE-E1BE-504D-8B8B-294135A9CF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8" name="Oval 228">
                  <a:extLst>
                    <a:ext uri="{FF2B5EF4-FFF2-40B4-BE49-F238E27FC236}">
                      <a16:creationId xmlns:a16="http://schemas.microsoft.com/office/drawing/2014/main" id="{942FE2EA-7FAD-A741-976F-0CD86B10C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49" name="Oval 229">
                  <a:extLst>
                    <a:ext uri="{FF2B5EF4-FFF2-40B4-BE49-F238E27FC236}">
                      <a16:creationId xmlns:a16="http://schemas.microsoft.com/office/drawing/2014/main" id="{44ECED1B-5DB5-BD4D-9CDA-AE7564A46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0" name="Oval 230">
                  <a:extLst>
                    <a:ext uri="{FF2B5EF4-FFF2-40B4-BE49-F238E27FC236}">
                      <a16:creationId xmlns:a16="http://schemas.microsoft.com/office/drawing/2014/main" id="{C4304858-0E3F-2D48-94BF-623B92492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1" name="Oval 231">
                  <a:extLst>
                    <a:ext uri="{FF2B5EF4-FFF2-40B4-BE49-F238E27FC236}">
                      <a16:creationId xmlns:a16="http://schemas.microsoft.com/office/drawing/2014/main" id="{91A8EE4B-2602-D14B-B91E-9BF6439C6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2" name="Oval 232">
                  <a:extLst>
                    <a:ext uri="{FF2B5EF4-FFF2-40B4-BE49-F238E27FC236}">
                      <a16:creationId xmlns:a16="http://schemas.microsoft.com/office/drawing/2014/main" id="{5574CCB1-BC0E-D046-8619-6466ABD31C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3" name="Oval 233">
                  <a:extLst>
                    <a:ext uri="{FF2B5EF4-FFF2-40B4-BE49-F238E27FC236}">
                      <a16:creationId xmlns:a16="http://schemas.microsoft.com/office/drawing/2014/main" id="{8DF983AA-27A9-E348-9AC9-96534C9F8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4" name="Oval 234">
                  <a:extLst>
                    <a:ext uri="{FF2B5EF4-FFF2-40B4-BE49-F238E27FC236}">
                      <a16:creationId xmlns:a16="http://schemas.microsoft.com/office/drawing/2014/main" id="{2B9CB9BA-6638-3846-A36D-D16047ED9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5" name="Oval 235">
                  <a:extLst>
                    <a:ext uri="{FF2B5EF4-FFF2-40B4-BE49-F238E27FC236}">
                      <a16:creationId xmlns:a16="http://schemas.microsoft.com/office/drawing/2014/main" id="{540D7E6C-A2E6-0E47-91A4-42BCFCA82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6" name="Oval 236">
                  <a:extLst>
                    <a:ext uri="{FF2B5EF4-FFF2-40B4-BE49-F238E27FC236}">
                      <a16:creationId xmlns:a16="http://schemas.microsoft.com/office/drawing/2014/main" id="{C3252109-3569-AE49-9F7D-C7A5ABD5D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7" name="Oval 237">
                  <a:extLst>
                    <a:ext uri="{FF2B5EF4-FFF2-40B4-BE49-F238E27FC236}">
                      <a16:creationId xmlns:a16="http://schemas.microsoft.com/office/drawing/2014/main" id="{B251E6D1-2074-5148-967B-EEB546874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8" name="Oval 238">
                  <a:extLst>
                    <a:ext uri="{FF2B5EF4-FFF2-40B4-BE49-F238E27FC236}">
                      <a16:creationId xmlns:a16="http://schemas.microsoft.com/office/drawing/2014/main" id="{9ED2DF81-367A-4946-BE0C-C7CAA34A2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59" name="Oval 239">
                  <a:extLst>
                    <a:ext uri="{FF2B5EF4-FFF2-40B4-BE49-F238E27FC236}">
                      <a16:creationId xmlns:a16="http://schemas.microsoft.com/office/drawing/2014/main" id="{EB5D7193-6181-6645-9EE0-D1EB6BED95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0" name="Oval 240">
                  <a:extLst>
                    <a:ext uri="{FF2B5EF4-FFF2-40B4-BE49-F238E27FC236}">
                      <a16:creationId xmlns:a16="http://schemas.microsoft.com/office/drawing/2014/main" id="{96B34E41-11B1-8344-8A92-49BCF85ED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1451" name="Group 241">
              <a:extLst>
                <a:ext uri="{FF2B5EF4-FFF2-40B4-BE49-F238E27FC236}">
                  <a16:creationId xmlns:a16="http://schemas.microsoft.com/office/drawing/2014/main" id="{674CC7E9-2487-A04C-BD34-3DABD755E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1452" name="Group 242">
                <a:extLst>
                  <a:ext uri="{FF2B5EF4-FFF2-40B4-BE49-F238E27FC236}">
                    <a16:creationId xmlns:a16="http://schemas.microsoft.com/office/drawing/2014/main" id="{C66250F5-18F9-3A48-822D-B61073F3FF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>
                  <a:extLst>
                    <a:ext uri="{FF2B5EF4-FFF2-40B4-BE49-F238E27FC236}">
                      <a16:creationId xmlns:a16="http://schemas.microsoft.com/office/drawing/2014/main" id="{5DA23F43-EB43-5E41-B481-D1DBB6F85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4" name="Oval 244">
                  <a:extLst>
                    <a:ext uri="{FF2B5EF4-FFF2-40B4-BE49-F238E27FC236}">
                      <a16:creationId xmlns:a16="http://schemas.microsoft.com/office/drawing/2014/main" id="{62D77F1E-5FAC-474E-A1D6-1BAD0D2B2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5" name="Oval 245">
                  <a:extLst>
                    <a:ext uri="{FF2B5EF4-FFF2-40B4-BE49-F238E27FC236}">
                      <a16:creationId xmlns:a16="http://schemas.microsoft.com/office/drawing/2014/main" id="{87BA1EDE-331D-F743-9DF5-8FA6634BE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6" name="Oval 246">
                  <a:extLst>
                    <a:ext uri="{FF2B5EF4-FFF2-40B4-BE49-F238E27FC236}">
                      <a16:creationId xmlns:a16="http://schemas.microsoft.com/office/drawing/2014/main" id="{5E007EE7-BFCD-2E4B-9F21-E1BB1F301B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7" name="Oval 247">
                  <a:extLst>
                    <a:ext uri="{FF2B5EF4-FFF2-40B4-BE49-F238E27FC236}">
                      <a16:creationId xmlns:a16="http://schemas.microsoft.com/office/drawing/2014/main" id="{2BFC4052-3EC9-064D-81E1-F24B9EF9D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8" name="Oval 248">
                  <a:extLst>
                    <a:ext uri="{FF2B5EF4-FFF2-40B4-BE49-F238E27FC236}">
                      <a16:creationId xmlns:a16="http://schemas.microsoft.com/office/drawing/2014/main" id="{0D88D965-3F8A-E64D-AC1F-4251F6562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69" name="Oval 249">
                  <a:extLst>
                    <a:ext uri="{FF2B5EF4-FFF2-40B4-BE49-F238E27FC236}">
                      <a16:creationId xmlns:a16="http://schemas.microsoft.com/office/drawing/2014/main" id="{E62BC391-8E75-7947-AE74-92940033A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0" name="Oval 250">
                  <a:extLst>
                    <a:ext uri="{FF2B5EF4-FFF2-40B4-BE49-F238E27FC236}">
                      <a16:creationId xmlns:a16="http://schemas.microsoft.com/office/drawing/2014/main" id="{558F6325-E5AC-DF4C-82BE-E1CAD88A9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1" name="Oval 251">
                  <a:extLst>
                    <a:ext uri="{FF2B5EF4-FFF2-40B4-BE49-F238E27FC236}">
                      <a16:creationId xmlns:a16="http://schemas.microsoft.com/office/drawing/2014/main" id="{C3F82D1E-783B-F14B-B693-E3CC9753B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2" name="Oval 252">
                  <a:extLst>
                    <a:ext uri="{FF2B5EF4-FFF2-40B4-BE49-F238E27FC236}">
                      <a16:creationId xmlns:a16="http://schemas.microsoft.com/office/drawing/2014/main" id="{C0A353C4-65C7-3846-B122-001D276B4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3" name="Oval 253">
                  <a:extLst>
                    <a:ext uri="{FF2B5EF4-FFF2-40B4-BE49-F238E27FC236}">
                      <a16:creationId xmlns:a16="http://schemas.microsoft.com/office/drawing/2014/main" id="{E617CFD7-C310-024E-B2C7-1E84C7FFF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4" name="Oval 254">
                  <a:extLst>
                    <a:ext uri="{FF2B5EF4-FFF2-40B4-BE49-F238E27FC236}">
                      <a16:creationId xmlns:a16="http://schemas.microsoft.com/office/drawing/2014/main" id="{3E08B6BB-7AAF-954A-817F-2F7898C255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5" name="Oval 255">
                  <a:extLst>
                    <a:ext uri="{FF2B5EF4-FFF2-40B4-BE49-F238E27FC236}">
                      <a16:creationId xmlns:a16="http://schemas.microsoft.com/office/drawing/2014/main" id="{97DA13F2-1599-1F4B-9DA7-E488904C2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6" name="Oval 256">
                  <a:extLst>
                    <a:ext uri="{FF2B5EF4-FFF2-40B4-BE49-F238E27FC236}">
                      <a16:creationId xmlns:a16="http://schemas.microsoft.com/office/drawing/2014/main" id="{DA0A3365-B547-A94A-8E21-0758D361D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453" name="Group 257">
                <a:extLst>
                  <a:ext uri="{FF2B5EF4-FFF2-40B4-BE49-F238E27FC236}">
                    <a16:creationId xmlns:a16="http://schemas.microsoft.com/office/drawing/2014/main" id="{7793A8D0-5712-F74F-AC11-02E75E05C0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>
                  <a:extLst>
                    <a:ext uri="{FF2B5EF4-FFF2-40B4-BE49-F238E27FC236}">
                      <a16:creationId xmlns:a16="http://schemas.microsoft.com/office/drawing/2014/main" id="{4421DE1E-7458-3940-BB27-934D281EB6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79" name="Oval 259">
                  <a:extLst>
                    <a:ext uri="{FF2B5EF4-FFF2-40B4-BE49-F238E27FC236}">
                      <a16:creationId xmlns:a16="http://schemas.microsoft.com/office/drawing/2014/main" id="{A2882AE1-067E-0740-B773-94ED4F4FDF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0" name="Oval 260">
                  <a:extLst>
                    <a:ext uri="{FF2B5EF4-FFF2-40B4-BE49-F238E27FC236}">
                      <a16:creationId xmlns:a16="http://schemas.microsoft.com/office/drawing/2014/main" id="{960F1F1F-E906-5B4B-8CEA-BEA71B763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1" name="Oval 261">
                  <a:extLst>
                    <a:ext uri="{FF2B5EF4-FFF2-40B4-BE49-F238E27FC236}">
                      <a16:creationId xmlns:a16="http://schemas.microsoft.com/office/drawing/2014/main" id="{AC499C88-9647-434E-A98E-061AB3427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2" name="Oval 262">
                  <a:extLst>
                    <a:ext uri="{FF2B5EF4-FFF2-40B4-BE49-F238E27FC236}">
                      <a16:creationId xmlns:a16="http://schemas.microsoft.com/office/drawing/2014/main" id="{B81C33DE-2943-A045-974F-F3DA735B9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3" name="Oval 263">
                  <a:extLst>
                    <a:ext uri="{FF2B5EF4-FFF2-40B4-BE49-F238E27FC236}">
                      <a16:creationId xmlns:a16="http://schemas.microsoft.com/office/drawing/2014/main" id="{8E1EEB9C-8B3E-6D4B-9E92-34E246383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4" name="Oval 264">
                  <a:extLst>
                    <a:ext uri="{FF2B5EF4-FFF2-40B4-BE49-F238E27FC236}">
                      <a16:creationId xmlns:a16="http://schemas.microsoft.com/office/drawing/2014/main" id="{CAA077D9-10F5-9343-8212-C9B295124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5" name="Oval 265">
                  <a:extLst>
                    <a:ext uri="{FF2B5EF4-FFF2-40B4-BE49-F238E27FC236}">
                      <a16:creationId xmlns:a16="http://schemas.microsoft.com/office/drawing/2014/main" id="{885BED3A-8C14-3940-A933-34E216A646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6" name="Oval 266">
                  <a:extLst>
                    <a:ext uri="{FF2B5EF4-FFF2-40B4-BE49-F238E27FC236}">
                      <a16:creationId xmlns:a16="http://schemas.microsoft.com/office/drawing/2014/main" id="{91261F7B-3EDF-E84F-8B8A-828CFCA6D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7" name="Oval 267">
                  <a:extLst>
                    <a:ext uri="{FF2B5EF4-FFF2-40B4-BE49-F238E27FC236}">
                      <a16:creationId xmlns:a16="http://schemas.microsoft.com/office/drawing/2014/main" id="{4C04D7A9-F6C4-7646-8D2F-813A2D302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8" name="Oval 268">
                  <a:extLst>
                    <a:ext uri="{FF2B5EF4-FFF2-40B4-BE49-F238E27FC236}">
                      <a16:creationId xmlns:a16="http://schemas.microsoft.com/office/drawing/2014/main" id="{6193DC50-0B18-C044-9B02-061CAD19BA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89" name="Oval 269">
                  <a:extLst>
                    <a:ext uri="{FF2B5EF4-FFF2-40B4-BE49-F238E27FC236}">
                      <a16:creationId xmlns:a16="http://schemas.microsoft.com/office/drawing/2014/main" id="{21271334-DC95-1A49-AAEE-ADEEA99E7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90" name="Oval 270">
                  <a:extLst>
                    <a:ext uri="{FF2B5EF4-FFF2-40B4-BE49-F238E27FC236}">
                      <a16:creationId xmlns:a16="http://schemas.microsoft.com/office/drawing/2014/main" id="{66A116D8-7EEF-9347-AAE3-6922B557A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0991" name="Oval 271">
                  <a:extLst>
                    <a:ext uri="{FF2B5EF4-FFF2-40B4-BE49-F238E27FC236}">
                      <a16:creationId xmlns:a16="http://schemas.microsoft.com/office/drawing/2014/main" id="{13ECE1C7-5C04-DE4E-8C21-A7C28829B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670992" name="Group 272">
            <a:extLst>
              <a:ext uri="{FF2B5EF4-FFF2-40B4-BE49-F238E27FC236}">
                <a16:creationId xmlns:a16="http://schemas.microsoft.com/office/drawing/2014/main" id="{D6E38A47-3AFA-4C42-9787-EBDFB9ED09AA}"/>
              </a:ext>
            </a:extLst>
          </p:cNvPr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80796" name="Group 273">
              <a:extLst>
                <a:ext uri="{FF2B5EF4-FFF2-40B4-BE49-F238E27FC236}">
                  <a16:creationId xmlns:a16="http://schemas.microsoft.com/office/drawing/2014/main" id="{3B4693E3-3FF8-4146-B1E4-2E49FA048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>
                <a:extLst>
                  <a:ext uri="{FF2B5EF4-FFF2-40B4-BE49-F238E27FC236}">
                    <a16:creationId xmlns:a16="http://schemas.microsoft.com/office/drawing/2014/main" id="{6A0CF994-7659-0B46-B451-11D3884A4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995" name="Oval 275">
                <a:extLst>
                  <a:ext uri="{FF2B5EF4-FFF2-40B4-BE49-F238E27FC236}">
                    <a16:creationId xmlns:a16="http://schemas.microsoft.com/office/drawing/2014/main" id="{D9A15934-6397-8C4C-804B-06519ECF8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996" name="Oval 276">
                <a:extLst>
                  <a:ext uri="{FF2B5EF4-FFF2-40B4-BE49-F238E27FC236}">
                    <a16:creationId xmlns:a16="http://schemas.microsoft.com/office/drawing/2014/main" id="{001E4F40-FA31-284B-8FD1-CC315A267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997" name="Oval 277">
                <a:extLst>
                  <a:ext uri="{FF2B5EF4-FFF2-40B4-BE49-F238E27FC236}">
                    <a16:creationId xmlns:a16="http://schemas.microsoft.com/office/drawing/2014/main" id="{1FC3AE90-E8DD-0745-A531-AF18611F9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998" name="Oval 278">
                <a:extLst>
                  <a:ext uri="{FF2B5EF4-FFF2-40B4-BE49-F238E27FC236}">
                    <a16:creationId xmlns:a16="http://schemas.microsoft.com/office/drawing/2014/main" id="{6F074DC5-F77B-7C4B-AE7A-E31897A08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0999" name="Oval 279">
                <a:extLst>
                  <a:ext uri="{FF2B5EF4-FFF2-40B4-BE49-F238E27FC236}">
                    <a16:creationId xmlns:a16="http://schemas.microsoft.com/office/drawing/2014/main" id="{0643B89C-F3C6-0C41-9785-1FD6DBE96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0" name="Oval 280">
                <a:extLst>
                  <a:ext uri="{FF2B5EF4-FFF2-40B4-BE49-F238E27FC236}">
                    <a16:creationId xmlns:a16="http://schemas.microsoft.com/office/drawing/2014/main" id="{6B9837F2-71CF-4C40-A5BE-05193C18F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1" name="Oval 281">
                <a:extLst>
                  <a:ext uri="{FF2B5EF4-FFF2-40B4-BE49-F238E27FC236}">
                    <a16:creationId xmlns:a16="http://schemas.microsoft.com/office/drawing/2014/main" id="{532CA89F-743E-7544-AB13-E45EA2544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2" name="Oval 282">
                <a:extLst>
                  <a:ext uri="{FF2B5EF4-FFF2-40B4-BE49-F238E27FC236}">
                    <a16:creationId xmlns:a16="http://schemas.microsoft.com/office/drawing/2014/main" id="{FEC9D02D-7188-DB4B-8447-B33CF381B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3" name="Oval 283">
                <a:extLst>
                  <a:ext uri="{FF2B5EF4-FFF2-40B4-BE49-F238E27FC236}">
                    <a16:creationId xmlns:a16="http://schemas.microsoft.com/office/drawing/2014/main" id="{B6AC1C95-B551-4F43-83BE-23B2AFFF0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4" name="Oval 284">
                <a:extLst>
                  <a:ext uri="{FF2B5EF4-FFF2-40B4-BE49-F238E27FC236}">
                    <a16:creationId xmlns:a16="http://schemas.microsoft.com/office/drawing/2014/main" id="{4DFB2CF5-C7E5-8B4B-B594-B59DA1269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5" name="Oval 285">
                <a:extLst>
                  <a:ext uri="{FF2B5EF4-FFF2-40B4-BE49-F238E27FC236}">
                    <a16:creationId xmlns:a16="http://schemas.microsoft.com/office/drawing/2014/main" id="{41A03176-F3A7-704F-BE25-17F77C8A6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6" name="Oval 286">
                <a:extLst>
                  <a:ext uri="{FF2B5EF4-FFF2-40B4-BE49-F238E27FC236}">
                    <a16:creationId xmlns:a16="http://schemas.microsoft.com/office/drawing/2014/main" id="{B086E1E7-83B7-6041-BDC5-8BF0A7C53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07" name="Oval 287">
                <a:extLst>
                  <a:ext uri="{FF2B5EF4-FFF2-40B4-BE49-F238E27FC236}">
                    <a16:creationId xmlns:a16="http://schemas.microsoft.com/office/drawing/2014/main" id="{5C3ED2C2-00F4-6F43-B456-AECF916C0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797" name="Group 288">
              <a:extLst>
                <a:ext uri="{FF2B5EF4-FFF2-40B4-BE49-F238E27FC236}">
                  <a16:creationId xmlns:a16="http://schemas.microsoft.com/office/drawing/2014/main" id="{1B73802B-73E8-644E-BF7F-D9044C8EB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>
                <a:extLst>
                  <a:ext uri="{FF2B5EF4-FFF2-40B4-BE49-F238E27FC236}">
                    <a16:creationId xmlns:a16="http://schemas.microsoft.com/office/drawing/2014/main" id="{4EF0914B-3C6C-264D-8B4F-D16384274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0" name="Oval 290">
                <a:extLst>
                  <a:ext uri="{FF2B5EF4-FFF2-40B4-BE49-F238E27FC236}">
                    <a16:creationId xmlns:a16="http://schemas.microsoft.com/office/drawing/2014/main" id="{A9C09704-0D51-A542-8157-3AFB0F056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1" name="Oval 291">
                <a:extLst>
                  <a:ext uri="{FF2B5EF4-FFF2-40B4-BE49-F238E27FC236}">
                    <a16:creationId xmlns:a16="http://schemas.microsoft.com/office/drawing/2014/main" id="{D8829482-3533-B44E-A777-454C06B3D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2" name="Oval 292">
                <a:extLst>
                  <a:ext uri="{FF2B5EF4-FFF2-40B4-BE49-F238E27FC236}">
                    <a16:creationId xmlns:a16="http://schemas.microsoft.com/office/drawing/2014/main" id="{346CCE69-DA69-9140-BEB0-0E279059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3" name="Oval 293">
                <a:extLst>
                  <a:ext uri="{FF2B5EF4-FFF2-40B4-BE49-F238E27FC236}">
                    <a16:creationId xmlns:a16="http://schemas.microsoft.com/office/drawing/2014/main" id="{2FF6B946-B1B6-0D46-9067-917E7FFDB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4" name="Oval 294">
                <a:extLst>
                  <a:ext uri="{FF2B5EF4-FFF2-40B4-BE49-F238E27FC236}">
                    <a16:creationId xmlns:a16="http://schemas.microsoft.com/office/drawing/2014/main" id="{1DCF0659-933D-C54E-B074-6389245E6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5" name="Oval 295">
                <a:extLst>
                  <a:ext uri="{FF2B5EF4-FFF2-40B4-BE49-F238E27FC236}">
                    <a16:creationId xmlns:a16="http://schemas.microsoft.com/office/drawing/2014/main" id="{86538CA7-78D6-FA4F-AF3E-BDB49383F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6" name="Oval 296">
                <a:extLst>
                  <a:ext uri="{FF2B5EF4-FFF2-40B4-BE49-F238E27FC236}">
                    <a16:creationId xmlns:a16="http://schemas.microsoft.com/office/drawing/2014/main" id="{ED783A02-23A3-D248-B895-C4858BB32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7" name="Oval 297">
                <a:extLst>
                  <a:ext uri="{FF2B5EF4-FFF2-40B4-BE49-F238E27FC236}">
                    <a16:creationId xmlns:a16="http://schemas.microsoft.com/office/drawing/2014/main" id="{A273E3FC-3195-0347-A178-DB42658D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8" name="Oval 298">
                <a:extLst>
                  <a:ext uri="{FF2B5EF4-FFF2-40B4-BE49-F238E27FC236}">
                    <a16:creationId xmlns:a16="http://schemas.microsoft.com/office/drawing/2014/main" id="{6CD41971-A6A1-F447-BF21-707E64789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19" name="Oval 299">
                <a:extLst>
                  <a:ext uri="{FF2B5EF4-FFF2-40B4-BE49-F238E27FC236}">
                    <a16:creationId xmlns:a16="http://schemas.microsoft.com/office/drawing/2014/main" id="{1162462D-CF30-7444-9872-481434A8F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0" name="Oval 300">
                <a:extLst>
                  <a:ext uri="{FF2B5EF4-FFF2-40B4-BE49-F238E27FC236}">
                    <a16:creationId xmlns:a16="http://schemas.microsoft.com/office/drawing/2014/main" id="{EAA32FE0-BDC9-B541-8DBE-CBD8F43F1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1" name="Oval 301">
                <a:extLst>
                  <a:ext uri="{FF2B5EF4-FFF2-40B4-BE49-F238E27FC236}">
                    <a16:creationId xmlns:a16="http://schemas.microsoft.com/office/drawing/2014/main" id="{88B86E80-93DC-F04E-BE85-D44410831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2" name="Oval 302">
                <a:extLst>
                  <a:ext uri="{FF2B5EF4-FFF2-40B4-BE49-F238E27FC236}">
                    <a16:creationId xmlns:a16="http://schemas.microsoft.com/office/drawing/2014/main" id="{385B3E9B-6954-DB40-9145-E80A5028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798" name="Group 303">
              <a:extLst>
                <a:ext uri="{FF2B5EF4-FFF2-40B4-BE49-F238E27FC236}">
                  <a16:creationId xmlns:a16="http://schemas.microsoft.com/office/drawing/2014/main" id="{881107A5-2A3C-2245-9C97-71BE2CA19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>
                <a:extLst>
                  <a:ext uri="{FF2B5EF4-FFF2-40B4-BE49-F238E27FC236}">
                    <a16:creationId xmlns:a16="http://schemas.microsoft.com/office/drawing/2014/main" id="{3FD6771E-4B97-AE4D-9FBE-34A6821D0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5" name="Oval 305">
                <a:extLst>
                  <a:ext uri="{FF2B5EF4-FFF2-40B4-BE49-F238E27FC236}">
                    <a16:creationId xmlns:a16="http://schemas.microsoft.com/office/drawing/2014/main" id="{1D967324-07E9-4D4A-8AF1-674F90E22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6" name="Oval 306">
                <a:extLst>
                  <a:ext uri="{FF2B5EF4-FFF2-40B4-BE49-F238E27FC236}">
                    <a16:creationId xmlns:a16="http://schemas.microsoft.com/office/drawing/2014/main" id="{554FD5BD-B501-FF47-B399-913C85AB8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7" name="Oval 307">
                <a:extLst>
                  <a:ext uri="{FF2B5EF4-FFF2-40B4-BE49-F238E27FC236}">
                    <a16:creationId xmlns:a16="http://schemas.microsoft.com/office/drawing/2014/main" id="{E68CEF25-52FB-034B-9F06-D7E52FC12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8" name="Oval 308">
                <a:extLst>
                  <a:ext uri="{FF2B5EF4-FFF2-40B4-BE49-F238E27FC236}">
                    <a16:creationId xmlns:a16="http://schemas.microsoft.com/office/drawing/2014/main" id="{7625C287-7B7C-E440-AE1D-15CABFE0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29" name="Oval 309">
                <a:extLst>
                  <a:ext uri="{FF2B5EF4-FFF2-40B4-BE49-F238E27FC236}">
                    <a16:creationId xmlns:a16="http://schemas.microsoft.com/office/drawing/2014/main" id="{95E58B5A-16B8-9740-B7EC-CDF87289F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0" name="Oval 310">
                <a:extLst>
                  <a:ext uri="{FF2B5EF4-FFF2-40B4-BE49-F238E27FC236}">
                    <a16:creationId xmlns:a16="http://schemas.microsoft.com/office/drawing/2014/main" id="{06D78A8D-351A-8348-93DF-A854B9303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1" name="Oval 311">
                <a:extLst>
                  <a:ext uri="{FF2B5EF4-FFF2-40B4-BE49-F238E27FC236}">
                    <a16:creationId xmlns:a16="http://schemas.microsoft.com/office/drawing/2014/main" id="{3697556A-0A4F-234B-8089-D07E19FB6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2" name="Oval 312">
                <a:extLst>
                  <a:ext uri="{FF2B5EF4-FFF2-40B4-BE49-F238E27FC236}">
                    <a16:creationId xmlns:a16="http://schemas.microsoft.com/office/drawing/2014/main" id="{02EEF630-5EE7-8F4F-8967-650F7A39B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3" name="Oval 313">
                <a:extLst>
                  <a:ext uri="{FF2B5EF4-FFF2-40B4-BE49-F238E27FC236}">
                    <a16:creationId xmlns:a16="http://schemas.microsoft.com/office/drawing/2014/main" id="{A53618BA-0ACF-7A49-8959-7B070CE57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4" name="Oval 314">
                <a:extLst>
                  <a:ext uri="{FF2B5EF4-FFF2-40B4-BE49-F238E27FC236}">
                    <a16:creationId xmlns:a16="http://schemas.microsoft.com/office/drawing/2014/main" id="{F194CC1E-B488-F748-A697-84BFEF752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5" name="Oval 315">
                <a:extLst>
                  <a:ext uri="{FF2B5EF4-FFF2-40B4-BE49-F238E27FC236}">
                    <a16:creationId xmlns:a16="http://schemas.microsoft.com/office/drawing/2014/main" id="{E8262818-17E0-F148-9831-1AF253E8E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6" name="Oval 316">
                <a:extLst>
                  <a:ext uri="{FF2B5EF4-FFF2-40B4-BE49-F238E27FC236}">
                    <a16:creationId xmlns:a16="http://schemas.microsoft.com/office/drawing/2014/main" id="{F49E3896-A81C-F04F-8030-A8FB546BC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037" name="Oval 317">
                <a:extLst>
                  <a:ext uri="{FF2B5EF4-FFF2-40B4-BE49-F238E27FC236}">
                    <a16:creationId xmlns:a16="http://schemas.microsoft.com/office/drawing/2014/main" id="{A9008AF0-30BD-F644-B9BF-524D41219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799" name="Group 318">
              <a:extLst>
                <a:ext uri="{FF2B5EF4-FFF2-40B4-BE49-F238E27FC236}">
                  <a16:creationId xmlns:a16="http://schemas.microsoft.com/office/drawing/2014/main" id="{DC9B7DDB-9586-DF47-BDFC-BE69AF4C5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1358" name="Group 319">
                <a:extLst>
                  <a:ext uri="{FF2B5EF4-FFF2-40B4-BE49-F238E27FC236}">
                    <a16:creationId xmlns:a16="http://schemas.microsoft.com/office/drawing/2014/main" id="{A5F4DCAC-690F-2A47-BEF0-A1335A36DB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>
                  <a:extLst>
                    <a:ext uri="{FF2B5EF4-FFF2-40B4-BE49-F238E27FC236}">
                      <a16:creationId xmlns:a16="http://schemas.microsoft.com/office/drawing/2014/main" id="{E3A1C04C-78A6-1441-B58E-6C3EE284C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1" name="Oval 321">
                  <a:extLst>
                    <a:ext uri="{FF2B5EF4-FFF2-40B4-BE49-F238E27FC236}">
                      <a16:creationId xmlns:a16="http://schemas.microsoft.com/office/drawing/2014/main" id="{5F611AA5-D8B3-6E45-9223-F38048A0EC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2" name="Oval 322">
                  <a:extLst>
                    <a:ext uri="{FF2B5EF4-FFF2-40B4-BE49-F238E27FC236}">
                      <a16:creationId xmlns:a16="http://schemas.microsoft.com/office/drawing/2014/main" id="{736244B8-A874-BE47-9D0C-242C94D98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3" name="Oval 323">
                  <a:extLst>
                    <a:ext uri="{FF2B5EF4-FFF2-40B4-BE49-F238E27FC236}">
                      <a16:creationId xmlns:a16="http://schemas.microsoft.com/office/drawing/2014/main" id="{C191FF0F-98C6-014E-8DDB-F1F0CAB5E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4" name="Oval 324">
                  <a:extLst>
                    <a:ext uri="{FF2B5EF4-FFF2-40B4-BE49-F238E27FC236}">
                      <a16:creationId xmlns:a16="http://schemas.microsoft.com/office/drawing/2014/main" id="{2F7C5E56-4C69-7944-8420-F634C56D9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5" name="Oval 325">
                  <a:extLst>
                    <a:ext uri="{FF2B5EF4-FFF2-40B4-BE49-F238E27FC236}">
                      <a16:creationId xmlns:a16="http://schemas.microsoft.com/office/drawing/2014/main" id="{9D7D9AB7-E803-E94E-940C-C0709AA67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6" name="Oval 326">
                  <a:extLst>
                    <a:ext uri="{FF2B5EF4-FFF2-40B4-BE49-F238E27FC236}">
                      <a16:creationId xmlns:a16="http://schemas.microsoft.com/office/drawing/2014/main" id="{79B00783-9BA4-FC49-817C-D52591027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7" name="Oval 327">
                  <a:extLst>
                    <a:ext uri="{FF2B5EF4-FFF2-40B4-BE49-F238E27FC236}">
                      <a16:creationId xmlns:a16="http://schemas.microsoft.com/office/drawing/2014/main" id="{6148934F-82E5-FC45-812C-44D415D636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8" name="Oval 328">
                  <a:extLst>
                    <a:ext uri="{FF2B5EF4-FFF2-40B4-BE49-F238E27FC236}">
                      <a16:creationId xmlns:a16="http://schemas.microsoft.com/office/drawing/2014/main" id="{20011436-028C-D94F-81A4-B7498ECED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49" name="Oval 329">
                  <a:extLst>
                    <a:ext uri="{FF2B5EF4-FFF2-40B4-BE49-F238E27FC236}">
                      <a16:creationId xmlns:a16="http://schemas.microsoft.com/office/drawing/2014/main" id="{CDFC99E9-1D28-BE47-86E5-888660AA0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0" name="Oval 330">
                  <a:extLst>
                    <a:ext uri="{FF2B5EF4-FFF2-40B4-BE49-F238E27FC236}">
                      <a16:creationId xmlns:a16="http://schemas.microsoft.com/office/drawing/2014/main" id="{7846F29D-CCD0-9648-A758-F3E16FE66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1" name="Oval 331">
                  <a:extLst>
                    <a:ext uri="{FF2B5EF4-FFF2-40B4-BE49-F238E27FC236}">
                      <a16:creationId xmlns:a16="http://schemas.microsoft.com/office/drawing/2014/main" id="{7E1AD274-BD6F-BC4F-9CBC-BFE5314E5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2" name="Oval 332">
                  <a:extLst>
                    <a:ext uri="{FF2B5EF4-FFF2-40B4-BE49-F238E27FC236}">
                      <a16:creationId xmlns:a16="http://schemas.microsoft.com/office/drawing/2014/main" id="{C1857DD0-8F4F-5643-BA9C-EEC1C390A0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3" name="Oval 333">
                  <a:extLst>
                    <a:ext uri="{FF2B5EF4-FFF2-40B4-BE49-F238E27FC236}">
                      <a16:creationId xmlns:a16="http://schemas.microsoft.com/office/drawing/2014/main" id="{3215B041-207B-994E-905B-A6341A8656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359" name="Group 334">
                <a:extLst>
                  <a:ext uri="{FF2B5EF4-FFF2-40B4-BE49-F238E27FC236}">
                    <a16:creationId xmlns:a16="http://schemas.microsoft.com/office/drawing/2014/main" id="{A39E5FB6-506E-A240-8771-607D3F740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>
                  <a:extLst>
                    <a:ext uri="{FF2B5EF4-FFF2-40B4-BE49-F238E27FC236}">
                      <a16:creationId xmlns:a16="http://schemas.microsoft.com/office/drawing/2014/main" id="{9A5CBD70-A183-1940-8A3C-410709D355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6" name="Oval 336">
                  <a:extLst>
                    <a:ext uri="{FF2B5EF4-FFF2-40B4-BE49-F238E27FC236}">
                      <a16:creationId xmlns:a16="http://schemas.microsoft.com/office/drawing/2014/main" id="{630A58E4-6234-3D4D-8E3A-4C4F2A973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7" name="Oval 337">
                  <a:extLst>
                    <a:ext uri="{FF2B5EF4-FFF2-40B4-BE49-F238E27FC236}">
                      <a16:creationId xmlns:a16="http://schemas.microsoft.com/office/drawing/2014/main" id="{2F4C7655-5C9F-BE4E-AAEF-128924A85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8" name="Oval 338">
                  <a:extLst>
                    <a:ext uri="{FF2B5EF4-FFF2-40B4-BE49-F238E27FC236}">
                      <a16:creationId xmlns:a16="http://schemas.microsoft.com/office/drawing/2014/main" id="{583214DD-D338-F74A-B5A7-AC75195E8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59" name="Oval 339">
                  <a:extLst>
                    <a:ext uri="{FF2B5EF4-FFF2-40B4-BE49-F238E27FC236}">
                      <a16:creationId xmlns:a16="http://schemas.microsoft.com/office/drawing/2014/main" id="{0DDFC17B-F86C-C344-9F79-5BA3178C6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0" name="Oval 340">
                  <a:extLst>
                    <a:ext uri="{FF2B5EF4-FFF2-40B4-BE49-F238E27FC236}">
                      <a16:creationId xmlns:a16="http://schemas.microsoft.com/office/drawing/2014/main" id="{1C66B7A4-B221-E04D-B0D9-436F6F220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1" name="Oval 341">
                  <a:extLst>
                    <a:ext uri="{FF2B5EF4-FFF2-40B4-BE49-F238E27FC236}">
                      <a16:creationId xmlns:a16="http://schemas.microsoft.com/office/drawing/2014/main" id="{E3233F99-3999-ED46-A1A7-C74A8DC5B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2" name="Oval 342">
                  <a:extLst>
                    <a:ext uri="{FF2B5EF4-FFF2-40B4-BE49-F238E27FC236}">
                      <a16:creationId xmlns:a16="http://schemas.microsoft.com/office/drawing/2014/main" id="{D9FE4386-67FA-5943-8BBE-1BEBF7F90E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3" name="Oval 343">
                  <a:extLst>
                    <a:ext uri="{FF2B5EF4-FFF2-40B4-BE49-F238E27FC236}">
                      <a16:creationId xmlns:a16="http://schemas.microsoft.com/office/drawing/2014/main" id="{048B7A0F-EEF7-EC43-87DB-4018DDCEC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4" name="Oval 344">
                  <a:extLst>
                    <a:ext uri="{FF2B5EF4-FFF2-40B4-BE49-F238E27FC236}">
                      <a16:creationId xmlns:a16="http://schemas.microsoft.com/office/drawing/2014/main" id="{79BA866C-D2A3-BD44-AC9F-9B16ACDB46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5" name="Oval 345">
                  <a:extLst>
                    <a:ext uri="{FF2B5EF4-FFF2-40B4-BE49-F238E27FC236}">
                      <a16:creationId xmlns:a16="http://schemas.microsoft.com/office/drawing/2014/main" id="{2E3520F8-7F73-F141-9BCB-3114C61AD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6" name="Oval 346">
                  <a:extLst>
                    <a:ext uri="{FF2B5EF4-FFF2-40B4-BE49-F238E27FC236}">
                      <a16:creationId xmlns:a16="http://schemas.microsoft.com/office/drawing/2014/main" id="{7E3D38AB-DB81-1942-AD8D-4E1D5A422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7" name="Oval 347">
                  <a:extLst>
                    <a:ext uri="{FF2B5EF4-FFF2-40B4-BE49-F238E27FC236}">
                      <a16:creationId xmlns:a16="http://schemas.microsoft.com/office/drawing/2014/main" id="{0C8DD5F2-A87E-4C4B-A2D4-6FBC57258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68" name="Oval 348">
                  <a:extLst>
                    <a:ext uri="{FF2B5EF4-FFF2-40B4-BE49-F238E27FC236}">
                      <a16:creationId xmlns:a16="http://schemas.microsoft.com/office/drawing/2014/main" id="{E333140C-8D96-5944-A320-1CA4F6C87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0" name="Group 349">
              <a:extLst>
                <a:ext uri="{FF2B5EF4-FFF2-40B4-BE49-F238E27FC236}">
                  <a16:creationId xmlns:a16="http://schemas.microsoft.com/office/drawing/2014/main" id="{41104404-46C1-784D-8D24-EDC34FE27B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1328" name="Group 350">
                <a:extLst>
                  <a:ext uri="{FF2B5EF4-FFF2-40B4-BE49-F238E27FC236}">
                    <a16:creationId xmlns:a16="http://schemas.microsoft.com/office/drawing/2014/main" id="{B4D4BE14-A80A-0347-AF69-C753ACA43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>
                  <a:extLst>
                    <a:ext uri="{FF2B5EF4-FFF2-40B4-BE49-F238E27FC236}">
                      <a16:creationId xmlns:a16="http://schemas.microsoft.com/office/drawing/2014/main" id="{B968B3D7-9081-124B-B036-DA46F50B3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2" name="Oval 352">
                  <a:extLst>
                    <a:ext uri="{FF2B5EF4-FFF2-40B4-BE49-F238E27FC236}">
                      <a16:creationId xmlns:a16="http://schemas.microsoft.com/office/drawing/2014/main" id="{F6CEFF24-D165-684F-A23C-038FA12384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3" name="Oval 353">
                  <a:extLst>
                    <a:ext uri="{FF2B5EF4-FFF2-40B4-BE49-F238E27FC236}">
                      <a16:creationId xmlns:a16="http://schemas.microsoft.com/office/drawing/2014/main" id="{ED5160BA-9200-F347-B137-C69DD6221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4" name="Oval 354">
                  <a:extLst>
                    <a:ext uri="{FF2B5EF4-FFF2-40B4-BE49-F238E27FC236}">
                      <a16:creationId xmlns:a16="http://schemas.microsoft.com/office/drawing/2014/main" id="{8218F82F-C416-4146-9FC4-FF1D7DF6C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5" name="Oval 355">
                  <a:extLst>
                    <a:ext uri="{FF2B5EF4-FFF2-40B4-BE49-F238E27FC236}">
                      <a16:creationId xmlns:a16="http://schemas.microsoft.com/office/drawing/2014/main" id="{9F5667FC-20A1-BE41-B09B-30D733A1E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6" name="Oval 356">
                  <a:extLst>
                    <a:ext uri="{FF2B5EF4-FFF2-40B4-BE49-F238E27FC236}">
                      <a16:creationId xmlns:a16="http://schemas.microsoft.com/office/drawing/2014/main" id="{CD7B7B32-88D7-7A4B-A059-FD84A4A0F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7" name="Oval 357">
                  <a:extLst>
                    <a:ext uri="{FF2B5EF4-FFF2-40B4-BE49-F238E27FC236}">
                      <a16:creationId xmlns:a16="http://schemas.microsoft.com/office/drawing/2014/main" id="{1C740123-9E2A-FA45-8B4D-A4D9039B6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8" name="Oval 358">
                  <a:extLst>
                    <a:ext uri="{FF2B5EF4-FFF2-40B4-BE49-F238E27FC236}">
                      <a16:creationId xmlns:a16="http://schemas.microsoft.com/office/drawing/2014/main" id="{3E442A2D-9139-854E-8C2A-34C4F54BD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79" name="Oval 359">
                  <a:extLst>
                    <a:ext uri="{FF2B5EF4-FFF2-40B4-BE49-F238E27FC236}">
                      <a16:creationId xmlns:a16="http://schemas.microsoft.com/office/drawing/2014/main" id="{B28F4F39-0B74-7B4D-BF91-2D90FD5EA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0" name="Oval 360">
                  <a:extLst>
                    <a:ext uri="{FF2B5EF4-FFF2-40B4-BE49-F238E27FC236}">
                      <a16:creationId xmlns:a16="http://schemas.microsoft.com/office/drawing/2014/main" id="{F11931BA-7A47-9F49-A6B2-F6421FCB78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1" name="Oval 361">
                  <a:extLst>
                    <a:ext uri="{FF2B5EF4-FFF2-40B4-BE49-F238E27FC236}">
                      <a16:creationId xmlns:a16="http://schemas.microsoft.com/office/drawing/2014/main" id="{2A5C4117-E804-B641-883D-7A6E0F205B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2" name="Oval 362">
                  <a:extLst>
                    <a:ext uri="{FF2B5EF4-FFF2-40B4-BE49-F238E27FC236}">
                      <a16:creationId xmlns:a16="http://schemas.microsoft.com/office/drawing/2014/main" id="{F1EA12E3-41B0-2348-B1BD-C36157BA3D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3" name="Oval 363">
                  <a:extLst>
                    <a:ext uri="{FF2B5EF4-FFF2-40B4-BE49-F238E27FC236}">
                      <a16:creationId xmlns:a16="http://schemas.microsoft.com/office/drawing/2014/main" id="{722B1F93-8BB5-8640-A33A-35F4569BD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4" name="Oval 364">
                  <a:extLst>
                    <a:ext uri="{FF2B5EF4-FFF2-40B4-BE49-F238E27FC236}">
                      <a16:creationId xmlns:a16="http://schemas.microsoft.com/office/drawing/2014/main" id="{66FF40E1-AC6E-8F47-A367-0D0EA6F23F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329" name="Group 365">
                <a:extLst>
                  <a:ext uri="{FF2B5EF4-FFF2-40B4-BE49-F238E27FC236}">
                    <a16:creationId xmlns:a16="http://schemas.microsoft.com/office/drawing/2014/main" id="{C07863FC-CFD8-CB46-8469-9DA4A89685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>
                  <a:extLst>
                    <a:ext uri="{FF2B5EF4-FFF2-40B4-BE49-F238E27FC236}">
                      <a16:creationId xmlns:a16="http://schemas.microsoft.com/office/drawing/2014/main" id="{8244598F-6BAD-6543-B4C7-F7ABD6D6E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7" name="Oval 367">
                  <a:extLst>
                    <a:ext uri="{FF2B5EF4-FFF2-40B4-BE49-F238E27FC236}">
                      <a16:creationId xmlns:a16="http://schemas.microsoft.com/office/drawing/2014/main" id="{34B1011B-DC51-9E4D-9218-C8DF4F0B7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8" name="Oval 368">
                  <a:extLst>
                    <a:ext uri="{FF2B5EF4-FFF2-40B4-BE49-F238E27FC236}">
                      <a16:creationId xmlns:a16="http://schemas.microsoft.com/office/drawing/2014/main" id="{56A52144-41DE-EF49-A0FA-80E3E5796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89" name="Oval 369">
                  <a:extLst>
                    <a:ext uri="{FF2B5EF4-FFF2-40B4-BE49-F238E27FC236}">
                      <a16:creationId xmlns:a16="http://schemas.microsoft.com/office/drawing/2014/main" id="{6B06D3D5-6985-DC4A-A57F-3DC81FE2D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0" name="Oval 370">
                  <a:extLst>
                    <a:ext uri="{FF2B5EF4-FFF2-40B4-BE49-F238E27FC236}">
                      <a16:creationId xmlns:a16="http://schemas.microsoft.com/office/drawing/2014/main" id="{5EEF933A-E7A1-4A4C-9D3C-70E6C8025D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1" name="Oval 371">
                  <a:extLst>
                    <a:ext uri="{FF2B5EF4-FFF2-40B4-BE49-F238E27FC236}">
                      <a16:creationId xmlns:a16="http://schemas.microsoft.com/office/drawing/2014/main" id="{7FD99520-819D-C645-9D9B-B71FF8A8D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2" name="Oval 372">
                  <a:extLst>
                    <a:ext uri="{FF2B5EF4-FFF2-40B4-BE49-F238E27FC236}">
                      <a16:creationId xmlns:a16="http://schemas.microsoft.com/office/drawing/2014/main" id="{18580106-CCF4-7347-9980-693D3C711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3" name="Oval 373">
                  <a:extLst>
                    <a:ext uri="{FF2B5EF4-FFF2-40B4-BE49-F238E27FC236}">
                      <a16:creationId xmlns:a16="http://schemas.microsoft.com/office/drawing/2014/main" id="{1D20E9DE-11BC-6B49-B9C1-6AAD919FD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4" name="Oval 374">
                  <a:extLst>
                    <a:ext uri="{FF2B5EF4-FFF2-40B4-BE49-F238E27FC236}">
                      <a16:creationId xmlns:a16="http://schemas.microsoft.com/office/drawing/2014/main" id="{8D21EE9F-224D-534A-84C6-CE08A04FD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5" name="Oval 375">
                  <a:extLst>
                    <a:ext uri="{FF2B5EF4-FFF2-40B4-BE49-F238E27FC236}">
                      <a16:creationId xmlns:a16="http://schemas.microsoft.com/office/drawing/2014/main" id="{C91EDA3C-DB29-A74A-A2DF-65066C4E1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6" name="Oval 376">
                  <a:extLst>
                    <a:ext uri="{FF2B5EF4-FFF2-40B4-BE49-F238E27FC236}">
                      <a16:creationId xmlns:a16="http://schemas.microsoft.com/office/drawing/2014/main" id="{DDE6DCE9-26A0-6543-81D5-259A858BE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7" name="Oval 377">
                  <a:extLst>
                    <a:ext uri="{FF2B5EF4-FFF2-40B4-BE49-F238E27FC236}">
                      <a16:creationId xmlns:a16="http://schemas.microsoft.com/office/drawing/2014/main" id="{09AF2C72-5539-9A45-AA1E-C2F188885E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8" name="Oval 378">
                  <a:extLst>
                    <a:ext uri="{FF2B5EF4-FFF2-40B4-BE49-F238E27FC236}">
                      <a16:creationId xmlns:a16="http://schemas.microsoft.com/office/drawing/2014/main" id="{56511E11-0A8D-5146-9B03-04C1964FD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099" name="Oval 379">
                  <a:extLst>
                    <a:ext uri="{FF2B5EF4-FFF2-40B4-BE49-F238E27FC236}">
                      <a16:creationId xmlns:a16="http://schemas.microsoft.com/office/drawing/2014/main" id="{9579E44D-031F-B64B-878C-EE6E8F0D3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1" name="Group 380">
              <a:extLst>
                <a:ext uri="{FF2B5EF4-FFF2-40B4-BE49-F238E27FC236}">
                  <a16:creationId xmlns:a16="http://schemas.microsoft.com/office/drawing/2014/main" id="{4336D86D-4DD8-A64B-A23C-E8E0D76A28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1298" name="Group 381">
                <a:extLst>
                  <a:ext uri="{FF2B5EF4-FFF2-40B4-BE49-F238E27FC236}">
                    <a16:creationId xmlns:a16="http://schemas.microsoft.com/office/drawing/2014/main" id="{C843AE5A-9B65-9449-9F61-F41CB939B9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>
                  <a:extLst>
                    <a:ext uri="{FF2B5EF4-FFF2-40B4-BE49-F238E27FC236}">
                      <a16:creationId xmlns:a16="http://schemas.microsoft.com/office/drawing/2014/main" id="{94A4838B-8EED-2148-B0D6-E2C4212AB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3" name="Oval 383">
                  <a:extLst>
                    <a:ext uri="{FF2B5EF4-FFF2-40B4-BE49-F238E27FC236}">
                      <a16:creationId xmlns:a16="http://schemas.microsoft.com/office/drawing/2014/main" id="{4FD5AF53-E44B-B842-8D6C-D18F58048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4" name="Oval 384">
                  <a:extLst>
                    <a:ext uri="{FF2B5EF4-FFF2-40B4-BE49-F238E27FC236}">
                      <a16:creationId xmlns:a16="http://schemas.microsoft.com/office/drawing/2014/main" id="{9A8BC348-18FD-674F-A018-1869F7208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5" name="Oval 385">
                  <a:extLst>
                    <a:ext uri="{FF2B5EF4-FFF2-40B4-BE49-F238E27FC236}">
                      <a16:creationId xmlns:a16="http://schemas.microsoft.com/office/drawing/2014/main" id="{207211D5-D858-4841-8DED-6268EBA75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6" name="Oval 386">
                  <a:extLst>
                    <a:ext uri="{FF2B5EF4-FFF2-40B4-BE49-F238E27FC236}">
                      <a16:creationId xmlns:a16="http://schemas.microsoft.com/office/drawing/2014/main" id="{70B54317-2385-B34B-A751-0F86F9F86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7" name="Oval 387">
                  <a:extLst>
                    <a:ext uri="{FF2B5EF4-FFF2-40B4-BE49-F238E27FC236}">
                      <a16:creationId xmlns:a16="http://schemas.microsoft.com/office/drawing/2014/main" id="{3BAD110C-752D-E643-8165-04FC3AF514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8" name="Oval 388">
                  <a:extLst>
                    <a:ext uri="{FF2B5EF4-FFF2-40B4-BE49-F238E27FC236}">
                      <a16:creationId xmlns:a16="http://schemas.microsoft.com/office/drawing/2014/main" id="{3577ABBB-6D9F-6240-A3EE-641CE61C4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09" name="Oval 389">
                  <a:extLst>
                    <a:ext uri="{FF2B5EF4-FFF2-40B4-BE49-F238E27FC236}">
                      <a16:creationId xmlns:a16="http://schemas.microsoft.com/office/drawing/2014/main" id="{57643FC4-CA2B-F44F-88CB-24B0B2898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0" name="Oval 390">
                  <a:extLst>
                    <a:ext uri="{FF2B5EF4-FFF2-40B4-BE49-F238E27FC236}">
                      <a16:creationId xmlns:a16="http://schemas.microsoft.com/office/drawing/2014/main" id="{C983B248-41BD-F64F-A8E7-EDBFE25CB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1" name="Oval 391">
                  <a:extLst>
                    <a:ext uri="{FF2B5EF4-FFF2-40B4-BE49-F238E27FC236}">
                      <a16:creationId xmlns:a16="http://schemas.microsoft.com/office/drawing/2014/main" id="{3C85E360-B4D3-4945-8BD3-3E7D1AD9D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2" name="Oval 392">
                  <a:extLst>
                    <a:ext uri="{FF2B5EF4-FFF2-40B4-BE49-F238E27FC236}">
                      <a16:creationId xmlns:a16="http://schemas.microsoft.com/office/drawing/2014/main" id="{33ECE9E8-1F83-A54F-9777-F89AFAD7A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3" name="Oval 393">
                  <a:extLst>
                    <a:ext uri="{FF2B5EF4-FFF2-40B4-BE49-F238E27FC236}">
                      <a16:creationId xmlns:a16="http://schemas.microsoft.com/office/drawing/2014/main" id="{01F58013-9366-214C-BC96-E87B1C043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4" name="Oval 394">
                  <a:extLst>
                    <a:ext uri="{FF2B5EF4-FFF2-40B4-BE49-F238E27FC236}">
                      <a16:creationId xmlns:a16="http://schemas.microsoft.com/office/drawing/2014/main" id="{B6AFB7ED-A990-8941-A64A-F2E01567F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5" name="Oval 395">
                  <a:extLst>
                    <a:ext uri="{FF2B5EF4-FFF2-40B4-BE49-F238E27FC236}">
                      <a16:creationId xmlns:a16="http://schemas.microsoft.com/office/drawing/2014/main" id="{81A0ABA0-031C-5A47-BC95-BB99517E5B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299" name="Group 396">
                <a:extLst>
                  <a:ext uri="{FF2B5EF4-FFF2-40B4-BE49-F238E27FC236}">
                    <a16:creationId xmlns:a16="http://schemas.microsoft.com/office/drawing/2014/main" id="{34AAC1A7-B3E2-304D-920D-7C1F6A8117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>
                  <a:extLst>
                    <a:ext uri="{FF2B5EF4-FFF2-40B4-BE49-F238E27FC236}">
                      <a16:creationId xmlns:a16="http://schemas.microsoft.com/office/drawing/2014/main" id="{606EA571-E92A-0E47-82C0-CD085D043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8" name="Oval 398">
                  <a:extLst>
                    <a:ext uri="{FF2B5EF4-FFF2-40B4-BE49-F238E27FC236}">
                      <a16:creationId xmlns:a16="http://schemas.microsoft.com/office/drawing/2014/main" id="{F2D9DAFB-A11B-4742-A944-A213EA87A9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19" name="Oval 399">
                  <a:extLst>
                    <a:ext uri="{FF2B5EF4-FFF2-40B4-BE49-F238E27FC236}">
                      <a16:creationId xmlns:a16="http://schemas.microsoft.com/office/drawing/2014/main" id="{AA66A95B-DD4F-6643-9491-087D36D18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0" name="Oval 400">
                  <a:extLst>
                    <a:ext uri="{FF2B5EF4-FFF2-40B4-BE49-F238E27FC236}">
                      <a16:creationId xmlns:a16="http://schemas.microsoft.com/office/drawing/2014/main" id="{3C1521F7-1DD1-5A40-BF30-B68846D88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1" name="Oval 401">
                  <a:extLst>
                    <a:ext uri="{FF2B5EF4-FFF2-40B4-BE49-F238E27FC236}">
                      <a16:creationId xmlns:a16="http://schemas.microsoft.com/office/drawing/2014/main" id="{705E9A05-3F49-064C-8648-D7AF93CD2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2" name="Oval 402">
                  <a:extLst>
                    <a:ext uri="{FF2B5EF4-FFF2-40B4-BE49-F238E27FC236}">
                      <a16:creationId xmlns:a16="http://schemas.microsoft.com/office/drawing/2014/main" id="{BD32AAED-EBD0-F343-ACC6-4F2F0C9F68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3" name="Oval 403">
                  <a:extLst>
                    <a:ext uri="{FF2B5EF4-FFF2-40B4-BE49-F238E27FC236}">
                      <a16:creationId xmlns:a16="http://schemas.microsoft.com/office/drawing/2014/main" id="{6B1A1C07-C33A-404D-936D-FECD49BFB3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4" name="Oval 404">
                  <a:extLst>
                    <a:ext uri="{FF2B5EF4-FFF2-40B4-BE49-F238E27FC236}">
                      <a16:creationId xmlns:a16="http://schemas.microsoft.com/office/drawing/2014/main" id="{50DE33B3-817D-554C-96CB-47D470CD1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5" name="Oval 405">
                  <a:extLst>
                    <a:ext uri="{FF2B5EF4-FFF2-40B4-BE49-F238E27FC236}">
                      <a16:creationId xmlns:a16="http://schemas.microsoft.com/office/drawing/2014/main" id="{BB59FC5C-6402-7142-AD0C-F0D972D46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6" name="Oval 406">
                  <a:extLst>
                    <a:ext uri="{FF2B5EF4-FFF2-40B4-BE49-F238E27FC236}">
                      <a16:creationId xmlns:a16="http://schemas.microsoft.com/office/drawing/2014/main" id="{45AEFBA6-A3CB-474D-81C0-131BB12B0F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7" name="Oval 407">
                  <a:extLst>
                    <a:ext uri="{FF2B5EF4-FFF2-40B4-BE49-F238E27FC236}">
                      <a16:creationId xmlns:a16="http://schemas.microsoft.com/office/drawing/2014/main" id="{3674EF23-3913-024D-A5D7-6ACB90998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8" name="Oval 408">
                  <a:extLst>
                    <a:ext uri="{FF2B5EF4-FFF2-40B4-BE49-F238E27FC236}">
                      <a16:creationId xmlns:a16="http://schemas.microsoft.com/office/drawing/2014/main" id="{5E29B887-15DA-A940-8E1A-8A8B1C80A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29" name="Oval 409">
                  <a:extLst>
                    <a:ext uri="{FF2B5EF4-FFF2-40B4-BE49-F238E27FC236}">
                      <a16:creationId xmlns:a16="http://schemas.microsoft.com/office/drawing/2014/main" id="{2A15C0E5-856F-A04E-815A-014325E294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0" name="Oval 410">
                  <a:extLst>
                    <a:ext uri="{FF2B5EF4-FFF2-40B4-BE49-F238E27FC236}">
                      <a16:creationId xmlns:a16="http://schemas.microsoft.com/office/drawing/2014/main" id="{61C1A801-5328-1C49-A26E-231773DC9B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2" name="Group 411">
              <a:extLst>
                <a:ext uri="{FF2B5EF4-FFF2-40B4-BE49-F238E27FC236}">
                  <a16:creationId xmlns:a16="http://schemas.microsoft.com/office/drawing/2014/main" id="{8C64F7FC-9230-0147-9534-C1C4C392DB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1268" name="Group 412">
                <a:extLst>
                  <a:ext uri="{FF2B5EF4-FFF2-40B4-BE49-F238E27FC236}">
                    <a16:creationId xmlns:a16="http://schemas.microsoft.com/office/drawing/2014/main" id="{06D5DACE-2327-634D-A9D6-DB99D20289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>
                  <a:extLst>
                    <a:ext uri="{FF2B5EF4-FFF2-40B4-BE49-F238E27FC236}">
                      <a16:creationId xmlns:a16="http://schemas.microsoft.com/office/drawing/2014/main" id="{96D9C73F-978A-3F4C-ACCA-3E126B372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4" name="Oval 414">
                  <a:extLst>
                    <a:ext uri="{FF2B5EF4-FFF2-40B4-BE49-F238E27FC236}">
                      <a16:creationId xmlns:a16="http://schemas.microsoft.com/office/drawing/2014/main" id="{5F9C553C-63AA-E74F-A5FD-E981C7FE3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5" name="Oval 415">
                  <a:extLst>
                    <a:ext uri="{FF2B5EF4-FFF2-40B4-BE49-F238E27FC236}">
                      <a16:creationId xmlns:a16="http://schemas.microsoft.com/office/drawing/2014/main" id="{6FBE39C7-CDF2-1F46-93A0-3CF109598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6" name="Oval 416">
                  <a:extLst>
                    <a:ext uri="{FF2B5EF4-FFF2-40B4-BE49-F238E27FC236}">
                      <a16:creationId xmlns:a16="http://schemas.microsoft.com/office/drawing/2014/main" id="{A17FC16D-F8E3-8A40-A1F8-ABE7965D2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7" name="Oval 417">
                  <a:extLst>
                    <a:ext uri="{FF2B5EF4-FFF2-40B4-BE49-F238E27FC236}">
                      <a16:creationId xmlns:a16="http://schemas.microsoft.com/office/drawing/2014/main" id="{E40919B2-8509-D146-ACEB-5E8FD3E47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8" name="Oval 418">
                  <a:extLst>
                    <a:ext uri="{FF2B5EF4-FFF2-40B4-BE49-F238E27FC236}">
                      <a16:creationId xmlns:a16="http://schemas.microsoft.com/office/drawing/2014/main" id="{7EE00343-3DB9-8D4F-80E5-55316E48E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39" name="Oval 419">
                  <a:extLst>
                    <a:ext uri="{FF2B5EF4-FFF2-40B4-BE49-F238E27FC236}">
                      <a16:creationId xmlns:a16="http://schemas.microsoft.com/office/drawing/2014/main" id="{20EFAA74-7D66-3047-8A38-A9CCA731F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0" name="Oval 420">
                  <a:extLst>
                    <a:ext uri="{FF2B5EF4-FFF2-40B4-BE49-F238E27FC236}">
                      <a16:creationId xmlns:a16="http://schemas.microsoft.com/office/drawing/2014/main" id="{9FF49D7E-72E9-204A-8EE8-9FCB5040B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1" name="Oval 421">
                  <a:extLst>
                    <a:ext uri="{FF2B5EF4-FFF2-40B4-BE49-F238E27FC236}">
                      <a16:creationId xmlns:a16="http://schemas.microsoft.com/office/drawing/2014/main" id="{C9A43025-CC6F-3F42-BD88-F8C1D632C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2" name="Oval 422">
                  <a:extLst>
                    <a:ext uri="{FF2B5EF4-FFF2-40B4-BE49-F238E27FC236}">
                      <a16:creationId xmlns:a16="http://schemas.microsoft.com/office/drawing/2014/main" id="{D7D3CC65-4BFC-0748-92C9-C06BE0AFA6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3" name="Oval 423">
                  <a:extLst>
                    <a:ext uri="{FF2B5EF4-FFF2-40B4-BE49-F238E27FC236}">
                      <a16:creationId xmlns:a16="http://schemas.microsoft.com/office/drawing/2014/main" id="{E17F8F5C-377A-F346-84DF-DE58500FEF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4" name="Oval 424">
                  <a:extLst>
                    <a:ext uri="{FF2B5EF4-FFF2-40B4-BE49-F238E27FC236}">
                      <a16:creationId xmlns:a16="http://schemas.microsoft.com/office/drawing/2014/main" id="{5BC17067-893A-E047-9CCB-3C98F393D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5" name="Oval 425">
                  <a:extLst>
                    <a:ext uri="{FF2B5EF4-FFF2-40B4-BE49-F238E27FC236}">
                      <a16:creationId xmlns:a16="http://schemas.microsoft.com/office/drawing/2014/main" id="{69558AE6-5E84-794E-8A18-9B2450B0AA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6" name="Oval 426">
                  <a:extLst>
                    <a:ext uri="{FF2B5EF4-FFF2-40B4-BE49-F238E27FC236}">
                      <a16:creationId xmlns:a16="http://schemas.microsoft.com/office/drawing/2014/main" id="{CF9CE359-CB0A-6B49-8B83-041B8D6D7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269" name="Group 427">
                <a:extLst>
                  <a:ext uri="{FF2B5EF4-FFF2-40B4-BE49-F238E27FC236}">
                    <a16:creationId xmlns:a16="http://schemas.microsoft.com/office/drawing/2014/main" id="{C23D191A-BFC7-D644-B42B-F266CE9F51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>
                  <a:extLst>
                    <a:ext uri="{FF2B5EF4-FFF2-40B4-BE49-F238E27FC236}">
                      <a16:creationId xmlns:a16="http://schemas.microsoft.com/office/drawing/2014/main" id="{EA6EE279-308A-5340-85E6-84017DFE7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49" name="Oval 429">
                  <a:extLst>
                    <a:ext uri="{FF2B5EF4-FFF2-40B4-BE49-F238E27FC236}">
                      <a16:creationId xmlns:a16="http://schemas.microsoft.com/office/drawing/2014/main" id="{1499354F-B46A-A54C-8778-AF89F3081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0" name="Oval 430">
                  <a:extLst>
                    <a:ext uri="{FF2B5EF4-FFF2-40B4-BE49-F238E27FC236}">
                      <a16:creationId xmlns:a16="http://schemas.microsoft.com/office/drawing/2014/main" id="{C8219535-E41C-6A4F-961E-5B18CB9AA6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1" name="Oval 431">
                  <a:extLst>
                    <a:ext uri="{FF2B5EF4-FFF2-40B4-BE49-F238E27FC236}">
                      <a16:creationId xmlns:a16="http://schemas.microsoft.com/office/drawing/2014/main" id="{A6DD72E9-471D-EC40-A15B-E9C176C0D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2" name="Oval 432">
                  <a:extLst>
                    <a:ext uri="{FF2B5EF4-FFF2-40B4-BE49-F238E27FC236}">
                      <a16:creationId xmlns:a16="http://schemas.microsoft.com/office/drawing/2014/main" id="{E5FC7CA6-B93A-4247-AC3E-42987F28A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3" name="Oval 433">
                  <a:extLst>
                    <a:ext uri="{FF2B5EF4-FFF2-40B4-BE49-F238E27FC236}">
                      <a16:creationId xmlns:a16="http://schemas.microsoft.com/office/drawing/2014/main" id="{50CB627B-F8FC-D14D-AD41-ABE95B872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4" name="Oval 434">
                  <a:extLst>
                    <a:ext uri="{FF2B5EF4-FFF2-40B4-BE49-F238E27FC236}">
                      <a16:creationId xmlns:a16="http://schemas.microsoft.com/office/drawing/2014/main" id="{34F973C4-EEC1-B64B-8923-50916B7C4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5" name="Oval 435">
                  <a:extLst>
                    <a:ext uri="{FF2B5EF4-FFF2-40B4-BE49-F238E27FC236}">
                      <a16:creationId xmlns:a16="http://schemas.microsoft.com/office/drawing/2014/main" id="{04C59298-08E2-7C45-AD76-5A588D41E7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6" name="Oval 436">
                  <a:extLst>
                    <a:ext uri="{FF2B5EF4-FFF2-40B4-BE49-F238E27FC236}">
                      <a16:creationId xmlns:a16="http://schemas.microsoft.com/office/drawing/2014/main" id="{167B9C67-E89E-8941-8500-58045F8A3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7" name="Oval 437">
                  <a:extLst>
                    <a:ext uri="{FF2B5EF4-FFF2-40B4-BE49-F238E27FC236}">
                      <a16:creationId xmlns:a16="http://schemas.microsoft.com/office/drawing/2014/main" id="{834A4150-6E59-2F43-82D0-0E14F3CDE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8" name="Oval 438">
                  <a:extLst>
                    <a:ext uri="{FF2B5EF4-FFF2-40B4-BE49-F238E27FC236}">
                      <a16:creationId xmlns:a16="http://schemas.microsoft.com/office/drawing/2014/main" id="{7D66DD47-85A0-764C-9CFF-7FD6C782F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59" name="Oval 439">
                  <a:extLst>
                    <a:ext uri="{FF2B5EF4-FFF2-40B4-BE49-F238E27FC236}">
                      <a16:creationId xmlns:a16="http://schemas.microsoft.com/office/drawing/2014/main" id="{CDBA25D1-E152-B945-A7B1-FA87556FBA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0" name="Oval 440">
                  <a:extLst>
                    <a:ext uri="{FF2B5EF4-FFF2-40B4-BE49-F238E27FC236}">
                      <a16:creationId xmlns:a16="http://schemas.microsoft.com/office/drawing/2014/main" id="{FC6508A9-939C-BF45-BF59-08F56607DE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1" name="Oval 441">
                  <a:extLst>
                    <a:ext uri="{FF2B5EF4-FFF2-40B4-BE49-F238E27FC236}">
                      <a16:creationId xmlns:a16="http://schemas.microsoft.com/office/drawing/2014/main" id="{F4AD1E24-0782-D248-BBE2-DF8BB0E34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3" name="Group 442">
              <a:extLst>
                <a:ext uri="{FF2B5EF4-FFF2-40B4-BE49-F238E27FC236}">
                  <a16:creationId xmlns:a16="http://schemas.microsoft.com/office/drawing/2014/main" id="{6D013834-88ED-484C-B468-4A2C0D2D3E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1238" name="Group 443">
                <a:extLst>
                  <a:ext uri="{FF2B5EF4-FFF2-40B4-BE49-F238E27FC236}">
                    <a16:creationId xmlns:a16="http://schemas.microsoft.com/office/drawing/2014/main" id="{2075DFE4-2BD9-164D-9690-B972778B2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>
                  <a:extLst>
                    <a:ext uri="{FF2B5EF4-FFF2-40B4-BE49-F238E27FC236}">
                      <a16:creationId xmlns:a16="http://schemas.microsoft.com/office/drawing/2014/main" id="{FAEEC7E3-965D-9146-B6F9-987A641BA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5" name="Oval 445">
                  <a:extLst>
                    <a:ext uri="{FF2B5EF4-FFF2-40B4-BE49-F238E27FC236}">
                      <a16:creationId xmlns:a16="http://schemas.microsoft.com/office/drawing/2014/main" id="{9F646CC3-8031-C14B-9C64-3C3DBC087D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6" name="Oval 446">
                  <a:extLst>
                    <a:ext uri="{FF2B5EF4-FFF2-40B4-BE49-F238E27FC236}">
                      <a16:creationId xmlns:a16="http://schemas.microsoft.com/office/drawing/2014/main" id="{B524D683-7D7D-264F-A726-50EE994D0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7" name="Oval 447">
                  <a:extLst>
                    <a:ext uri="{FF2B5EF4-FFF2-40B4-BE49-F238E27FC236}">
                      <a16:creationId xmlns:a16="http://schemas.microsoft.com/office/drawing/2014/main" id="{F3985646-DAEB-BF44-89C0-DDE7ACE8C3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8" name="Oval 448">
                  <a:extLst>
                    <a:ext uri="{FF2B5EF4-FFF2-40B4-BE49-F238E27FC236}">
                      <a16:creationId xmlns:a16="http://schemas.microsoft.com/office/drawing/2014/main" id="{F35B4BB2-91CD-DD43-8980-A87CC09AF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69" name="Oval 449">
                  <a:extLst>
                    <a:ext uri="{FF2B5EF4-FFF2-40B4-BE49-F238E27FC236}">
                      <a16:creationId xmlns:a16="http://schemas.microsoft.com/office/drawing/2014/main" id="{6AD545E4-9401-8047-90C7-3E7A976CC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0" name="Oval 450">
                  <a:extLst>
                    <a:ext uri="{FF2B5EF4-FFF2-40B4-BE49-F238E27FC236}">
                      <a16:creationId xmlns:a16="http://schemas.microsoft.com/office/drawing/2014/main" id="{9E4C6FB3-1F2C-3745-A6D6-D038538CC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1" name="Oval 451">
                  <a:extLst>
                    <a:ext uri="{FF2B5EF4-FFF2-40B4-BE49-F238E27FC236}">
                      <a16:creationId xmlns:a16="http://schemas.microsoft.com/office/drawing/2014/main" id="{B43D02B8-8EFB-8D4D-9FF8-191243084F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2" name="Oval 452">
                  <a:extLst>
                    <a:ext uri="{FF2B5EF4-FFF2-40B4-BE49-F238E27FC236}">
                      <a16:creationId xmlns:a16="http://schemas.microsoft.com/office/drawing/2014/main" id="{5F2B9C7C-1037-7E4F-B55B-284AC465F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3" name="Oval 453">
                  <a:extLst>
                    <a:ext uri="{FF2B5EF4-FFF2-40B4-BE49-F238E27FC236}">
                      <a16:creationId xmlns:a16="http://schemas.microsoft.com/office/drawing/2014/main" id="{21F2CFC2-DE4C-9647-9C35-0490A1441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4" name="Oval 454">
                  <a:extLst>
                    <a:ext uri="{FF2B5EF4-FFF2-40B4-BE49-F238E27FC236}">
                      <a16:creationId xmlns:a16="http://schemas.microsoft.com/office/drawing/2014/main" id="{A6612556-6186-B54B-BEE3-B33334EEF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5" name="Oval 455">
                  <a:extLst>
                    <a:ext uri="{FF2B5EF4-FFF2-40B4-BE49-F238E27FC236}">
                      <a16:creationId xmlns:a16="http://schemas.microsoft.com/office/drawing/2014/main" id="{F747E983-B19E-274C-BEEF-D7C224422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6" name="Oval 456">
                  <a:extLst>
                    <a:ext uri="{FF2B5EF4-FFF2-40B4-BE49-F238E27FC236}">
                      <a16:creationId xmlns:a16="http://schemas.microsoft.com/office/drawing/2014/main" id="{BBFE2577-FDF9-5E46-9C15-3017A7BB1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77" name="Oval 457">
                  <a:extLst>
                    <a:ext uri="{FF2B5EF4-FFF2-40B4-BE49-F238E27FC236}">
                      <a16:creationId xmlns:a16="http://schemas.microsoft.com/office/drawing/2014/main" id="{7D41A4DB-EA27-494A-9F6C-197C280FF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239" name="Group 458">
                <a:extLst>
                  <a:ext uri="{FF2B5EF4-FFF2-40B4-BE49-F238E27FC236}">
                    <a16:creationId xmlns:a16="http://schemas.microsoft.com/office/drawing/2014/main" id="{0A94574E-8B1B-7440-8A17-4D1FEEB3C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>
                  <a:extLst>
                    <a:ext uri="{FF2B5EF4-FFF2-40B4-BE49-F238E27FC236}">
                      <a16:creationId xmlns:a16="http://schemas.microsoft.com/office/drawing/2014/main" id="{BFE24EBB-E238-F04D-9568-05E221D202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0" name="Oval 460">
                  <a:extLst>
                    <a:ext uri="{FF2B5EF4-FFF2-40B4-BE49-F238E27FC236}">
                      <a16:creationId xmlns:a16="http://schemas.microsoft.com/office/drawing/2014/main" id="{2702D107-C384-1B4B-A10C-AEEA08875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1" name="Oval 461">
                  <a:extLst>
                    <a:ext uri="{FF2B5EF4-FFF2-40B4-BE49-F238E27FC236}">
                      <a16:creationId xmlns:a16="http://schemas.microsoft.com/office/drawing/2014/main" id="{DB6C764E-70F6-C54D-8DE2-AEC863E864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2" name="Oval 462">
                  <a:extLst>
                    <a:ext uri="{FF2B5EF4-FFF2-40B4-BE49-F238E27FC236}">
                      <a16:creationId xmlns:a16="http://schemas.microsoft.com/office/drawing/2014/main" id="{50F80F4F-AAAA-8B43-A85B-9A6B80D77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3" name="Oval 463">
                  <a:extLst>
                    <a:ext uri="{FF2B5EF4-FFF2-40B4-BE49-F238E27FC236}">
                      <a16:creationId xmlns:a16="http://schemas.microsoft.com/office/drawing/2014/main" id="{4F7D5C5B-4F0B-F44A-B7A8-0ECCAB4FB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4" name="Oval 464">
                  <a:extLst>
                    <a:ext uri="{FF2B5EF4-FFF2-40B4-BE49-F238E27FC236}">
                      <a16:creationId xmlns:a16="http://schemas.microsoft.com/office/drawing/2014/main" id="{C0D534A2-F884-3442-85EA-ED57E5A35C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5" name="Oval 465">
                  <a:extLst>
                    <a:ext uri="{FF2B5EF4-FFF2-40B4-BE49-F238E27FC236}">
                      <a16:creationId xmlns:a16="http://schemas.microsoft.com/office/drawing/2014/main" id="{441B1151-D18C-1B49-A1DF-558A4CF22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6" name="Oval 466">
                  <a:extLst>
                    <a:ext uri="{FF2B5EF4-FFF2-40B4-BE49-F238E27FC236}">
                      <a16:creationId xmlns:a16="http://schemas.microsoft.com/office/drawing/2014/main" id="{16F57B38-6B68-E64A-932C-DCADA354DF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7" name="Oval 467">
                  <a:extLst>
                    <a:ext uri="{FF2B5EF4-FFF2-40B4-BE49-F238E27FC236}">
                      <a16:creationId xmlns:a16="http://schemas.microsoft.com/office/drawing/2014/main" id="{5E426195-4CD0-3840-BCF9-05486BFE1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8" name="Oval 468">
                  <a:extLst>
                    <a:ext uri="{FF2B5EF4-FFF2-40B4-BE49-F238E27FC236}">
                      <a16:creationId xmlns:a16="http://schemas.microsoft.com/office/drawing/2014/main" id="{64416CD2-363A-F942-B3B5-620C401AB8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89" name="Oval 469">
                  <a:extLst>
                    <a:ext uri="{FF2B5EF4-FFF2-40B4-BE49-F238E27FC236}">
                      <a16:creationId xmlns:a16="http://schemas.microsoft.com/office/drawing/2014/main" id="{194BFA2D-733F-624D-915B-60DF4EE42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0" name="Oval 470">
                  <a:extLst>
                    <a:ext uri="{FF2B5EF4-FFF2-40B4-BE49-F238E27FC236}">
                      <a16:creationId xmlns:a16="http://schemas.microsoft.com/office/drawing/2014/main" id="{59C29A78-F90E-FF41-938D-39F516C87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1" name="Oval 471">
                  <a:extLst>
                    <a:ext uri="{FF2B5EF4-FFF2-40B4-BE49-F238E27FC236}">
                      <a16:creationId xmlns:a16="http://schemas.microsoft.com/office/drawing/2014/main" id="{772DECD7-4719-CE49-A502-040F5AFFB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2" name="Oval 472">
                  <a:extLst>
                    <a:ext uri="{FF2B5EF4-FFF2-40B4-BE49-F238E27FC236}">
                      <a16:creationId xmlns:a16="http://schemas.microsoft.com/office/drawing/2014/main" id="{B4A491E1-C7C8-3249-84DD-AFDF9938A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4" name="Group 473">
              <a:extLst>
                <a:ext uri="{FF2B5EF4-FFF2-40B4-BE49-F238E27FC236}">
                  <a16:creationId xmlns:a16="http://schemas.microsoft.com/office/drawing/2014/main" id="{CD53181C-7A49-C64C-8584-EC8023F8B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1208" name="Group 474">
                <a:extLst>
                  <a:ext uri="{FF2B5EF4-FFF2-40B4-BE49-F238E27FC236}">
                    <a16:creationId xmlns:a16="http://schemas.microsoft.com/office/drawing/2014/main" id="{4E9728D4-7A5E-834B-9EE7-075F932457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>
                  <a:extLst>
                    <a:ext uri="{FF2B5EF4-FFF2-40B4-BE49-F238E27FC236}">
                      <a16:creationId xmlns:a16="http://schemas.microsoft.com/office/drawing/2014/main" id="{1A95FAA5-8052-9C42-9A22-0C1F4FAE6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6" name="Oval 476">
                  <a:extLst>
                    <a:ext uri="{FF2B5EF4-FFF2-40B4-BE49-F238E27FC236}">
                      <a16:creationId xmlns:a16="http://schemas.microsoft.com/office/drawing/2014/main" id="{1D6E77B5-6104-DF49-8954-9FFD733CA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7" name="Oval 477">
                  <a:extLst>
                    <a:ext uri="{FF2B5EF4-FFF2-40B4-BE49-F238E27FC236}">
                      <a16:creationId xmlns:a16="http://schemas.microsoft.com/office/drawing/2014/main" id="{B5F0A262-0DD3-A54C-A315-35C15A31B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8" name="Oval 478">
                  <a:extLst>
                    <a:ext uri="{FF2B5EF4-FFF2-40B4-BE49-F238E27FC236}">
                      <a16:creationId xmlns:a16="http://schemas.microsoft.com/office/drawing/2014/main" id="{4E44403D-D3BB-C044-9E70-9781A073C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199" name="Oval 479">
                  <a:extLst>
                    <a:ext uri="{FF2B5EF4-FFF2-40B4-BE49-F238E27FC236}">
                      <a16:creationId xmlns:a16="http://schemas.microsoft.com/office/drawing/2014/main" id="{E0AC99C9-D06B-9B4E-8499-AFAA4872A5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0" name="Oval 480">
                  <a:extLst>
                    <a:ext uri="{FF2B5EF4-FFF2-40B4-BE49-F238E27FC236}">
                      <a16:creationId xmlns:a16="http://schemas.microsoft.com/office/drawing/2014/main" id="{D2EC2780-762A-F64E-9B59-281219BE4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1" name="Oval 481">
                  <a:extLst>
                    <a:ext uri="{FF2B5EF4-FFF2-40B4-BE49-F238E27FC236}">
                      <a16:creationId xmlns:a16="http://schemas.microsoft.com/office/drawing/2014/main" id="{794C9E19-CC75-704B-ABD5-9F207BDBAE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2" name="Oval 482">
                  <a:extLst>
                    <a:ext uri="{FF2B5EF4-FFF2-40B4-BE49-F238E27FC236}">
                      <a16:creationId xmlns:a16="http://schemas.microsoft.com/office/drawing/2014/main" id="{32CCE42F-DD65-2549-889E-899B047A6B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3" name="Oval 483">
                  <a:extLst>
                    <a:ext uri="{FF2B5EF4-FFF2-40B4-BE49-F238E27FC236}">
                      <a16:creationId xmlns:a16="http://schemas.microsoft.com/office/drawing/2014/main" id="{35D57F3D-1C87-CF4E-A82B-B4139E746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4" name="Oval 484">
                  <a:extLst>
                    <a:ext uri="{FF2B5EF4-FFF2-40B4-BE49-F238E27FC236}">
                      <a16:creationId xmlns:a16="http://schemas.microsoft.com/office/drawing/2014/main" id="{AF216BF0-F342-8D49-AE1C-48DE487A9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5" name="Oval 485">
                  <a:extLst>
                    <a:ext uri="{FF2B5EF4-FFF2-40B4-BE49-F238E27FC236}">
                      <a16:creationId xmlns:a16="http://schemas.microsoft.com/office/drawing/2014/main" id="{9593602A-E3AF-AA4E-BD17-1F50CDE969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6" name="Oval 486">
                  <a:extLst>
                    <a:ext uri="{FF2B5EF4-FFF2-40B4-BE49-F238E27FC236}">
                      <a16:creationId xmlns:a16="http://schemas.microsoft.com/office/drawing/2014/main" id="{9AD7D964-1A83-8347-A4C1-969DA6C93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7" name="Oval 487">
                  <a:extLst>
                    <a:ext uri="{FF2B5EF4-FFF2-40B4-BE49-F238E27FC236}">
                      <a16:creationId xmlns:a16="http://schemas.microsoft.com/office/drawing/2014/main" id="{78A1E0E1-1A7B-0F42-9706-B5CD50211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08" name="Oval 488">
                  <a:extLst>
                    <a:ext uri="{FF2B5EF4-FFF2-40B4-BE49-F238E27FC236}">
                      <a16:creationId xmlns:a16="http://schemas.microsoft.com/office/drawing/2014/main" id="{E2D80184-71CE-A843-92EA-87FBB2D21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209" name="Group 489">
                <a:extLst>
                  <a:ext uri="{FF2B5EF4-FFF2-40B4-BE49-F238E27FC236}">
                    <a16:creationId xmlns:a16="http://schemas.microsoft.com/office/drawing/2014/main" id="{B302C33B-24B1-ED49-842A-DD1B2A0917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>
                  <a:extLst>
                    <a:ext uri="{FF2B5EF4-FFF2-40B4-BE49-F238E27FC236}">
                      <a16:creationId xmlns:a16="http://schemas.microsoft.com/office/drawing/2014/main" id="{A37DD3FF-4BF3-DD4A-AF75-C6D1A1CFA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1" name="Oval 491">
                  <a:extLst>
                    <a:ext uri="{FF2B5EF4-FFF2-40B4-BE49-F238E27FC236}">
                      <a16:creationId xmlns:a16="http://schemas.microsoft.com/office/drawing/2014/main" id="{69C2F82C-0E8B-7642-BD68-6AD2FDE63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2" name="Oval 492">
                  <a:extLst>
                    <a:ext uri="{FF2B5EF4-FFF2-40B4-BE49-F238E27FC236}">
                      <a16:creationId xmlns:a16="http://schemas.microsoft.com/office/drawing/2014/main" id="{A7FB7B89-98AD-004C-AC73-12D0A66FE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3" name="Oval 493">
                  <a:extLst>
                    <a:ext uri="{FF2B5EF4-FFF2-40B4-BE49-F238E27FC236}">
                      <a16:creationId xmlns:a16="http://schemas.microsoft.com/office/drawing/2014/main" id="{D223E147-83D5-E74E-A706-1CEA2C716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4" name="Oval 494">
                  <a:extLst>
                    <a:ext uri="{FF2B5EF4-FFF2-40B4-BE49-F238E27FC236}">
                      <a16:creationId xmlns:a16="http://schemas.microsoft.com/office/drawing/2014/main" id="{C4BB74B3-6E19-864D-94D9-74EA82ADB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5" name="Oval 495">
                  <a:extLst>
                    <a:ext uri="{FF2B5EF4-FFF2-40B4-BE49-F238E27FC236}">
                      <a16:creationId xmlns:a16="http://schemas.microsoft.com/office/drawing/2014/main" id="{520934BA-A49F-EE41-9900-DC72E5990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6" name="Oval 496">
                  <a:extLst>
                    <a:ext uri="{FF2B5EF4-FFF2-40B4-BE49-F238E27FC236}">
                      <a16:creationId xmlns:a16="http://schemas.microsoft.com/office/drawing/2014/main" id="{EC136DC9-9967-FB4D-B511-180268C75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7" name="Oval 497">
                  <a:extLst>
                    <a:ext uri="{FF2B5EF4-FFF2-40B4-BE49-F238E27FC236}">
                      <a16:creationId xmlns:a16="http://schemas.microsoft.com/office/drawing/2014/main" id="{E67A0AF4-544D-EA4B-A1DA-B66F42DBB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8" name="Oval 498">
                  <a:extLst>
                    <a:ext uri="{FF2B5EF4-FFF2-40B4-BE49-F238E27FC236}">
                      <a16:creationId xmlns:a16="http://schemas.microsoft.com/office/drawing/2014/main" id="{893FCEFA-FDBF-0D40-BBDA-ACB2C10EC8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19" name="Oval 499">
                  <a:extLst>
                    <a:ext uri="{FF2B5EF4-FFF2-40B4-BE49-F238E27FC236}">
                      <a16:creationId xmlns:a16="http://schemas.microsoft.com/office/drawing/2014/main" id="{FFAEC831-8A62-3749-BD73-992FF9272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0" name="Oval 500">
                  <a:extLst>
                    <a:ext uri="{FF2B5EF4-FFF2-40B4-BE49-F238E27FC236}">
                      <a16:creationId xmlns:a16="http://schemas.microsoft.com/office/drawing/2014/main" id="{F8BB7FD7-6154-AC4F-B424-8257BD56C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1" name="Oval 501">
                  <a:extLst>
                    <a:ext uri="{FF2B5EF4-FFF2-40B4-BE49-F238E27FC236}">
                      <a16:creationId xmlns:a16="http://schemas.microsoft.com/office/drawing/2014/main" id="{8904B70A-EE98-154D-B95A-B71C9C506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2" name="Oval 502">
                  <a:extLst>
                    <a:ext uri="{FF2B5EF4-FFF2-40B4-BE49-F238E27FC236}">
                      <a16:creationId xmlns:a16="http://schemas.microsoft.com/office/drawing/2014/main" id="{E811559D-FA2A-3C4F-8A05-0CF6BFA78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3" name="Oval 503">
                  <a:extLst>
                    <a:ext uri="{FF2B5EF4-FFF2-40B4-BE49-F238E27FC236}">
                      <a16:creationId xmlns:a16="http://schemas.microsoft.com/office/drawing/2014/main" id="{9EA4D713-DBA8-7F4D-9283-EBE8C4BA2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5" name="Group 504">
              <a:extLst>
                <a:ext uri="{FF2B5EF4-FFF2-40B4-BE49-F238E27FC236}">
                  <a16:creationId xmlns:a16="http://schemas.microsoft.com/office/drawing/2014/main" id="{6698E000-93EB-CC45-A5C7-88C0DF932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1178" name="Group 505">
                <a:extLst>
                  <a:ext uri="{FF2B5EF4-FFF2-40B4-BE49-F238E27FC236}">
                    <a16:creationId xmlns:a16="http://schemas.microsoft.com/office/drawing/2014/main" id="{9980518D-5FCD-2648-B72E-4EC1763769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>
                  <a:extLst>
                    <a:ext uri="{FF2B5EF4-FFF2-40B4-BE49-F238E27FC236}">
                      <a16:creationId xmlns:a16="http://schemas.microsoft.com/office/drawing/2014/main" id="{3D3FB0F7-3A23-9D49-A6E8-0128AC6E09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7" name="Oval 507">
                  <a:extLst>
                    <a:ext uri="{FF2B5EF4-FFF2-40B4-BE49-F238E27FC236}">
                      <a16:creationId xmlns:a16="http://schemas.microsoft.com/office/drawing/2014/main" id="{B9FDB25D-CBA2-B54F-B236-339F1342F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8" name="Oval 508">
                  <a:extLst>
                    <a:ext uri="{FF2B5EF4-FFF2-40B4-BE49-F238E27FC236}">
                      <a16:creationId xmlns:a16="http://schemas.microsoft.com/office/drawing/2014/main" id="{364E67A7-A5A3-F04C-B441-A02186C4F3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29" name="Oval 509">
                  <a:extLst>
                    <a:ext uri="{FF2B5EF4-FFF2-40B4-BE49-F238E27FC236}">
                      <a16:creationId xmlns:a16="http://schemas.microsoft.com/office/drawing/2014/main" id="{D2DEBFF3-4536-6C43-B219-40D6A5C70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0" name="Oval 510">
                  <a:extLst>
                    <a:ext uri="{FF2B5EF4-FFF2-40B4-BE49-F238E27FC236}">
                      <a16:creationId xmlns:a16="http://schemas.microsoft.com/office/drawing/2014/main" id="{7E79306A-37A5-A84A-B4CA-EC008ED0A6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1" name="Oval 511">
                  <a:extLst>
                    <a:ext uri="{FF2B5EF4-FFF2-40B4-BE49-F238E27FC236}">
                      <a16:creationId xmlns:a16="http://schemas.microsoft.com/office/drawing/2014/main" id="{F1D005E1-3826-2340-BE0A-47FED4C94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2" name="Oval 512">
                  <a:extLst>
                    <a:ext uri="{FF2B5EF4-FFF2-40B4-BE49-F238E27FC236}">
                      <a16:creationId xmlns:a16="http://schemas.microsoft.com/office/drawing/2014/main" id="{BEE7D813-ACCB-6943-AD27-090A280D5C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3" name="Oval 513">
                  <a:extLst>
                    <a:ext uri="{FF2B5EF4-FFF2-40B4-BE49-F238E27FC236}">
                      <a16:creationId xmlns:a16="http://schemas.microsoft.com/office/drawing/2014/main" id="{FC76C354-BBE2-4947-A859-D96C9C4CAA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4" name="Oval 514">
                  <a:extLst>
                    <a:ext uri="{FF2B5EF4-FFF2-40B4-BE49-F238E27FC236}">
                      <a16:creationId xmlns:a16="http://schemas.microsoft.com/office/drawing/2014/main" id="{9B2EFBA2-6B1F-5B49-947F-00C3DFDDA1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5" name="Oval 515">
                  <a:extLst>
                    <a:ext uri="{FF2B5EF4-FFF2-40B4-BE49-F238E27FC236}">
                      <a16:creationId xmlns:a16="http://schemas.microsoft.com/office/drawing/2014/main" id="{3EF3ECC3-61B4-CA4B-9B17-FED071E2E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6" name="Oval 516">
                  <a:extLst>
                    <a:ext uri="{FF2B5EF4-FFF2-40B4-BE49-F238E27FC236}">
                      <a16:creationId xmlns:a16="http://schemas.microsoft.com/office/drawing/2014/main" id="{905669F3-30E8-CE43-A776-BFE606686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7" name="Oval 517">
                  <a:extLst>
                    <a:ext uri="{FF2B5EF4-FFF2-40B4-BE49-F238E27FC236}">
                      <a16:creationId xmlns:a16="http://schemas.microsoft.com/office/drawing/2014/main" id="{BDB98436-44E2-F047-8D9A-09124B330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8" name="Oval 518">
                  <a:extLst>
                    <a:ext uri="{FF2B5EF4-FFF2-40B4-BE49-F238E27FC236}">
                      <a16:creationId xmlns:a16="http://schemas.microsoft.com/office/drawing/2014/main" id="{FF1E0E30-BE8C-BB4D-8CE2-08CBC3214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39" name="Oval 519">
                  <a:extLst>
                    <a:ext uri="{FF2B5EF4-FFF2-40B4-BE49-F238E27FC236}">
                      <a16:creationId xmlns:a16="http://schemas.microsoft.com/office/drawing/2014/main" id="{B469347A-02AA-CE48-91D4-F93B8C093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179" name="Group 520">
                <a:extLst>
                  <a:ext uri="{FF2B5EF4-FFF2-40B4-BE49-F238E27FC236}">
                    <a16:creationId xmlns:a16="http://schemas.microsoft.com/office/drawing/2014/main" id="{9A833C3C-A391-764D-AAC0-F0897EBB85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>
                  <a:extLst>
                    <a:ext uri="{FF2B5EF4-FFF2-40B4-BE49-F238E27FC236}">
                      <a16:creationId xmlns:a16="http://schemas.microsoft.com/office/drawing/2014/main" id="{92D9DE80-B21E-214E-A831-9A6E070A8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2" name="Oval 522">
                  <a:extLst>
                    <a:ext uri="{FF2B5EF4-FFF2-40B4-BE49-F238E27FC236}">
                      <a16:creationId xmlns:a16="http://schemas.microsoft.com/office/drawing/2014/main" id="{C887124A-81FB-6144-900B-CBD627F8C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3" name="Oval 523">
                  <a:extLst>
                    <a:ext uri="{FF2B5EF4-FFF2-40B4-BE49-F238E27FC236}">
                      <a16:creationId xmlns:a16="http://schemas.microsoft.com/office/drawing/2014/main" id="{5501311F-8EBC-204B-A3A0-AC985147F0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4" name="Oval 524">
                  <a:extLst>
                    <a:ext uri="{FF2B5EF4-FFF2-40B4-BE49-F238E27FC236}">
                      <a16:creationId xmlns:a16="http://schemas.microsoft.com/office/drawing/2014/main" id="{BAEDB2DE-C300-8C49-A1E3-CB11A4DF7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5" name="Oval 525">
                  <a:extLst>
                    <a:ext uri="{FF2B5EF4-FFF2-40B4-BE49-F238E27FC236}">
                      <a16:creationId xmlns:a16="http://schemas.microsoft.com/office/drawing/2014/main" id="{DF558B3A-477D-BB40-8214-7752CD131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6" name="Oval 526">
                  <a:extLst>
                    <a:ext uri="{FF2B5EF4-FFF2-40B4-BE49-F238E27FC236}">
                      <a16:creationId xmlns:a16="http://schemas.microsoft.com/office/drawing/2014/main" id="{33DAE154-829C-3E41-8CB7-349F45F7C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7" name="Oval 527">
                  <a:extLst>
                    <a:ext uri="{FF2B5EF4-FFF2-40B4-BE49-F238E27FC236}">
                      <a16:creationId xmlns:a16="http://schemas.microsoft.com/office/drawing/2014/main" id="{C22421F0-DBC3-6545-B17A-E750004E6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8" name="Oval 528">
                  <a:extLst>
                    <a:ext uri="{FF2B5EF4-FFF2-40B4-BE49-F238E27FC236}">
                      <a16:creationId xmlns:a16="http://schemas.microsoft.com/office/drawing/2014/main" id="{12B740DE-6EF0-9B47-A8D3-4F6F0F3A6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49" name="Oval 529">
                  <a:extLst>
                    <a:ext uri="{FF2B5EF4-FFF2-40B4-BE49-F238E27FC236}">
                      <a16:creationId xmlns:a16="http://schemas.microsoft.com/office/drawing/2014/main" id="{97E5ED5D-15C6-7540-9C2B-A2AEB65C3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0" name="Oval 530">
                  <a:extLst>
                    <a:ext uri="{FF2B5EF4-FFF2-40B4-BE49-F238E27FC236}">
                      <a16:creationId xmlns:a16="http://schemas.microsoft.com/office/drawing/2014/main" id="{9813D000-3DC6-B44F-BDDB-C6DCC7DF4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1" name="Oval 531">
                  <a:extLst>
                    <a:ext uri="{FF2B5EF4-FFF2-40B4-BE49-F238E27FC236}">
                      <a16:creationId xmlns:a16="http://schemas.microsoft.com/office/drawing/2014/main" id="{B604EE51-8DCD-BC46-A24E-27B8D17B56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2" name="Oval 532">
                  <a:extLst>
                    <a:ext uri="{FF2B5EF4-FFF2-40B4-BE49-F238E27FC236}">
                      <a16:creationId xmlns:a16="http://schemas.microsoft.com/office/drawing/2014/main" id="{0309606F-EB3A-AD41-A47B-F13528019B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3" name="Oval 533">
                  <a:extLst>
                    <a:ext uri="{FF2B5EF4-FFF2-40B4-BE49-F238E27FC236}">
                      <a16:creationId xmlns:a16="http://schemas.microsoft.com/office/drawing/2014/main" id="{28E991A1-0804-F748-8121-692E08BD31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4" name="Oval 534">
                  <a:extLst>
                    <a:ext uri="{FF2B5EF4-FFF2-40B4-BE49-F238E27FC236}">
                      <a16:creationId xmlns:a16="http://schemas.microsoft.com/office/drawing/2014/main" id="{DF23233B-9C9D-E942-8458-BB536C578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6" name="Group 535">
              <a:extLst>
                <a:ext uri="{FF2B5EF4-FFF2-40B4-BE49-F238E27FC236}">
                  <a16:creationId xmlns:a16="http://schemas.microsoft.com/office/drawing/2014/main" id="{8286EB25-CDA2-3E49-B891-9563B68A89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1148" name="Group 536">
                <a:extLst>
                  <a:ext uri="{FF2B5EF4-FFF2-40B4-BE49-F238E27FC236}">
                    <a16:creationId xmlns:a16="http://schemas.microsoft.com/office/drawing/2014/main" id="{0534E3FC-FF5F-4C48-979E-9D0D6A4AD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>
                  <a:extLst>
                    <a:ext uri="{FF2B5EF4-FFF2-40B4-BE49-F238E27FC236}">
                      <a16:creationId xmlns:a16="http://schemas.microsoft.com/office/drawing/2014/main" id="{C771F594-4EAC-BE4D-8990-C3DBE72F3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8" name="Oval 538">
                  <a:extLst>
                    <a:ext uri="{FF2B5EF4-FFF2-40B4-BE49-F238E27FC236}">
                      <a16:creationId xmlns:a16="http://schemas.microsoft.com/office/drawing/2014/main" id="{4C063DE8-403E-8F4E-9C28-CE28A11AD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59" name="Oval 539">
                  <a:extLst>
                    <a:ext uri="{FF2B5EF4-FFF2-40B4-BE49-F238E27FC236}">
                      <a16:creationId xmlns:a16="http://schemas.microsoft.com/office/drawing/2014/main" id="{52BC5F1F-B0D9-FE49-8F2B-0A4C829E02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0" name="Oval 540">
                  <a:extLst>
                    <a:ext uri="{FF2B5EF4-FFF2-40B4-BE49-F238E27FC236}">
                      <a16:creationId xmlns:a16="http://schemas.microsoft.com/office/drawing/2014/main" id="{114F2834-7DE6-E146-969A-D95E2B538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1" name="Oval 541">
                  <a:extLst>
                    <a:ext uri="{FF2B5EF4-FFF2-40B4-BE49-F238E27FC236}">
                      <a16:creationId xmlns:a16="http://schemas.microsoft.com/office/drawing/2014/main" id="{F476DC06-8005-B24A-A44C-E56DE268A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2" name="Oval 542">
                  <a:extLst>
                    <a:ext uri="{FF2B5EF4-FFF2-40B4-BE49-F238E27FC236}">
                      <a16:creationId xmlns:a16="http://schemas.microsoft.com/office/drawing/2014/main" id="{6AF69DF9-044E-8042-BF94-F61A3F1AB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3" name="Oval 543">
                  <a:extLst>
                    <a:ext uri="{FF2B5EF4-FFF2-40B4-BE49-F238E27FC236}">
                      <a16:creationId xmlns:a16="http://schemas.microsoft.com/office/drawing/2014/main" id="{CA5C33B9-8094-B64A-9375-33A8214651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4" name="Oval 544">
                  <a:extLst>
                    <a:ext uri="{FF2B5EF4-FFF2-40B4-BE49-F238E27FC236}">
                      <a16:creationId xmlns:a16="http://schemas.microsoft.com/office/drawing/2014/main" id="{7DBC947F-6822-7D4E-AC11-91043FB6F5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5" name="Oval 545">
                  <a:extLst>
                    <a:ext uri="{FF2B5EF4-FFF2-40B4-BE49-F238E27FC236}">
                      <a16:creationId xmlns:a16="http://schemas.microsoft.com/office/drawing/2014/main" id="{E20055B9-C785-A94D-8974-BB1AB8F9C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6" name="Oval 546">
                  <a:extLst>
                    <a:ext uri="{FF2B5EF4-FFF2-40B4-BE49-F238E27FC236}">
                      <a16:creationId xmlns:a16="http://schemas.microsoft.com/office/drawing/2014/main" id="{14AFDED1-F674-7C47-8CAF-3BEE1CE59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7" name="Oval 547">
                  <a:extLst>
                    <a:ext uri="{FF2B5EF4-FFF2-40B4-BE49-F238E27FC236}">
                      <a16:creationId xmlns:a16="http://schemas.microsoft.com/office/drawing/2014/main" id="{DCB273DC-EAC2-8944-A4DA-483EC48340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8" name="Oval 548">
                  <a:extLst>
                    <a:ext uri="{FF2B5EF4-FFF2-40B4-BE49-F238E27FC236}">
                      <a16:creationId xmlns:a16="http://schemas.microsoft.com/office/drawing/2014/main" id="{C13E4956-9FD0-8A4E-AF3B-EC91570E1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69" name="Oval 549">
                  <a:extLst>
                    <a:ext uri="{FF2B5EF4-FFF2-40B4-BE49-F238E27FC236}">
                      <a16:creationId xmlns:a16="http://schemas.microsoft.com/office/drawing/2014/main" id="{3BE01C78-47A0-934B-8541-39569751F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0" name="Oval 550">
                  <a:extLst>
                    <a:ext uri="{FF2B5EF4-FFF2-40B4-BE49-F238E27FC236}">
                      <a16:creationId xmlns:a16="http://schemas.microsoft.com/office/drawing/2014/main" id="{8D6A80CF-2A19-6F40-BD89-5B34EAF30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149" name="Group 551">
                <a:extLst>
                  <a:ext uri="{FF2B5EF4-FFF2-40B4-BE49-F238E27FC236}">
                    <a16:creationId xmlns:a16="http://schemas.microsoft.com/office/drawing/2014/main" id="{15594689-C43E-114F-958F-41BA901C48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>
                  <a:extLst>
                    <a:ext uri="{FF2B5EF4-FFF2-40B4-BE49-F238E27FC236}">
                      <a16:creationId xmlns:a16="http://schemas.microsoft.com/office/drawing/2014/main" id="{71B70344-DD9B-C649-A650-E4807A18B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3" name="Oval 553">
                  <a:extLst>
                    <a:ext uri="{FF2B5EF4-FFF2-40B4-BE49-F238E27FC236}">
                      <a16:creationId xmlns:a16="http://schemas.microsoft.com/office/drawing/2014/main" id="{1E0EECCF-D584-A847-A4CF-E2A06CFC8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4" name="Oval 554">
                  <a:extLst>
                    <a:ext uri="{FF2B5EF4-FFF2-40B4-BE49-F238E27FC236}">
                      <a16:creationId xmlns:a16="http://schemas.microsoft.com/office/drawing/2014/main" id="{22B9EBF5-9A18-7349-BAF6-F1D847A205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5" name="Oval 555">
                  <a:extLst>
                    <a:ext uri="{FF2B5EF4-FFF2-40B4-BE49-F238E27FC236}">
                      <a16:creationId xmlns:a16="http://schemas.microsoft.com/office/drawing/2014/main" id="{6272D6B0-A459-6447-B6F1-55C52884F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6" name="Oval 556">
                  <a:extLst>
                    <a:ext uri="{FF2B5EF4-FFF2-40B4-BE49-F238E27FC236}">
                      <a16:creationId xmlns:a16="http://schemas.microsoft.com/office/drawing/2014/main" id="{69B41E5C-EF0E-8246-9529-0559F4F9A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7" name="Oval 557">
                  <a:extLst>
                    <a:ext uri="{FF2B5EF4-FFF2-40B4-BE49-F238E27FC236}">
                      <a16:creationId xmlns:a16="http://schemas.microsoft.com/office/drawing/2014/main" id="{25B386D9-CD92-944F-84CF-DD07224AB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8" name="Oval 558">
                  <a:extLst>
                    <a:ext uri="{FF2B5EF4-FFF2-40B4-BE49-F238E27FC236}">
                      <a16:creationId xmlns:a16="http://schemas.microsoft.com/office/drawing/2014/main" id="{E5A9C51B-C1D3-DD4C-A228-72A0BE57A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79" name="Oval 559">
                  <a:extLst>
                    <a:ext uri="{FF2B5EF4-FFF2-40B4-BE49-F238E27FC236}">
                      <a16:creationId xmlns:a16="http://schemas.microsoft.com/office/drawing/2014/main" id="{27F55319-C4AD-434E-916F-3953A71724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0" name="Oval 560">
                  <a:extLst>
                    <a:ext uri="{FF2B5EF4-FFF2-40B4-BE49-F238E27FC236}">
                      <a16:creationId xmlns:a16="http://schemas.microsoft.com/office/drawing/2014/main" id="{83D4B688-7E1C-0C46-A202-2B94092E5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1" name="Oval 561">
                  <a:extLst>
                    <a:ext uri="{FF2B5EF4-FFF2-40B4-BE49-F238E27FC236}">
                      <a16:creationId xmlns:a16="http://schemas.microsoft.com/office/drawing/2014/main" id="{E0AC59B6-44B8-F04E-A2EE-B506D611B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2" name="Oval 562">
                  <a:extLst>
                    <a:ext uri="{FF2B5EF4-FFF2-40B4-BE49-F238E27FC236}">
                      <a16:creationId xmlns:a16="http://schemas.microsoft.com/office/drawing/2014/main" id="{28D6E613-57F7-0646-9577-5DE0B90D33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3" name="Oval 563">
                  <a:extLst>
                    <a:ext uri="{FF2B5EF4-FFF2-40B4-BE49-F238E27FC236}">
                      <a16:creationId xmlns:a16="http://schemas.microsoft.com/office/drawing/2014/main" id="{2F621BEB-A172-0940-A53D-B8A54E1A0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4" name="Oval 564">
                  <a:extLst>
                    <a:ext uri="{FF2B5EF4-FFF2-40B4-BE49-F238E27FC236}">
                      <a16:creationId xmlns:a16="http://schemas.microsoft.com/office/drawing/2014/main" id="{BD3B9CA2-E9C9-C34F-987E-F611B29FB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5" name="Oval 565">
                  <a:extLst>
                    <a:ext uri="{FF2B5EF4-FFF2-40B4-BE49-F238E27FC236}">
                      <a16:creationId xmlns:a16="http://schemas.microsoft.com/office/drawing/2014/main" id="{32F4AD70-77C4-374F-BEBA-C7E7643F0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7" name="Group 566">
              <a:extLst>
                <a:ext uri="{FF2B5EF4-FFF2-40B4-BE49-F238E27FC236}">
                  <a16:creationId xmlns:a16="http://schemas.microsoft.com/office/drawing/2014/main" id="{C14144E7-BDF8-CC48-8F68-20B0E21C4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1118" name="Group 567">
                <a:extLst>
                  <a:ext uri="{FF2B5EF4-FFF2-40B4-BE49-F238E27FC236}">
                    <a16:creationId xmlns:a16="http://schemas.microsoft.com/office/drawing/2014/main" id="{187C2D3D-C125-A242-BD68-295D0FB855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>
                  <a:extLst>
                    <a:ext uri="{FF2B5EF4-FFF2-40B4-BE49-F238E27FC236}">
                      <a16:creationId xmlns:a16="http://schemas.microsoft.com/office/drawing/2014/main" id="{E1CAE6A8-98C3-B049-A550-FDABE6A9F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89" name="Oval 569">
                  <a:extLst>
                    <a:ext uri="{FF2B5EF4-FFF2-40B4-BE49-F238E27FC236}">
                      <a16:creationId xmlns:a16="http://schemas.microsoft.com/office/drawing/2014/main" id="{EC2A98D0-E29F-7E45-AF3C-4DCC96F96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0" name="Oval 570">
                  <a:extLst>
                    <a:ext uri="{FF2B5EF4-FFF2-40B4-BE49-F238E27FC236}">
                      <a16:creationId xmlns:a16="http://schemas.microsoft.com/office/drawing/2014/main" id="{69B6FAC7-D5EB-8240-834F-576548C303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1" name="Oval 571">
                  <a:extLst>
                    <a:ext uri="{FF2B5EF4-FFF2-40B4-BE49-F238E27FC236}">
                      <a16:creationId xmlns:a16="http://schemas.microsoft.com/office/drawing/2014/main" id="{74A05556-0D53-A14F-8A8A-C71722402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2" name="Oval 572">
                  <a:extLst>
                    <a:ext uri="{FF2B5EF4-FFF2-40B4-BE49-F238E27FC236}">
                      <a16:creationId xmlns:a16="http://schemas.microsoft.com/office/drawing/2014/main" id="{95D84430-1730-B542-A420-162C807464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3" name="Oval 573">
                  <a:extLst>
                    <a:ext uri="{FF2B5EF4-FFF2-40B4-BE49-F238E27FC236}">
                      <a16:creationId xmlns:a16="http://schemas.microsoft.com/office/drawing/2014/main" id="{F26AACCD-4F5D-E048-84AD-9B6CBD6D3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4" name="Oval 574">
                  <a:extLst>
                    <a:ext uri="{FF2B5EF4-FFF2-40B4-BE49-F238E27FC236}">
                      <a16:creationId xmlns:a16="http://schemas.microsoft.com/office/drawing/2014/main" id="{1CCC5A02-38E8-D34F-90C7-FA48D9F7A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5" name="Oval 575">
                  <a:extLst>
                    <a:ext uri="{FF2B5EF4-FFF2-40B4-BE49-F238E27FC236}">
                      <a16:creationId xmlns:a16="http://schemas.microsoft.com/office/drawing/2014/main" id="{D885BE9A-4255-CF4C-904A-C5D06D1EF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6" name="Oval 576">
                  <a:extLst>
                    <a:ext uri="{FF2B5EF4-FFF2-40B4-BE49-F238E27FC236}">
                      <a16:creationId xmlns:a16="http://schemas.microsoft.com/office/drawing/2014/main" id="{C12D03F0-CF77-6448-BA1F-E76B8C2A7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7" name="Oval 577">
                  <a:extLst>
                    <a:ext uri="{FF2B5EF4-FFF2-40B4-BE49-F238E27FC236}">
                      <a16:creationId xmlns:a16="http://schemas.microsoft.com/office/drawing/2014/main" id="{67DD4C18-AE3E-1F45-AAE4-855375A66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8" name="Oval 578">
                  <a:extLst>
                    <a:ext uri="{FF2B5EF4-FFF2-40B4-BE49-F238E27FC236}">
                      <a16:creationId xmlns:a16="http://schemas.microsoft.com/office/drawing/2014/main" id="{81510222-E44A-2B4B-A43C-EBCE29B0B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299" name="Oval 579">
                  <a:extLst>
                    <a:ext uri="{FF2B5EF4-FFF2-40B4-BE49-F238E27FC236}">
                      <a16:creationId xmlns:a16="http://schemas.microsoft.com/office/drawing/2014/main" id="{2668771E-F86E-D745-BDAA-62FD3E9039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0" name="Oval 580">
                  <a:extLst>
                    <a:ext uri="{FF2B5EF4-FFF2-40B4-BE49-F238E27FC236}">
                      <a16:creationId xmlns:a16="http://schemas.microsoft.com/office/drawing/2014/main" id="{4168CCA3-B83E-1143-A731-AEBADB3414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1" name="Oval 581">
                  <a:extLst>
                    <a:ext uri="{FF2B5EF4-FFF2-40B4-BE49-F238E27FC236}">
                      <a16:creationId xmlns:a16="http://schemas.microsoft.com/office/drawing/2014/main" id="{659AA102-C2F0-A948-BC33-547072361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119" name="Group 582">
                <a:extLst>
                  <a:ext uri="{FF2B5EF4-FFF2-40B4-BE49-F238E27FC236}">
                    <a16:creationId xmlns:a16="http://schemas.microsoft.com/office/drawing/2014/main" id="{CBDF0910-6E17-8F49-9458-AD43747A8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>
                  <a:extLst>
                    <a:ext uri="{FF2B5EF4-FFF2-40B4-BE49-F238E27FC236}">
                      <a16:creationId xmlns:a16="http://schemas.microsoft.com/office/drawing/2014/main" id="{7D9DD2A6-7275-6B48-9D6E-6043E65F8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4" name="Oval 584">
                  <a:extLst>
                    <a:ext uri="{FF2B5EF4-FFF2-40B4-BE49-F238E27FC236}">
                      <a16:creationId xmlns:a16="http://schemas.microsoft.com/office/drawing/2014/main" id="{CDFBD448-0E7D-BF45-8C55-D525811D3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5" name="Oval 585">
                  <a:extLst>
                    <a:ext uri="{FF2B5EF4-FFF2-40B4-BE49-F238E27FC236}">
                      <a16:creationId xmlns:a16="http://schemas.microsoft.com/office/drawing/2014/main" id="{DED808AF-3F6D-FA4E-8183-6FE4D9DC6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6" name="Oval 586">
                  <a:extLst>
                    <a:ext uri="{FF2B5EF4-FFF2-40B4-BE49-F238E27FC236}">
                      <a16:creationId xmlns:a16="http://schemas.microsoft.com/office/drawing/2014/main" id="{85E97A85-20E2-EA4F-9963-27C27B263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7" name="Oval 587">
                  <a:extLst>
                    <a:ext uri="{FF2B5EF4-FFF2-40B4-BE49-F238E27FC236}">
                      <a16:creationId xmlns:a16="http://schemas.microsoft.com/office/drawing/2014/main" id="{63439427-36DC-DA40-B659-0D9E1BEAC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8" name="Oval 588">
                  <a:extLst>
                    <a:ext uri="{FF2B5EF4-FFF2-40B4-BE49-F238E27FC236}">
                      <a16:creationId xmlns:a16="http://schemas.microsoft.com/office/drawing/2014/main" id="{DA61B783-D68E-7A45-9195-CC3D36611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09" name="Oval 589">
                  <a:extLst>
                    <a:ext uri="{FF2B5EF4-FFF2-40B4-BE49-F238E27FC236}">
                      <a16:creationId xmlns:a16="http://schemas.microsoft.com/office/drawing/2014/main" id="{60DB5E22-1011-3A45-96C4-35B38C3A85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0" name="Oval 590">
                  <a:extLst>
                    <a:ext uri="{FF2B5EF4-FFF2-40B4-BE49-F238E27FC236}">
                      <a16:creationId xmlns:a16="http://schemas.microsoft.com/office/drawing/2014/main" id="{E09C7411-09AF-2A4B-8F8D-9D05D2B2B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1" name="Oval 591">
                  <a:extLst>
                    <a:ext uri="{FF2B5EF4-FFF2-40B4-BE49-F238E27FC236}">
                      <a16:creationId xmlns:a16="http://schemas.microsoft.com/office/drawing/2014/main" id="{88536DA4-C830-3249-8B6A-597E07F64C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2" name="Oval 592">
                  <a:extLst>
                    <a:ext uri="{FF2B5EF4-FFF2-40B4-BE49-F238E27FC236}">
                      <a16:creationId xmlns:a16="http://schemas.microsoft.com/office/drawing/2014/main" id="{CE1310CC-3A91-4243-97EE-7ADF742EC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3" name="Oval 593">
                  <a:extLst>
                    <a:ext uri="{FF2B5EF4-FFF2-40B4-BE49-F238E27FC236}">
                      <a16:creationId xmlns:a16="http://schemas.microsoft.com/office/drawing/2014/main" id="{0ABAE07F-91D1-4046-ACE1-1986A179A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4" name="Oval 594">
                  <a:extLst>
                    <a:ext uri="{FF2B5EF4-FFF2-40B4-BE49-F238E27FC236}">
                      <a16:creationId xmlns:a16="http://schemas.microsoft.com/office/drawing/2014/main" id="{E22B070D-ADD0-2349-811F-41019688F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5" name="Oval 595">
                  <a:extLst>
                    <a:ext uri="{FF2B5EF4-FFF2-40B4-BE49-F238E27FC236}">
                      <a16:creationId xmlns:a16="http://schemas.microsoft.com/office/drawing/2014/main" id="{424DB52F-D683-B841-9CAA-B82ECF83E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16" name="Oval 596">
                  <a:extLst>
                    <a:ext uri="{FF2B5EF4-FFF2-40B4-BE49-F238E27FC236}">
                      <a16:creationId xmlns:a16="http://schemas.microsoft.com/office/drawing/2014/main" id="{E6050E65-019A-2D4E-A618-0FC67034D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8" name="Group 597">
              <a:extLst>
                <a:ext uri="{FF2B5EF4-FFF2-40B4-BE49-F238E27FC236}">
                  <a16:creationId xmlns:a16="http://schemas.microsoft.com/office/drawing/2014/main" id="{FA3A5FC4-030D-1A44-84F2-B119D7846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1088" name="Group 598">
                <a:extLst>
                  <a:ext uri="{FF2B5EF4-FFF2-40B4-BE49-F238E27FC236}">
                    <a16:creationId xmlns:a16="http://schemas.microsoft.com/office/drawing/2014/main" id="{6E166234-8653-A64A-B63C-FD460F1573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>
                  <a:extLst>
                    <a:ext uri="{FF2B5EF4-FFF2-40B4-BE49-F238E27FC236}">
                      <a16:creationId xmlns:a16="http://schemas.microsoft.com/office/drawing/2014/main" id="{B7A12D7E-BEE3-B54F-B5ED-D6E01CDC3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0" name="Oval 600">
                  <a:extLst>
                    <a:ext uri="{FF2B5EF4-FFF2-40B4-BE49-F238E27FC236}">
                      <a16:creationId xmlns:a16="http://schemas.microsoft.com/office/drawing/2014/main" id="{72B7B45D-CD78-BF49-9968-827D2FC29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1" name="Oval 601">
                  <a:extLst>
                    <a:ext uri="{FF2B5EF4-FFF2-40B4-BE49-F238E27FC236}">
                      <a16:creationId xmlns:a16="http://schemas.microsoft.com/office/drawing/2014/main" id="{79DEB299-2A73-494A-BD3F-76DF8681D7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2" name="Oval 602">
                  <a:extLst>
                    <a:ext uri="{FF2B5EF4-FFF2-40B4-BE49-F238E27FC236}">
                      <a16:creationId xmlns:a16="http://schemas.microsoft.com/office/drawing/2014/main" id="{3EF0135C-3D01-9845-81D7-4395C8A26C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3" name="Oval 603">
                  <a:extLst>
                    <a:ext uri="{FF2B5EF4-FFF2-40B4-BE49-F238E27FC236}">
                      <a16:creationId xmlns:a16="http://schemas.microsoft.com/office/drawing/2014/main" id="{1AACF0E9-AE16-7D42-A0E9-F5CBA0DB5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4" name="Oval 604">
                  <a:extLst>
                    <a:ext uri="{FF2B5EF4-FFF2-40B4-BE49-F238E27FC236}">
                      <a16:creationId xmlns:a16="http://schemas.microsoft.com/office/drawing/2014/main" id="{21195CF4-B066-544D-83C5-FE50422AA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5" name="Oval 605">
                  <a:extLst>
                    <a:ext uri="{FF2B5EF4-FFF2-40B4-BE49-F238E27FC236}">
                      <a16:creationId xmlns:a16="http://schemas.microsoft.com/office/drawing/2014/main" id="{B97DB2D5-D3D5-584B-B838-22DFCA998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6" name="Oval 606">
                  <a:extLst>
                    <a:ext uri="{FF2B5EF4-FFF2-40B4-BE49-F238E27FC236}">
                      <a16:creationId xmlns:a16="http://schemas.microsoft.com/office/drawing/2014/main" id="{AFEB2408-923D-0041-88FB-BA95785AC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7" name="Oval 607">
                  <a:extLst>
                    <a:ext uri="{FF2B5EF4-FFF2-40B4-BE49-F238E27FC236}">
                      <a16:creationId xmlns:a16="http://schemas.microsoft.com/office/drawing/2014/main" id="{C90ABB29-3D32-8641-A434-53FA983E8D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8" name="Oval 608">
                  <a:extLst>
                    <a:ext uri="{FF2B5EF4-FFF2-40B4-BE49-F238E27FC236}">
                      <a16:creationId xmlns:a16="http://schemas.microsoft.com/office/drawing/2014/main" id="{F8327977-1B6C-9948-BB50-F09BFB45A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29" name="Oval 609">
                  <a:extLst>
                    <a:ext uri="{FF2B5EF4-FFF2-40B4-BE49-F238E27FC236}">
                      <a16:creationId xmlns:a16="http://schemas.microsoft.com/office/drawing/2014/main" id="{D525E1FB-6E88-A047-8251-A768DA98DA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0" name="Oval 610">
                  <a:extLst>
                    <a:ext uri="{FF2B5EF4-FFF2-40B4-BE49-F238E27FC236}">
                      <a16:creationId xmlns:a16="http://schemas.microsoft.com/office/drawing/2014/main" id="{2A26217D-60E7-1147-AECA-DF3C1AC9F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1" name="Oval 611">
                  <a:extLst>
                    <a:ext uri="{FF2B5EF4-FFF2-40B4-BE49-F238E27FC236}">
                      <a16:creationId xmlns:a16="http://schemas.microsoft.com/office/drawing/2014/main" id="{BC2541A7-C72F-AB4F-B27F-4248E347F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2" name="Oval 612">
                  <a:extLst>
                    <a:ext uri="{FF2B5EF4-FFF2-40B4-BE49-F238E27FC236}">
                      <a16:creationId xmlns:a16="http://schemas.microsoft.com/office/drawing/2014/main" id="{202244CF-5C5B-F74D-8596-C4C1F0133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089" name="Group 613">
                <a:extLst>
                  <a:ext uri="{FF2B5EF4-FFF2-40B4-BE49-F238E27FC236}">
                    <a16:creationId xmlns:a16="http://schemas.microsoft.com/office/drawing/2014/main" id="{C183670D-58BD-2048-B7F1-C4EA54B4E2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>
                  <a:extLst>
                    <a:ext uri="{FF2B5EF4-FFF2-40B4-BE49-F238E27FC236}">
                      <a16:creationId xmlns:a16="http://schemas.microsoft.com/office/drawing/2014/main" id="{A8273205-5392-7145-AEE4-962D1F1A0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5" name="Oval 615">
                  <a:extLst>
                    <a:ext uri="{FF2B5EF4-FFF2-40B4-BE49-F238E27FC236}">
                      <a16:creationId xmlns:a16="http://schemas.microsoft.com/office/drawing/2014/main" id="{DBCB9EA1-D512-824D-8DA9-26A547C98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6" name="Oval 616">
                  <a:extLst>
                    <a:ext uri="{FF2B5EF4-FFF2-40B4-BE49-F238E27FC236}">
                      <a16:creationId xmlns:a16="http://schemas.microsoft.com/office/drawing/2014/main" id="{F19E7C75-F21E-6D4B-8F89-32CADD338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7" name="Oval 617">
                  <a:extLst>
                    <a:ext uri="{FF2B5EF4-FFF2-40B4-BE49-F238E27FC236}">
                      <a16:creationId xmlns:a16="http://schemas.microsoft.com/office/drawing/2014/main" id="{E75D790D-6BF8-DC4C-BD61-BDC0FCC315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8" name="Oval 618">
                  <a:extLst>
                    <a:ext uri="{FF2B5EF4-FFF2-40B4-BE49-F238E27FC236}">
                      <a16:creationId xmlns:a16="http://schemas.microsoft.com/office/drawing/2014/main" id="{5A2117D4-B4CA-7A40-8150-76DF17329D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39" name="Oval 619">
                  <a:extLst>
                    <a:ext uri="{FF2B5EF4-FFF2-40B4-BE49-F238E27FC236}">
                      <a16:creationId xmlns:a16="http://schemas.microsoft.com/office/drawing/2014/main" id="{F14E0F80-A36E-DD45-AB0E-ADF61E9D5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0" name="Oval 620">
                  <a:extLst>
                    <a:ext uri="{FF2B5EF4-FFF2-40B4-BE49-F238E27FC236}">
                      <a16:creationId xmlns:a16="http://schemas.microsoft.com/office/drawing/2014/main" id="{7E67BD51-AEDB-AE42-84C9-C26582E61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1" name="Oval 621">
                  <a:extLst>
                    <a:ext uri="{FF2B5EF4-FFF2-40B4-BE49-F238E27FC236}">
                      <a16:creationId xmlns:a16="http://schemas.microsoft.com/office/drawing/2014/main" id="{FBA03C29-21CA-A24C-AE54-3B082BC8C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2" name="Oval 622">
                  <a:extLst>
                    <a:ext uri="{FF2B5EF4-FFF2-40B4-BE49-F238E27FC236}">
                      <a16:creationId xmlns:a16="http://schemas.microsoft.com/office/drawing/2014/main" id="{F364DBD9-CB61-D34F-B3A0-C73A76CA4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3" name="Oval 623">
                  <a:extLst>
                    <a:ext uri="{FF2B5EF4-FFF2-40B4-BE49-F238E27FC236}">
                      <a16:creationId xmlns:a16="http://schemas.microsoft.com/office/drawing/2014/main" id="{4552D18A-795C-A942-8297-04AB5DC5F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4" name="Oval 624">
                  <a:extLst>
                    <a:ext uri="{FF2B5EF4-FFF2-40B4-BE49-F238E27FC236}">
                      <a16:creationId xmlns:a16="http://schemas.microsoft.com/office/drawing/2014/main" id="{1761C541-2542-4A47-9280-F2CDC5D8A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5" name="Oval 625">
                  <a:extLst>
                    <a:ext uri="{FF2B5EF4-FFF2-40B4-BE49-F238E27FC236}">
                      <a16:creationId xmlns:a16="http://schemas.microsoft.com/office/drawing/2014/main" id="{88008395-4C3F-6145-AEF1-F3DD8FD2F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6" name="Oval 626">
                  <a:extLst>
                    <a:ext uri="{FF2B5EF4-FFF2-40B4-BE49-F238E27FC236}">
                      <a16:creationId xmlns:a16="http://schemas.microsoft.com/office/drawing/2014/main" id="{8FCFA844-DFEF-0744-A96D-036D00224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47" name="Oval 627">
                  <a:extLst>
                    <a:ext uri="{FF2B5EF4-FFF2-40B4-BE49-F238E27FC236}">
                      <a16:creationId xmlns:a16="http://schemas.microsoft.com/office/drawing/2014/main" id="{4E3F3CC3-D7D3-5744-B7D2-870E8D66D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09" name="Group 628">
              <a:extLst>
                <a:ext uri="{FF2B5EF4-FFF2-40B4-BE49-F238E27FC236}">
                  <a16:creationId xmlns:a16="http://schemas.microsoft.com/office/drawing/2014/main" id="{BC1142B0-74AD-E74C-BE01-00736E809E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1058" name="Group 629">
                <a:extLst>
                  <a:ext uri="{FF2B5EF4-FFF2-40B4-BE49-F238E27FC236}">
                    <a16:creationId xmlns:a16="http://schemas.microsoft.com/office/drawing/2014/main" id="{CDAFBF48-376C-894E-9D81-A46C7FCC3E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>
                  <a:extLst>
                    <a:ext uri="{FF2B5EF4-FFF2-40B4-BE49-F238E27FC236}">
                      <a16:creationId xmlns:a16="http://schemas.microsoft.com/office/drawing/2014/main" id="{09A89339-FB8D-504B-8282-661230F0F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1" name="Oval 631">
                  <a:extLst>
                    <a:ext uri="{FF2B5EF4-FFF2-40B4-BE49-F238E27FC236}">
                      <a16:creationId xmlns:a16="http://schemas.microsoft.com/office/drawing/2014/main" id="{D7789184-EC31-8B4F-9DA5-F7FD8EDE4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2" name="Oval 632">
                  <a:extLst>
                    <a:ext uri="{FF2B5EF4-FFF2-40B4-BE49-F238E27FC236}">
                      <a16:creationId xmlns:a16="http://schemas.microsoft.com/office/drawing/2014/main" id="{445DF755-C8AE-664C-8F86-9300BF1E5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3" name="Oval 633">
                  <a:extLst>
                    <a:ext uri="{FF2B5EF4-FFF2-40B4-BE49-F238E27FC236}">
                      <a16:creationId xmlns:a16="http://schemas.microsoft.com/office/drawing/2014/main" id="{F3CF381E-CE98-8E48-8DAB-1BB6C5AE3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4" name="Oval 634">
                  <a:extLst>
                    <a:ext uri="{FF2B5EF4-FFF2-40B4-BE49-F238E27FC236}">
                      <a16:creationId xmlns:a16="http://schemas.microsoft.com/office/drawing/2014/main" id="{DE4A884A-7C45-3448-9BA4-1D8782F9C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5" name="Oval 635">
                  <a:extLst>
                    <a:ext uri="{FF2B5EF4-FFF2-40B4-BE49-F238E27FC236}">
                      <a16:creationId xmlns:a16="http://schemas.microsoft.com/office/drawing/2014/main" id="{BC74AD33-F1F3-144E-823D-507B539CD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6" name="Oval 636">
                  <a:extLst>
                    <a:ext uri="{FF2B5EF4-FFF2-40B4-BE49-F238E27FC236}">
                      <a16:creationId xmlns:a16="http://schemas.microsoft.com/office/drawing/2014/main" id="{DBCBBD13-845C-994F-B0B8-56556AEE7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7" name="Oval 637">
                  <a:extLst>
                    <a:ext uri="{FF2B5EF4-FFF2-40B4-BE49-F238E27FC236}">
                      <a16:creationId xmlns:a16="http://schemas.microsoft.com/office/drawing/2014/main" id="{4A3AE466-A536-974C-8E24-2B298BA2A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8" name="Oval 638">
                  <a:extLst>
                    <a:ext uri="{FF2B5EF4-FFF2-40B4-BE49-F238E27FC236}">
                      <a16:creationId xmlns:a16="http://schemas.microsoft.com/office/drawing/2014/main" id="{005EA91E-E545-9B44-9AC6-A2BD99ADD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59" name="Oval 639">
                  <a:extLst>
                    <a:ext uri="{FF2B5EF4-FFF2-40B4-BE49-F238E27FC236}">
                      <a16:creationId xmlns:a16="http://schemas.microsoft.com/office/drawing/2014/main" id="{2F9A5726-C015-6749-BEA9-F12280DF5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0" name="Oval 640">
                  <a:extLst>
                    <a:ext uri="{FF2B5EF4-FFF2-40B4-BE49-F238E27FC236}">
                      <a16:creationId xmlns:a16="http://schemas.microsoft.com/office/drawing/2014/main" id="{02E8D5FD-A50F-9447-B96B-FABFA01BDA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1" name="Oval 641">
                  <a:extLst>
                    <a:ext uri="{FF2B5EF4-FFF2-40B4-BE49-F238E27FC236}">
                      <a16:creationId xmlns:a16="http://schemas.microsoft.com/office/drawing/2014/main" id="{8B75522B-F677-DC47-994D-73062A702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2" name="Oval 642">
                  <a:extLst>
                    <a:ext uri="{FF2B5EF4-FFF2-40B4-BE49-F238E27FC236}">
                      <a16:creationId xmlns:a16="http://schemas.microsoft.com/office/drawing/2014/main" id="{B5E42C03-4111-D840-A6A0-44DDC154E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3" name="Oval 643">
                  <a:extLst>
                    <a:ext uri="{FF2B5EF4-FFF2-40B4-BE49-F238E27FC236}">
                      <a16:creationId xmlns:a16="http://schemas.microsoft.com/office/drawing/2014/main" id="{00946399-B96B-764E-AC77-6DF2F0001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059" name="Group 644">
                <a:extLst>
                  <a:ext uri="{FF2B5EF4-FFF2-40B4-BE49-F238E27FC236}">
                    <a16:creationId xmlns:a16="http://schemas.microsoft.com/office/drawing/2014/main" id="{B7C97998-F3CC-2041-BB7B-73AE31F45A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>
                  <a:extLst>
                    <a:ext uri="{FF2B5EF4-FFF2-40B4-BE49-F238E27FC236}">
                      <a16:creationId xmlns:a16="http://schemas.microsoft.com/office/drawing/2014/main" id="{1C637BF1-0D6D-414C-8D68-3B144C2EC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6" name="Oval 646">
                  <a:extLst>
                    <a:ext uri="{FF2B5EF4-FFF2-40B4-BE49-F238E27FC236}">
                      <a16:creationId xmlns:a16="http://schemas.microsoft.com/office/drawing/2014/main" id="{6D93FE08-FBAD-8C41-839B-E84B65B31F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7" name="Oval 647">
                  <a:extLst>
                    <a:ext uri="{FF2B5EF4-FFF2-40B4-BE49-F238E27FC236}">
                      <a16:creationId xmlns:a16="http://schemas.microsoft.com/office/drawing/2014/main" id="{932AB0EB-9AEB-1946-81DE-5E9379C02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8" name="Oval 648">
                  <a:extLst>
                    <a:ext uri="{FF2B5EF4-FFF2-40B4-BE49-F238E27FC236}">
                      <a16:creationId xmlns:a16="http://schemas.microsoft.com/office/drawing/2014/main" id="{BCDD09BC-BCFF-7246-BD93-6A3E7E2337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69" name="Oval 649">
                  <a:extLst>
                    <a:ext uri="{FF2B5EF4-FFF2-40B4-BE49-F238E27FC236}">
                      <a16:creationId xmlns:a16="http://schemas.microsoft.com/office/drawing/2014/main" id="{EB4B839A-0C6A-014E-9A29-2F0FB2336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0" name="Oval 650">
                  <a:extLst>
                    <a:ext uri="{FF2B5EF4-FFF2-40B4-BE49-F238E27FC236}">
                      <a16:creationId xmlns:a16="http://schemas.microsoft.com/office/drawing/2014/main" id="{50709FBB-80B0-0C47-974F-78F2E3A2A8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1" name="Oval 651">
                  <a:extLst>
                    <a:ext uri="{FF2B5EF4-FFF2-40B4-BE49-F238E27FC236}">
                      <a16:creationId xmlns:a16="http://schemas.microsoft.com/office/drawing/2014/main" id="{96D42D58-CAA7-0C43-B743-51989E1772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2" name="Oval 652">
                  <a:extLst>
                    <a:ext uri="{FF2B5EF4-FFF2-40B4-BE49-F238E27FC236}">
                      <a16:creationId xmlns:a16="http://schemas.microsoft.com/office/drawing/2014/main" id="{7BBDDC97-1E90-E84F-BCEE-A4022B179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3" name="Oval 653">
                  <a:extLst>
                    <a:ext uri="{FF2B5EF4-FFF2-40B4-BE49-F238E27FC236}">
                      <a16:creationId xmlns:a16="http://schemas.microsoft.com/office/drawing/2014/main" id="{4158D43A-A00C-A14F-9145-10BB54482C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4" name="Oval 654">
                  <a:extLst>
                    <a:ext uri="{FF2B5EF4-FFF2-40B4-BE49-F238E27FC236}">
                      <a16:creationId xmlns:a16="http://schemas.microsoft.com/office/drawing/2014/main" id="{1C2D7D51-3A32-A845-B809-FCED481D4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5" name="Oval 655">
                  <a:extLst>
                    <a:ext uri="{FF2B5EF4-FFF2-40B4-BE49-F238E27FC236}">
                      <a16:creationId xmlns:a16="http://schemas.microsoft.com/office/drawing/2014/main" id="{FB7B9A2C-0ED1-6A4E-BE09-28F7C1B3B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6" name="Oval 656">
                  <a:extLst>
                    <a:ext uri="{FF2B5EF4-FFF2-40B4-BE49-F238E27FC236}">
                      <a16:creationId xmlns:a16="http://schemas.microsoft.com/office/drawing/2014/main" id="{6AA28816-B65E-8B4A-B0D9-7CA0713B0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7" name="Oval 657">
                  <a:extLst>
                    <a:ext uri="{FF2B5EF4-FFF2-40B4-BE49-F238E27FC236}">
                      <a16:creationId xmlns:a16="http://schemas.microsoft.com/office/drawing/2014/main" id="{012B8BF8-4AB0-FC48-80A7-33D8490AD9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78" name="Oval 658">
                  <a:extLst>
                    <a:ext uri="{FF2B5EF4-FFF2-40B4-BE49-F238E27FC236}">
                      <a16:creationId xmlns:a16="http://schemas.microsoft.com/office/drawing/2014/main" id="{65C7267C-F6AA-C94D-A3C0-A1848475F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0" name="Group 659">
              <a:extLst>
                <a:ext uri="{FF2B5EF4-FFF2-40B4-BE49-F238E27FC236}">
                  <a16:creationId xmlns:a16="http://schemas.microsoft.com/office/drawing/2014/main" id="{75F96293-4877-DE45-A586-2E6275BF58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1028" name="Group 660">
                <a:extLst>
                  <a:ext uri="{FF2B5EF4-FFF2-40B4-BE49-F238E27FC236}">
                    <a16:creationId xmlns:a16="http://schemas.microsoft.com/office/drawing/2014/main" id="{6332A6E9-D300-284D-B804-9748A6F315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>
                  <a:extLst>
                    <a:ext uri="{FF2B5EF4-FFF2-40B4-BE49-F238E27FC236}">
                      <a16:creationId xmlns:a16="http://schemas.microsoft.com/office/drawing/2014/main" id="{BC17D8EB-58F4-ED42-AE7E-091292591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2" name="Oval 662">
                  <a:extLst>
                    <a:ext uri="{FF2B5EF4-FFF2-40B4-BE49-F238E27FC236}">
                      <a16:creationId xmlns:a16="http://schemas.microsoft.com/office/drawing/2014/main" id="{0625754C-2D1B-F04C-8D5E-377A10BDD3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3" name="Oval 663">
                  <a:extLst>
                    <a:ext uri="{FF2B5EF4-FFF2-40B4-BE49-F238E27FC236}">
                      <a16:creationId xmlns:a16="http://schemas.microsoft.com/office/drawing/2014/main" id="{1D46A5E6-7683-2A4F-B731-4F60439371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4" name="Oval 664">
                  <a:extLst>
                    <a:ext uri="{FF2B5EF4-FFF2-40B4-BE49-F238E27FC236}">
                      <a16:creationId xmlns:a16="http://schemas.microsoft.com/office/drawing/2014/main" id="{CE7F41B8-C5F8-D44B-B8E7-1600B5EE4F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5" name="Oval 665">
                  <a:extLst>
                    <a:ext uri="{FF2B5EF4-FFF2-40B4-BE49-F238E27FC236}">
                      <a16:creationId xmlns:a16="http://schemas.microsoft.com/office/drawing/2014/main" id="{5C116FD0-C0FE-8545-9D98-B3AD279CD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6" name="Oval 666">
                  <a:extLst>
                    <a:ext uri="{FF2B5EF4-FFF2-40B4-BE49-F238E27FC236}">
                      <a16:creationId xmlns:a16="http://schemas.microsoft.com/office/drawing/2014/main" id="{FD0A0385-9C36-854D-98A0-21B2B6CDA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7" name="Oval 667">
                  <a:extLst>
                    <a:ext uri="{FF2B5EF4-FFF2-40B4-BE49-F238E27FC236}">
                      <a16:creationId xmlns:a16="http://schemas.microsoft.com/office/drawing/2014/main" id="{4B2B8B62-512C-FA40-96FF-3262FF668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8" name="Oval 668">
                  <a:extLst>
                    <a:ext uri="{FF2B5EF4-FFF2-40B4-BE49-F238E27FC236}">
                      <a16:creationId xmlns:a16="http://schemas.microsoft.com/office/drawing/2014/main" id="{23CCE30F-DCF0-8249-BA13-830868268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89" name="Oval 669">
                  <a:extLst>
                    <a:ext uri="{FF2B5EF4-FFF2-40B4-BE49-F238E27FC236}">
                      <a16:creationId xmlns:a16="http://schemas.microsoft.com/office/drawing/2014/main" id="{CB66FCD7-FDF4-FD4E-95E9-98A45AEF1F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0" name="Oval 670">
                  <a:extLst>
                    <a:ext uri="{FF2B5EF4-FFF2-40B4-BE49-F238E27FC236}">
                      <a16:creationId xmlns:a16="http://schemas.microsoft.com/office/drawing/2014/main" id="{3E4CBD3C-5FCF-5646-99CA-739F96C4E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1" name="Oval 671">
                  <a:extLst>
                    <a:ext uri="{FF2B5EF4-FFF2-40B4-BE49-F238E27FC236}">
                      <a16:creationId xmlns:a16="http://schemas.microsoft.com/office/drawing/2014/main" id="{8703262C-44FA-984D-9A65-86E8BD8F1C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2" name="Oval 672">
                  <a:extLst>
                    <a:ext uri="{FF2B5EF4-FFF2-40B4-BE49-F238E27FC236}">
                      <a16:creationId xmlns:a16="http://schemas.microsoft.com/office/drawing/2014/main" id="{E3B07BDA-23E5-1940-A80D-E52E9D91BF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3" name="Oval 673">
                  <a:extLst>
                    <a:ext uri="{FF2B5EF4-FFF2-40B4-BE49-F238E27FC236}">
                      <a16:creationId xmlns:a16="http://schemas.microsoft.com/office/drawing/2014/main" id="{9A08A730-F444-1D48-AC84-9AF5C05D6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4" name="Oval 674">
                  <a:extLst>
                    <a:ext uri="{FF2B5EF4-FFF2-40B4-BE49-F238E27FC236}">
                      <a16:creationId xmlns:a16="http://schemas.microsoft.com/office/drawing/2014/main" id="{5355CCC3-6629-1E4A-92DB-A368F76D1A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1029" name="Group 675">
                <a:extLst>
                  <a:ext uri="{FF2B5EF4-FFF2-40B4-BE49-F238E27FC236}">
                    <a16:creationId xmlns:a16="http://schemas.microsoft.com/office/drawing/2014/main" id="{21B70867-B2AF-DB4F-B7B4-021A8B777A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>
                  <a:extLst>
                    <a:ext uri="{FF2B5EF4-FFF2-40B4-BE49-F238E27FC236}">
                      <a16:creationId xmlns:a16="http://schemas.microsoft.com/office/drawing/2014/main" id="{D67C5C78-DDC9-2F4E-8216-A2B5A8A92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7" name="Oval 677">
                  <a:extLst>
                    <a:ext uri="{FF2B5EF4-FFF2-40B4-BE49-F238E27FC236}">
                      <a16:creationId xmlns:a16="http://schemas.microsoft.com/office/drawing/2014/main" id="{3323D3DA-9848-0B45-959F-A2F5DA91E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8" name="Oval 678">
                  <a:extLst>
                    <a:ext uri="{FF2B5EF4-FFF2-40B4-BE49-F238E27FC236}">
                      <a16:creationId xmlns:a16="http://schemas.microsoft.com/office/drawing/2014/main" id="{7ED973DE-CC99-064A-8CE1-E19B8D7FD0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399" name="Oval 679">
                  <a:extLst>
                    <a:ext uri="{FF2B5EF4-FFF2-40B4-BE49-F238E27FC236}">
                      <a16:creationId xmlns:a16="http://schemas.microsoft.com/office/drawing/2014/main" id="{CCA5F800-C976-474C-8EA9-1AC70398BA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0" name="Oval 680">
                  <a:extLst>
                    <a:ext uri="{FF2B5EF4-FFF2-40B4-BE49-F238E27FC236}">
                      <a16:creationId xmlns:a16="http://schemas.microsoft.com/office/drawing/2014/main" id="{FCA389F7-263B-E444-BD8F-E19DE313B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1" name="Oval 681">
                  <a:extLst>
                    <a:ext uri="{FF2B5EF4-FFF2-40B4-BE49-F238E27FC236}">
                      <a16:creationId xmlns:a16="http://schemas.microsoft.com/office/drawing/2014/main" id="{E4DC8628-ABD1-8C4B-900A-61AFF1709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2" name="Oval 682">
                  <a:extLst>
                    <a:ext uri="{FF2B5EF4-FFF2-40B4-BE49-F238E27FC236}">
                      <a16:creationId xmlns:a16="http://schemas.microsoft.com/office/drawing/2014/main" id="{377CECBB-7851-9244-B44D-C4C799181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3" name="Oval 683">
                  <a:extLst>
                    <a:ext uri="{FF2B5EF4-FFF2-40B4-BE49-F238E27FC236}">
                      <a16:creationId xmlns:a16="http://schemas.microsoft.com/office/drawing/2014/main" id="{B9B34E75-EE5E-FE41-8D3E-2E8E71F21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4" name="Oval 684">
                  <a:extLst>
                    <a:ext uri="{FF2B5EF4-FFF2-40B4-BE49-F238E27FC236}">
                      <a16:creationId xmlns:a16="http://schemas.microsoft.com/office/drawing/2014/main" id="{B780BF41-F12C-6B4C-AE2A-F24E6753A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5" name="Oval 685">
                  <a:extLst>
                    <a:ext uri="{FF2B5EF4-FFF2-40B4-BE49-F238E27FC236}">
                      <a16:creationId xmlns:a16="http://schemas.microsoft.com/office/drawing/2014/main" id="{27381E78-90A0-3D46-9A3F-F6A0D011B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6" name="Oval 686">
                  <a:extLst>
                    <a:ext uri="{FF2B5EF4-FFF2-40B4-BE49-F238E27FC236}">
                      <a16:creationId xmlns:a16="http://schemas.microsoft.com/office/drawing/2014/main" id="{AF5ED0D5-68AC-BE4B-AFC2-F03484AD5C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7" name="Oval 687">
                  <a:extLst>
                    <a:ext uri="{FF2B5EF4-FFF2-40B4-BE49-F238E27FC236}">
                      <a16:creationId xmlns:a16="http://schemas.microsoft.com/office/drawing/2014/main" id="{9579550A-8D5F-594E-BFC4-EB95151FF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8" name="Oval 688">
                  <a:extLst>
                    <a:ext uri="{FF2B5EF4-FFF2-40B4-BE49-F238E27FC236}">
                      <a16:creationId xmlns:a16="http://schemas.microsoft.com/office/drawing/2014/main" id="{4460D7E3-FCBC-F84B-8661-8176ED3EFF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09" name="Oval 689">
                  <a:extLst>
                    <a:ext uri="{FF2B5EF4-FFF2-40B4-BE49-F238E27FC236}">
                      <a16:creationId xmlns:a16="http://schemas.microsoft.com/office/drawing/2014/main" id="{AC6D1D19-0189-E648-A209-79D021EE0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1" name="Group 690">
              <a:extLst>
                <a:ext uri="{FF2B5EF4-FFF2-40B4-BE49-F238E27FC236}">
                  <a16:creationId xmlns:a16="http://schemas.microsoft.com/office/drawing/2014/main" id="{B3DE8AB4-E392-3B42-8FFB-4EDBC7C32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998" name="Group 691">
                <a:extLst>
                  <a:ext uri="{FF2B5EF4-FFF2-40B4-BE49-F238E27FC236}">
                    <a16:creationId xmlns:a16="http://schemas.microsoft.com/office/drawing/2014/main" id="{853D28B9-6EA2-E144-BC12-6CBEC5D84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>
                  <a:extLst>
                    <a:ext uri="{FF2B5EF4-FFF2-40B4-BE49-F238E27FC236}">
                      <a16:creationId xmlns:a16="http://schemas.microsoft.com/office/drawing/2014/main" id="{36FBCE80-668C-7D4B-A650-99425F7CE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3" name="Oval 693">
                  <a:extLst>
                    <a:ext uri="{FF2B5EF4-FFF2-40B4-BE49-F238E27FC236}">
                      <a16:creationId xmlns:a16="http://schemas.microsoft.com/office/drawing/2014/main" id="{FEA9BA20-3B63-B947-B102-793EED15C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4" name="Oval 694">
                  <a:extLst>
                    <a:ext uri="{FF2B5EF4-FFF2-40B4-BE49-F238E27FC236}">
                      <a16:creationId xmlns:a16="http://schemas.microsoft.com/office/drawing/2014/main" id="{91990305-218E-034C-B550-383716EC4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5" name="Oval 695">
                  <a:extLst>
                    <a:ext uri="{FF2B5EF4-FFF2-40B4-BE49-F238E27FC236}">
                      <a16:creationId xmlns:a16="http://schemas.microsoft.com/office/drawing/2014/main" id="{6441A450-A938-6C43-944E-26D01C56C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6" name="Oval 696">
                  <a:extLst>
                    <a:ext uri="{FF2B5EF4-FFF2-40B4-BE49-F238E27FC236}">
                      <a16:creationId xmlns:a16="http://schemas.microsoft.com/office/drawing/2014/main" id="{107ED9CE-90FB-D445-8955-797CC06F7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7" name="Oval 697">
                  <a:extLst>
                    <a:ext uri="{FF2B5EF4-FFF2-40B4-BE49-F238E27FC236}">
                      <a16:creationId xmlns:a16="http://schemas.microsoft.com/office/drawing/2014/main" id="{D076E110-97FD-604B-B18C-88EA45F2C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8" name="Oval 698">
                  <a:extLst>
                    <a:ext uri="{FF2B5EF4-FFF2-40B4-BE49-F238E27FC236}">
                      <a16:creationId xmlns:a16="http://schemas.microsoft.com/office/drawing/2014/main" id="{ED331B53-6B60-2D4C-93B2-1614BD8CC3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19" name="Oval 699">
                  <a:extLst>
                    <a:ext uri="{FF2B5EF4-FFF2-40B4-BE49-F238E27FC236}">
                      <a16:creationId xmlns:a16="http://schemas.microsoft.com/office/drawing/2014/main" id="{EEC35509-10A8-8A48-8ED4-9E66A377E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0" name="Oval 700">
                  <a:extLst>
                    <a:ext uri="{FF2B5EF4-FFF2-40B4-BE49-F238E27FC236}">
                      <a16:creationId xmlns:a16="http://schemas.microsoft.com/office/drawing/2014/main" id="{6BE82788-B6C7-EB4B-9CDD-38374C793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1" name="Oval 701">
                  <a:extLst>
                    <a:ext uri="{FF2B5EF4-FFF2-40B4-BE49-F238E27FC236}">
                      <a16:creationId xmlns:a16="http://schemas.microsoft.com/office/drawing/2014/main" id="{D791AC58-B14E-A34F-85E6-3AE3DFB605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2" name="Oval 702">
                  <a:extLst>
                    <a:ext uri="{FF2B5EF4-FFF2-40B4-BE49-F238E27FC236}">
                      <a16:creationId xmlns:a16="http://schemas.microsoft.com/office/drawing/2014/main" id="{46D62322-BBF8-654D-90EE-7BE6F0449F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3" name="Oval 703">
                  <a:extLst>
                    <a:ext uri="{FF2B5EF4-FFF2-40B4-BE49-F238E27FC236}">
                      <a16:creationId xmlns:a16="http://schemas.microsoft.com/office/drawing/2014/main" id="{96D020F3-40C4-084F-B7E3-0EC1E3E295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4" name="Oval 704">
                  <a:extLst>
                    <a:ext uri="{FF2B5EF4-FFF2-40B4-BE49-F238E27FC236}">
                      <a16:creationId xmlns:a16="http://schemas.microsoft.com/office/drawing/2014/main" id="{59654119-30D0-8447-8B41-4C5DA96C7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5" name="Oval 705">
                  <a:extLst>
                    <a:ext uri="{FF2B5EF4-FFF2-40B4-BE49-F238E27FC236}">
                      <a16:creationId xmlns:a16="http://schemas.microsoft.com/office/drawing/2014/main" id="{3A3959B5-662F-3942-93FC-68CB65180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999" name="Group 706">
                <a:extLst>
                  <a:ext uri="{FF2B5EF4-FFF2-40B4-BE49-F238E27FC236}">
                    <a16:creationId xmlns:a16="http://schemas.microsoft.com/office/drawing/2014/main" id="{C129BF86-853C-9340-9908-D243A167D8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>
                  <a:extLst>
                    <a:ext uri="{FF2B5EF4-FFF2-40B4-BE49-F238E27FC236}">
                      <a16:creationId xmlns:a16="http://schemas.microsoft.com/office/drawing/2014/main" id="{2066EDF6-5DDE-F947-948A-9E20B57E8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8" name="Oval 708">
                  <a:extLst>
                    <a:ext uri="{FF2B5EF4-FFF2-40B4-BE49-F238E27FC236}">
                      <a16:creationId xmlns:a16="http://schemas.microsoft.com/office/drawing/2014/main" id="{0ECF9DEB-D9E1-1B40-910A-37BA3167F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29" name="Oval 709">
                  <a:extLst>
                    <a:ext uri="{FF2B5EF4-FFF2-40B4-BE49-F238E27FC236}">
                      <a16:creationId xmlns:a16="http://schemas.microsoft.com/office/drawing/2014/main" id="{00FAB960-8D19-CD48-AF8A-4329D2245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0" name="Oval 710">
                  <a:extLst>
                    <a:ext uri="{FF2B5EF4-FFF2-40B4-BE49-F238E27FC236}">
                      <a16:creationId xmlns:a16="http://schemas.microsoft.com/office/drawing/2014/main" id="{792DDB04-464F-3649-80E3-FA6363C44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1" name="Oval 711">
                  <a:extLst>
                    <a:ext uri="{FF2B5EF4-FFF2-40B4-BE49-F238E27FC236}">
                      <a16:creationId xmlns:a16="http://schemas.microsoft.com/office/drawing/2014/main" id="{16833085-121F-8A4E-B3B9-79D5108D6F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2" name="Oval 712">
                  <a:extLst>
                    <a:ext uri="{FF2B5EF4-FFF2-40B4-BE49-F238E27FC236}">
                      <a16:creationId xmlns:a16="http://schemas.microsoft.com/office/drawing/2014/main" id="{47A1127C-6172-BE4E-BF08-FFEEFD8F56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3" name="Oval 713">
                  <a:extLst>
                    <a:ext uri="{FF2B5EF4-FFF2-40B4-BE49-F238E27FC236}">
                      <a16:creationId xmlns:a16="http://schemas.microsoft.com/office/drawing/2014/main" id="{38E30380-B246-9A46-854D-A3F582CBAA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4" name="Oval 714">
                  <a:extLst>
                    <a:ext uri="{FF2B5EF4-FFF2-40B4-BE49-F238E27FC236}">
                      <a16:creationId xmlns:a16="http://schemas.microsoft.com/office/drawing/2014/main" id="{FB529036-538F-5746-B9B6-9D626CFA1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5" name="Oval 715">
                  <a:extLst>
                    <a:ext uri="{FF2B5EF4-FFF2-40B4-BE49-F238E27FC236}">
                      <a16:creationId xmlns:a16="http://schemas.microsoft.com/office/drawing/2014/main" id="{C04B85B5-4645-D648-958B-A312F1409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6" name="Oval 716">
                  <a:extLst>
                    <a:ext uri="{FF2B5EF4-FFF2-40B4-BE49-F238E27FC236}">
                      <a16:creationId xmlns:a16="http://schemas.microsoft.com/office/drawing/2014/main" id="{4DC69753-B664-A84A-A641-1698DFE3E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7" name="Oval 717">
                  <a:extLst>
                    <a:ext uri="{FF2B5EF4-FFF2-40B4-BE49-F238E27FC236}">
                      <a16:creationId xmlns:a16="http://schemas.microsoft.com/office/drawing/2014/main" id="{1ECDCBFC-DD71-5545-9B2E-B3F443B8B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8" name="Oval 718">
                  <a:extLst>
                    <a:ext uri="{FF2B5EF4-FFF2-40B4-BE49-F238E27FC236}">
                      <a16:creationId xmlns:a16="http://schemas.microsoft.com/office/drawing/2014/main" id="{8EA4551E-B8E3-3C49-8EBA-1E07F6DF7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39" name="Oval 719">
                  <a:extLst>
                    <a:ext uri="{FF2B5EF4-FFF2-40B4-BE49-F238E27FC236}">
                      <a16:creationId xmlns:a16="http://schemas.microsoft.com/office/drawing/2014/main" id="{BFC172F1-E22B-3246-AB1A-EE95B21CD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0" name="Oval 720">
                  <a:extLst>
                    <a:ext uri="{FF2B5EF4-FFF2-40B4-BE49-F238E27FC236}">
                      <a16:creationId xmlns:a16="http://schemas.microsoft.com/office/drawing/2014/main" id="{50FBEA4B-12D0-E44A-AEFE-259CFEE1F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2" name="Group 721">
              <a:extLst>
                <a:ext uri="{FF2B5EF4-FFF2-40B4-BE49-F238E27FC236}">
                  <a16:creationId xmlns:a16="http://schemas.microsoft.com/office/drawing/2014/main" id="{8F67878C-93C8-A541-BC1E-A2435FD4A6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968" name="Group 722">
                <a:extLst>
                  <a:ext uri="{FF2B5EF4-FFF2-40B4-BE49-F238E27FC236}">
                    <a16:creationId xmlns:a16="http://schemas.microsoft.com/office/drawing/2014/main" id="{3BFDD29F-E4BC-0F48-93B4-7FDE154EAD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>
                  <a:extLst>
                    <a:ext uri="{FF2B5EF4-FFF2-40B4-BE49-F238E27FC236}">
                      <a16:creationId xmlns:a16="http://schemas.microsoft.com/office/drawing/2014/main" id="{0F13774E-F638-A84A-A8C2-BB75C8A52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4" name="Oval 724">
                  <a:extLst>
                    <a:ext uri="{FF2B5EF4-FFF2-40B4-BE49-F238E27FC236}">
                      <a16:creationId xmlns:a16="http://schemas.microsoft.com/office/drawing/2014/main" id="{34FA1393-8074-404D-9498-082792D65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5" name="Oval 725">
                  <a:extLst>
                    <a:ext uri="{FF2B5EF4-FFF2-40B4-BE49-F238E27FC236}">
                      <a16:creationId xmlns:a16="http://schemas.microsoft.com/office/drawing/2014/main" id="{BBA19986-3A80-9048-BE2A-0F77772A9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6" name="Oval 726">
                  <a:extLst>
                    <a:ext uri="{FF2B5EF4-FFF2-40B4-BE49-F238E27FC236}">
                      <a16:creationId xmlns:a16="http://schemas.microsoft.com/office/drawing/2014/main" id="{AA57FEE0-4A3E-CD40-B05C-6F796CCD0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7" name="Oval 727">
                  <a:extLst>
                    <a:ext uri="{FF2B5EF4-FFF2-40B4-BE49-F238E27FC236}">
                      <a16:creationId xmlns:a16="http://schemas.microsoft.com/office/drawing/2014/main" id="{508B0921-A176-9244-AFCE-82CE67CF9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8" name="Oval 728">
                  <a:extLst>
                    <a:ext uri="{FF2B5EF4-FFF2-40B4-BE49-F238E27FC236}">
                      <a16:creationId xmlns:a16="http://schemas.microsoft.com/office/drawing/2014/main" id="{7750010A-1D39-BD4D-9BA6-D50DDA49C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49" name="Oval 729">
                  <a:extLst>
                    <a:ext uri="{FF2B5EF4-FFF2-40B4-BE49-F238E27FC236}">
                      <a16:creationId xmlns:a16="http://schemas.microsoft.com/office/drawing/2014/main" id="{ECD40865-070C-A14A-B23B-45F09AE79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0" name="Oval 730">
                  <a:extLst>
                    <a:ext uri="{FF2B5EF4-FFF2-40B4-BE49-F238E27FC236}">
                      <a16:creationId xmlns:a16="http://schemas.microsoft.com/office/drawing/2014/main" id="{FB2C1958-B790-4841-925A-77BC21231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1" name="Oval 731">
                  <a:extLst>
                    <a:ext uri="{FF2B5EF4-FFF2-40B4-BE49-F238E27FC236}">
                      <a16:creationId xmlns:a16="http://schemas.microsoft.com/office/drawing/2014/main" id="{1D0B4480-9ABF-8B4E-8FE5-E1CF3F909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2" name="Oval 732">
                  <a:extLst>
                    <a:ext uri="{FF2B5EF4-FFF2-40B4-BE49-F238E27FC236}">
                      <a16:creationId xmlns:a16="http://schemas.microsoft.com/office/drawing/2014/main" id="{308D6A12-7C24-9F48-8F95-EC9E51254F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3" name="Oval 733">
                  <a:extLst>
                    <a:ext uri="{FF2B5EF4-FFF2-40B4-BE49-F238E27FC236}">
                      <a16:creationId xmlns:a16="http://schemas.microsoft.com/office/drawing/2014/main" id="{8B2E3EAE-C72D-F34B-8D0D-6ACA960821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4" name="Oval 734">
                  <a:extLst>
                    <a:ext uri="{FF2B5EF4-FFF2-40B4-BE49-F238E27FC236}">
                      <a16:creationId xmlns:a16="http://schemas.microsoft.com/office/drawing/2014/main" id="{8517FA07-0F76-F94C-B58F-BE81C3630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5" name="Oval 735">
                  <a:extLst>
                    <a:ext uri="{FF2B5EF4-FFF2-40B4-BE49-F238E27FC236}">
                      <a16:creationId xmlns:a16="http://schemas.microsoft.com/office/drawing/2014/main" id="{A0BD49DB-1B58-B14A-944A-73A95CD9C3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6" name="Oval 736">
                  <a:extLst>
                    <a:ext uri="{FF2B5EF4-FFF2-40B4-BE49-F238E27FC236}">
                      <a16:creationId xmlns:a16="http://schemas.microsoft.com/office/drawing/2014/main" id="{A66145E2-903A-F547-B627-576A74DBFF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969" name="Group 737">
                <a:extLst>
                  <a:ext uri="{FF2B5EF4-FFF2-40B4-BE49-F238E27FC236}">
                    <a16:creationId xmlns:a16="http://schemas.microsoft.com/office/drawing/2014/main" id="{44762619-9326-B54B-9231-F61E7BDADC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>
                  <a:extLst>
                    <a:ext uri="{FF2B5EF4-FFF2-40B4-BE49-F238E27FC236}">
                      <a16:creationId xmlns:a16="http://schemas.microsoft.com/office/drawing/2014/main" id="{A58EED3A-CF7C-9B41-9555-1EF551C0B7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59" name="Oval 739">
                  <a:extLst>
                    <a:ext uri="{FF2B5EF4-FFF2-40B4-BE49-F238E27FC236}">
                      <a16:creationId xmlns:a16="http://schemas.microsoft.com/office/drawing/2014/main" id="{15C424F4-B799-3646-8DB4-ED859DAB7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0" name="Oval 740">
                  <a:extLst>
                    <a:ext uri="{FF2B5EF4-FFF2-40B4-BE49-F238E27FC236}">
                      <a16:creationId xmlns:a16="http://schemas.microsoft.com/office/drawing/2014/main" id="{01FAECF5-756F-0E46-9C26-70C149ADA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1" name="Oval 741">
                  <a:extLst>
                    <a:ext uri="{FF2B5EF4-FFF2-40B4-BE49-F238E27FC236}">
                      <a16:creationId xmlns:a16="http://schemas.microsoft.com/office/drawing/2014/main" id="{84B56F51-FE57-6C4A-946D-1235022F0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2" name="Oval 742">
                  <a:extLst>
                    <a:ext uri="{FF2B5EF4-FFF2-40B4-BE49-F238E27FC236}">
                      <a16:creationId xmlns:a16="http://schemas.microsoft.com/office/drawing/2014/main" id="{D23F9464-C0E4-8146-BFAC-F9E19F32AD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3" name="Oval 743">
                  <a:extLst>
                    <a:ext uri="{FF2B5EF4-FFF2-40B4-BE49-F238E27FC236}">
                      <a16:creationId xmlns:a16="http://schemas.microsoft.com/office/drawing/2014/main" id="{97B9E877-9EC0-6743-8137-310612850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4" name="Oval 744">
                  <a:extLst>
                    <a:ext uri="{FF2B5EF4-FFF2-40B4-BE49-F238E27FC236}">
                      <a16:creationId xmlns:a16="http://schemas.microsoft.com/office/drawing/2014/main" id="{AC667DC8-3D4C-DE4A-A7F2-69E887C61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5" name="Oval 745">
                  <a:extLst>
                    <a:ext uri="{FF2B5EF4-FFF2-40B4-BE49-F238E27FC236}">
                      <a16:creationId xmlns:a16="http://schemas.microsoft.com/office/drawing/2014/main" id="{281723D7-3127-D944-AB74-35A63B9E5B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6" name="Oval 746">
                  <a:extLst>
                    <a:ext uri="{FF2B5EF4-FFF2-40B4-BE49-F238E27FC236}">
                      <a16:creationId xmlns:a16="http://schemas.microsoft.com/office/drawing/2014/main" id="{2C773E68-5FF0-8F44-A2F3-106A14365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7" name="Oval 747">
                  <a:extLst>
                    <a:ext uri="{FF2B5EF4-FFF2-40B4-BE49-F238E27FC236}">
                      <a16:creationId xmlns:a16="http://schemas.microsoft.com/office/drawing/2014/main" id="{753BED22-3ACD-D34A-8797-38755B53B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8" name="Oval 748">
                  <a:extLst>
                    <a:ext uri="{FF2B5EF4-FFF2-40B4-BE49-F238E27FC236}">
                      <a16:creationId xmlns:a16="http://schemas.microsoft.com/office/drawing/2014/main" id="{A8A3A258-24C4-394D-9C51-B474E9896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69" name="Oval 749">
                  <a:extLst>
                    <a:ext uri="{FF2B5EF4-FFF2-40B4-BE49-F238E27FC236}">
                      <a16:creationId xmlns:a16="http://schemas.microsoft.com/office/drawing/2014/main" id="{EFF80911-AC1F-6248-8821-9498FA76B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0" name="Oval 750">
                  <a:extLst>
                    <a:ext uri="{FF2B5EF4-FFF2-40B4-BE49-F238E27FC236}">
                      <a16:creationId xmlns:a16="http://schemas.microsoft.com/office/drawing/2014/main" id="{36258276-121D-F54E-BC7D-CEECEBBCB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1" name="Oval 751">
                  <a:extLst>
                    <a:ext uri="{FF2B5EF4-FFF2-40B4-BE49-F238E27FC236}">
                      <a16:creationId xmlns:a16="http://schemas.microsoft.com/office/drawing/2014/main" id="{EC3DB584-13A8-C943-9738-284E6BE4C0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3" name="Group 752">
              <a:extLst>
                <a:ext uri="{FF2B5EF4-FFF2-40B4-BE49-F238E27FC236}">
                  <a16:creationId xmlns:a16="http://schemas.microsoft.com/office/drawing/2014/main" id="{3060660A-AF81-D542-B2AC-2FB06C53C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938" name="Group 753">
                <a:extLst>
                  <a:ext uri="{FF2B5EF4-FFF2-40B4-BE49-F238E27FC236}">
                    <a16:creationId xmlns:a16="http://schemas.microsoft.com/office/drawing/2014/main" id="{B63926AC-4E97-C246-86EC-CE900AD36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>
                  <a:extLst>
                    <a:ext uri="{FF2B5EF4-FFF2-40B4-BE49-F238E27FC236}">
                      <a16:creationId xmlns:a16="http://schemas.microsoft.com/office/drawing/2014/main" id="{54C6B3D1-784E-6C49-BE30-7DD419361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5" name="Oval 755">
                  <a:extLst>
                    <a:ext uri="{FF2B5EF4-FFF2-40B4-BE49-F238E27FC236}">
                      <a16:creationId xmlns:a16="http://schemas.microsoft.com/office/drawing/2014/main" id="{02E7AE24-1999-3E4B-8BD3-455612958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6" name="Oval 756">
                  <a:extLst>
                    <a:ext uri="{FF2B5EF4-FFF2-40B4-BE49-F238E27FC236}">
                      <a16:creationId xmlns:a16="http://schemas.microsoft.com/office/drawing/2014/main" id="{3104BEF4-DCB8-2244-8A7F-6732F29EC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7" name="Oval 757">
                  <a:extLst>
                    <a:ext uri="{FF2B5EF4-FFF2-40B4-BE49-F238E27FC236}">
                      <a16:creationId xmlns:a16="http://schemas.microsoft.com/office/drawing/2014/main" id="{B9F5E348-5DA3-5D44-B3E1-6036866D7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8" name="Oval 758">
                  <a:extLst>
                    <a:ext uri="{FF2B5EF4-FFF2-40B4-BE49-F238E27FC236}">
                      <a16:creationId xmlns:a16="http://schemas.microsoft.com/office/drawing/2014/main" id="{EF819482-D057-9A4E-ACE4-98DC45A3C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79" name="Oval 759">
                  <a:extLst>
                    <a:ext uri="{FF2B5EF4-FFF2-40B4-BE49-F238E27FC236}">
                      <a16:creationId xmlns:a16="http://schemas.microsoft.com/office/drawing/2014/main" id="{48A99EF4-50FF-B546-809A-58A12294B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0" name="Oval 760">
                  <a:extLst>
                    <a:ext uri="{FF2B5EF4-FFF2-40B4-BE49-F238E27FC236}">
                      <a16:creationId xmlns:a16="http://schemas.microsoft.com/office/drawing/2014/main" id="{5931317A-AE3B-5343-819D-3504A4419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1" name="Oval 761">
                  <a:extLst>
                    <a:ext uri="{FF2B5EF4-FFF2-40B4-BE49-F238E27FC236}">
                      <a16:creationId xmlns:a16="http://schemas.microsoft.com/office/drawing/2014/main" id="{5687ECE1-E380-2448-8D48-35EA657FB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2" name="Oval 762">
                  <a:extLst>
                    <a:ext uri="{FF2B5EF4-FFF2-40B4-BE49-F238E27FC236}">
                      <a16:creationId xmlns:a16="http://schemas.microsoft.com/office/drawing/2014/main" id="{CBE382E9-1AC2-9A45-9DEB-7F6F764A7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3" name="Oval 763">
                  <a:extLst>
                    <a:ext uri="{FF2B5EF4-FFF2-40B4-BE49-F238E27FC236}">
                      <a16:creationId xmlns:a16="http://schemas.microsoft.com/office/drawing/2014/main" id="{DF340476-A140-BF47-9E0A-6784EFCBA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4" name="Oval 764">
                  <a:extLst>
                    <a:ext uri="{FF2B5EF4-FFF2-40B4-BE49-F238E27FC236}">
                      <a16:creationId xmlns:a16="http://schemas.microsoft.com/office/drawing/2014/main" id="{C789581C-F8A4-ED4A-8D53-AFE42CCC8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5" name="Oval 765">
                  <a:extLst>
                    <a:ext uri="{FF2B5EF4-FFF2-40B4-BE49-F238E27FC236}">
                      <a16:creationId xmlns:a16="http://schemas.microsoft.com/office/drawing/2014/main" id="{5B946FA6-BE47-8A46-83C3-EBDFCFA7D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6" name="Oval 766">
                  <a:extLst>
                    <a:ext uri="{FF2B5EF4-FFF2-40B4-BE49-F238E27FC236}">
                      <a16:creationId xmlns:a16="http://schemas.microsoft.com/office/drawing/2014/main" id="{0472E651-3996-AA41-B893-35DB43080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87" name="Oval 767">
                  <a:extLst>
                    <a:ext uri="{FF2B5EF4-FFF2-40B4-BE49-F238E27FC236}">
                      <a16:creationId xmlns:a16="http://schemas.microsoft.com/office/drawing/2014/main" id="{C07BFC43-0006-BB43-A7C5-2BE2D42B5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939" name="Group 768">
                <a:extLst>
                  <a:ext uri="{FF2B5EF4-FFF2-40B4-BE49-F238E27FC236}">
                    <a16:creationId xmlns:a16="http://schemas.microsoft.com/office/drawing/2014/main" id="{73FEF126-7CC5-1F4C-977C-C0A12A644A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>
                  <a:extLst>
                    <a:ext uri="{FF2B5EF4-FFF2-40B4-BE49-F238E27FC236}">
                      <a16:creationId xmlns:a16="http://schemas.microsoft.com/office/drawing/2014/main" id="{4968BD23-A204-804A-B49D-9ED84E7AAE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0" name="Oval 770">
                  <a:extLst>
                    <a:ext uri="{FF2B5EF4-FFF2-40B4-BE49-F238E27FC236}">
                      <a16:creationId xmlns:a16="http://schemas.microsoft.com/office/drawing/2014/main" id="{DE9FD59D-F266-9245-A0E1-64149B617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1" name="Oval 771">
                  <a:extLst>
                    <a:ext uri="{FF2B5EF4-FFF2-40B4-BE49-F238E27FC236}">
                      <a16:creationId xmlns:a16="http://schemas.microsoft.com/office/drawing/2014/main" id="{3B423610-BFF7-B64E-A004-2717E3288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2" name="Oval 772">
                  <a:extLst>
                    <a:ext uri="{FF2B5EF4-FFF2-40B4-BE49-F238E27FC236}">
                      <a16:creationId xmlns:a16="http://schemas.microsoft.com/office/drawing/2014/main" id="{4C35EB14-96EB-0A48-9C6C-3837B1CC3F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3" name="Oval 773">
                  <a:extLst>
                    <a:ext uri="{FF2B5EF4-FFF2-40B4-BE49-F238E27FC236}">
                      <a16:creationId xmlns:a16="http://schemas.microsoft.com/office/drawing/2014/main" id="{23EC2272-AC93-A342-B011-4B8388E13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4" name="Oval 774">
                  <a:extLst>
                    <a:ext uri="{FF2B5EF4-FFF2-40B4-BE49-F238E27FC236}">
                      <a16:creationId xmlns:a16="http://schemas.microsoft.com/office/drawing/2014/main" id="{420371E1-C297-0B47-950E-E047D16575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5" name="Oval 775">
                  <a:extLst>
                    <a:ext uri="{FF2B5EF4-FFF2-40B4-BE49-F238E27FC236}">
                      <a16:creationId xmlns:a16="http://schemas.microsoft.com/office/drawing/2014/main" id="{FD9EB250-1DFD-454A-BB7D-EE46019D8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6" name="Oval 776">
                  <a:extLst>
                    <a:ext uri="{FF2B5EF4-FFF2-40B4-BE49-F238E27FC236}">
                      <a16:creationId xmlns:a16="http://schemas.microsoft.com/office/drawing/2014/main" id="{622426EE-6721-A94A-B0A9-90773F79D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7" name="Oval 777">
                  <a:extLst>
                    <a:ext uri="{FF2B5EF4-FFF2-40B4-BE49-F238E27FC236}">
                      <a16:creationId xmlns:a16="http://schemas.microsoft.com/office/drawing/2014/main" id="{4AB05DC0-30E5-2B42-AE8E-2F563ADA9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8" name="Oval 778">
                  <a:extLst>
                    <a:ext uri="{FF2B5EF4-FFF2-40B4-BE49-F238E27FC236}">
                      <a16:creationId xmlns:a16="http://schemas.microsoft.com/office/drawing/2014/main" id="{2B636785-6639-DB46-AD43-C823CCB990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499" name="Oval 779">
                  <a:extLst>
                    <a:ext uri="{FF2B5EF4-FFF2-40B4-BE49-F238E27FC236}">
                      <a16:creationId xmlns:a16="http://schemas.microsoft.com/office/drawing/2014/main" id="{7172C516-F827-6049-8BE8-3405C4E25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0" name="Oval 780">
                  <a:extLst>
                    <a:ext uri="{FF2B5EF4-FFF2-40B4-BE49-F238E27FC236}">
                      <a16:creationId xmlns:a16="http://schemas.microsoft.com/office/drawing/2014/main" id="{2A657CC9-8A0F-3A40-86E8-C48D95826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1" name="Oval 781">
                  <a:extLst>
                    <a:ext uri="{FF2B5EF4-FFF2-40B4-BE49-F238E27FC236}">
                      <a16:creationId xmlns:a16="http://schemas.microsoft.com/office/drawing/2014/main" id="{15066973-5963-E94B-90B5-0012BC43F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2" name="Oval 782">
                  <a:extLst>
                    <a:ext uri="{FF2B5EF4-FFF2-40B4-BE49-F238E27FC236}">
                      <a16:creationId xmlns:a16="http://schemas.microsoft.com/office/drawing/2014/main" id="{557ABF78-0797-D44D-AFA9-172CAD052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4" name="Group 783">
              <a:extLst>
                <a:ext uri="{FF2B5EF4-FFF2-40B4-BE49-F238E27FC236}">
                  <a16:creationId xmlns:a16="http://schemas.microsoft.com/office/drawing/2014/main" id="{6F3B8824-5EC0-7E43-B283-D1C7074E5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908" name="Group 784">
                <a:extLst>
                  <a:ext uri="{FF2B5EF4-FFF2-40B4-BE49-F238E27FC236}">
                    <a16:creationId xmlns:a16="http://schemas.microsoft.com/office/drawing/2014/main" id="{34138077-289F-A549-BDD2-455D1722D4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>
                  <a:extLst>
                    <a:ext uri="{FF2B5EF4-FFF2-40B4-BE49-F238E27FC236}">
                      <a16:creationId xmlns:a16="http://schemas.microsoft.com/office/drawing/2014/main" id="{FDA0D00A-22A2-924D-A3BB-5629D052B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6" name="Oval 786">
                  <a:extLst>
                    <a:ext uri="{FF2B5EF4-FFF2-40B4-BE49-F238E27FC236}">
                      <a16:creationId xmlns:a16="http://schemas.microsoft.com/office/drawing/2014/main" id="{62453AED-AEFB-FE45-968C-D0C799483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7" name="Oval 787">
                  <a:extLst>
                    <a:ext uri="{FF2B5EF4-FFF2-40B4-BE49-F238E27FC236}">
                      <a16:creationId xmlns:a16="http://schemas.microsoft.com/office/drawing/2014/main" id="{A150D0C8-4A44-904A-B522-64EFDD757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8" name="Oval 788">
                  <a:extLst>
                    <a:ext uri="{FF2B5EF4-FFF2-40B4-BE49-F238E27FC236}">
                      <a16:creationId xmlns:a16="http://schemas.microsoft.com/office/drawing/2014/main" id="{F57400E6-F517-F247-A65D-84EB176DC7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09" name="Oval 789">
                  <a:extLst>
                    <a:ext uri="{FF2B5EF4-FFF2-40B4-BE49-F238E27FC236}">
                      <a16:creationId xmlns:a16="http://schemas.microsoft.com/office/drawing/2014/main" id="{EF8F1505-4BFD-F946-A5AF-E1705FAA0F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0" name="Oval 790">
                  <a:extLst>
                    <a:ext uri="{FF2B5EF4-FFF2-40B4-BE49-F238E27FC236}">
                      <a16:creationId xmlns:a16="http://schemas.microsoft.com/office/drawing/2014/main" id="{94E45853-1DF5-7D4F-B75F-DF12320FA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1" name="Oval 791">
                  <a:extLst>
                    <a:ext uri="{FF2B5EF4-FFF2-40B4-BE49-F238E27FC236}">
                      <a16:creationId xmlns:a16="http://schemas.microsoft.com/office/drawing/2014/main" id="{2757334F-E381-0D49-B785-07E2824B5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2" name="Oval 792">
                  <a:extLst>
                    <a:ext uri="{FF2B5EF4-FFF2-40B4-BE49-F238E27FC236}">
                      <a16:creationId xmlns:a16="http://schemas.microsoft.com/office/drawing/2014/main" id="{7BEE3E46-8A89-0046-A531-616BC87134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3" name="Oval 793">
                  <a:extLst>
                    <a:ext uri="{FF2B5EF4-FFF2-40B4-BE49-F238E27FC236}">
                      <a16:creationId xmlns:a16="http://schemas.microsoft.com/office/drawing/2014/main" id="{D8485CE0-F1F1-6D41-9154-48BF07133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4" name="Oval 794">
                  <a:extLst>
                    <a:ext uri="{FF2B5EF4-FFF2-40B4-BE49-F238E27FC236}">
                      <a16:creationId xmlns:a16="http://schemas.microsoft.com/office/drawing/2014/main" id="{42F1D1F4-BFE2-CB48-ABF7-BD5213F0C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5" name="Oval 795">
                  <a:extLst>
                    <a:ext uri="{FF2B5EF4-FFF2-40B4-BE49-F238E27FC236}">
                      <a16:creationId xmlns:a16="http://schemas.microsoft.com/office/drawing/2014/main" id="{3014A268-EFB8-AA4D-A215-1643F1AF5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6" name="Oval 796">
                  <a:extLst>
                    <a:ext uri="{FF2B5EF4-FFF2-40B4-BE49-F238E27FC236}">
                      <a16:creationId xmlns:a16="http://schemas.microsoft.com/office/drawing/2014/main" id="{6DA7694F-CD39-A74E-B255-C9EE5EAD42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7" name="Oval 797">
                  <a:extLst>
                    <a:ext uri="{FF2B5EF4-FFF2-40B4-BE49-F238E27FC236}">
                      <a16:creationId xmlns:a16="http://schemas.microsoft.com/office/drawing/2014/main" id="{E5BCF1EC-8E61-584D-A0CA-CFC57F33D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18" name="Oval 798">
                  <a:extLst>
                    <a:ext uri="{FF2B5EF4-FFF2-40B4-BE49-F238E27FC236}">
                      <a16:creationId xmlns:a16="http://schemas.microsoft.com/office/drawing/2014/main" id="{BB1FC5C0-D40B-3B49-B608-722DB8C4A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909" name="Group 799">
                <a:extLst>
                  <a:ext uri="{FF2B5EF4-FFF2-40B4-BE49-F238E27FC236}">
                    <a16:creationId xmlns:a16="http://schemas.microsoft.com/office/drawing/2014/main" id="{DCF9B129-880A-1040-85B9-8A1AF90597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>
                  <a:extLst>
                    <a:ext uri="{FF2B5EF4-FFF2-40B4-BE49-F238E27FC236}">
                      <a16:creationId xmlns:a16="http://schemas.microsoft.com/office/drawing/2014/main" id="{26030D88-D671-174B-9AF6-D5F2BA43B0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1" name="Oval 801">
                  <a:extLst>
                    <a:ext uri="{FF2B5EF4-FFF2-40B4-BE49-F238E27FC236}">
                      <a16:creationId xmlns:a16="http://schemas.microsoft.com/office/drawing/2014/main" id="{C1192098-1C61-1D4C-A656-4379B7C89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2" name="Oval 802">
                  <a:extLst>
                    <a:ext uri="{FF2B5EF4-FFF2-40B4-BE49-F238E27FC236}">
                      <a16:creationId xmlns:a16="http://schemas.microsoft.com/office/drawing/2014/main" id="{98527318-2B76-E945-A4FF-1A45617E4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3" name="Oval 803">
                  <a:extLst>
                    <a:ext uri="{FF2B5EF4-FFF2-40B4-BE49-F238E27FC236}">
                      <a16:creationId xmlns:a16="http://schemas.microsoft.com/office/drawing/2014/main" id="{9A3F94AB-605B-6940-AC8C-F9CD62983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4" name="Oval 804">
                  <a:extLst>
                    <a:ext uri="{FF2B5EF4-FFF2-40B4-BE49-F238E27FC236}">
                      <a16:creationId xmlns:a16="http://schemas.microsoft.com/office/drawing/2014/main" id="{77556917-90B0-A841-9661-086F852DA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5" name="Oval 805">
                  <a:extLst>
                    <a:ext uri="{FF2B5EF4-FFF2-40B4-BE49-F238E27FC236}">
                      <a16:creationId xmlns:a16="http://schemas.microsoft.com/office/drawing/2014/main" id="{DA1A707C-6B97-704C-AE58-74ABA209F5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6" name="Oval 806">
                  <a:extLst>
                    <a:ext uri="{FF2B5EF4-FFF2-40B4-BE49-F238E27FC236}">
                      <a16:creationId xmlns:a16="http://schemas.microsoft.com/office/drawing/2014/main" id="{3945F7E9-2D12-B642-BAAD-DD0C6661D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7" name="Oval 807">
                  <a:extLst>
                    <a:ext uri="{FF2B5EF4-FFF2-40B4-BE49-F238E27FC236}">
                      <a16:creationId xmlns:a16="http://schemas.microsoft.com/office/drawing/2014/main" id="{B378192E-4D84-9B46-837C-07B88A21E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8" name="Oval 808">
                  <a:extLst>
                    <a:ext uri="{FF2B5EF4-FFF2-40B4-BE49-F238E27FC236}">
                      <a16:creationId xmlns:a16="http://schemas.microsoft.com/office/drawing/2014/main" id="{F7900BDB-4880-6E46-8E7C-CBF25F2F2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29" name="Oval 809">
                  <a:extLst>
                    <a:ext uri="{FF2B5EF4-FFF2-40B4-BE49-F238E27FC236}">
                      <a16:creationId xmlns:a16="http://schemas.microsoft.com/office/drawing/2014/main" id="{04EA8A26-0BC3-C943-A610-F3C7E41ED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0" name="Oval 810">
                  <a:extLst>
                    <a:ext uri="{FF2B5EF4-FFF2-40B4-BE49-F238E27FC236}">
                      <a16:creationId xmlns:a16="http://schemas.microsoft.com/office/drawing/2014/main" id="{DC1DACE2-6DDF-D746-B96D-46FD3C773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1" name="Oval 811">
                  <a:extLst>
                    <a:ext uri="{FF2B5EF4-FFF2-40B4-BE49-F238E27FC236}">
                      <a16:creationId xmlns:a16="http://schemas.microsoft.com/office/drawing/2014/main" id="{A02EBEF4-C075-2346-98EE-85F7E2ED4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2" name="Oval 812">
                  <a:extLst>
                    <a:ext uri="{FF2B5EF4-FFF2-40B4-BE49-F238E27FC236}">
                      <a16:creationId xmlns:a16="http://schemas.microsoft.com/office/drawing/2014/main" id="{ED2DDD8E-68A6-4940-B6FD-C70E21EC5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3" name="Oval 813">
                  <a:extLst>
                    <a:ext uri="{FF2B5EF4-FFF2-40B4-BE49-F238E27FC236}">
                      <a16:creationId xmlns:a16="http://schemas.microsoft.com/office/drawing/2014/main" id="{4D6E0891-69D7-9A43-BD3D-E10C4B9885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5" name="Group 814">
              <a:extLst>
                <a:ext uri="{FF2B5EF4-FFF2-40B4-BE49-F238E27FC236}">
                  <a16:creationId xmlns:a16="http://schemas.microsoft.com/office/drawing/2014/main" id="{DBD9AB96-941B-A644-85EC-2C6EC8B7E8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878" name="Group 815">
                <a:extLst>
                  <a:ext uri="{FF2B5EF4-FFF2-40B4-BE49-F238E27FC236}">
                    <a16:creationId xmlns:a16="http://schemas.microsoft.com/office/drawing/2014/main" id="{0C57440C-56DF-F44B-A152-DBD031B37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>
                  <a:extLst>
                    <a:ext uri="{FF2B5EF4-FFF2-40B4-BE49-F238E27FC236}">
                      <a16:creationId xmlns:a16="http://schemas.microsoft.com/office/drawing/2014/main" id="{5E4FEBE9-9BCC-7C4A-AE7B-56974B9543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7" name="Oval 817">
                  <a:extLst>
                    <a:ext uri="{FF2B5EF4-FFF2-40B4-BE49-F238E27FC236}">
                      <a16:creationId xmlns:a16="http://schemas.microsoft.com/office/drawing/2014/main" id="{91A258E2-534C-2146-B2DD-13DECBAD0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8" name="Oval 818">
                  <a:extLst>
                    <a:ext uri="{FF2B5EF4-FFF2-40B4-BE49-F238E27FC236}">
                      <a16:creationId xmlns:a16="http://schemas.microsoft.com/office/drawing/2014/main" id="{92AA5C4E-8FA7-7647-8F8C-F038FBAD6D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39" name="Oval 819">
                  <a:extLst>
                    <a:ext uri="{FF2B5EF4-FFF2-40B4-BE49-F238E27FC236}">
                      <a16:creationId xmlns:a16="http://schemas.microsoft.com/office/drawing/2014/main" id="{51450D59-8B04-B04E-BD84-C731515A1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0" name="Oval 820">
                  <a:extLst>
                    <a:ext uri="{FF2B5EF4-FFF2-40B4-BE49-F238E27FC236}">
                      <a16:creationId xmlns:a16="http://schemas.microsoft.com/office/drawing/2014/main" id="{8CE29FB8-1521-324A-ABE6-1C3AAEDD3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1" name="Oval 821">
                  <a:extLst>
                    <a:ext uri="{FF2B5EF4-FFF2-40B4-BE49-F238E27FC236}">
                      <a16:creationId xmlns:a16="http://schemas.microsoft.com/office/drawing/2014/main" id="{975CCE3B-FA5A-724B-8D69-29DD7FD9F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2" name="Oval 822">
                  <a:extLst>
                    <a:ext uri="{FF2B5EF4-FFF2-40B4-BE49-F238E27FC236}">
                      <a16:creationId xmlns:a16="http://schemas.microsoft.com/office/drawing/2014/main" id="{8A365A90-963E-DA49-8D4E-B59B99DA51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3" name="Oval 823">
                  <a:extLst>
                    <a:ext uri="{FF2B5EF4-FFF2-40B4-BE49-F238E27FC236}">
                      <a16:creationId xmlns:a16="http://schemas.microsoft.com/office/drawing/2014/main" id="{3ADEC7B6-4465-9D43-BF88-48A52C9563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4" name="Oval 824">
                  <a:extLst>
                    <a:ext uri="{FF2B5EF4-FFF2-40B4-BE49-F238E27FC236}">
                      <a16:creationId xmlns:a16="http://schemas.microsoft.com/office/drawing/2014/main" id="{3E6A88B3-9301-254E-AADB-6DE0D1CDB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5" name="Oval 825">
                  <a:extLst>
                    <a:ext uri="{FF2B5EF4-FFF2-40B4-BE49-F238E27FC236}">
                      <a16:creationId xmlns:a16="http://schemas.microsoft.com/office/drawing/2014/main" id="{95968F6C-807F-1E4A-A40D-2AD035736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6" name="Oval 826">
                  <a:extLst>
                    <a:ext uri="{FF2B5EF4-FFF2-40B4-BE49-F238E27FC236}">
                      <a16:creationId xmlns:a16="http://schemas.microsoft.com/office/drawing/2014/main" id="{F0CF608C-82E2-AC4A-BF77-CCC2478F6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7" name="Oval 827">
                  <a:extLst>
                    <a:ext uri="{FF2B5EF4-FFF2-40B4-BE49-F238E27FC236}">
                      <a16:creationId xmlns:a16="http://schemas.microsoft.com/office/drawing/2014/main" id="{8B25F83E-BA75-F048-9C94-37CC6A186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8" name="Oval 828">
                  <a:extLst>
                    <a:ext uri="{FF2B5EF4-FFF2-40B4-BE49-F238E27FC236}">
                      <a16:creationId xmlns:a16="http://schemas.microsoft.com/office/drawing/2014/main" id="{B2211228-C4D2-894E-80E8-3624F7E115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49" name="Oval 829">
                  <a:extLst>
                    <a:ext uri="{FF2B5EF4-FFF2-40B4-BE49-F238E27FC236}">
                      <a16:creationId xmlns:a16="http://schemas.microsoft.com/office/drawing/2014/main" id="{BEB132D5-ECA0-8647-9F64-EFF16754D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879" name="Group 830">
                <a:extLst>
                  <a:ext uri="{FF2B5EF4-FFF2-40B4-BE49-F238E27FC236}">
                    <a16:creationId xmlns:a16="http://schemas.microsoft.com/office/drawing/2014/main" id="{DB24E4A8-CAD1-A245-A2C5-E48191A42C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>
                  <a:extLst>
                    <a:ext uri="{FF2B5EF4-FFF2-40B4-BE49-F238E27FC236}">
                      <a16:creationId xmlns:a16="http://schemas.microsoft.com/office/drawing/2014/main" id="{2AB85F33-4927-734E-A611-EE8C4E5F4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2" name="Oval 832">
                  <a:extLst>
                    <a:ext uri="{FF2B5EF4-FFF2-40B4-BE49-F238E27FC236}">
                      <a16:creationId xmlns:a16="http://schemas.microsoft.com/office/drawing/2014/main" id="{6CBB585B-A84F-9A47-85F1-8A6E6EC133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3" name="Oval 833">
                  <a:extLst>
                    <a:ext uri="{FF2B5EF4-FFF2-40B4-BE49-F238E27FC236}">
                      <a16:creationId xmlns:a16="http://schemas.microsoft.com/office/drawing/2014/main" id="{AD4A6FF2-9FB5-9148-8B06-7E381B02B8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4" name="Oval 834">
                  <a:extLst>
                    <a:ext uri="{FF2B5EF4-FFF2-40B4-BE49-F238E27FC236}">
                      <a16:creationId xmlns:a16="http://schemas.microsoft.com/office/drawing/2014/main" id="{CD40B76A-17BA-384B-B6C3-0CEDEF9E4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5" name="Oval 835">
                  <a:extLst>
                    <a:ext uri="{FF2B5EF4-FFF2-40B4-BE49-F238E27FC236}">
                      <a16:creationId xmlns:a16="http://schemas.microsoft.com/office/drawing/2014/main" id="{9A4969AD-ACEF-BB47-8B6B-69A6EDDED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6" name="Oval 836">
                  <a:extLst>
                    <a:ext uri="{FF2B5EF4-FFF2-40B4-BE49-F238E27FC236}">
                      <a16:creationId xmlns:a16="http://schemas.microsoft.com/office/drawing/2014/main" id="{F0755E62-AA7A-C949-AA6B-ADCFEE022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7" name="Oval 837">
                  <a:extLst>
                    <a:ext uri="{FF2B5EF4-FFF2-40B4-BE49-F238E27FC236}">
                      <a16:creationId xmlns:a16="http://schemas.microsoft.com/office/drawing/2014/main" id="{DB5E4F25-130C-D04A-BEC1-B5EC2C82E3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8" name="Oval 838">
                  <a:extLst>
                    <a:ext uri="{FF2B5EF4-FFF2-40B4-BE49-F238E27FC236}">
                      <a16:creationId xmlns:a16="http://schemas.microsoft.com/office/drawing/2014/main" id="{17725362-B0AD-D24A-8010-A46EE5F31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59" name="Oval 839">
                  <a:extLst>
                    <a:ext uri="{FF2B5EF4-FFF2-40B4-BE49-F238E27FC236}">
                      <a16:creationId xmlns:a16="http://schemas.microsoft.com/office/drawing/2014/main" id="{1DF3DF6D-E445-E946-AE05-B125F45F2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0" name="Oval 840">
                  <a:extLst>
                    <a:ext uri="{FF2B5EF4-FFF2-40B4-BE49-F238E27FC236}">
                      <a16:creationId xmlns:a16="http://schemas.microsoft.com/office/drawing/2014/main" id="{8650BE4F-A2B7-1340-98D6-90AEE4C7B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1" name="Oval 841">
                  <a:extLst>
                    <a:ext uri="{FF2B5EF4-FFF2-40B4-BE49-F238E27FC236}">
                      <a16:creationId xmlns:a16="http://schemas.microsoft.com/office/drawing/2014/main" id="{1873EE39-6CE6-CF4F-8C74-CDD7E3638E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2" name="Oval 842">
                  <a:extLst>
                    <a:ext uri="{FF2B5EF4-FFF2-40B4-BE49-F238E27FC236}">
                      <a16:creationId xmlns:a16="http://schemas.microsoft.com/office/drawing/2014/main" id="{C1F5E94C-6A96-3043-9D79-A413D912D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3" name="Oval 843">
                  <a:extLst>
                    <a:ext uri="{FF2B5EF4-FFF2-40B4-BE49-F238E27FC236}">
                      <a16:creationId xmlns:a16="http://schemas.microsoft.com/office/drawing/2014/main" id="{CDF0E0ED-7EA4-4844-ABE6-745CD8F8F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4" name="Oval 844">
                  <a:extLst>
                    <a:ext uri="{FF2B5EF4-FFF2-40B4-BE49-F238E27FC236}">
                      <a16:creationId xmlns:a16="http://schemas.microsoft.com/office/drawing/2014/main" id="{9FD099BA-EC5D-FF46-BC7F-452E71379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6" name="Group 845">
              <a:extLst>
                <a:ext uri="{FF2B5EF4-FFF2-40B4-BE49-F238E27FC236}">
                  <a16:creationId xmlns:a16="http://schemas.microsoft.com/office/drawing/2014/main" id="{C9483C4C-44B4-D346-8D81-107B980057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848" name="Group 846">
                <a:extLst>
                  <a:ext uri="{FF2B5EF4-FFF2-40B4-BE49-F238E27FC236}">
                    <a16:creationId xmlns:a16="http://schemas.microsoft.com/office/drawing/2014/main" id="{5F174230-B26D-EC4C-9CB6-EF11211117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>
                  <a:extLst>
                    <a:ext uri="{FF2B5EF4-FFF2-40B4-BE49-F238E27FC236}">
                      <a16:creationId xmlns:a16="http://schemas.microsoft.com/office/drawing/2014/main" id="{B425518A-47CD-F74F-B0F5-0456236F8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8" name="Oval 848">
                  <a:extLst>
                    <a:ext uri="{FF2B5EF4-FFF2-40B4-BE49-F238E27FC236}">
                      <a16:creationId xmlns:a16="http://schemas.microsoft.com/office/drawing/2014/main" id="{025E5E63-7C2C-BD44-A516-29ABB77C6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69" name="Oval 849">
                  <a:extLst>
                    <a:ext uri="{FF2B5EF4-FFF2-40B4-BE49-F238E27FC236}">
                      <a16:creationId xmlns:a16="http://schemas.microsoft.com/office/drawing/2014/main" id="{AA2E23F9-F109-D740-944A-F1B00EA47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0" name="Oval 850">
                  <a:extLst>
                    <a:ext uri="{FF2B5EF4-FFF2-40B4-BE49-F238E27FC236}">
                      <a16:creationId xmlns:a16="http://schemas.microsoft.com/office/drawing/2014/main" id="{56917195-DCD8-3C4C-9ED2-3878FA44AD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1" name="Oval 851">
                  <a:extLst>
                    <a:ext uri="{FF2B5EF4-FFF2-40B4-BE49-F238E27FC236}">
                      <a16:creationId xmlns:a16="http://schemas.microsoft.com/office/drawing/2014/main" id="{5906A18D-DB84-0B49-B95C-6025DA5C8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2" name="Oval 852">
                  <a:extLst>
                    <a:ext uri="{FF2B5EF4-FFF2-40B4-BE49-F238E27FC236}">
                      <a16:creationId xmlns:a16="http://schemas.microsoft.com/office/drawing/2014/main" id="{90DD3860-D969-A143-B8B1-12581F73B4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3" name="Oval 853">
                  <a:extLst>
                    <a:ext uri="{FF2B5EF4-FFF2-40B4-BE49-F238E27FC236}">
                      <a16:creationId xmlns:a16="http://schemas.microsoft.com/office/drawing/2014/main" id="{71109D4D-E5A6-2448-8761-BAE47CBF5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4" name="Oval 854">
                  <a:extLst>
                    <a:ext uri="{FF2B5EF4-FFF2-40B4-BE49-F238E27FC236}">
                      <a16:creationId xmlns:a16="http://schemas.microsoft.com/office/drawing/2014/main" id="{E5B49FF4-835A-C244-99EA-E1B61AEB4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5" name="Oval 855">
                  <a:extLst>
                    <a:ext uri="{FF2B5EF4-FFF2-40B4-BE49-F238E27FC236}">
                      <a16:creationId xmlns:a16="http://schemas.microsoft.com/office/drawing/2014/main" id="{22978B74-C63B-D34B-A591-A46BA8174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6" name="Oval 856">
                  <a:extLst>
                    <a:ext uri="{FF2B5EF4-FFF2-40B4-BE49-F238E27FC236}">
                      <a16:creationId xmlns:a16="http://schemas.microsoft.com/office/drawing/2014/main" id="{7772D207-062C-FC47-B06B-11909F226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7" name="Oval 857">
                  <a:extLst>
                    <a:ext uri="{FF2B5EF4-FFF2-40B4-BE49-F238E27FC236}">
                      <a16:creationId xmlns:a16="http://schemas.microsoft.com/office/drawing/2014/main" id="{68B98A27-30F4-3B4C-ADDE-19EA441DE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8" name="Oval 858">
                  <a:extLst>
                    <a:ext uri="{FF2B5EF4-FFF2-40B4-BE49-F238E27FC236}">
                      <a16:creationId xmlns:a16="http://schemas.microsoft.com/office/drawing/2014/main" id="{68C100A5-51D5-3149-8DA6-A63F1404B4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79" name="Oval 859">
                  <a:extLst>
                    <a:ext uri="{FF2B5EF4-FFF2-40B4-BE49-F238E27FC236}">
                      <a16:creationId xmlns:a16="http://schemas.microsoft.com/office/drawing/2014/main" id="{E17E7503-7CCA-044B-BA61-ADA605B66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0" name="Oval 860">
                  <a:extLst>
                    <a:ext uri="{FF2B5EF4-FFF2-40B4-BE49-F238E27FC236}">
                      <a16:creationId xmlns:a16="http://schemas.microsoft.com/office/drawing/2014/main" id="{CD86D708-2718-8540-8773-3CD92BE4C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849" name="Group 861">
                <a:extLst>
                  <a:ext uri="{FF2B5EF4-FFF2-40B4-BE49-F238E27FC236}">
                    <a16:creationId xmlns:a16="http://schemas.microsoft.com/office/drawing/2014/main" id="{0FFE0028-FDFC-9B4A-B694-2BCA4D694C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>
                  <a:extLst>
                    <a:ext uri="{FF2B5EF4-FFF2-40B4-BE49-F238E27FC236}">
                      <a16:creationId xmlns:a16="http://schemas.microsoft.com/office/drawing/2014/main" id="{368C9BAC-DE57-2643-BC22-9986F998FE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3" name="Oval 863">
                  <a:extLst>
                    <a:ext uri="{FF2B5EF4-FFF2-40B4-BE49-F238E27FC236}">
                      <a16:creationId xmlns:a16="http://schemas.microsoft.com/office/drawing/2014/main" id="{6AE3B1CB-684E-C348-A692-4D8A4B0E34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4" name="Oval 864">
                  <a:extLst>
                    <a:ext uri="{FF2B5EF4-FFF2-40B4-BE49-F238E27FC236}">
                      <a16:creationId xmlns:a16="http://schemas.microsoft.com/office/drawing/2014/main" id="{6E8ABDAE-3BC1-9843-89EA-B747316AA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5" name="Oval 865">
                  <a:extLst>
                    <a:ext uri="{FF2B5EF4-FFF2-40B4-BE49-F238E27FC236}">
                      <a16:creationId xmlns:a16="http://schemas.microsoft.com/office/drawing/2014/main" id="{D2BB851B-A107-FE47-85F2-C186E76A2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6" name="Oval 866">
                  <a:extLst>
                    <a:ext uri="{FF2B5EF4-FFF2-40B4-BE49-F238E27FC236}">
                      <a16:creationId xmlns:a16="http://schemas.microsoft.com/office/drawing/2014/main" id="{7FF0C0FE-BA45-FE47-96EB-36D1E4C1E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7" name="Oval 867">
                  <a:extLst>
                    <a:ext uri="{FF2B5EF4-FFF2-40B4-BE49-F238E27FC236}">
                      <a16:creationId xmlns:a16="http://schemas.microsoft.com/office/drawing/2014/main" id="{72FBCA34-AEA1-F24B-8067-28D0FA774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8" name="Oval 868">
                  <a:extLst>
                    <a:ext uri="{FF2B5EF4-FFF2-40B4-BE49-F238E27FC236}">
                      <a16:creationId xmlns:a16="http://schemas.microsoft.com/office/drawing/2014/main" id="{6D234975-AC31-4344-B951-E65DCDA294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89" name="Oval 869">
                  <a:extLst>
                    <a:ext uri="{FF2B5EF4-FFF2-40B4-BE49-F238E27FC236}">
                      <a16:creationId xmlns:a16="http://schemas.microsoft.com/office/drawing/2014/main" id="{F208E839-7454-3645-A802-4BEED2A567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0" name="Oval 870">
                  <a:extLst>
                    <a:ext uri="{FF2B5EF4-FFF2-40B4-BE49-F238E27FC236}">
                      <a16:creationId xmlns:a16="http://schemas.microsoft.com/office/drawing/2014/main" id="{7F639EF6-D5D7-9A40-B042-9DCF7F16B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1" name="Oval 871">
                  <a:extLst>
                    <a:ext uri="{FF2B5EF4-FFF2-40B4-BE49-F238E27FC236}">
                      <a16:creationId xmlns:a16="http://schemas.microsoft.com/office/drawing/2014/main" id="{CA3ED045-5162-BE4E-8138-44B5402E5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2" name="Oval 872">
                  <a:extLst>
                    <a:ext uri="{FF2B5EF4-FFF2-40B4-BE49-F238E27FC236}">
                      <a16:creationId xmlns:a16="http://schemas.microsoft.com/office/drawing/2014/main" id="{380E0BAD-DD55-B040-9080-045B4B06C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3" name="Oval 873">
                  <a:extLst>
                    <a:ext uri="{FF2B5EF4-FFF2-40B4-BE49-F238E27FC236}">
                      <a16:creationId xmlns:a16="http://schemas.microsoft.com/office/drawing/2014/main" id="{9A0C959E-3D7C-1C40-8B0C-DC0BB53FA8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4" name="Oval 874">
                  <a:extLst>
                    <a:ext uri="{FF2B5EF4-FFF2-40B4-BE49-F238E27FC236}">
                      <a16:creationId xmlns:a16="http://schemas.microsoft.com/office/drawing/2014/main" id="{663D244B-8C7E-DC44-910A-52A19C472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5" name="Oval 875">
                  <a:extLst>
                    <a:ext uri="{FF2B5EF4-FFF2-40B4-BE49-F238E27FC236}">
                      <a16:creationId xmlns:a16="http://schemas.microsoft.com/office/drawing/2014/main" id="{5821B3A5-70E7-C24C-B0FB-237393A5C7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817" name="Group 876">
              <a:extLst>
                <a:ext uri="{FF2B5EF4-FFF2-40B4-BE49-F238E27FC236}">
                  <a16:creationId xmlns:a16="http://schemas.microsoft.com/office/drawing/2014/main" id="{60C0BB7B-A810-8447-AE27-EC6ED7090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818" name="Group 877">
                <a:extLst>
                  <a:ext uri="{FF2B5EF4-FFF2-40B4-BE49-F238E27FC236}">
                    <a16:creationId xmlns:a16="http://schemas.microsoft.com/office/drawing/2014/main" id="{D27BABBB-91DB-0F44-B875-4A1D11F5F4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>
                  <a:extLst>
                    <a:ext uri="{FF2B5EF4-FFF2-40B4-BE49-F238E27FC236}">
                      <a16:creationId xmlns:a16="http://schemas.microsoft.com/office/drawing/2014/main" id="{FC3C72D8-D4B6-D143-A0A9-CDF7091DD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599" name="Oval 879">
                  <a:extLst>
                    <a:ext uri="{FF2B5EF4-FFF2-40B4-BE49-F238E27FC236}">
                      <a16:creationId xmlns:a16="http://schemas.microsoft.com/office/drawing/2014/main" id="{6D98F98D-CE80-8641-9130-1B4FCAB33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0" name="Oval 880">
                  <a:extLst>
                    <a:ext uri="{FF2B5EF4-FFF2-40B4-BE49-F238E27FC236}">
                      <a16:creationId xmlns:a16="http://schemas.microsoft.com/office/drawing/2014/main" id="{60FC0C85-D4AB-094A-8CA3-2B2BFD2C5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1" name="Oval 881">
                  <a:extLst>
                    <a:ext uri="{FF2B5EF4-FFF2-40B4-BE49-F238E27FC236}">
                      <a16:creationId xmlns:a16="http://schemas.microsoft.com/office/drawing/2014/main" id="{E4B70EB2-44AB-FA4D-8C66-532A2D97D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2" name="Oval 882">
                  <a:extLst>
                    <a:ext uri="{FF2B5EF4-FFF2-40B4-BE49-F238E27FC236}">
                      <a16:creationId xmlns:a16="http://schemas.microsoft.com/office/drawing/2014/main" id="{7BDAFEB9-C3B3-5043-9B81-8A8410060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3" name="Oval 883">
                  <a:extLst>
                    <a:ext uri="{FF2B5EF4-FFF2-40B4-BE49-F238E27FC236}">
                      <a16:creationId xmlns:a16="http://schemas.microsoft.com/office/drawing/2014/main" id="{7BD6B445-6C00-A041-931F-C59B2A1128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4" name="Oval 884">
                  <a:extLst>
                    <a:ext uri="{FF2B5EF4-FFF2-40B4-BE49-F238E27FC236}">
                      <a16:creationId xmlns:a16="http://schemas.microsoft.com/office/drawing/2014/main" id="{4C24146E-2D46-904F-9341-88C5500A4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5" name="Oval 885">
                  <a:extLst>
                    <a:ext uri="{FF2B5EF4-FFF2-40B4-BE49-F238E27FC236}">
                      <a16:creationId xmlns:a16="http://schemas.microsoft.com/office/drawing/2014/main" id="{9CD2D888-69F4-4B48-B3E5-490C60278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6" name="Oval 886">
                  <a:extLst>
                    <a:ext uri="{FF2B5EF4-FFF2-40B4-BE49-F238E27FC236}">
                      <a16:creationId xmlns:a16="http://schemas.microsoft.com/office/drawing/2014/main" id="{7E7125E7-0560-1643-A7F9-0E44E51E6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7" name="Oval 887">
                  <a:extLst>
                    <a:ext uri="{FF2B5EF4-FFF2-40B4-BE49-F238E27FC236}">
                      <a16:creationId xmlns:a16="http://schemas.microsoft.com/office/drawing/2014/main" id="{58FBD005-8DEC-9144-9E69-8FF22A8E4D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8" name="Oval 888">
                  <a:extLst>
                    <a:ext uri="{FF2B5EF4-FFF2-40B4-BE49-F238E27FC236}">
                      <a16:creationId xmlns:a16="http://schemas.microsoft.com/office/drawing/2014/main" id="{D5A31E67-72A6-6845-8949-4EBB85DA3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09" name="Oval 889">
                  <a:extLst>
                    <a:ext uri="{FF2B5EF4-FFF2-40B4-BE49-F238E27FC236}">
                      <a16:creationId xmlns:a16="http://schemas.microsoft.com/office/drawing/2014/main" id="{686FC3EB-3D71-3043-B52B-8947F5011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0" name="Oval 890">
                  <a:extLst>
                    <a:ext uri="{FF2B5EF4-FFF2-40B4-BE49-F238E27FC236}">
                      <a16:creationId xmlns:a16="http://schemas.microsoft.com/office/drawing/2014/main" id="{3207CD07-FE77-2E4E-AC5F-A7C7206256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1" name="Oval 891">
                  <a:extLst>
                    <a:ext uri="{FF2B5EF4-FFF2-40B4-BE49-F238E27FC236}">
                      <a16:creationId xmlns:a16="http://schemas.microsoft.com/office/drawing/2014/main" id="{DA3DB202-153F-F64A-89E7-58186D9C5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819" name="Group 892">
                <a:extLst>
                  <a:ext uri="{FF2B5EF4-FFF2-40B4-BE49-F238E27FC236}">
                    <a16:creationId xmlns:a16="http://schemas.microsoft.com/office/drawing/2014/main" id="{D88DAE55-2FF5-D34D-9EB9-1BB9565B6A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>
                  <a:extLst>
                    <a:ext uri="{FF2B5EF4-FFF2-40B4-BE49-F238E27FC236}">
                      <a16:creationId xmlns:a16="http://schemas.microsoft.com/office/drawing/2014/main" id="{B803CDE0-AB00-F146-875D-AD0B731A85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4" name="Oval 894">
                  <a:extLst>
                    <a:ext uri="{FF2B5EF4-FFF2-40B4-BE49-F238E27FC236}">
                      <a16:creationId xmlns:a16="http://schemas.microsoft.com/office/drawing/2014/main" id="{7F57EF2E-2D2B-AD4B-AE63-5A0389A49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5" name="Oval 895">
                  <a:extLst>
                    <a:ext uri="{FF2B5EF4-FFF2-40B4-BE49-F238E27FC236}">
                      <a16:creationId xmlns:a16="http://schemas.microsoft.com/office/drawing/2014/main" id="{D7FB79F9-8EF5-E041-B974-063AF83D57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6" name="Oval 896">
                  <a:extLst>
                    <a:ext uri="{FF2B5EF4-FFF2-40B4-BE49-F238E27FC236}">
                      <a16:creationId xmlns:a16="http://schemas.microsoft.com/office/drawing/2014/main" id="{744A7C06-44A1-2F40-BB2D-482717B39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7" name="Oval 897">
                  <a:extLst>
                    <a:ext uri="{FF2B5EF4-FFF2-40B4-BE49-F238E27FC236}">
                      <a16:creationId xmlns:a16="http://schemas.microsoft.com/office/drawing/2014/main" id="{ACEB8CB0-9B23-0A41-A770-D84CF496FA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8" name="Oval 898">
                  <a:extLst>
                    <a:ext uri="{FF2B5EF4-FFF2-40B4-BE49-F238E27FC236}">
                      <a16:creationId xmlns:a16="http://schemas.microsoft.com/office/drawing/2014/main" id="{0D5EF2A4-9190-A64D-A87F-1ACB9668D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19" name="Oval 899">
                  <a:extLst>
                    <a:ext uri="{FF2B5EF4-FFF2-40B4-BE49-F238E27FC236}">
                      <a16:creationId xmlns:a16="http://schemas.microsoft.com/office/drawing/2014/main" id="{5B59F11D-59E9-1148-AC8A-4DD0A9941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0" name="Oval 900">
                  <a:extLst>
                    <a:ext uri="{FF2B5EF4-FFF2-40B4-BE49-F238E27FC236}">
                      <a16:creationId xmlns:a16="http://schemas.microsoft.com/office/drawing/2014/main" id="{71587D22-0A26-4C48-BE41-35CE2C161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1" name="Oval 901">
                  <a:extLst>
                    <a:ext uri="{FF2B5EF4-FFF2-40B4-BE49-F238E27FC236}">
                      <a16:creationId xmlns:a16="http://schemas.microsoft.com/office/drawing/2014/main" id="{E6CC0B8F-9D48-5B43-80EF-DB3A34BF7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2" name="Oval 902">
                  <a:extLst>
                    <a:ext uri="{FF2B5EF4-FFF2-40B4-BE49-F238E27FC236}">
                      <a16:creationId xmlns:a16="http://schemas.microsoft.com/office/drawing/2014/main" id="{AE9AABB7-FE68-6D45-BB20-940B7C0CAB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3" name="Oval 903">
                  <a:extLst>
                    <a:ext uri="{FF2B5EF4-FFF2-40B4-BE49-F238E27FC236}">
                      <a16:creationId xmlns:a16="http://schemas.microsoft.com/office/drawing/2014/main" id="{F5BB68D5-C1D3-B447-AECB-49B89F740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4" name="Oval 904">
                  <a:extLst>
                    <a:ext uri="{FF2B5EF4-FFF2-40B4-BE49-F238E27FC236}">
                      <a16:creationId xmlns:a16="http://schemas.microsoft.com/office/drawing/2014/main" id="{7C21A7B7-70C5-D041-9B5F-1BB4659D2E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5" name="Oval 905">
                  <a:extLst>
                    <a:ext uri="{FF2B5EF4-FFF2-40B4-BE49-F238E27FC236}">
                      <a16:creationId xmlns:a16="http://schemas.microsoft.com/office/drawing/2014/main" id="{1E62E135-7D79-6D44-BD4F-5517ACDDCF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26" name="Oval 906">
                  <a:extLst>
                    <a:ext uri="{FF2B5EF4-FFF2-40B4-BE49-F238E27FC236}">
                      <a16:creationId xmlns:a16="http://schemas.microsoft.com/office/drawing/2014/main" id="{6474F4AA-A52B-9C4D-BA33-C1A147A96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671627" name="Group 907">
            <a:extLst>
              <a:ext uri="{FF2B5EF4-FFF2-40B4-BE49-F238E27FC236}">
                <a16:creationId xmlns:a16="http://schemas.microsoft.com/office/drawing/2014/main" id="{6D5BDD8C-3050-CA43-9088-D8091F61278A}"/>
              </a:ext>
            </a:extLst>
          </p:cNvPr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80162" name="Group 908">
              <a:extLst>
                <a:ext uri="{FF2B5EF4-FFF2-40B4-BE49-F238E27FC236}">
                  <a16:creationId xmlns:a16="http://schemas.microsoft.com/office/drawing/2014/main" id="{BC6D1C12-C66B-DD46-A19E-A23F504AD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>
                <a:extLst>
                  <a:ext uri="{FF2B5EF4-FFF2-40B4-BE49-F238E27FC236}">
                    <a16:creationId xmlns:a16="http://schemas.microsoft.com/office/drawing/2014/main" id="{D31221CD-5E01-504B-A750-DE14BE32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0" name="Oval 910">
                <a:extLst>
                  <a:ext uri="{FF2B5EF4-FFF2-40B4-BE49-F238E27FC236}">
                    <a16:creationId xmlns:a16="http://schemas.microsoft.com/office/drawing/2014/main" id="{2BBDDECA-9645-1648-B30A-7D4FEDB5B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1" name="Oval 911">
                <a:extLst>
                  <a:ext uri="{FF2B5EF4-FFF2-40B4-BE49-F238E27FC236}">
                    <a16:creationId xmlns:a16="http://schemas.microsoft.com/office/drawing/2014/main" id="{3E8C1291-26A3-DA48-8157-010843231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2" name="Oval 912">
                <a:extLst>
                  <a:ext uri="{FF2B5EF4-FFF2-40B4-BE49-F238E27FC236}">
                    <a16:creationId xmlns:a16="http://schemas.microsoft.com/office/drawing/2014/main" id="{C97CFE5A-59B7-704F-ADA3-F7F52E9BB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3" name="Oval 913">
                <a:extLst>
                  <a:ext uri="{FF2B5EF4-FFF2-40B4-BE49-F238E27FC236}">
                    <a16:creationId xmlns:a16="http://schemas.microsoft.com/office/drawing/2014/main" id="{BDA2AE17-651A-7942-B24F-3941CC043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4" name="Oval 914">
                <a:extLst>
                  <a:ext uri="{FF2B5EF4-FFF2-40B4-BE49-F238E27FC236}">
                    <a16:creationId xmlns:a16="http://schemas.microsoft.com/office/drawing/2014/main" id="{ACA24035-8CEC-B340-8353-E51BF3623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5" name="Oval 915">
                <a:extLst>
                  <a:ext uri="{FF2B5EF4-FFF2-40B4-BE49-F238E27FC236}">
                    <a16:creationId xmlns:a16="http://schemas.microsoft.com/office/drawing/2014/main" id="{CF3B82B2-7D5F-9747-ACE3-92E7905EA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6" name="Oval 916">
                <a:extLst>
                  <a:ext uri="{FF2B5EF4-FFF2-40B4-BE49-F238E27FC236}">
                    <a16:creationId xmlns:a16="http://schemas.microsoft.com/office/drawing/2014/main" id="{67B348F5-96C2-4C41-B289-8C695BD02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7" name="Oval 917">
                <a:extLst>
                  <a:ext uri="{FF2B5EF4-FFF2-40B4-BE49-F238E27FC236}">
                    <a16:creationId xmlns:a16="http://schemas.microsoft.com/office/drawing/2014/main" id="{70C45D24-2A56-D648-9F0C-9468E865D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8" name="Oval 918">
                <a:extLst>
                  <a:ext uri="{FF2B5EF4-FFF2-40B4-BE49-F238E27FC236}">
                    <a16:creationId xmlns:a16="http://schemas.microsoft.com/office/drawing/2014/main" id="{7298DAF5-0A25-E54A-A447-9B8F3DAF6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39" name="Oval 919">
                <a:extLst>
                  <a:ext uri="{FF2B5EF4-FFF2-40B4-BE49-F238E27FC236}">
                    <a16:creationId xmlns:a16="http://schemas.microsoft.com/office/drawing/2014/main" id="{1D073D0A-366D-0747-8CA3-741855367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0" name="Oval 920">
                <a:extLst>
                  <a:ext uri="{FF2B5EF4-FFF2-40B4-BE49-F238E27FC236}">
                    <a16:creationId xmlns:a16="http://schemas.microsoft.com/office/drawing/2014/main" id="{1997DCD4-86D6-7247-9A01-AD8EA966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1" name="Oval 921">
                <a:extLst>
                  <a:ext uri="{FF2B5EF4-FFF2-40B4-BE49-F238E27FC236}">
                    <a16:creationId xmlns:a16="http://schemas.microsoft.com/office/drawing/2014/main" id="{114BDD7D-0ACD-F447-A023-E609CEE6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2" name="Oval 922">
                <a:extLst>
                  <a:ext uri="{FF2B5EF4-FFF2-40B4-BE49-F238E27FC236}">
                    <a16:creationId xmlns:a16="http://schemas.microsoft.com/office/drawing/2014/main" id="{2BABDB4D-D58A-CE4E-B741-DF5E094C3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163" name="Group 923">
              <a:extLst>
                <a:ext uri="{FF2B5EF4-FFF2-40B4-BE49-F238E27FC236}">
                  <a16:creationId xmlns:a16="http://schemas.microsoft.com/office/drawing/2014/main" id="{57791872-2684-2644-B674-CBE47CF9D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>
                <a:extLst>
                  <a:ext uri="{FF2B5EF4-FFF2-40B4-BE49-F238E27FC236}">
                    <a16:creationId xmlns:a16="http://schemas.microsoft.com/office/drawing/2014/main" id="{0B82FC50-62A5-E040-9ACA-9B3D1DDFE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5" name="Oval 925">
                <a:extLst>
                  <a:ext uri="{FF2B5EF4-FFF2-40B4-BE49-F238E27FC236}">
                    <a16:creationId xmlns:a16="http://schemas.microsoft.com/office/drawing/2014/main" id="{E9ABADE4-B444-B944-87B8-8BAB98F3C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6" name="Oval 926">
                <a:extLst>
                  <a:ext uri="{FF2B5EF4-FFF2-40B4-BE49-F238E27FC236}">
                    <a16:creationId xmlns:a16="http://schemas.microsoft.com/office/drawing/2014/main" id="{B46A0E1C-5483-7547-BF8B-E3CC764E8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7" name="Oval 927">
                <a:extLst>
                  <a:ext uri="{FF2B5EF4-FFF2-40B4-BE49-F238E27FC236}">
                    <a16:creationId xmlns:a16="http://schemas.microsoft.com/office/drawing/2014/main" id="{D74515C6-DB72-074A-8855-AD0E611EE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8" name="Oval 928">
                <a:extLst>
                  <a:ext uri="{FF2B5EF4-FFF2-40B4-BE49-F238E27FC236}">
                    <a16:creationId xmlns:a16="http://schemas.microsoft.com/office/drawing/2014/main" id="{81E0FAC2-31F8-CE46-A263-F6121295F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49" name="Oval 929">
                <a:extLst>
                  <a:ext uri="{FF2B5EF4-FFF2-40B4-BE49-F238E27FC236}">
                    <a16:creationId xmlns:a16="http://schemas.microsoft.com/office/drawing/2014/main" id="{E6675F18-5DD1-994E-8591-27A11D605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0" name="Oval 930">
                <a:extLst>
                  <a:ext uri="{FF2B5EF4-FFF2-40B4-BE49-F238E27FC236}">
                    <a16:creationId xmlns:a16="http://schemas.microsoft.com/office/drawing/2014/main" id="{A58A58C6-1FA9-B148-B7E7-DDC9B4CC1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1" name="Oval 931">
                <a:extLst>
                  <a:ext uri="{FF2B5EF4-FFF2-40B4-BE49-F238E27FC236}">
                    <a16:creationId xmlns:a16="http://schemas.microsoft.com/office/drawing/2014/main" id="{AD6FFA16-0667-D248-98DB-CEF7EA2FD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2" name="Oval 932">
                <a:extLst>
                  <a:ext uri="{FF2B5EF4-FFF2-40B4-BE49-F238E27FC236}">
                    <a16:creationId xmlns:a16="http://schemas.microsoft.com/office/drawing/2014/main" id="{40E169E2-41C6-474B-B8DB-0BC85EB0E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3" name="Oval 933">
                <a:extLst>
                  <a:ext uri="{FF2B5EF4-FFF2-40B4-BE49-F238E27FC236}">
                    <a16:creationId xmlns:a16="http://schemas.microsoft.com/office/drawing/2014/main" id="{5F3E3B2C-8FE4-B042-A182-9F57C0C0A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4" name="Oval 934">
                <a:extLst>
                  <a:ext uri="{FF2B5EF4-FFF2-40B4-BE49-F238E27FC236}">
                    <a16:creationId xmlns:a16="http://schemas.microsoft.com/office/drawing/2014/main" id="{81A15927-7524-5741-86EB-E469DDB8D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5" name="Oval 935">
                <a:extLst>
                  <a:ext uri="{FF2B5EF4-FFF2-40B4-BE49-F238E27FC236}">
                    <a16:creationId xmlns:a16="http://schemas.microsoft.com/office/drawing/2014/main" id="{60F70278-C879-8647-8DA6-EFE77CAF0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6" name="Oval 936">
                <a:extLst>
                  <a:ext uri="{FF2B5EF4-FFF2-40B4-BE49-F238E27FC236}">
                    <a16:creationId xmlns:a16="http://schemas.microsoft.com/office/drawing/2014/main" id="{56F4DBB0-D3E4-4041-B9F1-76FB8B04A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57" name="Oval 937">
                <a:extLst>
                  <a:ext uri="{FF2B5EF4-FFF2-40B4-BE49-F238E27FC236}">
                    <a16:creationId xmlns:a16="http://schemas.microsoft.com/office/drawing/2014/main" id="{5C39A31C-CD6D-EA40-A317-BA0EF305F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164" name="Group 938">
              <a:extLst>
                <a:ext uri="{FF2B5EF4-FFF2-40B4-BE49-F238E27FC236}">
                  <a16:creationId xmlns:a16="http://schemas.microsoft.com/office/drawing/2014/main" id="{82465684-AFA0-C840-94E0-E7C8FC852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>
                <a:extLst>
                  <a:ext uri="{FF2B5EF4-FFF2-40B4-BE49-F238E27FC236}">
                    <a16:creationId xmlns:a16="http://schemas.microsoft.com/office/drawing/2014/main" id="{5F4A0D08-609B-284B-8B70-76E8B841E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0" name="Oval 940">
                <a:extLst>
                  <a:ext uri="{FF2B5EF4-FFF2-40B4-BE49-F238E27FC236}">
                    <a16:creationId xmlns:a16="http://schemas.microsoft.com/office/drawing/2014/main" id="{0C412A1F-3E5B-0F48-BDE7-15BAFC699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1" name="Oval 941">
                <a:extLst>
                  <a:ext uri="{FF2B5EF4-FFF2-40B4-BE49-F238E27FC236}">
                    <a16:creationId xmlns:a16="http://schemas.microsoft.com/office/drawing/2014/main" id="{7709FEC0-1748-2B44-B952-D1CA8E44D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2" name="Oval 942">
                <a:extLst>
                  <a:ext uri="{FF2B5EF4-FFF2-40B4-BE49-F238E27FC236}">
                    <a16:creationId xmlns:a16="http://schemas.microsoft.com/office/drawing/2014/main" id="{6B566159-C72C-C946-806F-45AC9D326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3" name="Oval 943">
                <a:extLst>
                  <a:ext uri="{FF2B5EF4-FFF2-40B4-BE49-F238E27FC236}">
                    <a16:creationId xmlns:a16="http://schemas.microsoft.com/office/drawing/2014/main" id="{7B9DCD12-B0E9-3E45-BCFC-D601EA6ED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4" name="Oval 944">
                <a:extLst>
                  <a:ext uri="{FF2B5EF4-FFF2-40B4-BE49-F238E27FC236}">
                    <a16:creationId xmlns:a16="http://schemas.microsoft.com/office/drawing/2014/main" id="{DEB693EF-D764-9A46-B0F7-19A398488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5" name="Oval 945">
                <a:extLst>
                  <a:ext uri="{FF2B5EF4-FFF2-40B4-BE49-F238E27FC236}">
                    <a16:creationId xmlns:a16="http://schemas.microsoft.com/office/drawing/2014/main" id="{ECEB2A5E-72CE-044C-B35D-817D798D2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6" name="Oval 946">
                <a:extLst>
                  <a:ext uri="{FF2B5EF4-FFF2-40B4-BE49-F238E27FC236}">
                    <a16:creationId xmlns:a16="http://schemas.microsoft.com/office/drawing/2014/main" id="{E1036E8F-7AAC-A54B-AA25-C9E78D381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7" name="Oval 947">
                <a:extLst>
                  <a:ext uri="{FF2B5EF4-FFF2-40B4-BE49-F238E27FC236}">
                    <a16:creationId xmlns:a16="http://schemas.microsoft.com/office/drawing/2014/main" id="{945F343E-BD81-324B-BB95-0DECF1E67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8" name="Oval 948">
                <a:extLst>
                  <a:ext uri="{FF2B5EF4-FFF2-40B4-BE49-F238E27FC236}">
                    <a16:creationId xmlns:a16="http://schemas.microsoft.com/office/drawing/2014/main" id="{32B254EC-0B5D-074A-BD5D-7C59D2D48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69" name="Oval 949">
                <a:extLst>
                  <a:ext uri="{FF2B5EF4-FFF2-40B4-BE49-F238E27FC236}">
                    <a16:creationId xmlns:a16="http://schemas.microsoft.com/office/drawing/2014/main" id="{2D09DC72-9D35-CE48-BE37-082B3EFC3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70" name="Oval 950">
                <a:extLst>
                  <a:ext uri="{FF2B5EF4-FFF2-40B4-BE49-F238E27FC236}">
                    <a16:creationId xmlns:a16="http://schemas.microsoft.com/office/drawing/2014/main" id="{F83EF279-A0C4-8A4A-B7A4-371CB556D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71" name="Oval 951">
                <a:extLst>
                  <a:ext uri="{FF2B5EF4-FFF2-40B4-BE49-F238E27FC236}">
                    <a16:creationId xmlns:a16="http://schemas.microsoft.com/office/drawing/2014/main" id="{FB71E0C4-C721-7049-AC41-C1B16C214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671672" name="Oval 952">
                <a:extLst>
                  <a:ext uri="{FF2B5EF4-FFF2-40B4-BE49-F238E27FC236}">
                    <a16:creationId xmlns:a16="http://schemas.microsoft.com/office/drawing/2014/main" id="{89C7200C-6E9A-BA4A-BF81-880215B86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80165" name="Group 953">
              <a:extLst>
                <a:ext uri="{FF2B5EF4-FFF2-40B4-BE49-F238E27FC236}">
                  <a16:creationId xmlns:a16="http://schemas.microsoft.com/office/drawing/2014/main" id="{45360BC5-E49B-A941-BD0E-2A9E9FA21B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724" name="Group 954">
                <a:extLst>
                  <a:ext uri="{FF2B5EF4-FFF2-40B4-BE49-F238E27FC236}">
                    <a16:creationId xmlns:a16="http://schemas.microsoft.com/office/drawing/2014/main" id="{3340AAA3-6FEE-054C-9993-14DDB89937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>
                  <a:extLst>
                    <a:ext uri="{FF2B5EF4-FFF2-40B4-BE49-F238E27FC236}">
                      <a16:creationId xmlns:a16="http://schemas.microsoft.com/office/drawing/2014/main" id="{D1DFC093-BA6C-3E42-8EA5-3405D68D0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76" name="Oval 956">
                  <a:extLst>
                    <a:ext uri="{FF2B5EF4-FFF2-40B4-BE49-F238E27FC236}">
                      <a16:creationId xmlns:a16="http://schemas.microsoft.com/office/drawing/2014/main" id="{C685291F-B65B-984F-AC90-7070EA9FA0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77" name="Oval 957">
                  <a:extLst>
                    <a:ext uri="{FF2B5EF4-FFF2-40B4-BE49-F238E27FC236}">
                      <a16:creationId xmlns:a16="http://schemas.microsoft.com/office/drawing/2014/main" id="{A54BEF7E-273D-7647-92FE-A1EAEA268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78" name="Oval 958">
                  <a:extLst>
                    <a:ext uri="{FF2B5EF4-FFF2-40B4-BE49-F238E27FC236}">
                      <a16:creationId xmlns:a16="http://schemas.microsoft.com/office/drawing/2014/main" id="{4C0CC9DC-A80A-CB43-AB91-ED98F23E1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79" name="Oval 959">
                  <a:extLst>
                    <a:ext uri="{FF2B5EF4-FFF2-40B4-BE49-F238E27FC236}">
                      <a16:creationId xmlns:a16="http://schemas.microsoft.com/office/drawing/2014/main" id="{F0F44DDF-B503-AE45-8A3E-48105B9F6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0" name="Oval 960">
                  <a:extLst>
                    <a:ext uri="{FF2B5EF4-FFF2-40B4-BE49-F238E27FC236}">
                      <a16:creationId xmlns:a16="http://schemas.microsoft.com/office/drawing/2014/main" id="{CA0C0B11-57B2-9A44-9DA3-55302BABF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1" name="Oval 961">
                  <a:extLst>
                    <a:ext uri="{FF2B5EF4-FFF2-40B4-BE49-F238E27FC236}">
                      <a16:creationId xmlns:a16="http://schemas.microsoft.com/office/drawing/2014/main" id="{7F95757A-0E52-BB4C-9689-0779F672D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2" name="Oval 962">
                  <a:extLst>
                    <a:ext uri="{FF2B5EF4-FFF2-40B4-BE49-F238E27FC236}">
                      <a16:creationId xmlns:a16="http://schemas.microsoft.com/office/drawing/2014/main" id="{68A93422-F920-8B46-B43B-4AB129065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3" name="Oval 963">
                  <a:extLst>
                    <a:ext uri="{FF2B5EF4-FFF2-40B4-BE49-F238E27FC236}">
                      <a16:creationId xmlns:a16="http://schemas.microsoft.com/office/drawing/2014/main" id="{DE72FEBD-96D5-5C40-AD5E-4186FF117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4" name="Oval 964">
                  <a:extLst>
                    <a:ext uri="{FF2B5EF4-FFF2-40B4-BE49-F238E27FC236}">
                      <a16:creationId xmlns:a16="http://schemas.microsoft.com/office/drawing/2014/main" id="{7DA42A3E-438C-1A45-9C68-4AB32AADE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5" name="Oval 965">
                  <a:extLst>
                    <a:ext uri="{FF2B5EF4-FFF2-40B4-BE49-F238E27FC236}">
                      <a16:creationId xmlns:a16="http://schemas.microsoft.com/office/drawing/2014/main" id="{86B76EE1-B8CD-6C46-BF31-CA7C1B0769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6" name="Oval 966">
                  <a:extLst>
                    <a:ext uri="{FF2B5EF4-FFF2-40B4-BE49-F238E27FC236}">
                      <a16:creationId xmlns:a16="http://schemas.microsoft.com/office/drawing/2014/main" id="{F2E5B52C-ED62-F748-ADEB-D9B18E7E5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7" name="Oval 967">
                  <a:extLst>
                    <a:ext uri="{FF2B5EF4-FFF2-40B4-BE49-F238E27FC236}">
                      <a16:creationId xmlns:a16="http://schemas.microsoft.com/office/drawing/2014/main" id="{B4050C7E-B7F5-F546-9F89-5E8961C51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88" name="Oval 968">
                  <a:extLst>
                    <a:ext uri="{FF2B5EF4-FFF2-40B4-BE49-F238E27FC236}">
                      <a16:creationId xmlns:a16="http://schemas.microsoft.com/office/drawing/2014/main" id="{20D7F1BF-3960-3848-A0A8-FAF7DCC6F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725" name="Group 969">
                <a:extLst>
                  <a:ext uri="{FF2B5EF4-FFF2-40B4-BE49-F238E27FC236}">
                    <a16:creationId xmlns:a16="http://schemas.microsoft.com/office/drawing/2014/main" id="{3C26C22F-20C7-7D41-927E-0BCDEBD0B5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>
                  <a:extLst>
                    <a:ext uri="{FF2B5EF4-FFF2-40B4-BE49-F238E27FC236}">
                      <a16:creationId xmlns:a16="http://schemas.microsoft.com/office/drawing/2014/main" id="{E99BCE00-3217-6648-906D-6E438874A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1" name="Oval 971">
                  <a:extLst>
                    <a:ext uri="{FF2B5EF4-FFF2-40B4-BE49-F238E27FC236}">
                      <a16:creationId xmlns:a16="http://schemas.microsoft.com/office/drawing/2014/main" id="{574CCB31-4BE8-C34F-B2E5-C998B3612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2" name="Oval 972">
                  <a:extLst>
                    <a:ext uri="{FF2B5EF4-FFF2-40B4-BE49-F238E27FC236}">
                      <a16:creationId xmlns:a16="http://schemas.microsoft.com/office/drawing/2014/main" id="{2FCB61D8-B70C-6242-9E3A-692A4C2523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3" name="Oval 973">
                  <a:extLst>
                    <a:ext uri="{FF2B5EF4-FFF2-40B4-BE49-F238E27FC236}">
                      <a16:creationId xmlns:a16="http://schemas.microsoft.com/office/drawing/2014/main" id="{373B56B4-0906-894D-B452-2ED52E701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4" name="Oval 974">
                  <a:extLst>
                    <a:ext uri="{FF2B5EF4-FFF2-40B4-BE49-F238E27FC236}">
                      <a16:creationId xmlns:a16="http://schemas.microsoft.com/office/drawing/2014/main" id="{0661B6B4-29EC-7C46-B4BA-E34318972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5" name="Oval 975">
                  <a:extLst>
                    <a:ext uri="{FF2B5EF4-FFF2-40B4-BE49-F238E27FC236}">
                      <a16:creationId xmlns:a16="http://schemas.microsoft.com/office/drawing/2014/main" id="{0A20531E-C980-E147-A999-BA7E59F28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6" name="Oval 976">
                  <a:extLst>
                    <a:ext uri="{FF2B5EF4-FFF2-40B4-BE49-F238E27FC236}">
                      <a16:creationId xmlns:a16="http://schemas.microsoft.com/office/drawing/2014/main" id="{554E6A5B-9173-A642-B068-67C1CDFA6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7" name="Oval 977">
                  <a:extLst>
                    <a:ext uri="{FF2B5EF4-FFF2-40B4-BE49-F238E27FC236}">
                      <a16:creationId xmlns:a16="http://schemas.microsoft.com/office/drawing/2014/main" id="{80973DD5-A2EB-CA43-9298-C9ABF8818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8" name="Oval 978">
                  <a:extLst>
                    <a:ext uri="{FF2B5EF4-FFF2-40B4-BE49-F238E27FC236}">
                      <a16:creationId xmlns:a16="http://schemas.microsoft.com/office/drawing/2014/main" id="{679F431A-4C5A-2747-90D8-93B907C00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699" name="Oval 979">
                  <a:extLst>
                    <a:ext uri="{FF2B5EF4-FFF2-40B4-BE49-F238E27FC236}">
                      <a16:creationId xmlns:a16="http://schemas.microsoft.com/office/drawing/2014/main" id="{489F1DEC-F881-3A44-A1E9-47DBF9FFE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0" name="Oval 980">
                  <a:extLst>
                    <a:ext uri="{FF2B5EF4-FFF2-40B4-BE49-F238E27FC236}">
                      <a16:creationId xmlns:a16="http://schemas.microsoft.com/office/drawing/2014/main" id="{B0E48E53-805D-7749-A8D5-48FE6002B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1" name="Oval 981">
                  <a:extLst>
                    <a:ext uri="{FF2B5EF4-FFF2-40B4-BE49-F238E27FC236}">
                      <a16:creationId xmlns:a16="http://schemas.microsoft.com/office/drawing/2014/main" id="{6BE2EC0B-C5B3-314A-87C3-73ACC0312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2" name="Oval 982">
                  <a:extLst>
                    <a:ext uri="{FF2B5EF4-FFF2-40B4-BE49-F238E27FC236}">
                      <a16:creationId xmlns:a16="http://schemas.microsoft.com/office/drawing/2014/main" id="{26952E35-0022-DB4D-91C0-9AFCF6094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3" name="Oval 983">
                  <a:extLst>
                    <a:ext uri="{FF2B5EF4-FFF2-40B4-BE49-F238E27FC236}">
                      <a16:creationId xmlns:a16="http://schemas.microsoft.com/office/drawing/2014/main" id="{B7739BCA-66AA-A340-BB2E-1CB77D7C8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66" name="Group 984">
              <a:extLst>
                <a:ext uri="{FF2B5EF4-FFF2-40B4-BE49-F238E27FC236}">
                  <a16:creationId xmlns:a16="http://schemas.microsoft.com/office/drawing/2014/main" id="{D1A7DF09-10ED-5F4F-843D-9880E7B6B7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694" name="Group 985">
                <a:extLst>
                  <a:ext uri="{FF2B5EF4-FFF2-40B4-BE49-F238E27FC236}">
                    <a16:creationId xmlns:a16="http://schemas.microsoft.com/office/drawing/2014/main" id="{7F8B9EAD-89B8-5144-9CD4-21351D5DFE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>
                  <a:extLst>
                    <a:ext uri="{FF2B5EF4-FFF2-40B4-BE49-F238E27FC236}">
                      <a16:creationId xmlns:a16="http://schemas.microsoft.com/office/drawing/2014/main" id="{41496038-4FB5-DD45-A52E-CADD62CA5C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7" name="Oval 987">
                  <a:extLst>
                    <a:ext uri="{FF2B5EF4-FFF2-40B4-BE49-F238E27FC236}">
                      <a16:creationId xmlns:a16="http://schemas.microsoft.com/office/drawing/2014/main" id="{7DCE6CE1-841C-704B-824A-224627F0F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8" name="Oval 988">
                  <a:extLst>
                    <a:ext uri="{FF2B5EF4-FFF2-40B4-BE49-F238E27FC236}">
                      <a16:creationId xmlns:a16="http://schemas.microsoft.com/office/drawing/2014/main" id="{026D21EC-6E77-8D41-971F-6391CD6216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09" name="Oval 989">
                  <a:extLst>
                    <a:ext uri="{FF2B5EF4-FFF2-40B4-BE49-F238E27FC236}">
                      <a16:creationId xmlns:a16="http://schemas.microsoft.com/office/drawing/2014/main" id="{4E8E48FB-82E7-E241-AEA3-FFDC3A639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0" name="Oval 990">
                  <a:extLst>
                    <a:ext uri="{FF2B5EF4-FFF2-40B4-BE49-F238E27FC236}">
                      <a16:creationId xmlns:a16="http://schemas.microsoft.com/office/drawing/2014/main" id="{6700A864-C001-B444-9A11-42C2E7094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1" name="Oval 991">
                  <a:extLst>
                    <a:ext uri="{FF2B5EF4-FFF2-40B4-BE49-F238E27FC236}">
                      <a16:creationId xmlns:a16="http://schemas.microsoft.com/office/drawing/2014/main" id="{269D0EE8-6B12-A74D-8A3C-EF4FBBA78F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2" name="Oval 992">
                  <a:extLst>
                    <a:ext uri="{FF2B5EF4-FFF2-40B4-BE49-F238E27FC236}">
                      <a16:creationId xmlns:a16="http://schemas.microsoft.com/office/drawing/2014/main" id="{D7E824D7-5C23-5747-9536-16BF7DBA5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3" name="Oval 993">
                  <a:extLst>
                    <a:ext uri="{FF2B5EF4-FFF2-40B4-BE49-F238E27FC236}">
                      <a16:creationId xmlns:a16="http://schemas.microsoft.com/office/drawing/2014/main" id="{F7F9FAAC-5F10-8F44-BFA7-04EAB744AE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4" name="Oval 994">
                  <a:extLst>
                    <a:ext uri="{FF2B5EF4-FFF2-40B4-BE49-F238E27FC236}">
                      <a16:creationId xmlns:a16="http://schemas.microsoft.com/office/drawing/2014/main" id="{128CD59A-3565-F24D-8727-DB2B4B71A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5" name="Oval 995">
                  <a:extLst>
                    <a:ext uri="{FF2B5EF4-FFF2-40B4-BE49-F238E27FC236}">
                      <a16:creationId xmlns:a16="http://schemas.microsoft.com/office/drawing/2014/main" id="{B2992876-C00F-5B48-83E5-FDC30E71D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6" name="Oval 996">
                  <a:extLst>
                    <a:ext uri="{FF2B5EF4-FFF2-40B4-BE49-F238E27FC236}">
                      <a16:creationId xmlns:a16="http://schemas.microsoft.com/office/drawing/2014/main" id="{FA5FE2AB-D997-E24F-A17F-8701D594A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7" name="Oval 997">
                  <a:extLst>
                    <a:ext uri="{FF2B5EF4-FFF2-40B4-BE49-F238E27FC236}">
                      <a16:creationId xmlns:a16="http://schemas.microsoft.com/office/drawing/2014/main" id="{363CBACC-EF6C-F846-B16D-493E6D0ED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8" name="Oval 998">
                  <a:extLst>
                    <a:ext uri="{FF2B5EF4-FFF2-40B4-BE49-F238E27FC236}">
                      <a16:creationId xmlns:a16="http://schemas.microsoft.com/office/drawing/2014/main" id="{601F2DE0-5DCD-CE4B-8C8F-594038179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19" name="Oval 999">
                  <a:extLst>
                    <a:ext uri="{FF2B5EF4-FFF2-40B4-BE49-F238E27FC236}">
                      <a16:creationId xmlns:a16="http://schemas.microsoft.com/office/drawing/2014/main" id="{5904BAC3-9D88-F44E-98BD-4F76EB42A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695" name="Group 1000">
                <a:extLst>
                  <a:ext uri="{FF2B5EF4-FFF2-40B4-BE49-F238E27FC236}">
                    <a16:creationId xmlns:a16="http://schemas.microsoft.com/office/drawing/2014/main" id="{42A55961-565A-9043-AAFA-A693B61D4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>
                  <a:extLst>
                    <a:ext uri="{FF2B5EF4-FFF2-40B4-BE49-F238E27FC236}">
                      <a16:creationId xmlns:a16="http://schemas.microsoft.com/office/drawing/2014/main" id="{663FC458-4883-1043-87CE-BFEE33DFB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2" name="Oval 1002">
                  <a:extLst>
                    <a:ext uri="{FF2B5EF4-FFF2-40B4-BE49-F238E27FC236}">
                      <a16:creationId xmlns:a16="http://schemas.microsoft.com/office/drawing/2014/main" id="{B7B3AAFE-EC96-FC4B-92EE-4EE0B398F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3" name="Oval 1003">
                  <a:extLst>
                    <a:ext uri="{FF2B5EF4-FFF2-40B4-BE49-F238E27FC236}">
                      <a16:creationId xmlns:a16="http://schemas.microsoft.com/office/drawing/2014/main" id="{E8D0A4DF-E96A-324B-8B0A-3391C3578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4" name="Oval 1004">
                  <a:extLst>
                    <a:ext uri="{FF2B5EF4-FFF2-40B4-BE49-F238E27FC236}">
                      <a16:creationId xmlns:a16="http://schemas.microsoft.com/office/drawing/2014/main" id="{240B27BC-3750-0340-97D8-AD03ABCA0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5" name="Oval 1005">
                  <a:extLst>
                    <a:ext uri="{FF2B5EF4-FFF2-40B4-BE49-F238E27FC236}">
                      <a16:creationId xmlns:a16="http://schemas.microsoft.com/office/drawing/2014/main" id="{DB0A40FA-CAF9-2F49-9E74-FB52A2C59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6" name="Oval 1006">
                  <a:extLst>
                    <a:ext uri="{FF2B5EF4-FFF2-40B4-BE49-F238E27FC236}">
                      <a16:creationId xmlns:a16="http://schemas.microsoft.com/office/drawing/2014/main" id="{28412CAA-DF18-7C49-B989-05EE8A5213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7" name="Oval 1007">
                  <a:extLst>
                    <a:ext uri="{FF2B5EF4-FFF2-40B4-BE49-F238E27FC236}">
                      <a16:creationId xmlns:a16="http://schemas.microsoft.com/office/drawing/2014/main" id="{984CAA32-67FB-5843-97D6-FDD4AB32E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8" name="Oval 1008">
                  <a:extLst>
                    <a:ext uri="{FF2B5EF4-FFF2-40B4-BE49-F238E27FC236}">
                      <a16:creationId xmlns:a16="http://schemas.microsoft.com/office/drawing/2014/main" id="{B56BB054-6C2E-2941-8EE5-ED009DD03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29" name="Oval 1009">
                  <a:extLst>
                    <a:ext uri="{FF2B5EF4-FFF2-40B4-BE49-F238E27FC236}">
                      <a16:creationId xmlns:a16="http://schemas.microsoft.com/office/drawing/2014/main" id="{83943D36-FF80-2B4E-B604-6760DBAA9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0" name="Oval 1010">
                  <a:extLst>
                    <a:ext uri="{FF2B5EF4-FFF2-40B4-BE49-F238E27FC236}">
                      <a16:creationId xmlns:a16="http://schemas.microsoft.com/office/drawing/2014/main" id="{FE2FD426-91EB-534A-8D19-6C02B7904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1" name="Oval 1011">
                  <a:extLst>
                    <a:ext uri="{FF2B5EF4-FFF2-40B4-BE49-F238E27FC236}">
                      <a16:creationId xmlns:a16="http://schemas.microsoft.com/office/drawing/2014/main" id="{42BF9F66-F3C6-1147-8EAB-84A9DDB72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2" name="Oval 1012">
                  <a:extLst>
                    <a:ext uri="{FF2B5EF4-FFF2-40B4-BE49-F238E27FC236}">
                      <a16:creationId xmlns:a16="http://schemas.microsoft.com/office/drawing/2014/main" id="{E0072B70-BC47-1742-942A-1B50F6B4F9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3" name="Oval 1013">
                  <a:extLst>
                    <a:ext uri="{FF2B5EF4-FFF2-40B4-BE49-F238E27FC236}">
                      <a16:creationId xmlns:a16="http://schemas.microsoft.com/office/drawing/2014/main" id="{8497DC00-CA3B-9D46-9CBC-3AB72E2AA9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4" name="Oval 1014">
                  <a:extLst>
                    <a:ext uri="{FF2B5EF4-FFF2-40B4-BE49-F238E27FC236}">
                      <a16:creationId xmlns:a16="http://schemas.microsoft.com/office/drawing/2014/main" id="{6DB1EFE7-849F-8B49-9CEE-BD68D4A7A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67" name="Group 1015">
              <a:extLst>
                <a:ext uri="{FF2B5EF4-FFF2-40B4-BE49-F238E27FC236}">
                  <a16:creationId xmlns:a16="http://schemas.microsoft.com/office/drawing/2014/main" id="{F9873E71-E52D-2341-BBB3-33994F5B7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664" name="Group 1016">
                <a:extLst>
                  <a:ext uri="{FF2B5EF4-FFF2-40B4-BE49-F238E27FC236}">
                    <a16:creationId xmlns:a16="http://schemas.microsoft.com/office/drawing/2014/main" id="{2ED0FD64-F44D-F649-9C88-E996BBAC3E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>
                  <a:extLst>
                    <a:ext uri="{FF2B5EF4-FFF2-40B4-BE49-F238E27FC236}">
                      <a16:creationId xmlns:a16="http://schemas.microsoft.com/office/drawing/2014/main" id="{03929DAD-19D7-4F40-9867-9C497E509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8" name="Oval 1018">
                  <a:extLst>
                    <a:ext uri="{FF2B5EF4-FFF2-40B4-BE49-F238E27FC236}">
                      <a16:creationId xmlns:a16="http://schemas.microsoft.com/office/drawing/2014/main" id="{4F714C76-A4BD-AE4A-B2F3-1F61AEE1C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39" name="Oval 1019">
                  <a:extLst>
                    <a:ext uri="{FF2B5EF4-FFF2-40B4-BE49-F238E27FC236}">
                      <a16:creationId xmlns:a16="http://schemas.microsoft.com/office/drawing/2014/main" id="{0375242D-F203-624A-9694-E6E7CEF61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0" name="Oval 1020">
                  <a:extLst>
                    <a:ext uri="{FF2B5EF4-FFF2-40B4-BE49-F238E27FC236}">
                      <a16:creationId xmlns:a16="http://schemas.microsoft.com/office/drawing/2014/main" id="{6694A614-2833-2444-8355-412730698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1" name="Oval 1021">
                  <a:extLst>
                    <a:ext uri="{FF2B5EF4-FFF2-40B4-BE49-F238E27FC236}">
                      <a16:creationId xmlns:a16="http://schemas.microsoft.com/office/drawing/2014/main" id="{D117D4E5-E6C5-5A40-87FC-145540B10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2" name="Oval 1022">
                  <a:extLst>
                    <a:ext uri="{FF2B5EF4-FFF2-40B4-BE49-F238E27FC236}">
                      <a16:creationId xmlns:a16="http://schemas.microsoft.com/office/drawing/2014/main" id="{A45BA172-6328-CE4B-A5AE-D445A9463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3" name="Oval 1023">
                  <a:extLst>
                    <a:ext uri="{FF2B5EF4-FFF2-40B4-BE49-F238E27FC236}">
                      <a16:creationId xmlns:a16="http://schemas.microsoft.com/office/drawing/2014/main" id="{9612909E-35A1-6443-A6F3-8FE19E0F42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4" name="Oval 0">
                  <a:extLst>
                    <a:ext uri="{FF2B5EF4-FFF2-40B4-BE49-F238E27FC236}">
                      <a16:creationId xmlns:a16="http://schemas.microsoft.com/office/drawing/2014/main" id="{4087F309-4B01-C64F-BE1D-B04DF4660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5" name="Oval 1">
                  <a:extLst>
                    <a:ext uri="{FF2B5EF4-FFF2-40B4-BE49-F238E27FC236}">
                      <a16:creationId xmlns:a16="http://schemas.microsoft.com/office/drawing/2014/main" id="{8C860947-F5FE-DD47-94CA-C270E2ABF3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6" name="Oval 2">
                  <a:extLst>
                    <a:ext uri="{FF2B5EF4-FFF2-40B4-BE49-F238E27FC236}">
                      <a16:creationId xmlns:a16="http://schemas.microsoft.com/office/drawing/2014/main" id="{48196C4E-E402-2648-8505-FCE7E35DC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7" name="Oval 3">
                  <a:extLst>
                    <a:ext uri="{FF2B5EF4-FFF2-40B4-BE49-F238E27FC236}">
                      <a16:creationId xmlns:a16="http://schemas.microsoft.com/office/drawing/2014/main" id="{E9DBD6A6-AC2B-F34A-BD25-9A1A1AA2B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8" name="Oval 4">
                  <a:extLst>
                    <a:ext uri="{FF2B5EF4-FFF2-40B4-BE49-F238E27FC236}">
                      <a16:creationId xmlns:a16="http://schemas.microsoft.com/office/drawing/2014/main" id="{079AD5EC-7ED0-8F42-ADC2-E954E6D34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49" name="Oval 5">
                  <a:extLst>
                    <a:ext uri="{FF2B5EF4-FFF2-40B4-BE49-F238E27FC236}">
                      <a16:creationId xmlns:a16="http://schemas.microsoft.com/office/drawing/2014/main" id="{CFFBEEAF-E078-9745-8CA4-DBE62A6A3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0" name="Oval 6">
                  <a:extLst>
                    <a:ext uri="{FF2B5EF4-FFF2-40B4-BE49-F238E27FC236}">
                      <a16:creationId xmlns:a16="http://schemas.microsoft.com/office/drawing/2014/main" id="{C11E6412-4762-284E-9452-29C29F3E9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665" name="Group 7">
                <a:extLst>
                  <a:ext uri="{FF2B5EF4-FFF2-40B4-BE49-F238E27FC236}">
                    <a16:creationId xmlns:a16="http://schemas.microsoft.com/office/drawing/2014/main" id="{A69450C6-356A-DB44-8D04-2843284C3D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>
                  <a:extLst>
                    <a:ext uri="{FF2B5EF4-FFF2-40B4-BE49-F238E27FC236}">
                      <a16:creationId xmlns:a16="http://schemas.microsoft.com/office/drawing/2014/main" id="{2288D30E-CE3A-D140-B7F2-5077628004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3" name="Oval 9">
                  <a:extLst>
                    <a:ext uri="{FF2B5EF4-FFF2-40B4-BE49-F238E27FC236}">
                      <a16:creationId xmlns:a16="http://schemas.microsoft.com/office/drawing/2014/main" id="{5F677E54-6EE0-134E-93D3-5AF1485FA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4" name="Oval 10">
                  <a:extLst>
                    <a:ext uri="{FF2B5EF4-FFF2-40B4-BE49-F238E27FC236}">
                      <a16:creationId xmlns:a16="http://schemas.microsoft.com/office/drawing/2014/main" id="{824504CE-F507-C246-A332-DC5C168F4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5" name="Oval 11">
                  <a:extLst>
                    <a:ext uri="{FF2B5EF4-FFF2-40B4-BE49-F238E27FC236}">
                      <a16:creationId xmlns:a16="http://schemas.microsoft.com/office/drawing/2014/main" id="{285939D1-0468-734C-BF19-6E1228B7B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6" name="Oval 12">
                  <a:extLst>
                    <a:ext uri="{FF2B5EF4-FFF2-40B4-BE49-F238E27FC236}">
                      <a16:creationId xmlns:a16="http://schemas.microsoft.com/office/drawing/2014/main" id="{4D5A2DD7-2A54-C548-B7EF-D67944018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7" name="Oval 13">
                  <a:extLst>
                    <a:ext uri="{FF2B5EF4-FFF2-40B4-BE49-F238E27FC236}">
                      <a16:creationId xmlns:a16="http://schemas.microsoft.com/office/drawing/2014/main" id="{D6AF82E1-B6BD-8D45-A9C4-EAA0FA6A25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8" name="Oval 14">
                  <a:extLst>
                    <a:ext uri="{FF2B5EF4-FFF2-40B4-BE49-F238E27FC236}">
                      <a16:creationId xmlns:a16="http://schemas.microsoft.com/office/drawing/2014/main" id="{D2922F33-1382-2548-9B8B-0B9D228F9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59" name="Oval 15">
                  <a:extLst>
                    <a:ext uri="{FF2B5EF4-FFF2-40B4-BE49-F238E27FC236}">
                      <a16:creationId xmlns:a16="http://schemas.microsoft.com/office/drawing/2014/main" id="{BFC47541-8082-774D-B96E-A23725151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0" name="Oval 16">
                  <a:extLst>
                    <a:ext uri="{FF2B5EF4-FFF2-40B4-BE49-F238E27FC236}">
                      <a16:creationId xmlns:a16="http://schemas.microsoft.com/office/drawing/2014/main" id="{D76EF387-1AB7-454A-A7E1-F016BF508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1" name="Oval 17">
                  <a:extLst>
                    <a:ext uri="{FF2B5EF4-FFF2-40B4-BE49-F238E27FC236}">
                      <a16:creationId xmlns:a16="http://schemas.microsoft.com/office/drawing/2014/main" id="{C3C08D9A-0804-9B44-AB03-5D9512492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2" name="Oval 18">
                  <a:extLst>
                    <a:ext uri="{FF2B5EF4-FFF2-40B4-BE49-F238E27FC236}">
                      <a16:creationId xmlns:a16="http://schemas.microsoft.com/office/drawing/2014/main" id="{7D3F977C-3B68-9C4E-B690-B99DA1600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3" name="Oval 19">
                  <a:extLst>
                    <a:ext uri="{FF2B5EF4-FFF2-40B4-BE49-F238E27FC236}">
                      <a16:creationId xmlns:a16="http://schemas.microsoft.com/office/drawing/2014/main" id="{340EA18A-BF1E-A341-9288-791C81508C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4" name="Oval 20">
                  <a:extLst>
                    <a:ext uri="{FF2B5EF4-FFF2-40B4-BE49-F238E27FC236}">
                      <a16:creationId xmlns:a16="http://schemas.microsoft.com/office/drawing/2014/main" id="{AE629C22-A3F2-2F46-B13B-144DA015A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5" name="Oval 21">
                  <a:extLst>
                    <a:ext uri="{FF2B5EF4-FFF2-40B4-BE49-F238E27FC236}">
                      <a16:creationId xmlns:a16="http://schemas.microsoft.com/office/drawing/2014/main" id="{653C6E10-B681-EA40-8AF2-212A1C7F8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68" name="Group 22">
              <a:extLst>
                <a:ext uri="{FF2B5EF4-FFF2-40B4-BE49-F238E27FC236}">
                  <a16:creationId xmlns:a16="http://schemas.microsoft.com/office/drawing/2014/main" id="{49FF60B0-AE81-0B44-8949-E325676A2D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634" name="Group 23">
                <a:extLst>
                  <a:ext uri="{FF2B5EF4-FFF2-40B4-BE49-F238E27FC236}">
                    <a16:creationId xmlns:a16="http://schemas.microsoft.com/office/drawing/2014/main" id="{157A5CB6-7C06-5442-BF9A-1FA1D91FF9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>
                  <a:extLst>
                    <a:ext uri="{FF2B5EF4-FFF2-40B4-BE49-F238E27FC236}">
                      <a16:creationId xmlns:a16="http://schemas.microsoft.com/office/drawing/2014/main" id="{05928A8A-90E1-3848-8680-E228D4077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69" name="Oval 25">
                  <a:extLst>
                    <a:ext uri="{FF2B5EF4-FFF2-40B4-BE49-F238E27FC236}">
                      <a16:creationId xmlns:a16="http://schemas.microsoft.com/office/drawing/2014/main" id="{6155E739-46B9-1540-A74A-4DA8DB831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0" name="Oval 26">
                  <a:extLst>
                    <a:ext uri="{FF2B5EF4-FFF2-40B4-BE49-F238E27FC236}">
                      <a16:creationId xmlns:a16="http://schemas.microsoft.com/office/drawing/2014/main" id="{B71497D6-5325-644D-834A-1D6D8C8F1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1" name="Oval 27">
                  <a:extLst>
                    <a:ext uri="{FF2B5EF4-FFF2-40B4-BE49-F238E27FC236}">
                      <a16:creationId xmlns:a16="http://schemas.microsoft.com/office/drawing/2014/main" id="{043C3027-818C-C14E-9BD2-9D9BCB94B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2" name="Oval 28">
                  <a:extLst>
                    <a:ext uri="{FF2B5EF4-FFF2-40B4-BE49-F238E27FC236}">
                      <a16:creationId xmlns:a16="http://schemas.microsoft.com/office/drawing/2014/main" id="{68D42990-16AD-BB45-9228-9CFE3CFCA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3" name="Oval 29">
                  <a:extLst>
                    <a:ext uri="{FF2B5EF4-FFF2-40B4-BE49-F238E27FC236}">
                      <a16:creationId xmlns:a16="http://schemas.microsoft.com/office/drawing/2014/main" id="{8CA516EA-12D4-1245-AEA8-74595B758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4" name="Oval 30">
                  <a:extLst>
                    <a:ext uri="{FF2B5EF4-FFF2-40B4-BE49-F238E27FC236}">
                      <a16:creationId xmlns:a16="http://schemas.microsoft.com/office/drawing/2014/main" id="{1510C75C-9B61-7045-8C7D-76BC5E1CBE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5" name="Oval 31">
                  <a:extLst>
                    <a:ext uri="{FF2B5EF4-FFF2-40B4-BE49-F238E27FC236}">
                      <a16:creationId xmlns:a16="http://schemas.microsoft.com/office/drawing/2014/main" id="{EC22295B-9AEF-C941-BE8B-A30FC39230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6" name="Oval 32">
                  <a:extLst>
                    <a:ext uri="{FF2B5EF4-FFF2-40B4-BE49-F238E27FC236}">
                      <a16:creationId xmlns:a16="http://schemas.microsoft.com/office/drawing/2014/main" id="{F0FF8FFE-70A2-1E42-8D22-C17D8B0B6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7" name="Oval 33">
                  <a:extLst>
                    <a:ext uri="{FF2B5EF4-FFF2-40B4-BE49-F238E27FC236}">
                      <a16:creationId xmlns:a16="http://schemas.microsoft.com/office/drawing/2014/main" id="{C350364A-E3EE-6448-9793-DA20F23023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8" name="Oval 34">
                  <a:extLst>
                    <a:ext uri="{FF2B5EF4-FFF2-40B4-BE49-F238E27FC236}">
                      <a16:creationId xmlns:a16="http://schemas.microsoft.com/office/drawing/2014/main" id="{6D7F9B7A-210D-6949-B462-0F743B579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79" name="Oval 35">
                  <a:extLst>
                    <a:ext uri="{FF2B5EF4-FFF2-40B4-BE49-F238E27FC236}">
                      <a16:creationId xmlns:a16="http://schemas.microsoft.com/office/drawing/2014/main" id="{6F873AEA-5AD6-1E4F-AAF3-A28018C573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0" name="Oval 36">
                  <a:extLst>
                    <a:ext uri="{FF2B5EF4-FFF2-40B4-BE49-F238E27FC236}">
                      <a16:creationId xmlns:a16="http://schemas.microsoft.com/office/drawing/2014/main" id="{6738BD84-9991-5543-907D-0633D924F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1" name="Oval 37">
                  <a:extLst>
                    <a:ext uri="{FF2B5EF4-FFF2-40B4-BE49-F238E27FC236}">
                      <a16:creationId xmlns:a16="http://schemas.microsoft.com/office/drawing/2014/main" id="{4217E5F1-A8F4-8246-9968-C6DB03CA78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635" name="Group 38">
                <a:extLst>
                  <a:ext uri="{FF2B5EF4-FFF2-40B4-BE49-F238E27FC236}">
                    <a16:creationId xmlns:a16="http://schemas.microsoft.com/office/drawing/2014/main" id="{9A111799-ADEF-064D-84AC-1E732DB866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>
                  <a:extLst>
                    <a:ext uri="{FF2B5EF4-FFF2-40B4-BE49-F238E27FC236}">
                      <a16:creationId xmlns:a16="http://schemas.microsoft.com/office/drawing/2014/main" id="{D14D79A1-3684-214F-B4F7-4A54D80101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4" name="Oval 40">
                  <a:extLst>
                    <a:ext uri="{FF2B5EF4-FFF2-40B4-BE49-F238E27FC236}">
                      <a16:creationId xmlns:a16="http://schemas.microsoft.com/office/drawing/2014/main" id="{69BDA114-C2FB-FE48-A30F-B808B9137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5" name="Oval 41">
                  <a:extLst>
                    <a:ext uri="{FF2B5EF4-FFF2-40B4-BE49-F238E27FC236}">
                      <a16:creationId xmlns:a16="http://schemas.microsoft.com/office/drawing/2014/main" id="{D5B271FB-F5B6-5A4B-8A77-9B53E4BE1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6" name="Oval 42">
                  <a:extLst>
                    <a:ext uri="{FF2B5EF4-FFF2-40B4-BE49-F238E27FC236}">
                      <a16:creationId xmlns:a16="http://schemas.microsoft.com/office/drawing/2014/main" id="{9FC76F6E-E00D-D74B-BFE9-373739FD2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7" name="Oval 43">
                  <a:extLst>
                    <a:ext uri="{FF2B5EF4-FFF2-40B4-BE49-F238E27FC236}">
                      <a16:creationId xmlns:a16="http://schemas.microsoft.com/office/drawing/2014/main" id="{495FFD91-B862-794E-973A-1FE655752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8" name="Oval 44">
                  <a:extLst>
                    <a:ext uri="{FF2B5EF4-FFF2-40B4-BE49-F238E27FC236}">
                      <a16:creationId xmlns:a16="http://schemas.microsoft.com/office/drawing/2014/main" id="{6FA40B95-B9E0-A342-8F63-E34219470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89" name="Oval 45">
                  <a:extLst>
                    <a:ext uri="{FF2B5EF4-FFF2-40B4-BE49-F238E27FC236}">
                      <a16:creationId xmlns:a16="http://schemas.microsoft.com/office/drawing/2014/main" id="{AEAC54A3-D9C9-E24B-B104-3816CF35F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0" name="Oval 46">
                  <a:extLst>
                    <a:ext uri="{FF2B5EF4-FFF2-40B4-BE49-F238E27FC236}">
                      <a16:creationId xmlns:a16="http://schemas.microsoft.com/office/drawing/2014/main" id="{FF739DA7-1859-BE4B-9B65-73171EEF8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1" name="Oval 47">
                  <a:extLst>
                    <a:ext uri="{FF2B5EF4-FFF2-40B4-BE49-F238E27FC236}">
                      <a16:creationId xmlns:a16="http://schemas.microsoft.com/office/drawing/2014/main" id="{5E255ABB-69D3-AA43-A7A4-73DA25312F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2" name="Oval 48">
                  <a:extLst>
                    <a:ext uri="{FF2B5EF4-FFF2-40B4-BE49-F238E27FC236}">
                      <a16:creationId xmlns:a16="http://schemas.microsoft.com/office/drawing/2014/main" id="{2ED48216-FF2E-6349-A394-E22568CD6B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3" name="Oval 49">
                  <a:extLst>
                    <a:ext uri="{FF2B5EF4-FFF2-40B4-BE49-F238E27FC236}">
                      <a16:creationId xmlns:a16="http://schemas.microsoft.com/office/drawing/2014/main" id="{4B1603A9-36E8-A74A-BD7A-A7E08A2A4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4" name="Oval 50">
                  <a:extLst>
                    <a:ext uri="{FF2B5EF4-FFF2-40B4-BE49-F238E27FC236}">
                      <a16:creationId xmlns:a16="http://schemas.microsoft.com/office/drawing/2014/main" id="{1AA5B0C3-6C95-8D4F-B3C3-6696E93794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5" name="Oval 51">
                  <a:extLst>
                    <a:ext uri="{FF2B5EF4-FFF2-40B4-BE49-F238E27FC236}">
                      <a16:creationId xmlns:a16="http://schemas.microsoft.com/office/drawing/2014/main" id="{BD66658C-FD20-0C45-8918-CBB8C246E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796" name="Oval 52">
                  <a:extLst>
                    <a:ext uri="{FF2B5EF4-FFF2-40B4-BE49-F238E27FC236}">
                      <a16:creationId xmlns:a16="http://schemas.microsoft.com/office/drawing/2014/main" id="{B618B265-D8C2-3543-928C-F45ED0E2C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69" name="Group 53">
              <a:extLst>
                <a:ext uri="{FF2B5EF4-FFF2-40B4-BE49-F238E27FC236}">
                  <a16:creationId xmlns:a16="http://schemas.microsoft.com/office/drawing/2014/main" id="{D5FBA48F-5519-6446-BA6E-6E8885AD7C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604" name="Group 54">
                <a:extLst>
                  <a:ext uri="{FF2B5EF4-FFF2-40B4-BE49-F238E27FC236}">
                    <a16:creationId xmlns:a16="http://schemas.microsoft.com/office/drawing/2014/main" id="{D764941B-FD8C-F549-B6E4-9215EDEDA2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>
                  <a:extLst>
                    <a:ext uri="{FF2B5EF4-FFF2-40B4-BE49-F238E27FC236}">
                      <a16:creationId xmlns:a16="http://schemas.microsoft.com/office/drawing/2014/main" id="{F8ED650B-A744-114B-BF81-AE853C450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0" name="Oval 56">
                  <a:extLst>
                    <a:ext uri="{FF2B5EF4-FFF2-40B4-BE49-F238E27FC236}">
                      <a16:creationId xmlns:a16="http://schemas.microsoft.com/office/drawing/2014/main" id="{C701784C-37E4-264C-8A52-22EE69BE4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1" name="Oval 57">
                  <a:extLst>
                    <a:ext uri="{FF2B5EF4-FFF2-40B4-BE49-F238E27FC236}">
                      <a16:creationId xmlns:a16="http://schemas.microsoft.com/office/drawing/2014/main" id="{31C59419-7F3A-CA41-8567-75130F531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2" name="Oval 58">
                  <a:extLst>
                    <a:ext uri="{FF2B5EF4-FFF2-40B4-BE49-F238E27FC236}">
                      <a16:creationId xmlns:a16="http://schemas.microsoft.com/office/drawing/2014/main" id="{6EA25C48-C082-4048-A355-D483F0866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3" name="Oval 59">
                  <a:extLst>
                    <a:ext uri="{FF2B5EF4-FFF2-40B4-BE49-F238E27FC236}">
                      <a16:creationId xmlns:a16="http://schemas.microsoft.com/office/drawing/2014/main" id="{A6DD1442-B28F-874A-ABF8-B05932979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4" name="Oval 60">
                  <a:extLst>
                    <a:ext uri="{FF2B5EF4-FFF2-40B4-BE49-F238E27FC236}">
                      <a16:creationId xmlns:a16="http://schemas.microsoft.com/office/drawing/2014/main" id="{D3F5675A-63FB-554A-BC35-2DC96AA1FE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5" name="Oval 61">
                  <a:extLst>
                    <a:ext uri="{FF2B5EF4-FFF2-40B4-BE49-F238E27FC236}">
                      <a16:creationId xmlns:a16="http://schemas.microsoft.com/office/drawing/2014/main" id="{0ACAAFCB-5A29-DE4A-A322-BE06D3704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6" name="Oval 62">
                  <a:extLst>
                    <a:ext uri="{FF2B5EF4-FFF2-40B4-BE49-F238E27FC236}">
                      <a16:creationId xmlns:a16="http://schemas.microsoft.com/office/drawing/2014/main" id="{F4014A50-E087-944B-97C9-89C06E0E0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7" name="Oval 63">
                  <a:extLst>
                    <a:ext uri="{FF2B5EF4-FFF2-40B4-BE49-F238E27FC236}">
                      <a16:creationId xmlns:a16="http://schemas.microsoft.com/office/drawing/2014/main" id="{997E5F33-B057-5C4A-959F-C7130FA62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8" name="Oval 64">
                  <a:extLst>
                    <a:ext uri="{FF2B5EF4-FFF2-40B4-BE49-F238E27FC236}">
                      <a16:creationId xmlns:a16="http://schemas.microsoft.com/office/drawing/2014/main" id="{E055325E-3045-0946-9BC5-972B612D96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09" name="Oval 65">
                  <a:extLst>
                    <a:ext uri="{FF2B5EF4-FFF2-40B4-BE49-F238E27FC236}">
                      <a16:creationId xmlns:a16="http://schemas.microsoft.com/office/drawing/2014/main" id="{C088DC76-CC66-4548-A418-F7B89A26A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0" name="Oval 66">
                  <a:extLst>
                    <a:ext uri="{FF2B5EF4-FFF2-40B4-BE49-F238E27FC236}">
                      <a16:creationId xmlns:a16="http://schemas.microsoft.com/office/drawing/2014/main" id="{C8C9D138-2B6C-1740-AA94-FDAA3C0A4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1" name="Oval 67">
                  <a:extLst>
                    <a:ext uri="{FF2B5EF4-FFF2-40B4-BE49-F238E27FC236}">
                      <a16:creationId xmlns:a16="http://schemas.microsoft.com/office/drawing/2014/main" id="{CD20DCD1-04DE-1942-B221-11BAFC8A9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2" name="Oval 68">
                  <a:extLst>
                    <a:ext uri="{FF2B5EF4-FFF2-40B4-BE49-F238E27FC236}">
                      <a16:creationId xmlns:a16="http://schemas.microsoft.com/office/drawing/2014/main" id="{6305BD25-7EEC-EC41-8C3B-B5A979D53A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605" name="Group 69">
                <a:extLst>
                  <a:ext uri="{FF2B5EF4-FFF2-40B4-BE49-F238E27FC236}">
                    <a16:creationId xmlns:a16="http://schemas.microsoft.com/office/drawing/2014/main" id="{A9C8FDD7-0795-504E-9115-ECAB5A4FD1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>
                  <a:extLst>
                    <a:ext uri="{FF2B5EF4-FFF2-40B4-BE49-F238E27FC236}">
                      <a16:creationId xmlns:a16="http://schemas.microsoft.com/office/drawing/2014/main" id="{809A5FFB-C2FC-574E-8F59-513CE3441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5" name="Oval 71">
                  <a:extLst>
                    <a:ext uri="{FF2B5EF4-FFF2-40B4-BE49-F238E27FC236}">
                      <a16:creationId xmlns:a16="http://schemas.microsoft.com/office/drawing/2014/main" id="{969AB947-C342-A64C-A9E4-06FD2374D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6" name="Oval 72">
                  <a:extLst>
                    <a:ext uri="{FF2B5EF4-FFF2-40B4-BE49-F238E27FC236}">
                      <a16:creationId xmlns:a16="http://schemas.microsoft.com/office/drawing/2014/main" id="{754D7A98-2B60-B949-BD00-6F4775282E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7" name="Oval 73">
                  <a:extLst>
                    <a:ext uri="{FF2B5EF4-FFF2-40B4-BE49-F238E27FC236}">
                      <a16:creationId xmlns:a16="http://schemas.microsoft.com/office/drawing/2014/main" id="{C1629B3D-DDAC-8540-BFC5-949EB5BDE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8" name="Oval 74">
                  <a:extLst>
                    <a:ext uri="{FF2B5EF4-FFF2-40B4-BE49-F238E27FC236}">
                      <a16:creationId xmlns:a16="http://schemas.microsoft.com/office/drawing/2014/main" id="{D65DE96D-922E-954E-89A0-A532084C9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19" name="Oval 75">
                  <a:extLst>
                    <a:ext uri="{FF2B5EF4-FFF2-40B4-BE49-F238E27FC236}">
                      <a16:creationId xmlns:a16="http://schemas.microsoft.com/office/drawing/2014/main" id="{457F637C-B388-2A43-976A-520448647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0" name="Oval 76">
                  <a:extLst>
                    <a:ext uri="{FF2B5EF4-FFF2-40B4-BE49-F238E27FC236}">
                      <a16:creationId xmlns:a16="http://schemas.microsoft.com/office/drawing/2014/main" id="{6E9B93E7-19AD-054C-A0CF-E1758A0AE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1" name="Oval 77">
                  <a:extLst>
                    <a:ext uri="{FF2B5EF4-FFF2-40B4-BE49-F238E27FC236}">
                      <a16:creationId xmlns:a16="http://schemas.microsoft.com/office/drawing/2014/main" id="{6CABCBAD-F579-FD48-ADF5-55AF889B3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2" name="Oval 78">
                  <a:extLst>
                    <a:ext uri="{FF2B5EF4-FFF2-40B4-BE49-F238E27FC236}">
                      <a16:creationId xmlns:a16="http://schemas.microsoft.com/office/drawing/2014/main" id="{3038BC60-8792-6E4A-8527-9C01CBA082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3" name="Oval 79">
                  <a:extLst>
                    <a:ext uri="{FF2B5EF4-FFF2-40B4-BE49-F238E27FC236}">
                      <a16:creationId xmlns:a16="http://schemas.microsoft.com/office/drawing/2014/main" id="{C94C82E3-BFCE-424D-AB8B-054CCE089E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4" name="Oval 80">
                  <a:extLst>
                    <a:ext uri="{FF2B5EF4-FFF2-40B4-BE49-F238E27FC236}">
                      <a16:creationId xmlns:a16="http://schemas.microsoft.com/office/drawing/2014/main" id="{AA8DFFE5-5177-3046-AC46-6325FCC56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5" name="Oval 81">
                  <a:extLst>
                    <a:ext uri="{FF2B5EF4-FFF2-40B4-BE49-F238E27FC236}">
                      <a16:creationId xmlns:a16="http://schemas.microsoft.com/office/drawing/2014/main" id="{CF6C5DA9-8E9B-7D49-ADB7-798295515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6" name="Oval 82">
                  <a:extLst>
                    <a:ext uri="{FF2B5EF4-FFF2-40B4-BE49-F238E27FC236}">
                      <a16:creationId xmlns:a16="http://schemas.microsoft.com/office/drawing/2014/main" id="{535D3229-90FD-164B-9C31-E1FDB4C14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27" name="Oval 83">
                  <a:extLst>
                    <a:ext uri="{FF2B5EF4-FFF2-40B4-BE49-F238E27FC236}">
                      <a16:creationId xmlns:a16="http://schemas.microsoft.com/office/drawing/2014/main" id="{248D39E1-5C3C-BA48-A264-B7D7A8220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0" name="Group 84">
              <a:extLst>
                <a:ext uri="{FF2B5EF4-FFF2-40B4-BE49-F238E27FC236}">
                  <a16:creationId xmlns:a16="http://schemas.microsoft.com/office/drawing/2014/main" id="{8AA17A2D-FC11-4E47-8D82-BA43A54C0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574" name="Group 85">
                <a:extLst>
                  <a:ext uri="{FF2B5EF4-FFF2-40B4-BE49-F238E27FC236}">
                    <a16:creationId xmlns:a16="http://schemas.microsoft.com/office/drawing/2014/main" id="{6C68E25C-1902-BE44-B626-DB0151E873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>
                  <a:extLst>
                    <a:ext uri="{FF2B5EF4-FFF2-40B4-BE49-F238E27FC236}">
                      <a16:creationId xmlns:a16="http://schemas.microsoft.com/office/drawing/2014/main" id="{F9EA2FED-3B3F-3C4E-933C-80FAC7DD3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1" name="Oval 87">
                  <a:extLst>
                    <a:ext uri="{FF2B5EF4-FFF2-40B4-BE49-F238E27FC236}">
                      <a16:creationId xmlns:a16="http://schemas.microsoft.com/office/drawing/2014/main" id="{ABED05EA-CFC2-0542-929A-073AACEF8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2" name="Oval 88">
                  <a:extLst>
                    <a:ext uri="{FF2B5EF4-FFF2-40B4-BE49-F238E27FC236}">
                      <a16:creationId xmlns:a16="http://schemas.microsoft.com/office/drawing/2014/main" id="{58196D66-3905-234D-8F66-40E8E04C7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3" name="Oval 89">
                  <a:extLst>
                    <a:ext uri="{FF2B5EF4-FFF2-40B4-BE49-F238E27FC236}">
                      <a16:creationId xmlns:a16="http://schemas.microsoft.com/office/drawing/2014/main" id="{972AF46A-688D-D54E-BD6A-26046A5B3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4" name="Oval 90">
                  <a:extLst>
                    <a:ext uri="{FF2B5EF4-FFF2-40B4-BE49-F238E27FC236}">
                      <a16:creationId xmlns:a16="http://schemas.microsoft.com/office/drawing/2014/main" id="{82B33733-239E-1646-8F7B-BA46F5C5E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5" name="Oval 91">
                  <a:extLst>
                    <a:ext uri="{FF2B5EF4-FFF2-40B4-BE49-F238E27FC236}">
                      <a16:creationId xmlns:a16="http://schemas.microsoft.com/office/drawing/2014/main" id="{ECEFD7A6-67DE-7E46-8B5E-8DD5210559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6" name="Oval 92">
                  <a:extLst>
                    <a:ext uri="{FF2B5EF4-FFF2-40B4-BE49-F238E27FC236}">
                      <a16:creationId xmlns:a16="http://schemas.microsoft.com/office/drawing/2014/main" id="{C33FDF88-C842-5145-8A41-8A78B45BB0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7" name="Oval 93">
                  <a:extLst>
                    <a:ext uri="{FF2B5EF4-FFF2-40B4-BE49-F238E27FC236}">
                      <a16:creationId xmlns:a16="http://schemas.microsoft.com/office/drawing/2014/main" id="{4036036F-8ED5-AC47-940C-E7C9ED654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8" name="Oval 94">
                  <a:extLst>
                    <a:ext uri="{FF2B5EF4-FFF2-40B4-BE49-F238E27FC236}">
                      <a16:creationId xmlns:a16="http://schemas.microsoft.com/office/drawing/2014/main" id="{671B3521-3A7E-B34D-B495-975BE4570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39" name="Oval 95">
                  <a:extLst>
                    <a:ext uri="{FF2B5EF4-FFF2-40B4-BE49-F238E27FC236}">
                      <a16:creationId xmlns:a16="http://schemas.microsoft.com/office/drawing/2014/main" id="{39FB447A-7B2D-7C41-AB29-88F2BCC96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0" name="Oval 96">
                  <a:extLst>
                    <a:ext uri="{FF2B5EF4-FFF2-40B4-BE49-F238E27FC236}">
                      <a16:creationId xmlns:a16="http://schemas.microsoft.com/office/drawing/2014/main" id="{D828B52A-17DC-D544-9576-3BA323D46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1" name="Oval 97">
                  <a:extLst>
                    <a:ext uri="{FF2B5EF4-FFF2-40B4-BE49-F238E27FC236}">
                      <a16:creationId xmlns:a16="http://schemas.microsoft.com/office/drawing/2014/main" id="{35593554-646C-B041-BD82-DDB8433385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2" name="Oval 98">
                  <a:extLst>
                    <a:ext uri="{FF2B5EF4-FFF2-40B4-BE49-F238E27FC236}">
                      <a16:creationId xmlns:a16="http://schemas.microsoft.com/office/drawing/2014/main" id="{FC4D304E-3998-9441-9528-89ADDC43F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3" name="Oval 99">
                  <a:extLst>
                    <a:ext uri="{FF2B5EF4-FFF2-40B4-BE49-F238E27FC236}">
                      <a16:creationId xmlns:a16="http://schemas.microsoft.com/office/drawing/2014/main" id="{0EE956B7-AD99-0A4A-BB62-38E9E10DC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575" name="Group 100">
                <a:extLst>
                  <a:ext uri="{FF2B5EF4-FFF2-40B4-BE49-F238E27FC236}">
                    <a16:creationId xmlns:a16="http://schemas.microsoft.com/office/drawing/2014/main" id="{6A1FB68B-0537-5641-8818-BE80CE409D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>
                  <a:extLst>
                    <a:ext uri="{FF2B5EF4-FFF2-40B4-BE49-F238E27FC236}">
                      <a16:creationId xmlns:a16="http://schemas.microsoft.com/office/drawing/2014/main" id="{2BD98526-2A0B-A94C-BC86-DBE71228D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6" name="Oval 102">
                  <a:extLst>
                    <a:ext uri="{FF2B5EF4-FFF2-40B4-BE49-F238E27FC236}">
                      <a16:creationId xmlns:a16="http://schemas.microsoft.com/office/drawing/2014/main" id="{05614582-EA20-5548-B7FC-72DA1BE28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7" name="Oval 103">
                  <a:extLst>
                    <a:ext uri="{FF2B5EF4-FFF2-40B4-BE49-F238E27FC236}">
                      <a16:creationId xmlns:a16="http://schemas.microsoft.com/office/drawing/2014/main" id="{48EDFA7B-9DA0-1848-9485-18ABAB1DD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8" name="Oval 104">
                  <a:extLst>
                    <a:ext uri="{FF2B5EF4-FFF2-40B4-BE49-F238E27FC236}">
                      <a16:creationId xmlns:a16="http://schemas.microsoft.com/office/drawing/2014/main" id="{5E40B995-052F-CB41-815E-F63FD7422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49" name="Oval 105">
                  <a:extLst>
                    <a:ext uri="{FF2B5EF4-FFF2-40B4-BE49-F238E27FC236}">
                      <a16:creationId xmlns:a16="http://schemas.microsoft.com/office/drawing/2014/main" id="{DBD8D639-4BC5-4F43-9676-7BB7A6A24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0" name="Oval 106">
                  <a:extLst>
                    <a:ext uri="{FF2B5EF4-FFF2-40B4-BE49-F238E27FC236}">
                      <a16:creationId xmlns:a16="http://schemas.microsoft.com/office/drawing/2014/main" id="{FDFB3F6B-AB12-0649-8CFE-B545C9E46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1" name="Oval 107">
                  <a:extLst>
                    <a:ext uri="{FF2B5EF4-FFF2-40B4-BE49-F238E27FC236}">
                      <a16:creationId xmlns:a16="http://schemas.microsoft.com/office/drawing/2014/main" id="{6EBE889A-0D9B-184B-84A9-6B95898D1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2" name="Oval 108">
                  <a:extLst>
                    <a:ext uri="{FF2B5EF4-FFF2-40B4-BE49-F238E27FC236}">
                      <a16:creationId xmlns:a16="http://schemas.microsoft.com/office/drawing/2014/main" id="{092693B1-3719-8346-B066-BBAF8AF8D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3" name="Oval 109">
                  <a:extLst>
                    <a:ext uri="{FF2B5EF4-FFF2-40B4-BE49-F238E27FC236}">
                      <a16:creationId xmlns:a16="http://schemas.microsoft.com/office/drawing/2014/main" id="{FEFA4701-1B4C-8144-92F9-73B4B0383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4" name="Oval 110">
                  <a:extLst>
                    <a:ext uri="{FF2B5EF4-FFF2-40B4-BE49-F238E27FC236}">
                      <a16:creationId xmlns:a16="http://schemas.microsoft.com/office/drawing/2014/main" id="{3EB54DC7-F280-AB4F-8B67-D104E4FA5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5" name="Oval 111">
                  <a:extLst>
                    <a:ext uri="{FF2B5EF4-FFF2-40B4-BE49-F238E27FC236}">
                      <a16:creationId xmlns:a16="http://schemas.microsoft.com/office/drawing/2014/main" id="{48809A98-49CC-7D41-A047-9ECAF9C3AC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6" name="Oval 112">
                  <a:extLst>
                    <a:ext uri="{FF2B5EF4-FFF2-40B4-BE49-F238E27FC236}">
                      <a16:creationId xmlns:a16="http://schemas.microsoft.com/office/drawing/2014/main" id="{0C991F9B-A172-A34D-BEAC-52A025C28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7" name="Oval 113">
                  <a:extLst>
                    <a:ext uri="{FF2B5EF4-FFF2-40B4-BE49-F238E27FC236}">
                      <a16:creationId xmlns:a16="http://schemas.microsoft.com/office/drawing/2014/main" id="{305C4573-37E6-9F4C-B929-E9620A5D3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58" name="Oval 114">
                  <a:extLst>
                    <a:ext uri="{FF2B5EF4-FFF2-40B4-BE49-F238E27FC236}">
                      <a16:creationId xmlns:a16="http://schemas.microsoft.com/office/drawing/2014/main" id="{E27D174B-829A-C244-A5DE-E3423F675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1" name="Group 115">
              <a:extLst>
                <a:ext uri="{FF2B5EF4-FFF2-40B4-BE49-F238E27FC236}">
                  <a16:creationId xmlns:a16="http://schemas.microsoft.com/office/drawing/2014/main" id="{93BD84D4-36CB-1746-A7B5-7C18129E4D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544" name="Group 116">
                <a:extLst>
                  <a:ext uri="{FF2B5EF4-FFF2-40B4-BE49-F238E27FC236}">
                    <a16:creationId xmlns:a16="http://schemas.microsoft.com/office/drawing/2014/main" id="{0CE24A71-5F49-7940-A702-CF415BE65B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>
                  <a:extLst>
                    <a:ext uri="{FF2B5EF4-FFF2-40B4-BE49-F238E27FC236}">
                      <a16:creationId xmlns:a16="http://schemas.microsoft.com/office/drawing/2014/main" id="{DED628B1-992D-EB40-96C7-6D4419B6C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2" name="Oval 118">
                  <a:extLst>
                    <a:ext uri="{FF2B5EF4-FFF2-40B4-BE49-F238E27FC236}">
                      <a16:creationId xmlns:a16="http://schemas.microsoft.com/office/drawing/2014/main" id="{73E55D54-6EE6-C647-874C-A828408B3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3" name="Oval 119">
                  <a:extLst>
                    <a:ext uri="{FF2B5EF4-FFF2-40B4-BE49-F238E27FC236}">
                      <a16:creationId xmlns:a16="http://schemas.microsoft.com/office/drawing/2014/main" id="{32D47BBF-BE37-D147-8382-FC4B4ACCA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4" name="Oval 120">
                  <a:extLst>
                    <a:ext uri="{FF2B5EF4-FFF2-40B4-BE49-F238E27FC236}">
                      <a16:creationId xmlns:a16="http://schemas.microsoft.com/office/drawing/2014/main" id="{64B3CBFF-07DE-2D4C-B66B-E200308C63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5" name="Oval 121">
                  <a:extLst>
                    <a:ext uri="{FF2B5EF4-FFF2-40B4-BE49-F238E27FC236}">
                      <a16:creationId xmlns:a16="http://schemas.microsoft.com/office/drawing/2014/main" id="{44875251-4C40-BF47-850F-A3B3B60D6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6" name="Oval 122">
                  <a:extLst>
                    <a:ext uri="{FF2B5EF4-FFF2-40B4-BE49-F238E27FC236}">
                      <a16:creationId xmlns:a16="http://schemas.microsoft.com/office/drawing/2014/main" id="{EFF0E4E2-2966-0C42-A922-7E4EE28DB4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7" name="Oval 123">
                  <a:extLst>
                    <a:ext uri="{FF2B5EF4-FFF2-40B4-BE49-F238E27FC236}">
                      <a16:creationId xmlns:a16="http://schemas.microsoft.com/office/drawing/2014/main" id="{CA2E5301-A6BD-344D-B72C-E3E3B9D6F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8" name="Oval 124">
                  <a:extLst>
                    <a:ext uri="{FF2B5EF4-FFF2-40B4-BE49-F238E27FC236}">
                      <a16:creationId xmlns:a16="http://schemas.microsoft.com/office/drawing/2014/main" id="{D616579B-85D5-6F4C-8FB9-AAB7409D9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69" name="Oval 125">
                  <a:extLst>
                    <a:ext uri="{FF2B5EF4-FFF2-40B4-BE49-F238E27FC236}">
                      <a16:creationId xmlns:a16="http://schemas.microsoft.com/office/drawing/2014/main" id="{D4AFC164-3376-7148-AF85-7EFB19EB3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0" name="Oval 126">
                  <a:extLst>
                    <a:ext uri="{FF2B5EF4-FFF2-40B4-BE49-F238E27FC236}">
                      <a16:creationId xmlns:a16="http://schemas.microsoft.com/office/drawing/2014/main" id="{14290824-6F57-4B41-912A-79D91DAACD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1" name="Oval 127">
                  <a:extLst>
                    <a:ext uri="{FF2B5EF4-FFF2-40B4-BE49-F238E27FC236}">
                      <a16:creationId xmlns:a16="http://schemas.microsoft.com/office/drawing/2014/main" id="{BB7A23B5-FBD2-1A46-ADDD-8744CE060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2" name="Oval 128">
                  <a:extLst>
                    <a:ext uri="{FF2B5EF4-FFF2-40B4-BE49-F238E27FC236}">
                      <a16:creationId xmlns:a16="http://schemas.microsoft.com/office/drawing/2014/main" id="{C30A090D-9103-EC4A-A9CE-0B2763378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3" name="Oval 129">
                  <a:extLst>
                    <a:ext uri="{FF2B5EF4-FFF2-40B4-BE49-F238E27FC236}">
                      <a16:creationId xmlns:a16="http://schemas.microsoft.com/office/drawing/2014/main" id="{CE45EAB4-C5F9-BD46-BE0F-4CD8E74E2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4" name="Oval 130">
                  <a:extLst>
                    <a:ext uri="{FF2B5EF4-FFF2-40B4-BE49-F238E27FC236}">
                      <a16:creationId xmlns:a16="http://schemas.microsoft.com/office/drawing/2014/main" id="{7FF03775-C4BD-B34E-8220-04324704B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545" name="Group 131">
                <a:extLst>
                  <a:ext uri="{FF2B5EF4-FFF2-40B4-BE49-F238E27FC236}">
                    <a16:creationId xmlns:a16="http://schemas.microsoft.com/office/drawing/2014/main" id="{86998B4B-B377-9146-B77B-BD504BEED0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>
                  <a:extLst>
                    <a:ext uri="{FF2B5EF4-FFF2-40B4-BE49-F238E27FC236}">
                      <a16:creationId xmlns:a16="http://schemas.microsoft.com/office/drawing/2014/main" id="{B656C4E8-B1B2-534A-88DB-FC3D6F9B9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7" name="Oval 133">
                  <a:extLst>
                    <a:ext uri="{FF2B5EF4-FFF2-40B4-BE49-F238E27FC236}">
                      <a16:creationId xmlns:a16="http://schemas.microsoft.com/office/drawing/2014/main" id="{67F26015-1CDE-1A4F-A7F1-390F05CAB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8" name="Oval 134">
                  <a:extLst>
                    <a:ext uri="{FF2B5EF4-FFF2-40B4-BE49-F238E27FC236}">
                      <a16:creationId xmlns:a16="http://schemas.microsoft.com/office/drawing/2014/main" id="{5F5A2829-46E3-D446-A2FC-76BFD966B6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79" name="Oval 135">
                  <a:extLst>
                    <a:ext uri="{FF2B5EF4-FFF2-40B4-BE49-F238E27FC236}">
                      <a16:creationId xmlns:a16="http://schemas.microsoft.com/office/drawing/2014/main" id="{24F48E9D-79A5-364F-AD29-D50383136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0" name="Oval 136">
                  <a:extLst>
                    <a:ext uri="{FF2B5EF4-FFF2-40B4-BE49-F238E27FC236}">
                      <a16:creationId xmlns:a16="http://schemas.microsoft.com/office/drawing/2014/main" id="{EFDAEDFB-2D97-474C-BBF0-6845D90FE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1" name="Oval 137">
                  <a:extLst>
                    <a:ext uri="{FF2B5EF4-FFF2-40B4-BE49-F238E27FC236}">
                      <a16:creationId xmlns:a16="http://schemas.microsoft.com/office/drawing/2014/main" id="{20884372-B074-AF43-AE73-E83702287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2" name="Oval 138">
                  <a:extLst>
                    <a:ext uri="{FF2B5EF4-FFF2-40B4-BE49-F238E27FC236}">
                      <a16:creationId xmlns:a16="http://schemas.microsoft.com/office/drawing/2014/main" id="{D1941C93-2E95-904A-B196-256E45B4EA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3" name="Oval 139">
                  <a:extLst>
                    <a:ext uri="{FF2B5EF4-FFF2-40B4-BE49-F238E27FC236}">
                      <a16:creationId xmlns:a16="http://schemas.microsoft.com/office/drawing/2014/main" id="{4F8BB971-E280-C74B-9D9B-9D91FB61C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4" name="Oval 140">
                  <a:extLst>
                    <a:ext uri="{FF2B5EF4-FFF2-40B4-BE49-F238E27FC236}">
                      <a16:creationId xmlns:a16="http://schemas.microsoft.com/office/drawing/2014/main" id="{31E623A4-0C69-B343-84FF-BE5184700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5" name="Oval 141">
                  <a:extLst>
                    <a:ext uri="{FF2B5EF4-FFF2-40B4-BE49-F238E27FC236}">
                      <a16:creationId xmlns:a16="http://schemas.microsoft.com/office/drawing/2014/main" id="{AF195977-2B11-5D45-BD3A-E8F1D0861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6" name="Oval 142">
                  <a:extLst>
                    <a:ext uri="{FF2B5EF4-FFF2-40B4-BE49-F238E27FC236}">
                      <a16:creationId xmlns:a16="http://schemas.microsoft.com/office/drawing/2014/main" id="{15648B1B-E440-DD47-A116-32FF6675BC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7" name="Oval 143">
                  <a:extLst>
                    <a:ext uri="{FF2B5EF4-FFF2-40B4-BE49-F238E27FC236}">
                      <a16:creationId xmlns:a16="http://schemas.microsoft.com/office/drawing/2014/main" id="{8F9B44FA-67B6-7A43-81E6-4986D1ED0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8" name="Oval 144">
                  <a:extLst>
                    <a:ext uri="{FF2B5EF4-FFF2-40B4-BE49-F238E27FC236}">
                      <a16:creationId xmlns:a16="http://schemas.microsoft.com/office/drawing/2014/main" id="{8681FF09-DB76-FE44-B736-592EE57B0E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89" name="Oval 145">
                  <a:extLst>
                    <a:ext uri="{FF2B5EF4-FFF2-40B4-BE49-F238E27FC236}">
                      <a16:creationId xmlns:a16="http://schemas.microsoft.com/office/drawing/2014/main" id="{792D7915-D66C-F94C-8ABF-30972526E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2" name="Group 146">
              <a:extLst>
                <a:ext uri="{FF2B5EF4-FFF2-40B4-BE49-F238E27FC236}">
                  <a16:creationId xmlns:a16="http://schemas.microsoft.com/office/drawing/2014/main" id="{70781FBA-88E4-9045-813C-860E5919B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514" name="Group 147">
                <a:extLst>
                  <a:ext uri="{FF2B5EF4-FFF2-40B4-BE49-F238E27FC236}">
                    <a16:creationId xmlns:a16="http://schemas.microsoft.com/office/drawing/2014/main" id="{963A5E82-DED9-4647-A996-624D481639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>
                  <a:extLst>
                    <a:ext uri="{FF2B5EF4-FFF2-40B4-BE49-F238E27FC236}">
                      <a16:creationId xmlns:a16="http://schemas.microsoft.com/office/drawing/2014/main" id="{0472518C-8794-E845-99A8-15DF2D127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3" name="Oval 149">
                  <a:extLst>
                    <a:ext uri="{FF2B5EF4-FFF2-40B4-BE49-F238E27FC236}">
                      <a16:creationId xmlns:a16="http://schemas.microsoft.com/office/drawing/2014/main" id="{B37B7220-E29F-8B4A-9098-FB3E4D64D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4" name="Oval 150">
                  <a:extLst>
                    <a:ext uri="{FF2B5EF4-FFF2-40B4-BE49-F238E27FC236}">
                      <a16:creationId xmlns:a16="http://schemas.microsoft.com/office/drawing/2014/main" id="{02373CFA-A831-7047-A66F-4B46C13F8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5" name="Oval 151">
                  <a:extLst>
                    <a:ext uri="{FF2B5EF4-FFF2-40B4-BE49-F238E27FC236}">
                      <a16:creationId xmlns:a16="http://schemas.microsoft.com/office/drawing/2014/main" id="{168365C0-D087-FD46-B684-C4E801EE76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6" name="Oval 152">
                  <a:extLst>
                    <a:ext uri="{FF2B5EF4-FFF2-40B4-BE49-F238E27FC236}">
                      <a16:creationId xmlns:a16="http://schemas.microsoft.com/office/drawing/2014/main" id="{AD63BC50-3B6C-F844-9DC1-E8C78BBA90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7" name="Oval 153">
                  <a:extLst>
                    <a:ext uri="{FF2B5EF4-FFF2-40B4-BE49-F238E27FC236}">
                      <a16:creationId xmlns:a16="http://schemas.microsoft.com/office/drawing/2014/main" id="{4B65A4BB-3352-6D4E-9802-7F330C355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8" name="Oval 154">
                  <a:extLst>
                    <a:ext uri="{FF2B5EF4-FFF2-40B4-BE49-F238E27FC236}">
                      <a16:creationId xmlns:a16="http://schemas.microsoft.com/office/drawing/2014/main" id="{EEA14940-977A-154E-BC6D-BAA7B7F6C7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899" name="Oval 155">
                  <a:extLst>
                    <a:ext uri="{FF2B5EF4-FFF2-40B4-BE49-F238E27FC236}">
                      <a16:creationId xmlns:a16="http://schemas.microsoft.com/office/drawing/2014/main" id="{D7C5C63A-1C5E-4442-A979-4E7D90F5A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0" name="Oval 156">
                  <a:extLst>
                    <a:ext uri="{FF2B5EF4-FFF2-40B4-BE49-F238E27FC236}">
                      <a16:creationId xmlns:a16="http://schemas.microsoft.com/office/drawing/2014/main" id="{6F949DA1-0148-334D-AEBB-C3DA97CFD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1" name="Oval 157">
                  <a:extLst>
                    <a:ext uri="{FF2B5EF4-FFF2-40B4-BE49-F238E27FC236}">
                      <a16:creationId xmlns:a16="http://schemas.microsoft.com/office/drawing/2014/main" id="{77589872-0E6D-9F4A-812B-4883FAC02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2" name="Oval 158">
                  <a:extLst>
                    <a:ext uri="{FF2B5EF4-FFF2-40B4-BE49-F238E27FC236}">
                      <a16:creationId xmlns:a16="http://schemas.microsoft.com/office/drawing/2014/main" id="{DED40E1E-4C9C-A141-8C8D-FCE703605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3" name="Oval 159">
                  <a:extLst>
                    <a:ext uri="{FF2B5EF4-FFF2-40B4-BE49-F238E27FC236}">
                      <a16:creationId xmlns:a16="http://schemas.microsoft.com/office/drawing/2014/main" id="{36C91732-E28E-754F-958C-ABB1A536E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4" name="Oval 160">
                  <a:extLst>
                    <a:ext uri="{FF2B5EF4-FFF2-40B4-BE49-F238E27FC236}">
                      <a16:creationId xmlns:a16="http://schemas.microsoft.com/office/drawing/2014/main" id="{3A9F1F58-8425-7B4B-99B9-9AE65A1F1E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5" name="Oval 161">
                  <a:extLst>
                    <a:ext uri="{FF2B5EF4-FFF2-40B4-BE49-F238E27FC236}">
                      <a16:creationId xmlns:a16="http://schemas.microsoft.com/office/drawing/2014/main" id="{D5D25C10-3E8E-5043-832D-F584414DFD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515" name="Group 162">
                <a:extLst>
                  <a:ext uri="{FF2B5EF4-FFF2-40B4-BE49-F238E27FC236}">
                    <a16:creationId xmlns:a16="http://schemas.microsoft.com/office/drawing/2014/main" id="{BFB5E95E-27E2-5540-8574-F7B8CCD294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>
                  <a:extLst>
                    <a:ext uri="{FF2B5EF4-FFF2-40B4-BE49-F238E27FC236}">
                      <a16:creationId xmlns:a16="http://schemas.microsoft.com/office/drawing/2014/main" id="{ED900E85-09F6-1747-8A52-10F1AC326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8" name="Oval 164">
                  <a:extLst>
                    <a:ext uri="{FF2B5EF4-FFF2-40B4-BE49-F238E27FC236}">
                      <a16:creationId xmlns:a16="http://schemas.microsoft.com/office/drawing/2014/main" id="{FC7993BE-F601-7F42-BE70-1A84B0A10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09" name="Oval 165">
                  <a:extLst>
                    <a:ext uri="{FF2B5EF4-FFF2-40B4-BE49-F238E27FC236}">
                      <a16:creationId xmlns:a16="http://schemas.microsoft.com/office/drawing/2014/main" id="{99A01399-BB4D-F64F-8645-9681E399F7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0" name="Oval 166">
                  <a:extLst>
                    <a:ext uri="{FF2B5EF4-FFF2-40B4-BE49-F238E27FC236}">
                      <a16:creationId xmlns:a16="http://schemas.microsoft.com/office/drawing/2014/main" id="{C4E3E073-07F4-D443-A332-AE354028DA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1" name="Oval 167">
                  <a:extLst>
                    <a:ext uri="{FF2B5EF4-FFF2-40B4-BE49-F238E27FC236}">
                      <a16:creationId xmlns:a16="http://schemas.microsoft.com/office/drawing/2014/main" id="{DC948718-EE47-0F4A-9223-361583A42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2" name="Oval 168">
                  <a:extLst>
                    <a:ext uri="{FF2B5EF4-FFF2-40B4-BE49-F238E27FC236}">
                      <a16:creationId xmlns:a16="http://schemas.microsoft.com/office/drawing/2014/main" id="{F026A377-AD03-AD45-84A2-2D42BBF96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3" name="Oval 169">
                  <a:extLst>
                    <a:ext uri="{FF2B5EF4-FFF2-40B4-BE49-F238E27FC236}">
                      <a16:creationId xmlns:a16="http://schemas.microsoft.com/office/drawing/2014/main" id="{3F2574D3-90B2-AC45-B34D-23BF687C8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4" name="Oval 170">
                  <a:extLst>
                    <a:ext uri="{FF2B5EF4-FFF2-40B4-BE49-F238E27FC236}">
                      <a16:creationId xmlns:a16="http://schemas.microsoft.com/office/drawing/2014/main" id="{C60056DF-09DA-DF44-89BF-0CB664ACE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5" name="Oval 171">
                  <a:extLst>
                    <a:ext uri="{FF2B5EF4-FFF2-40B4-BE49-F238E27FC236}">
                      <a16:creationId xmlns:a16="http://schemas.microsoft.com/office/drawing/2014/main" id="{226534E3-34BB-0049-9611-AD819F6B5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6" name="Oval 172">
                  <a:extLst>
                    <a:ext uri="{FF2B5EF4-FFF2-40B4-BE49-F238E27FC236}">
                      <a16:creationId xmlns:a16="http://schemas.microsoft.com/office/drawing/2014/main" id="{AD96A994-3EF0-2D4B-B48B-51EF70B1D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7" name="Oval 173">
                  <a:extLst>
                    <a:ext uri="{FF2B5EF4-FFF2-40B4-BE49-F238E27FC236}">
                      <a16:creationId xmlns:a16="http://schemas.microsoft.com/office/drawing/2014/main" id="{60D0E28A-D3E7-9C4E-8356-9D2D3E9B4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8" name="Oval 174">
                  <a:extLst>
                    <a:ext uri="{FF2B5EF4-FFF2-40B4-BE49-F238E27FC236}">
                      <a16:creationId xmlns:a16="http://schemas.microsoft.com/office/drawing/2014/main" id="{B5B69471-F55C-3741-B243-27F978BFF2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19" name="Oval 175">
                  <a:extLst>
                    <a:ext uri="{FF2B5EF4-FFF2-40B4-BE49-F238E27FC236}">
                      <a16:creationId xmlns:a16="http://schemas.microsoft.com/office/drawing/2014/main" id="{68A77C73-5520-9649-AC99-2923E77BB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0" name="Oval 176">
                  <a:extLst>
                    <a:ext uri="{FF2B5EF4-FFF2-40B4-BE49-F238E27FC236}">
                      <a16:creationId xmlns:a16="http://schemas.microsoft.com/office/drawing/2014/main" id="{02733BA2-2978-914D-B26E-70C0C1FC7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3" name="Group 177">
              <a:extLst>
                <a:ext uri="{FF2B5EF4-FFF2-40B4-BE49-F238E27FC236}">
                  <a16:creationId xmlns:a16="http://schemas.microsoft.com/office/drawing/2014/main" id="{3C8DCA7D-7CF6-E744-A088-DB5C10FD6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484" name="Group 178">
                <a:extLst>
                  <a:ext uri="{FF2B5EF4-FFF2-40B4-BE49-F238E27FC236}">
                    <a16:creationId xmlns:a16="http://schemas.microsoft.com/office/drawing/2014/main" id="{ED924588-04D0-E34B-B01C-C2D254E02D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>
                  <a:extLst>
                    <a:ext uri="{FF2B5EF4-FFF2-40B4-BE49-F238E27FC236}">
                      <a16:creationId xmlns:a16="http://schemas.microsoft.com/office/drawing/2014/main" id="{F057385E-CA79-194D-A46A-FA647B1E7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4" name="Oval 180">
                  <a:extLst>
                    <a:ext uri="{FF2B5EF4-FFF2-40B4-BE49-F238E27FC236}">
                      <a16:creationId xmlns:a16="http://schemas.microsoft.com/office/drawing/2014/main" id="{8244DCA6-1487-B742-90A9-508F8E56C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5" name="Oval 181">
                  <a:extLst>
                    <a:ext uri="{FF2B5EF4-FFF2-40B4-BE49-F238E27FC236}">
                      <a16:creationId xmlns:a16="http://schemas.microsoft.com/office/drawing/2014/main" id="{9E978E87-4C48-7D45-A37F-29DCE305B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6" name="Oval 182">
                  <a:extLst>
                    <a:ext uri="{FF2B5EF4-FFF2-40B4-BE49-F238E27FC236}">
                      <a16:creationId xmlns:a16="http://schemas.microsoft.com/office/drawing/2014/main" id="{EF2ABF84-6C40-9641-B1C9-124F78983A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7" name="Oval 183">
                  <a:extLst>
                    <a:ext uri="{FF2B5EF4-FFF2-40B4-BE49-F238E27FC236}">
                      <a16:creationId xmlns:a16="http://schemas.microsoft.com/office/drawing/2014/main" id="{0A5A49E9-CA4F-B440-A216-105811637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8" name="Oval 184">
                  <a:extLst>
                    <a:ext uri="{FF2B5EF4-FFF2-40B4-BE49-F238E27FC236}">
                      <a16:creationId xmlns:a16="http://schemas.microsoft.com/office/drawing/2014/main" id="{A1F738DA-02E9-3B47-8E51-13433D12D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29" name="Oval 185">
                  <a:extLst>
                    <a:ext uri="{FF2B5EF4-FFF2-40B4-BE49-F238E27FC236}">
                      <a16:creationId xmlns:a16="http://schemas.microsoft.com/office/drawing/2014/main" id="{448CEA77-B621-D44E-A6FB-A9D6552DE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0" name="Oval 186">
                  <a:extLst>
                    <a:ext uri="{FF2B5EF4-FFF2-40B4-BE49-F238E27FC236}">
                      <a16:creationId xmlns:a16="http://schemas.microsoft.com/office/drawing/2014/main" id="{7B010A62-EB78-3E43-859F-FA7423B4C1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1" name="Oval 187">
                  <a:extLst>
                    <a:ext uri="{FF2B5EF4-FFF2-40B4-BE49-F238E27FC236}">
                      <a16:creationId xmlns:a16="http://schemas.microsoft.com/office/drawing/2014/main" id="{CD1892A9-5677-234C-B566-8ADB31AA0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2" name="Oval 188">
                  <a:extLst>
                    <a:ext uri="{FF2B5EF4-FFF2-40B4-BE49-F238E27FC236}">
                      <a16:creationId xmlns:a16="http://schemas.microsoft.com/office/drawing/2014/main" id="{B1AB364C-DD36-3B4D-9FAE-894E12197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3" name="Oval 189">
                  <a:extLst>
                    <a:ext uri="{FF2B5EF4-FFF2-40B4-BE49-F238E27FC236}">
                      <a16:creationId xmlns:a16="http://schemas.microsoft.com/office/drawing/2014/main" id="{7E9F5443-C454-ED44-8563-2DCE9323B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4" name="Oval 190">
                  <a:extLst>
                    <a:ext uri="{FF2B5EF4-FFF2-40B4-BE49-F238E27FC236}">
                      <a16:creationId xmlns:a16="http://schemas.microsoft.com/office/drawing/2014/main" id="{9079AC68-B771-DB4D-8018-7BCD29235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5" name="Oval 191">
                  <a:extLst>
                    <a:ext uri="{FF2B5EF4-FFF2-40B4-BE49-F238E27FC236}">
                      <a16:creationId xmlns:a16="http://schemas.microsoft.com/office/drawing/2014/main" id="{765F486A-651E-0E4A-9BCE-A8DA3459B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6" name="Oval 192">
                  <a:extLst>
                    <a:ext uri="{FF2B5EF4-FFF2-40B4-BE49-F238E27FC236}">
                      <a16:creationId xmlns:a16="http://schemas.microsoft.com/office/drawing/2014/main" id="{CE39A8E0-D935-9142-B68A-9704BF094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485" name="Group 193">
                <a:extLst>
                  <a:ext uri="{FF2B5EF4-FFF2-40B4-BE49-F238E27FC236}">
                    <a16:creationId xmlns:a16="http://schemas.microsoft.com/office/drawing/2014/main" id="{67ED26B3-AF1D-1648-B1E0-080B62CCB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>
                  <a:extLst>
                    <a:ext uri="{FF2B5EF4-FFF2-40B4-BE49-F238E27FC236}">
                      <a16:creationId xmlns:a16="http://schemas.microsoft.com/office/drawing/2014/main" id="{61348915-4EE6-FF4E-A3A4-1925D6B6D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39" name="Oval 195">
                  <a:extLst>
                    <a:ext uri="{FF2B5EF4-FFF2-40B4-BE49-F238E27FC236}">
                      <a16:creationId xmlns:a16="http://schemas.microsoft.com/office/drawing/2014/main" id="{FC563466-8275-DD46-BBD1-C21A4C626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0" name="Oval 196">
                  <a:extLst>
                    <a:ext uri="{FF2B5EF4-FFF2-40B4-BE49-F238E27FC236}">
                      <a16:creationId xmlns:a16="http://schemas.microsoft.com/office/drawing/2014/main" id="{602E5F19-D079-B44E-8F05-90A43FBF08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1" name="Oval 197">
                  <a:extLst>
                    <a:ext uri="{FF2B5EF4-FFF2-40B4-BE49-F238E27FC236}">
                      <a16:creationId xmlns:a16="http://schemas.microsoft.com/office/drawing/2014/main" id="{34B4DFA6-1F7A-F94F-BFDB-8FA49E05C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2" name="Oval 198">
                  <a:extLst>
                    <a:ext uri="{FF2B5EF4-FFF2-40B4-BE49-F238E27FC236}">
                      <a16:creationId xmlns:a16="http://schemas.microsoft.com/office/drawing/2014/main" id="{DCE8FDB3-B57F-D045-BEF4-BE55773E2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3" name="Oval 199">
                  <a:extLst>
                    <a:ext uri="{FF2B5EF4-FFF2-40B4-BE49-F238E27FC236}">
                      <a16:creationId xmlns:a16="http://schemas.microsoft.com/office/drawing/2014/main" id="{AE25D6E0-E0D7-DB4E-B791-AB83EE188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4" name="Oval 200">
                  <a:extLst>
                    <a:ext uri="{FF2B5EF4-FFF2-40B4-BE49-F238E27FC236}">
                      <a16:creationId xmlns:a16="http://schemas.microsoft.com/office/drawing/2014/main" id="{76DEB3BD-7CB3-054E-AF30-428A8FA19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5" name="Oval 201">
                  <a:extLst>
                    <a:ext uri="{FF2B5EF4-FFF2-40B4-BE49-F238E27FC236}">
                      <a16:creationId xmlns:a16="http://schemas.microsoft.com/office/drawing/2014/main" id="{96F4460B-9554-D641-878A-9C002EAB1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6" name="Oval 202">
                  <a:extLst>
                    <a:ext uri="{FF2B5EF4-FFF2-40B4-BE49-F238E27FC236}">
                      <a16:creationId xmlns:a16="http://schemas.microsoft.com/office/drawing/2014/main" id="{D4654533-8F50-8A42-BC03-4667E7B79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7" name="Oval 203">
                  <a:extLst>
                    <a:ext uri="{FF2B5EF4-FFF2-40B4-BE49-F238E27FC236}">
                      <a16:creationId xmlns:a16="http://schemas.microsoft.com/office/drawing/2014/main" id="{B220ED1E-7A92-FC49-B7D4-AAA038D123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8" name="Oval 204">
                  <a:extLst>
                    <a:ext uri="{FF2B5EF4-FFF2-40B4-BE49-F238E27FC236}">
                      <a16:creationId xmlns:a16="http://schemas.microsoft.com/office/drawing/2014/main" id="{559E4F1D-E66F-5A4D-85BE-D256ADBD65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49" name="Oval 205">
                  <a:extLst>
                    <a:ext uri="{FF2B5EF4-FFF2-40B4-BE49-F238E27FC236}">
                      <a16:creationId xmlns:a16="http://schemas.microsoft.com/office/drawing/2014/main" id="{B6DB610A-1A9F-984B-B3E8-C9C1D2C50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0" name="Oval 206">
                  <a:extLst>
                    <a:ext uri="{FF2B5EF4-FFF2-40B4-BE49-F238E27FC236}">
                      <a16:creationId xmlns:a16="http://schemas.microsoft.com/office/drawing/2014/main" id="{0FB3B8A5-8266-C641-87EB-9DC175A7F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1" name="Oval 207">
                  <a:extLst>
                    <a:ext uri="{FF2B5EF4-FFF2-40B4-BE49-F238E27FC236}">
                      <a16:creationId xmlns:a16="http://schemas.microsoft.com/office/drawing/2014/main" id="{40FCCC50-3028-EC4E-A2C5-985F13061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4" name="Group 208">
              <a:extLst>
                <a:ext uri="{FF2B5EF4-FFF2-40B4-BE49-F238E27FC236}">
                  <a16:creationId xmlns:a16="http://schemas.microsoft.com/office/drawing/2014/main" id="{AD45D353-E5D3-6941-B8F3-2BBC1AC359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454" name="Group 209">
                <a:extLst>
                  <a:ext uri="{FF2B5EF4-FFF2-40B4-BE49-F238E27FC236}">
                    <a16:creationId xmlns:a16="http://schemas.microsoft.com/office/drawing/2014/main" id="{B68D3084-99A6-B149-B83A-3680ACDDDD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>
                  <a:extLst>
                    <a:ext uri="{FF2B5EF4-FFF2-40B4-BE49-F238E27FC236}">
                      <a16:creationId xmlns:a16="http://schemas.microsoft.com/office/drawing/2014/main" id="{9140FD06-18CB-A341-B066-479D836470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5" name="Oval 211">
                  <a:extLst>
                    <a:ext uri="{FF2B5EF4-FFF2-40B4-BE49-F238E27FC236}">
                      <a16:creationId xmlns:a16="http://schemas.microsoft.com/office/drawing/2014/main" id="{651BCF5C-F5D3-FF4B-8635-959601D62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6" name="Oval 212">
                  <a:extLst>
                    <a:ext uri="{FF2B5EF4-FFF2-40B4-BE49-F238E27FC236}">
                      <a16:creationId xmlns:a16="http://schemas.microsoft.com/office/drawing/2014/main" id="{2B3F61AC-7D32-3E4D-8F6F-4BEF5A0873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7" name="Oval 213">
                  <a:extLst>
                    <a:ext uri="{FF2B5EF4-FFF2-40B4-BE49-F238E27FC236}">
                      <a16:creationId xmlns:a16="http://schemas.microsoft.com/office/drawing/2014/main" id="{850F9B0D-85E9-C449-B092-6E6A0A7E40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8" name="Oval 214">
                  <a:extLst>
                    <a:ext uri="{FF2B5EF4-FFF2-40B4-BE49-F238E27FC236}">
                      <a16:creationId xmlns:a16="http://schemas.microsoft.com/office/drawing/2014/main" id="{477679FF-71DF-404D-B6BA-8903DD862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59" name="Oval 215">
                  <a:extLst>
                    <a:ext uri="{FF2B5EF4-FFF2-40B4-BE49-F238E27FC236}">
                      <a16:creationId xmlns:a16="http://schemas.microsoft.com/office/drawing/2014/main" id="{6084DAC4-BEFF-254E-A53A-60FE08F4A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0" name="Oval 216">
                  <a:extLst>
                    <a:ext uri="{FF2B5EF4-FFF2-40B4-BE49-F238E27FC236}">
                      <a16:creationId xmlns:a16="http://schemas.microsoft.com/office/drawing/2014/main" id="{A8481E50-35A1-7242-804C-420CC0C85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1" name="Oval 217">
                  <a:extLst>
                    <a:ext uri="{FF2B5EF4-FFF2-40B4-BE49-F238E27FC236}">
                      <a16:creationId xmlns:a16="http://schemas.microsoft.com/office/drawing/2014/main" id="{AD63CC4F-5B32-C745-943D-2024C0BAD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2" name="Oval 218">
                  <a:extLst>
                    <a:ext uri="{FF2B5EF4-FFF2-40B4-BE49-F238E27FC236}">
                      <a16:creationId xmlns:a16="http://schemas.microsoft.com/office/drawing/2014/main" id="{CCC29866-392E-CF4B-A1A6-448050E6D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3" name="Oval 219">
                  <a:extLst>
                    <a:ext uri="{FF2B5EF4-FFF2-40B4-BE49-F238E27FC236}">
                      <a16:creationId xmlns:a16="http://schemas.microsoft.com/office/drawing/2014/main" id="{0AC78417-F2B5-9445-B92B-5B633976B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4" name="Oval 220">
                  <a:extLst>
                    <a:ext uri="{FF2B5EF4-FFF2-40B4-BE49-F238E27FC236}">
                      <a16:creationId xmlns:a16="http://schemas.microsoft.com/office/drawing/2014/main" id="{ABCA10EA-955D-3F40-B1A8-E928320623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5" name="Oval 221">
                  <a:extLst>
                    <a:ext uri="{FF2B5EF4-FFF2-40B4-BE49-F238E27FC236}">
                      <a16:creationId xmlns:a16="http://schemas.microsoft.com/office/drawing/2014/main" id="{BC07D96F-25BF-8041-8FCC-AD5082F71F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6" name="Oval 222">
                  <a:extLst>
                    <a:ext uri="{FF2B5EF4-FFF2-40B4-BE49-F238E27FC236}">
                      <a16:creationId xmlns:a16="http://schemas.microsoft.com/office/drawing/2014/main" id="{D3F6AA9E-5B38-954E-B55B-28DAAF382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67" name="Oval 223">
                  <a:extLst>
                    <a:ext uri="{FF2B5EF4-FFF2-40B4-BE49-F238E27FC236}">
                      <a16:creationId xmlns:a16="http://schemas.microsoft.com/office/drawing/2014/main" id="{FB8A263E-43BA-0D41-898D-773CD2821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455" name="Group 224">
                <a:extLst>
                  <a:ext uri="{FF2B5EF4-FFF2-40B4-BE49-F238E27FC236}">
                    <a16:creationId xmlns:a16="http://schemas.microsoft.com/office/drawing/2014/main" id="{FA9F3632-9C9B-5147-8727-27EA4B5846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>
                  <a:extLst>
                    <a:ext uri="{FF2B5EF4-FFF2-40B4-BE49-F238E27FC236}">
                      <a16:creationId xmlns:a16="http://schemas.microsoft.com/office/drawing/2014/main" id="{56AD8FCF-03DD-8648-83CF-2B0434DA1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0" name="Oval 226">
                  <a:extLst>
                    <a:ext uri="{FF2B5EF4-FFF2-40B4-BE49-F238E27FC236}">
                      <a16:creationId xmlns:a16="http://schemas.microsoft.com/office/drawing/2014/main" id="{FDCFD3ED-A586-DD48-A39D-93A467EB4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1" name="Oval 227">
                  <a:extLst>
                    <a:ext uri="{FF2B5EF4-FFF2-40B4-BE49-F238E27FC236}">
                      <a16:creationId xmlns:a16="http://schemas.microsoft.com/office/drawing/2014/main" id="{C2AA3EC3-0037-0940-B9AB-29B68FFCF0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2" name="Oval 228">
                  <a:extLst>
                    <a:ext uri="{FF2B5EF4-FFF2-40B4-BE49-F238E27FC236}">
                      <a16:creationId xmlns:a16="http://schemas.microsoft.com/office/drawing/2014/main" id="{161C758F-DA65-B445-B631-4999B17FC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3" name="Oval 229">
                  <a:extLst>
                    <a:ext uri="{FF2B5EF4-FFF2-40B4-BE49-F238E27FC236}">
                      <a16:creationId xmlns:a16="http://schemas.microsoft.com/office/drawing/2014/main" id="{7B407EEE-9028-3047-A7D0-CBE4186DC8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4" name="Oval 230">
                  <a:extLst>
                    <a:ext uri="{FF2B5EF4-FFF2-40B4-BE49-F238E27FC236}">
                      <a16:creationId xmlns:a16="http://schemas.microsoft.com/office/drawing/2014/main" id="{82DCA4B8-DAB4-CC47-9514-E2112CFBF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5" name="Oval 231">
                  <a:extLst>
                    <a:ext uri="{FF2B5EF4-FFF2-40B4-BE49-F238E27FC236}">
                      <a16:creationId xmlns:a16="http://schemas.microsoft.com/office/drawing/2014/main" id="{EB7678B3-7F14-AD4F-AC2D-BF128531C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6" name="Oval 232">
                  <a:extLst>
                    <a:ext uri="{FF2B5EF4-FFF2-40B4-BE49-F238E27FC236}">
                      <a16:creationId xmlns:a16="http://schemas.microsoft.com/office/drawing/2014/main" id="{5EE9DBD0-2881-BC4F-A7FD-447CD28B9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7" name="Oval 233">
                  <a:extLst>
                    <a:ext uri="{FF2B5EF4-FFF2-40B4-BE49-F238E27FC236}">
                      <a16:creationId xmlns:a16="http://schemas.microsoft.com/office/drawing/2014/main" id="{8D0823C0-C658-9246-9FFA-517906403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8" name="Oval 234">
                  <a:extLst>
                    <a:ext uri="{FF2B5EF4-FFF2-40B4-BE49-F238E27FC236}">
                      <a16:creationId xmlns:a16="http://schemas.microsoft.com/office/drawing/2014/main" id="{3F3B45D5-0711-954B-A258-AD1EC1F6BD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79" name="Oval 235">
                  <a:extLst>
                    <a:ext uri="{FF2B5EF4-FFF2-40B4-BE49-F238E27FC236}">
                      <a16:creationId xmlns:a16="http://schemas.microsoft.com/office/drawing/2014/main" id="{E9AD4357-7D61-AB47-97EA-518140551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0" name="Oval 236">
                  <a:extLst>
                    <a:ext uri="{FF2B5EF4-FFF2-40B4-BE49-F238E27FC236}">
                      <a16:creationId xmlns:a16="http://schemas.microsoft.com/office/drawing/2014/main" id="{CA000F4C-5374-9B45-B617-56D6C8CFA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1" name="Oval 237">
                  <a:extLst>
                    <a:ext uri="{FF2B5EF4-FFF2-40B4-BE49-F238E27FC236}">
                      <a16:creationId xmlns:a16="http://schemas.microsoft.com/office/drawing/2014/main" id="{A026EEE6-A225-1D47-A7CB-DA8D0339D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2" name="Oval 238">
                  <a:extLst>
                    <a:ext uri="{FF2B5EF4-FFF2-40B4-BE49-F238E27FC236}">
                      <a16:creationId xmlns:a16="http://schemas.microsoft.com/office/drawing/2014/main" id="{6C5B9EF7-A9CB-114A-840C-E246C56D6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5" name="Group 239">
              <a:extLst>
                <a:ext uri="{FF2B5EF4-FFF2-40B4-BE49-F238E27FC236}">
                  <a16:creationId xmlns:a16="http://schemas.microsoft.com/office/drawing/2014/main" id="{FA31FC8C-186A-2645-8D5A-1A873A79E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424" name="Group 240">
                <a:extLst>
                  <a:ext uri="{FF2B5EF4-FFF2-40B4-BE49-F238E27FC236}">
                    <a16:creationId xmlns:a16="http://schemas.microsoft.com/office/drawing/2014/main" id="{4246EB92-B8E5-B040-B671-9FDBE3855F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>
                  <a:extLst>
                    <a:ext uri="{FF2B5EF4-FFF2-40B4-BE49-F238E27FC236}">
                      <a16:creationId xmlns:a16="http://schemas.microsoft.com/office/drawing/2014/main" id="{2A812D48-93D9-1543-A6EC-0C0D92F1B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6" name="Oval 242">
                  <a:extLst>
                    <a:ext uri="{FF2B5EF4-FFF2-40B4-BE49-F238E27FC236}">
                      <a16:creationId xmlns:a16="http://schemas.microsoft.com/office/drawing/2014/main" id="{126B9929-509B-4243-BB19-966EC5E6C3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7" name="Oval 243">
                  <a:extLst>
                    <a:ext uri="{FF2B5EF4-FFF2-40B4-BE49-F238E27FC236}">
                      <a16:creationId xmlns:a16="http://schemas.microsoft.com/office/drawing/2014/main" id="{B7DC2C71-2A5C-464F-8B9D-E4BE05BC7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8" name="Oval 244">
                  <a:extLst>
                    <a:ext uri="{FF2B5EF4-FFF2-40B4-BE49-F238E27FC236}">
                      <a16:creationId xmlns:a16="http://schemas.microsoft.com/office/drawing/2014/main" id="{FDD7D3D6-D261-DE4D-8181-AB6F23A80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89" name="Oval 245">
                  <a:extLst>
                    <a:ext uri="{FF2B5EF4-FFF2-40B4-BE49-F238E27FC236}">
                      <a16:creationId xmlns:a16="http://schemas.microsoft.com/office/drawing/2014/main" id="{A247A06E-782A-1144-AFDA-8F410D073C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0" name="Oval 246">
                  <a:extLst>
                    <a:ext uri="{FF2B5EF4-FFF2-40B4-BE49-F238E27FC236}">
                      <a16:creationId xmlns:a16="http://schemas.microsoft.com/office/drawing/2014/main" id="{574DAB0C-174E-2D48-83C5-5EBEFF8E7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1" name="Oval 247">
                  <a:extLst>
                    <a:ext uri="{FF2B5EF4-FFF2-40B4-BE49-F238E27FC236}">
                      <a16:creationId xmlns:a16="http://schemas.microsoft.com/office/drawing/2014/main" id="{E6A1DEC8-CA80-974C-8F6A-6386E7505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2" name="Oval 248">
                  <a:extLst>
                    <a:ext uri="{FF2B5EF4-FFF2-40B4-BE49-F238E27FC236}">
                      <a16:creationId xmlns:a16="http://schemas.microsoft.com/office/drawing/2014/main" id="{F7CA8311-F843-2C4D-925C-EEAF19D4A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3" name="Oval 249">
                  <a:extLst>
                    <a:ext uri="{FF2B5EF4-FFF2-40B4-BE49-F238E27FC236}">
                      <a16:creationId xmlns:a16="http://schemas.microsoft.com/office/drawing/2014/main" id="{08FBAC35-BE63-1C42-BC93-939C00C60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4" name="Oval 250">
                  <a:extLst>
                    <a:ext uri="{FF2B5EF4-FFF2-40B4-BE49-F238E27FC236}">
                      <a16:creationId xmlns:a16="http://schemas.microsoft.com/office/drawing/2014/main" id="{49D2EEDC-ADBA-DE4B-A04F-41762F64A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5" name="Oval 251">
                  <a:extLst>
                    <a:ext uri="{FF2B5EF4-FFF2-40B4-BE49-F238E27FC236}">
                      <a16:creationId xmlns:a16="http://schemas.microsoft.com/office/drawing/2014/main" id="{B172BF4B-341D-A448-A54B-6F47EF479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6" name="Oval 252">
                  <a:extLst>
                    <a:ext uri="{FF2B5EF4-FFF2-40B4-BE49-F238E27FC236}">
                      <a16:creationId xmlns:a16="http://schemas.microsoft.com/office/drawing/2014/main" id="{162AD8B8-B5A7-1846-88F2-8FCE4E0E8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7" name="Oval 253">
                  <a:extLst>
                    <a:ext uri="{FF2B5EF4-FFF2-40B4-BE49-F238E27FC236}">
                      <a16:creationId xmlns:a16="http://schemas.microsoft.com/office/drawing/2014/main" id="{0AA0E7ED-01B2-B14E-914D-C6334D91CF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1998" name="Oval 254">
                  <a:extLst>
                    <a:ext uri="{FF2B5EF4-FFF2-40B4-BE49-F238E27FC236}">
                      <a16:creationId xmlns:a16="http://schemas.microsoft.com/office/drawing/2014/main" id="{6EBFE44F-0831-CA42-9F66-98E757701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425" name="Group 255">
                <a:extLst>
                  <a:ext uri="{FF2B5EF4-FFF2-40B4-BE49-F238E27FC236}">
                    <a16:creationId xmlns:a16="http://schemas.microsoft.com/office/drawing/2014/main" id="{7D1A6F67-5917-204C-B041-644C6164B1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>
                  <a:extLst>
                    <a:ext uri="{FF2B5EF4-FFF2-40B4-BE49-F238E27FC236}">
                      <a16:creationId xmlns:a16="http://schemas.microsoft.com/office/drawing/2014/main" id="{AE47F753-4D8C-B549-8F80-2BCB5C7BF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1" name="Oval 257">
                  <a:extLst>
                    <a:ext uri="{FF2B5EF4-FFF2-40B4-BE49-F238E27FC236}">
                      <a16:creationId xmlns:a16="http://schemas.microsoft.com/office/drawing/2014/main" id="{3F2A9E6C-00F2-524D-BF3F-005B099E8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2" name="Oval 258">
                  <a:extLst>
                    <a:ext uri="{FF2B5EF4-FFF2-40B4-BE49-F238E27FC236}">
                      <a16:creationId xmlns:a16="http://schemas.microsoft.com/office/drawing/2014/main" id="{36A1B969-9C9A-0743-9024-013F8C065D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3" name="Oval 259">
                  <a:extLst>
                    <a:ext uri="{FF2B5EF4-FFF2-40B4-BE49-F238E27FC236}">
                      <a16:creationId xmlns:a16="http://schemas.microsoft.com/office/drawing/2014/main" id="{C3CB4637-DE05-7841-92EB-311F22F2E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4" name="Oval 260">
                  <a:extLst>
                    <a:ext uri="{FF2B5EF4-FFF2-40B4-BE49-F238E27FC236}">
                      <a16:creationId xmlns:a16="http://schemas.microsoft.com/office/drawing/2014/main" id="{5C9B49A7-795B-1644-9BD9-9E7D27F8C8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5" name="Oval 261">
                  <a:extLst>
                    <a:ext uri="{FF2B5EF4-FFF2-40B4-BE49-F238E27FC236}">
                      <a16:creationId xmlns:a16="http://schemas.microsoft.com/office/drawing/2014/main" id="{78C028C9-103E-0A4B-85D9-E20F82505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6" name="Oval 262">
                  <a:extLst>
                    <a:ext uri="{FF2B5EF4-FFF2-40B4-BE49-F238E27FC236}">
                      <a16:creationId xmlns:a16="http://schemas.microsoft.com/office/drawing/2014/main" id="{B4E1E412-4215-154E-8957-CD68144EC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7" name="Oval 263">
                  <a:extLst>
                    <a:ext uri="{FF2B5EF4-FFF2-40B4-BE49-F238E27FC236}">
                      <a16:creationId xmlns:a16="http://schemas.microsoft.com/office/drawing/2014/main" id="{5C133BAE-2BCB-D743-A433-A18F2999A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8" name="Oval 264">
                  <a:extLst>
                    <a:ext uri="{FF2B5EF4-FFF2-40B4-BE49-F238E27FC236}">
                      <a16:creationId xmlns:a16="http://schemas.microsoft.com/office/drawing/2014/main" id="{5A0EA49B-FE82-EA4D-BAC4-A4FCD2DC5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09" name="Oval 265">
                  <a:extLst>
                    <a:ext uri="{FF2B5EF4-FFF2-40B4-BE49-F238E27FC236}">
                      <a16:creationId xmlns:a16="http://schemas.microsoft.com/office/drawing/2014/main" id="{AA2FF3AE-022D-8B4E-A592-95CA1890A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0" name="Oval 266">
                  <a:extLst>
                    <a:ext uri="{FF2B5EF4-FFF2-40B4-BE49-F238E27FC236}">
                      <a16:creationId xmlns:a16="http://schemas.microsoft.com/office/drawing/2014/main" id="{5D8F81EB-AA3F-1043-8D03-DD507D3FB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1" name="Oval 267">
                  <a:extLst>
                    <a:ext uri="{FF2B5EF4-FFF2-40B4-BE49-F238E27FC236}">
                      <a16:creationId xmlns:a16="http://schemas.microsoft.com/office/drawing/2014/main" id="{83031B72-84AC-3D42-86E7-D078272B70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2" name="Oval 268">
                  <a:extLst>
                    <a:ext uri="{FF2B5EF4-FFF2-40B4-BE49-F238E27FC236}">
                      <a16:creationId xmlns:a16="http://schemas.microsoft.com/office/drawing/2014/main" id="{CB8FB6F4-2643-DA48-A614-91BE99F81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3" name="Oval 269">
                  <a:extLst>
                    <a:ext uri="{FF2B5EF4-FFF2-40B4-BE49-F238E27FC236}">
                      <a16:creationId xmlns:a16="http://schemas.microsoft.com/office/drawing/2014/main" id="{9B30EA81-0F3C-1244-9E7E-D313E6C40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6" name="Group 270">
              <a:extLst>
                <a:ext uri="{FF2B5EF4-FFF2-40B4-BE49-F238E27FC236}">
                  <a16:creationId xmlns:a16="http://schemas.microsoft.com/office/drawing/2014/main" id="{5DEBA2A4-00F7-9441-A0A6-180D54FDA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394" name="Group 271">
                <a:extLst>
                  <a:ext uri="{FF2B5EF4-FFF2-40B4-BE49-F238E27FC236}">
                    <a16:creationId xmlns:a16="http://schemas.microsoft.com/office/drawing/2014/main" id="{3BFE63D8-58F2-114A-ABF9-C3EF877BE1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>
                  <a:extLst>
                    <a:ext uri="{FF2B5EF4-FFF2-40B4-BE49-F238E27FC236}">
                      <a16:creationId xmlns:a16="http://schemas.microsoft.com/office/drawing/2014/main" id="{73354D01-8235-AC49-910A-0D6D6CE0F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7" name="Oval 273">
                  <a:extLst>
                    <a:ext uri="{FF2B5EF4-FFF2-40B4-BE49-F238E27FC236}">
                      <a16:creationId xmlns:a16="http://schemas.microsoft.com/office/drawing/2014/main" id="{38989F47-EF3C-E040-BBFC-6318C8AD6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8" name="Oval 274">
                  <a:extLst>
                    <a:ext uri="{FF2B5EF4-FFF2-40B4-BE49-F238E27FC236}">
                      <a16:creationId xmlns:a16="http://schemas.microsoft.com/office/drawing/2014/main" id="{A06BD68F-94E8-494B-832D-6CF3BEF76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19" name="Oval 275">
                  <a:extLst>
                    <a:ext uri="{FF2B5EF4-FFF2-40B4-BE49-F238E27FC236}">
                      <a16:creationId xmlns:a16="http://schemas.microsoft.com/office/drawing/2014/main" id="{753021B0-135C-AE43-9BBA-D612D131A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0" name="Oval 276">
                  <a:extLst>
                    <a:ext uri="{FF2B5EF4-FFF2-40B4-BE49-F238E27FC236}">
                      <a16:creationId xmlns:a16="http://schemas.microsoft.com/office/drawing/2014/main" id="{3A8D1CB9-F4E9-B84C-8621-99C69D206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1" name="Oval 277">
                  <a:extLst>
                    <a:ext uri="{FF2B5EF4-FFF2-40B4-BE49-F238E27FC236}">
                      <a16:creationId xmlns:a16="http://schemas.microsoft.com/office/drawing/2014/main" id="{C7357D42-FFF5-8547-8A50-61918CCD69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2" name="Oval 278">
                  <a:extLst>
                    <a:ext uri="{FF2B5EF4-FFF2-40B4-BE49-F238E27FC236}">
                      <a16:creationId xmlns:a16="http://schemas.microsoft.com/office/drawing/2014/main" id="{9B709703-98D4-0C41-AF46-E7DBBE25C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3" name="Oval 279">
                  <a:extLst>
                    <a:ext uri="{FF2B5EF4-FFF2-40B4-BE49-F238E27FC236}">
                      <a16:creationId xmlns:a16="http://schemas.microsoft.com/office/drawing/2014/main" id="{1358A505-F1D8-A94C-8F0F-C549FD7DA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4" name="Oval 280">
                  <a:extLst>
                    <a:ext uri="{FF2B5EF4-FFF2-40B4-BE49-F238E27FC236}">
                      <a16:creationId xmlns:a16="http://schemas.microsoft.com/office/drawing/2014/main" id="{14641B58-EBCD-1745-A52D-CE7FD608F2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5" name="Oval 281">
                  <a:extLst>
                    <a:ext uri="{FF2B5EF4-FFF2-40B4-BE49-F238E27FC236}">
                      <a16:creationId xmlns:a16="http://schemas.microsoft.com/office/drawing/2014/main" id="{B37F1367-AF80-224C-B2E0-258247551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6" name="Oval 282">
                  <a:extLst>
                    <a:ext uri="{FF2B5EF4-FFF2-40B4-BE49-F238E27FC236}">
                      <a16:creationId xmlns:a16="http://schemas.microsoft.com/office/drawing/2014/main" id="{C877C16D-5F60-A548-96F2-B0BB11647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7" name="Oval 283">
                  <a:extLst>
                    <a:ext uri="{FF2B5EF4-FFF2-40B4-BE49-F238E27FC236}">
                      <a16:creationId xmlns:a16="http://schemas.microsoft.com/office/drawing/2014/main" id="{CACFCAE4-8786-9341-B89C-2E3C95FAA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8" name="Oval 284">
                  <a:extLst>
                    <a:ext uri="{FF2B5EF4-FFF2-40B4-BE49-F238E27FC236}">
                      <a16:creationId xmlns:a16="http://schemas.microsoft.com/office/drawing/2014/main" id="{24C5288F-3E70-1D44-B52F-C8283D12D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29" name="Oval 285">
                  <a:extLst>
                    <a:ext uri="{FF2B5EF4-FFF2-40B4-BE49-F238E27FC236}">
                      <a16:creationId xmlns:a16="http://schemas.microsoft.com/office/drawing/2014/main" id="{5824B83A-51A4-DA4A-B3AF-B3EE0D122E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395" name="Group 286">
                <a:extLst>
                  <a:ext uri="{FF2B5EF4-FFF2-40B4-BE49-F238E27FC236}">
                    <a16:creationId xmlns:a16="http://schemas.microsoft.com/office/drawing/2014/main" id="{6EF044DE-6675-834B-832D-F4A38B0E38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>
                  <a:extLst>
                    <a:ext uri="{FF2B5EF4-FFF2-40B4-BE49-F238E27FC236}">
                      <a16:creationId xmlns:a16="http://schemas.microsoft.com/office/drawing/2014/main" id="{F528C734-4F14-074A-A2D2-173EE2CE1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2" name="Oval 288">
                  <a:extLst>
                    <a:ext uri="{FF2B5EF4-FFF2-40B4-BE49-F238E27FC236}">
                      <a16:creationId xmlns:a16="http://schemas.microsoft.com/office/drawing/2014/main" id="{EED61B81-6E63-E54B-8E01-7F79B5C16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3" name="Oval 289">
                  <a:extLst>
                    <a:ext uri="{FF2B5EF4-FFF2-40B4-BE49-F238E27FC236}">
                      <a16:creationId xmlns:a16="http://schemas.microsoft.com/office/drawing/2014/main" id="{8A49ACC9-0C64-D144-AEFC-33890CFF0F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4" name="Oval 290">
                  <a:extLst>
                    <a:ext uri="{FF2B5EF4-FFF2-40B4-BE49-F238E27FC236}">
                      <a16:creationId xmlns:a16="http://schemas.microsoft.com/office/drawing/2014/main" id="{B0E47EB8-CA59-8E45-AE3E-545830888B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5" name="Oval 291">
                  <a:extLst>
                    <a:ext uri="{FF2B5EF4-FFF2-40B4-BE49-F238E27FC236}">
                      <a16:creationId xmlns:a16="http://schemas.microsoft.com/office/drawing/2014/main" id="{FBDFCDCC-86C7-9F46-B4A9-3FD954CF7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6" name="Oval 292">
                  <a:extLst>
                    <a:ext uri="{FF2B5EF4-FFF2-40B4-BE49-F238E27FC236}">
                      <a16:creationId xmlns:a16="http://schemas.microsoft.com/office/drawing/2014/main" id="{6DB79DBF-63BF-6E41-8DCC-BA74ED6EB8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7" name="Oval 293">
                  <a:extLst>
                    <a:ext uri="{FF2B5EF4-FFF2-40B4-BE49-F238E27FC236}">
                      <a16:creationId xmlns:a16="http://schemas.microsoft.com/office/drawing/2014/main" id="{6FBC8510-73C0-DA4B-9172-3F7C103E4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8" name="Oval 294">
                  <a:extLst>
                    <a:ext uri="{FF2B5EF4-FFF2-40B4-BE49-F238E27FC236}">
                      <a16:creationId xmlns:a16="http://schemas.microsoft.com/office/drawing/2014/main" id="{7D97D12B-3163-F641-8F85-1D61C23F1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39" name="Oval 295">
                  <a:extLst>
                    <a:ext uri="{FF2B5EF4-FFF2-40B4-BE49-F238E27FC236}">
                      <a16:creationId xmlns:a16="http://schemas.microsoft.com/office/drawing/2014/main" id="{9EFF5E62-29F2-EC44-8B71-A4E022B82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0" name="Oval 296">
                  <a:extLst>
                    <a:ext uri="{FF2B5EF4-FFF2-40B4-BE49-F238E27FC236}">
                      <a16:creationId xmlns:a16="http://schemas.microsoft.com/office/drawing/2014/main" id="{FBD11079-4E22-A24F-A377-0988E8512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1" name="Oval 297">
                  <a:extLst>
                    <a:ext uri="{FF2B5EF4-FFF2-40B4-BE49-F238E27FC236}">
                      <a16:creationId xmlns:a16="http://schemas.microsoft.com/office/drawing/2014/main" id="{575B7B1C-FE18-E440-B448-BBD20B03B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2" name="Oval 298">
                  <a:extLst>
                    <a:ext uri="{FF2B5EF4-FFF2-40B4-BE49-F238E27FC236}">
                      <a16:creationId xmlns:a16="http://schemas.microsoft.com/office/drawing/2014/main" id="{B575D9DF-D13F-F941-A2B1-9E2F65C35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3" name="Oval 299">
                  <a:extLst>
                    <a:ext uri="{FF2B5EF4-FFF2-40B4-BE49-F238E27FC236}">
                      <a16:creationId xmlns:a16="http://schemas.microsoft.com/office/drawing/2014/main" id="{6068CB78-AE4E-2142-91ED-085527415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4" name="Oval 300">
                  <a:extLst>
                    <a:ext uri="{FF2B5EF4-FFF2-40B4-BE49-F238E27FC236}">
                      <a16:creationId xmlns:a16="http://schemas.microsoft.com/office/drawing/2014/main" id="{12155A36-FE50-9249-B7C5-75C596BF3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7" name="Group 301">
              <a:extLst>
                <a:ext uri="{FF2B5EF4-FFF2-40B4-BE49-F238E27FC236}">
                  <a16:creationId xmlns:a16="http://schemas.microsoft.com/office/drawing/2014/main" id="{63995C07-369C-1F49-BE4F-91F432A1D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364" name="Group 302">
                <a:extLst>
                  <a:ext uri="{FF2B5EF4-FFF2-40B4-BE49-F238E27FC236}">
                    <a16:creationId xmlns:a16="http://schemas.microsoft.com/office/drawing/2014/main" id="{8C93EAC1-2E48-F246-8133-A12A6374D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>
                  <a:extLst>
                    <a:ext uri="{FF2B5EF4-FFF2-40B4-BE49-F238E27FC236}">
                      <a16:creationId xmlns:a16="http://schemas.microsoft.com/office/drawing/2014/main" id="{675E01F1-D8F6-2D41-8E65-F754FA2D7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8" name="Oval 304">
                  <a:extLst>
                    <a:ext uri="{FF2B5EF4-FFF2-40B4-BE49-F238E27FC236}">
                      <a16:creationId xmlns:a16="http://schemas.microsoft.com/office/drawing/2014/main" id="{C36CEBAD-A532-3945-98AD-CB7089D506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49" name="Oval 305">
                  <a:extLst>
                    <a:ext uri="{FF2B5EF4-FFF2-40B4-BE49-F238E27FC236}">
                      <a16:creationId xmlns:a16="http://schemas.microsoft.com/office/drawing/2014/main" id="{98AFAFB2-3E84-3C44-9C9E-11631FFA5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0" name="Oval 306">
                  <a:extLst>
                    <a:ext uri="{FF2B5EF4-FFF2-40B4-BE49-F238E27FC236}">
                      <a16:creationId xmlns:a16="http://schemas.microsoft.com/office/drawing/2014/main" id="{8F507AFC-E285-294C-A5C0-C39C1C7E9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1" name="Oval 307">
                  <a:extLst>
                    <a:ext uri="{FF2B5EF4-FFF2-40B4-BE49-F238E27FC236}">
                      <a16:creationId xmlns:a16="http://schemas.microsoft.com/office/drawing/2014/main" id="{F087895E-2EDF-DE41-8B16-ED55EDA8D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2" name="Oval 308">
                  <a:extLst>
                    <a:ext uri="{FF2B5EF4-FFF2-40B4-BE49-F238E27FC236}">
                      <a16:creationId xmlns:a16="http://schemas.microsoft.com/office/drawing/2014/main" id="{70F99286-6B4A-1D4D-A111-14A268886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3" name="Oval 309">
                  <a:extLst>
                    <a:ext uri="{FF2B5EF4-FFF2-40B4-BE49-F238E27FC236}">
                      <a16:creationId xmlns:a16="http://schemas.microsoft.com/office/drawing/2014/main" id="{3E4634FA-20F6-0546-8AD5-84D9B0A2F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4" name="Oval 310">
                  <a:extLst>
                    <a:ext uri="{FF2B5EF4-FFF2-40B4-BE49-F238E27FC236}">
                      <a16:creationId xmlns:a16="http://schemas.microsoft.com/office/drawing/2014/main" id="{819DEF64-C176-754E-9DFB-3FF946C863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5" name="Oval 311">
                  <a:extLst>
                    <a:ext uri="{FF2B5EF4-FFF2-40B4-BE49-F238E27FC236}">
                      <a16:creationId xmlns:a16="http://schemas.microsoft.com/office/drawing/2014/main" id="{A885FA61-E35F-4E42-B299-DC1F41AC08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6" name="Oval 312">
                  <a:extLst>
                    <a:ext uri="{FF2B5EF4-FFF2-40B4-BE49-F238E27FC236}">
                      <a16:creationId xmlns:a16="http://schemas.microsoft.com/office/drawing/2014/main" id="{73E1517D-20BF-6D4A-A6F2-EC3788FF1A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7" name="Oval 313">
                  <a:extLst>
                    <a:ext uri="{FF2B5EF4-FFF2-40B4-BE49-F238E27FC236}">
                      <a16:creationId xmlns:a16="http://schemas.microsoft.com/office/drawing/2014/main" id="{A1349429-A5DB-894C-B103-417858725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8" name="Oval 314">
                  <a:extLst>
                    <a:ext uri="{FF2B5EF4-FFF2-40B4-BE49-F238E27FC236}">
                      <a16:creationId xmlns:a16="http://schemas.microsoft.com/office/drawing/2014/main" id="{7BED1447-E488-F94C-A725-410564EBD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59" name="Oval 315">
                  <a:extLst>
                    <a:ext uri="{FF2B5EF4-FFF2-40B4-BE49-F238E27FC236}">
                      <a16:creationId xmlns:a16="http://schemas.microsoft.com/office/drawing/2014/main" id="{FE86BE27-FCF4-B34E-A176-E6E842CFA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0" name="Oval 316">
                  <a:extLst>
                    <a:ext uri="{FF2B5EF4-FFF2-40B4-BE49-F238E27FC236}">
                      <a16:creationId xmlns:a16="http://schemas.microsoft.com/office/drawing/2014/main" id="{D0EC5F75-3E5D-DA47-90BB-5A3B72BBE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365" name="Group 317">
                <a:extLst>
                  <a:ext uri="{FF2B5EF4-FFF2-40B4-BE49-F238E27FC236}">
                    <a16:creationId xmlns:a16="http://schemas.microsoft.com/office/drawing/2014/main" id="{2ACB45EC-CB11-C047-9D74-2502579FE1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>
                  <a:extLst>
                    <a:ext uri="{FF2B5EF4-FFF2-40B4-BE49-F238E27FC236}">
                      <a16:creationId xmlns:a16="http://schemas.microsoft.com/office/drawing/2014/main" id="{B58C9E0E-1E4A-BE4E-988B-81CA42773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3" name="Oval 319">
                  <a:extLst>
                    <a:ext uri="{FF2B5EF4-FFF2-40B4-BE49-F238E27FC236}">
                      <a16:creationId xmlns:a16="http://schemas.microsoft.com/office/drawing/2014/main" id="{90ED3687-7525-8F46-A9D7-10BD0A8CA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4" name="Oval 320">
                  <a:extLst>
                    <a:ext uri="{FF2B5EF4-FFF2-40B4-BE49-F238E27FC236}">
                      <a16:creationId xmlns:a16="http://schemas.microsoft.com/office/drawing/2014/main" id="{C1211520-ECB3-F347-9D3B-9C81B1BB77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5" name="Oval 321">
                  <a:extLst>
                    <a:ext uri="{FF2B5EF4-FFF2-40B4-BE49-F238E27FC236}">
                      <a16:creationId xmlns:a16="http://schemas.microsoft.com/office/drawing/2014/main" id="{E4506AE7-B814-0D4A-AC0B-8366EA287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6" name="Oval 322">
                  <a:extLst>
                    <a:ext uri="{FF2B5EF4-FFF2-40B4-BE49-F238E27FC236}">
                      <a16:creationId xmlns:a16="http://schemas.microsoft.com/office/drawing/2014/main" id="{014EE466-3461-9A40-999E-40672732D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7" name="Oval 323">
                  <a:extLst>
                    <a:ext uri="{FF2B5EF4-FFF2-40B4-BE49-F238E27FC236}">
                      <a16:creationId xmlns:a16="http://schemas.microsoft.com/office/drawing/2014/main" id="{85CC0D59-7C4D-2B45-B370-7ACDF182EA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8" name="Oval 324">
                  <a:extLst>
                    <a:ext uri="{FF2B5EF4-FFF2-40B4-BE49-F238E27FC236}">
                      <a16:creationId xmlns:a16="http://schemas.microsoft.com/office/drawing/2014/main" id="{2F3236F8-C16A-F84E-AD3D-CF8B09E4A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69" name="Oval 325">
                  <a:extLst>
                    <a:ext uri="{FF2B5EF4-FFF2-40B4-BE49-F238E27FC236}">
                      <a16:creationId xmlns:a16="http://schemas.microsoft.com/office/drawing/2014/main" id="{63D1453D-E301-344B-8602-DC18CE754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0" name="Oval 326">
                  <a:extLst>
                    <a:ext uri="{FF2B5EF4-FFF2-40B4-BE49-F238E27FC236}">
                      <a16:creationId xmlns:a16="http://schemas.microsoft.com/office/drawing/2014/main" id="{B4C01B26-9B8E-204B-B918-CCDA07D951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1" name="Oval 327">
                  <a:extLst>
                    <a:ext uri="{FF2B5EF4-FFF2-40B4-BE49-F238E27FC236}">
                      <a16:creationId xmlns:a16="http://schemas.microsoft.com/office/drawing/2014/main" id="{0AE1D0E9-C98A-494A-B9B5-62F58F51D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2" name="Oval 328">
                  <a:extLst>
                    <a:ext uri="{FF2B5EF4-FFF2-40B4-BE49-F238E27FC236}">
                      <a16:creationId xmlns:a16="http://schemas.microsoft.com/office/drawing/2014/main" id="{53D61326-D395-5345-A981-CA5B57B28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3" name="Oval 329">
                  <a:extLst>
                    <a:ext uri="{FF2B5EF4-FFF2-40B4-BE49-F238E27FC236}">
                      <a16:creationId xmlns:a16="http://schemas.microsoft.com/office/drawing/2014/main" id="{40B937F8-B2DD-A34C-8D89-C50396903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4" name="Oval 330">
                  <a:extLst>
                    <a:ext uri="{FF2B5EF4-FFF2-40B4-BE49-F238E27FC236}">
                      <a16:creationId xmlns:a16="http://schemas.microsoft.com/office/drawing/2014/main" id="{084900A0-DCA3-434E-9134-89C0340CA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5" name="Oval 331">
                  <a:extLst>
                    <a:ext uri="{FF2B5EF4-FFF2-40B4-BE49-F238E27FC236}">
                      <a16:creationId xmlns:a16="http://schemas.microsoft.com/office/drawing/2014/main" id="{022C5AE1-0E3A-9645-AE63-86CDF0A51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8" name="Group 332">
              <a:extLst>
                <a:ext uri="{FF2B5EF4-FFF2-40B4-BE49-F238E27FC236}">
                  <a16:creationId xmlns:a16="http://schemas.microsoft.com/office/drawing/2014/main" id="{DDBCFC6F-5BAA-2241-B6A9-A713DBC2E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334" name="Group 333">
                <a:extLst>
                  <a:ext uri="{FF2B5EF4-FFF2-40B4-BE49-F238E27FC236}">
                    <a16:creationId xmlns:a16="http://schemas.microsoft.com/office/drawing/2014/main" id="{8DBD6583-C4E4-344D-B918-F79B8ACEFC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>
                  <a:extLst>
                    <a:ext uri="{FF2B5EF4-FFF2-40B4-BE49-F238E27FC236}">
                      <a16:creationId xmlns:a16="http://schemas.microsoft.com/office/drawing/2014/main" id="{443FD0DA-4AA2-D747-B9EE-5E4D98FDE7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79" name="Oval 335">
                  <a:extLst>
                    <a:ext uri="{FF2B5EF4-FFF2-40B4-BE49-F238E27FC236}">
                      <a16:creationId xmlns:a16="http://schemas.microsoft.com/office/drawing/2014/main" id="{EAD1BFC4-83D0-CF47-ABE4-4F4A3004A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0" name="Oval 336">
                  <a:extLst>
                    <a:ext uri="{FF2B5EF4-FFF2-40B4-BE49-F238E27FC236}">
                      <a16:creationId xmlns:a16="http://schemas.microsoft.com/office/drawing/2014/main" id="{110C2F9D-3BF9-C64E-9F12-A74BA4606C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1" name="Oval 337">
                  <a:extLst>
                    <a:ext uri="{FF2B5EF4-FFF2-40B4-BE49-F238E27FC236}">
                      <a16:creationId xmlns:a16="http://schemas.microsoft.com/office/drawing/2014/main" id="{802F49F6-BCCD-9B46-88EC-4E5B3DD13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2" name="Oval 338">
                  <a:extLst>
                    <a:ext uri="{FF2B5EF4-FFF2-40B4-BE49-F238E27FC236}">
                      <a16:creationId xmlns:a16="http://schemas.microsoft.com/office/drawing/2014/main" id="{F6DEF756-9009-A848-8291-AA44A8AB2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3" name="Oval 339">
                  <a:extLst>
                    <a:ext uri="{FF2B5EF4-FFF2-40B4-BE49-F238E27FC236}">
                      <a16:creationId xmlns:a16="http://schemas.microsoft.com/office/drawing/2014/main" id="{AB965674-004D-5B45-B298-3C77EB68AE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4" name="Oval 340">
                  <a:extLst>
                    <a:ext uri="{FF2B5EF4-FFF2-40B4-BE49-F238E27FC236}">
                      <a16:creationId xmlns:a16="http://schemas.microsoft.com/office/drawing/2014/main" id="{C4A46137-4BF5-774E-B4A2-963C26017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5" name="Oval 341">
                  <a:extLst>
                    <a:ext uri="{FF2B5EF4-FFF2-40B4-BE49-F238E27FC236}">
                      <a16:creationId xmlns:a16="http://schemas.microsoft.com/office/drawing/2014/main" id="{5DBD97D5-ED6F-1447-8B7D-9AD78F68AF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6" name="Oval 342">
                  <a:extLst>
                    <a:ext uri="{FF2B5EF4-FFF2-40B4-BE49-F238E27FC236}">
                      <a16:creationId xmlns:a16="http://schemas.microsoft.com/office/drawing/2014/main" id="{4A17EE2A-2FEF-4249-AA52-687408C14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7" name="Oval 343">
                  <a:extLst>
                    <a:ext uri="{FF2B5EF4-FFF2-40B4-BE49-F238E27FC236}">
                      <a16:creationId xmlns:a16="http://schemas.microsoft.com/office/drawing/2014/main" id="{B31E5A1E-6042-0642-8C9C-ABCBEC630D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8" name="Oval 344">
                  <a:extLst>
                    <a:ext uri="{FF2B5EF4-FFF2-40B4-BE49-F238E27FC236}">
                      <a16:creationId xmlns:a16="http://schemas.microsoft.com/office/drawing/2014/main" id="{8C1C1372-CCDC-B74C-9243-26737A3E1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89" name="Oval 345">
                  <a:extLst>
                    <a:ext uri="{FF2B5EF4-FFF2-40B4-BE49-F238E27FC236}">
                      <a16:creationId xmlns:a16="http://schemas.microsoft.com/office/drawing/2014/main" id="{9A23968B-9CAF-7142-BE01-557D8DB08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0" name="Oval 346">
                  <a:extLst>
                    <a:ext uri="{FF2B5EF4-FFF2-40B4-BE49-F238E27FC236}">
                      <a16:creationId xmlns:a16="http://schemas.microsoft.com/office/drawing/2014/main" id="{D414EF51-B177-1844-A304-3738F8708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1" name="Oval 347">
                  <a:extLst>
                    <a:ext uri="{FF2B5EF4-FFF2-40B4-BE49-F238E27FC236}">
                      <a16:creationId xmlns:a16="http://schemas.microsoft.com/office/drawing/2014/main" id="{48737CEA-C384-4B4A-BDDA-59A5208D5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335" name="Group 348">
                <a:extLst>
                  <a:ext uri="{FF2B5EF4-FFF2-40B4-BE49-F238E27FC236}">
                    <a16:creationId xmlns:a16="http://schemas.microsoft.com/office/drawing/2014/main" id="{925B954D-C12C-DF44-B3A8-74A573D7D5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>
                  <a:extLst>
                    <a:ext uri="{FF2B5EF4-FFF2-40B4-BE49-F238E27FC236}">
                      <a16:creationId xmlns:a16="http://schemas.microsoft.com/office/drawing/2014/main" id="{9C39F84A-FE76-8F42-B149-118C0F324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4" name="Oval 350">
                  <a:extLst>
                    <a:ext uri="{FF2B5EF4-FFF2-40B4-BE49-F238E27FC236}">
                      <a16:creationId xmlns:a16="http://schemas.microsoft.com/office/drawing/2014/main" id="{C12C0B64-26D3-3A4F-8FD7-7C056CDD2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5" name="Oval 351">
                  <a:extLst>
                    <a:ext uri="{FF2B5EF4-FFF2-40B4-BE49-F238E27FC236}">
                      <a16:creationId xmlns:a16="http://schemas.microsoft.com/office/drawing/2014/main" id="{15042AC1-0A02-9F49-8C0E-00A24C182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6" name="Oval 352">
                  <a:extLst>
                    <a:ext uri="{FF2B5EF4-FFF2-40B4-BE49-F238E27FC236}">
                      <a16:creationId xmlns:a16="http://schemas.microsoft.com/office/drawing/2014/main" id="{3DC26A8B-E6C2-7D40-87C9-08B79C7C2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7" name="Oval 353">
                  <a:extLst>
                    <a:ext uri="{FF2B5EF4-FFF2-40B4-BE49-F238E27FC236}">
                      <a16:creationId xmlns:a16="http://schemas.microsoft.com/office/drawing/2014/main" id="{A3613B8F-B635-7141-A87E-8FF1B2798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8" name="Oval 354">
                  <a:extLst>
                    <a:ext uri="{FF2B5EF4-FFF2-40B4-BE49-F238E27FC236}">
                      <a16:creationId xmlns:a16="http://schemas.microsoft.com/office/drawing/2014/main" id="{B430B86E-0858-A440-BFCB-DC9AE5871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099" name="Oval 355">
                  <a:extLst>
                    <a:ext uri="{FF2B5EF4-FFF2-40B4-BE49-F238E27FC236}">
                      <a16:creationId xmlns:a16="http://schemas.microsoft.com/office/drawing/2014/main" id="{F81826DE-D4A1-0F4F-95F0-93E38ECC4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0" name="Oval 356">
                  <a:extLst>
                    <a:ext uri="{FF2B5EF4-FFF2-40B4-BE49-F238E27FC236}">
                      <a16:creationId xmlns:a16="http://schemas.microsoft.com/office/drawing/2014/main" id="{9C83A0DE-75C7-C24E-9CE0-E22FAE52F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1" name="Oval 357">
                  <a:extLst>
                    <a:ext uri="{FF2B5EF4-FFF2-40B4-BE49-F238E27FC236}">
                      <a16:creationId xmlns:a16="http://schemas.microsoft.com/office/drawing/2014/main" id="{74ECF63D-B881-8A4D-9422-EAA3E70C7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2" name="Oval 358">
                  <a:extLst>
                    <a:ext uri="{FF2B5EF4-FFF2-40B4-BE49-F238E27FC236}">
                      <a16:creationId xmlns:a16="http://schemas.microsoft.com/office/drawing/2014/main" id="{6CD8461D-103B-1B4E-9C35-4BDF3A1D6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3" name="Oval 359">
                  <a:extLst>
                    <a:ext uri="{FF2B5EF4-FFF2-40B4-BE49-F238E27FC236}">
                      <a16:creationId xmlns:a16="http://schemas.microsoft.com/office/drawing/2014/main" id="{7BBB4C75-BEBD-BB41-9FFC-5B0134D79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4" name="Oval 360">
                  <a:extLst>
                    <a:ext uri="{FF2B5EF4-FFF2-40B4-BE49-F238E27FC236}">
                      <a16:creationId xmlns:a16="http://schemas.microsoft.com/office/drawing/2014/main" id="{041EB934-8066-A843-835C-E48EC0C8C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5" name="Oval 361">
                  <a:extLst>
                    <a:ext uri="{FF2B5EF4-FFF2-40B4-BE49-F238E27FC236}">
                      <a16:creationId xmlns:a16="http://schemas.microsoft.com/office/drawing/2014/main" id="{FD7ED12B-0AFA-BD49-BAE4-D6F824CB0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06" name="Oval 362">
                  <a:extLst>
                    <a:ext uri="{FF2B5EF4-FFF2-40B4-BE49-F238E27FC236}">
                      <a16:creationId xmlns:a16="http://schemas.microsoft.com/office/drawing/2014/main" id="{0EC62EE8-B037-2B42-BD26-D2FD14560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79" name="Group 363">
              <a:extLst>
                <a:ext uri="{FF2B5EF4-FFF2-40B4-BE49-F238E27FC236}">
                  <a16:creationId xmlns:a16="http://schemas.microsoft.com/office/drawing/2014/main" id="{D1922C20-F483-4342-B61D-4AFA58379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304" name="Group 364">
                <a:extLst>
                  <a:ext uri="{FF2B5EF4-FFF2-40B4-BE49-F238E27FC236}">
                    <a16:creationId xmlns:a16="http://schemas.microsoft.com/office/drawing/2014/main" id="{F7CCCD01-67E7-F741-A4E7-5CEC4CB23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>
                  <a:extLst>
                    <a:ext uri="{FF2B5EF4-FFF2-40B4-BE49-F238E27FC236}">
                      <a16:creationId xmlns:a16="http://schemas.microsoft.com/office/drawing/2014/main" id="{FC88EF6D-41F2-5542-B316-4970D2F52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0" name="Oval 366">
                  <a:extLst>
                    <a:ext uri="{FF2B5EF4-FFF2-40B4-BE49-F238E27FC236}">
                      <a16:creationId xmlns:a16="http://schemas.microsoft.com/office/drawing/2014/main" id="{3934ABFA-91D3-8649-AD79-D2E58389F1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1" name="Oval 367">
                  <a:extLst>
                    <a:ext uri="{FF2B5EF4-FFF2-40B4-BE49-F238E27FC236}">
                      <a16:creationId xmlns:a16="http://schemas.microsoft.com/office/drawing/2014/main" id="{1C0E10ED-9826-1844-8E8D-199AB5030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2" name="Oval 368">
                  <a:extLst>
                    <a:ext uri="{FF2B5EF4-FFF2-40B4-BE49-F238E27FC236}">
                      <a16:creationId xmlns:a16="http://schemas.microsoft.com/office/drawing/2014/main" id="{16974FE9-DCD3-634A-A819-8628E77B1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3" name="Oval 369">
                  <a:extLst>
                    <a:ext uri="{FF2B5EF4-FFF2-40B4-BE49-F238E27FC236}">
                      <a16:creationId xmlns:a16="http://schemas.microsoft.com/office/drawing/2014/main" id="{D274331F-8860-7C4A-990D-35A29A599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4" name="Oval 370">
                  <a:extLst>
                    <a:ext uri="{FF2B5EF4-FFF2-40B4-BE49-F238E27FC236}">
                      <a16:creationId xmlns:a16="http://schemas.microsoft.com/office/drawing/2014/main" id="{22C2866B-2883-CF42-B5D1-068496D5DB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5" name="Oval 371">
                  <a:extLst>
                    <a:ext uri="{FF2B5EF4-FFF2-40B4-BE49-F238E27FC236}">
                      <a16:creationId xmlns:a16="http://schemas.microsoft.com/office/drawing/2014/main" id="{220D72C5-952A-E540-BCEF-E7C3B8E08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6" name="Oval 372">
                  <a:extLst>
                    <a:ext uri="{FF2B5EF4-FFF2-40B4-BE49-F238E27FC236}">
                      <a16:creationId xmlns:a16="http://schemas.microsoft.com/office/drawing/2014/main" id="{2392516C-D377-BD4B-933C-73303BBBD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7" name="Oval 373">
                  <a:extLst>
                    <a:ext uri="{FF2B5EF4-FFF2-40B4-BE49-F238E27FC236}">
                      <a16:creationId xmlns:a16="http://schemas.microsoft.com/office/drawing/2014/main" id="{5FCDB3F2-8DF1-1942-95CC-800083D0A9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8" name="Oval 374">
                  <a:extLst>
                    <a:ext uri="{FF2B5EF4-FFF2-40B4-BE49-F238E27FC236}">
                      <a16:creationId xmlns:a16="http://schemas.microsoft.com/office/drawing/2014/main" id="{B51BD963-FB6E-1341-9CEF-6A058F19F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19" name="Oval 375">
                  <a:extLst>
                    <a:ext uri="{FF2B5EF4-FFF2-40B4-BE49-F238E27FC236}">
                      <a16:creationId xmlns:a16="http://schemas.microsoft.com/office/drawing/2014/main" id="{8281A04A-CBAB-ED46-956C-143C15C29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0" name="Oval 376">
                  <a:extLst>
                    <a:ext uri="{FF2B5EF4-FFF2-40B4-BE49-F238E27FC236}">
                      <a16:creationId xmlns:a16="http://schemas.microsoft.com/office/drawing/2014/main" id="{674B30A1-7108-0B47-897B-B96A0D73C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1" name="Oval 377">
                  <a:extLst>
                    <a:ext uri="{FF2B5EF4-FFF2-40B4-BE49-F238E27FC236}">
                      <a16:creationId xmlns:a16="http://schemas.microsoft.com/office/drawing/2014/main" id="{0F657833-81FC-E84F-9B62-3F97CF4DB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2" name="Oval 378">
                  <a:extLst>
                    <a:ext uri="{FF2B5EF4-FFF2-40B4-BE49-F238E27FC236}">
                      <a16:creationId xmlns:a16="http://schemas.microsoft.com/office/drawing/2014/main" id="{3808BADC-E759-2349-BD26-66DDAC462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305" name="Group 379">
                <a:extLst>
                  <a:ext uri="{FF2B5EF4-FFF2-40B4-BE49-F238E27FC236}">
                    <a16:creationId xmlns:a16="http://schemas.microsoft.com/office/drawing/2014/main" id="{7D3EBC01-3AA7-0849-AF96-1A75D18F2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>
                  <a:extLst>
                    <a:ext uri="{FF2B5EF4-FFF2-40B4-BE49-F238E27FC236}">
                      <a16:creationId xmlns:a16="http://schemas.microsoft.com/office/drawing/2014/main" id="{2CC7A976-C5AB-5147-BA5B-B3067FB4C9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5" name="Oval 381">
                  <a:extLst>
                    <a:ext uri="{FF2B5EF4-FFF2-40B4-BE49-F238E27FC236}">
                      <a16:creationId xmlns:a16="http://schemas.microsoft.com/office/drawing/2014/main" id="{A3523B27-927E-2C4B-82C1-64A963517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6" name="Oval 382">
                  <a:extLst>
                    <a:ext uri="{FF2B5EF4-FFF2-40B4-BE49-F238E27FC236}">
                      <a16:creationId xmlns:a16="http://schemas.microsoft.com/office/drawing/2014/main" id="{A1DE3CDE-3165-9841-B9BF-C57D6DBF6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7" name="Oval 383">
                  <a:extLst>
                    <a:ext uri="{FF2B5EF4-FFF2-40B4-BE49-F238E27FC236}">
                      <a16:creationId xmlns:a16="http://schemas.microsoft.com/office/drawing/2014/main" id="{A4A56DEA-6BB7-0347-AEFD-376DC1167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8" name="Oval 384">
                  <a:extLst>
                    <a:ext uri="{FF2B5EF4-FFF2-40B4-BE49-F238E27FC236}">
                      <a16:creationId xmlns:a16="http://schemas.microsoft.com/office/drawing/2014/main" id="{B856E245-0BE2-7F4D-AC89-EC569FC04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29" name="Oval 385">
                  <a:extLst>
                    <a:ext uri="{FF2B5EF4-FFF2-40B4-BE49-F238E27FC236}">
                      <a16:creationId xmlns:a16="http://schemas.microsoft.com/office/drawing/2014/main" id="{F3F37E7D-4E64-8F47-9DB0-57E41D274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0" name="Oval 386">
                  <a:extLst>
                    <a:ext uri="{FF2B5EF4-FFF2-40B4-BE49-F238E27FC236}">
                      <a16:creationId xmlns:a16="http://schemas.microsoft.com/office/drawing/2014/main" id="{9745A667-5C2E-2445-8C4B-09E4B676D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1" name="Oval 387">
                  <a:extLst>
                    <a:ext uri="{FF2B5EF4-FFF2-40B4-BE49-F238E27FC236}">
                      <a16:creationId xmlns:a16="http://schemas.microsoft.com/office/drawing/2014/main" id="{00835239-CEE1-FF45-ABE0-FCCA7C062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2" name="Oval 388">
                  <a:extLst>
                    <a:ext uri="{FF2B5EF4-FFF2-40B4-BE49-F238E27FC236}">
                      <a16:creationId xmlns:a16="http://schemas.microsoft.com/office/drawing/2014/main" id="{6A8F75B0-84E8-9B4C-89B2-16588F5DC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3" name="Oval 389">
                  <a:extLst>
                    <a:ext uri="{FF2B5EF4-FFF2-40B4-BE49-F238E27FC236}">
                      <a16:creationId xmlns:a16="http://schemas.microsoft.com/office/drawing/2014/main" id="{A83F6BF7-015F-7D4A-8790-032AA71B92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4" name="Oval 390">
                  <a:extLst>
                    <a:ext uri="{FF2B5EF4-FFF2-40B4-BE49-F238E27FC236}">
                      <a16:creationId xmlns:a16="http://schemas.microsoft.com/office/drawing/2014/main" id="{C525EE7D-3340-474B-A985-BE71487A7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5" name="Oval 391">
                  <a:extLst>
                    <a:ext uri="{FF2B5EF4-FFF2-40B4-BE49-F238E27FC236}">
                      <a16:creationId xmlns:a16="http://schemas.microsoft.com/office/drawing/2014/main" id="{ED6A5921-46EC-A544-8037-820D1E5A5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6" name="Oval 392">
                  <a:extLst>
                    <a:ext uri="{FF2B5EF4-FFF2-40B4-BE49-F238E27FC236}">
                      <a16:creationId xmlns:a16="http://schemas.microsoft.com/office/drawing/2014/main" id="{9C483709-CB29-4D4E-950B-DFD1C5E88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37" name="Oval 393">
                  <a:extLst>
                    <a:ext uri="{FF2B5EF4-FFF2-40B4-BE49-F238E27FC236}">
                      <a16:creationId xmlns:a16="http://schemas.microsoft.com/office/drawing/2014/main" id="{A94FF89C-37D6-0945-8034-313C5D933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80" name="Group 394">
              <a:extLst>
                <a:ext uri="{FF2B5EF4-FFF2-40B4-BE49-F238E27FC236}">
                  <a16:creationId xmlns:a16="http://schemas.microsoft.com/office/drawing/2014/main" id="{295E26F9-6A19-9546-A832-802C5F22F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274" name="Group 395">
                <a:extLst>
                  <a:ext uri="{FF2B5EF4-FFF2-40B4-BE49-F238E27FC236}">
                    <a16:creationId xmlns:a16="http://schemas.microsoft.com/office/drawing/2014/main" id="{287F146D-5D56-D04E-960F-3B0970437E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>
                  <a:extLst>
                    <a:ext uri="{FF2B5EF4-FFF2-40B4-BE49-F238E27FC236}">
                      <a16:creationId xmlns:a16="http://schemas.microsoft.com/office/drawing/2014/main" id="{2F26D6E6-6770-BA47-871B-2046EFDE5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1" name="Oval 397">
                  <a:extLst>
                    <a:ext uri="{FF2B5EF4-FFF2-40B4-BE49-F238E27FC236}">
                      <a16:creationId xmlns:a16="http://schemas.microsoft.com/office/drawing/2014/main" id="{3A5EC73C-B013-4542-9FA4-04288E806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2" name="Oval 398">
                  <a:extLst>
                    <a:ext uri="{FF2B5EF4-FFF2-40B4-BE49-F238E27FC236}">
                      <a16:creationId xmlns:a16="http://schemas.microsoft.com/office/drawing/2014/main" id="{8D36386A-0B23-C843-BCF8-E9C59B79F5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3" name="Oval 399">
                  <a:extLst>
                    <a:ext uri="{FF2B5EF4-FFF2-40B4-BE49-F238E27FC236}">
                      <a16:creationId xmlns:a16="http://schemas.microsoft.com/office/drawing/2014/main" id="{C4DCE6A0-3D1D-1940-BC65-23E25C3581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4" name="Oval 400">
                  <a:extLst>
                    <a:ext uri="{FF2B5EF4-FFF2-40B4-BE49-F238E27FC236}">
                      <a16:creationId xmlns:a16="http://schemas.microsoft.com/office/drawing/2014/main" id="{08793297-9A96-DF44-BC70-E9D7D5456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5" name="Oval 401">
                  <a:extLst>
                    <a:ext uri="{FF2B5EF4-FFF2-40B4-BE49-F238E27FC236}">
                      <a16:creationId xmlns:a16="http://schemas.microsoft.com/office/drawing/2014/main" id="{72039EC7-5E74-2C45-9D2A-B5E59F336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6" name="Oval 402">
                  <a:extLst>
                    <a:ext uri="{FF2B5EF4-FFF2-40B4-BE49-F238E27FC236}">
                      <a16:creationId xmlns:a16="http://schemas.microsoft.com/office/drawing/2014/main" id="{FBFAA90D-3BE2-864F-A040-416CE13A2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7" name="Oval 403">
                  <a:extLst>
                    <a:ext uri="{FF2B5EF4-FFF2-40B4-BE49-F238E27FC236}">
                      <a16:creationId xmlns:a16="http://schemas.microsoft.com/office/drawing/2014/main" id="{C509331B-5AB2-D84E-889E-DC82807DE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8" name="Oval 404">
                  <a:extLst>
                    <a:ext uri="{FF2B5EF4-FFF2-40B4-BE49-F238E27FC236}">
                      <a16:creationId xmlns:a16="http://schemas.microsoft.com/office/drawing/2014/main" id="{6BF32C4D-B4AD-6C41-8723-C5C57391F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49" name="Oval 405">
                  <a:extLst>
                    <a:ext uri="{FF2B5EF4-FFF2-40B4-BE49-F238E27FC236}">
                      <a16:creationId xmlns:a16="http://schemas.microsoft.com/office/drawing/2014/main" id="{AD86AD28-B72D-0047-BDC1-B3AFF8813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0" name="Oval 406">
                  <a:extLst>
                    <a:ext uri="{FF2B5EF4-FFF2-40B4-BE49-F238E27FC236}">
                      <a16:creationId xmlns:a16="http://schemas.microsoft.com/office/drawing/2014/main" id="{D7BEB3B8-5F41-A341-8213-A5DA5FEB7D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1" name="Oval 407">
                  <a:extLst>
                    <a:ext uri="{FF2B5EF4-FFF2-40B4-BE49-F238E27FC236}">
                      <a16:creationId xmlns:a16="http://schemas.microsoft.com/office/drawing/2014/main" id="{10ECAEB1-F79E-6446-A7B7-124C2EA22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2" name="Oval 408">
                  <a:extLst>
                    <a:ext uri="{FF2B5EF4-FFF2-40B4-BE49-F238E27FC236}">
                      <a16:creationId xmlns:a16="http://schemas.microsoft.com/office/drawing/2014/main" id="{E014EE9C-7C82-214C-AB7C-A63603071F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3" name="Oval 409">
                  <a:extLst>
                    <a:ext uri="{FF2B5EF4-FFF2-40B4-BE49-F238E27FC236}">
                      <a16:creationId xmlns:a16="http://schemas.microsoft.com/office/drawing/2014/main" id="{E081788F-9F85-2E4F-8253-3BD88E5D62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275" name="Group 410">
                <a:extLst>
                  <a:ext uri="{FF2B5EF4-FFF2-40B4-BE49-F238E27FC236}">
                    <a16:creationId xmlns:a16="http://schemas.microsoft.com/office/drawing/2014/main" id="{5D455D81-6379-954D-9D58-3D7B232007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>
                  <a:extLst>
                    <a:ext uri="{FF2B5EF4-FFF2-40B4-BE49-F238E27FC236}">
                      <a16:creationId xmlns:a16="http://schemas.microsoft.com/office/drawing/2014/main" id="{F76CA0A4-7AD3-D34E-9AA4-F862AEBE5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6" name="Oval 412">
                  <a:extLst>
                    <a:ext uri="{FF2B5EF4-FFF2-40B4-BE49-F238E27FC236}">
                      <a16:creationId xmlns:a16="http://schemas.microsoft.com/office/drawing/2014/main" id="{40C293DD-AF79-C448-B5ED-D5A4E8C3D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7" name="Oval 413">
                  <a:extLst>
                    <a:ext uri="{FF2B5EF4-FFF2-40B4-BE49-F238E27FC236}">
                      <a16:creationId xmlns:a16="http://schemas.microsoft.com/office/drawing/2014/main" id="{7D78DFAD-2DB0-8A4F-97C9-33A29D0293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8" name="Oval 414">
                  <a:extLst>
                    <a:ext uri="{FF2B5EF4-FFF2-40B4-BE49-F238E27FC236}">
                      <a16:creationId xmlns:a16="http://schemas.microsoft.com/office/drawing/2014/main" id="{D62906FB-EE10-C54C-B09D-F413E1DAC6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59" name="Oval 415">
                  <a:extLst>
                    <a:ext uri="{FF2B5EF4-FFF2-40B4-BE49-F238E27FC236}">
                      <a16:creationId xmlns:a16="http://schemas.microsoft.com/office/drawing/2014/main" id="{EE1B9D35-5289-F44D-86C8-4D9731E01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0" name="Oval 416">
                  <a:extLst>
                    <a:ext uri="{FF2B5EF4-FFF2-40B4-BE49-F238E27FC236}">
                      <a16:creationId xmlns:a16="http://schemas.microsoft.com/office/drawing/2014/main" id="{1FBEA048-027A-1943-84C9-61BFE08AE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1" name="Oval 417">
                  <a:extLst>
                    <a:ext uri="{FF2B5EF4-FFF2-40B4-BE49-F238E27FC236}">
                      <a16:creationId xmlns:a16="http://schemas.microsoft.com/office/drawing/2014/main" id="{CC0791CC-7382-EF41-B5B4-0E7AE9681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2" name="Oval 418">
                  <a:extLst>
                    <a:ext uri="{FF2B5EF4-FFF2-40B4-BE49-F238E27FC236}">
                      <a16:creationId xmlns:a16="http://schemas.microsoft.com/office/drawing/2014/main" id="{5BC289B2-3AB5-6345-A999-89045942B1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3" name="Oval 419">
                  <a:extLst>
                    <a:ext uri="{FF2B5EF4-FFF2-40B4-BE49-F238E27FC236}">
                      <a16:creationId xmlns:a16="http://schemas.microsoft.com/office/drawing/2014/main" id="{38518ED3-1B20-3142-AFED-6E62DB4B53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4" name="Oval 420">
                  <a:extLst>
                    <a:ext uri="{FF2B5EF4-FFF2-40B4-BE49-F238E27FC236}">
                      <a16:creationId xmlns:a16="http://schemas.microsoft.com/office/drawing/2014/main" id="{C682A839-3255-DB4D-BAB4-60EE9FE13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5" name="Oval 421">
                  <a:extLst>
                    <a:ext uri="{FF2B5EF4-FFF2-40B4-BE49-F238E27FC236}">
                      <a16:creationId xmlns:a16="http://schemas.microsoft.com/office/drawing/2014/main" id="{94927F2C-473B-2244-AD3C-F2A47BCFAB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6" name="Oval 422">
                  <a:extLst>
                    <a:ext uri="{FF2B5EF4-FFF2-40B4-BE49-F238E27FC236}">
                      <a16:creationId xmlns:a16="http://schemas.microsoft.com/office/drawing/2014/main" id="{918980B6-4220-2C4C-8AA1-A284931FA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7" name="Oval 423">
                  <a:extLst>
                    <a:ext uri="{FF2B5EF4-FFF2-40B4-BE49-F238E27FC236}">
                      <a16:creationId xmlns:a16="http://schemas.microsoft.com/office/drawing/2014/main" id="{E539AF50-F9C0-874E-8DB1-EDFAC3889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68" name="Oval 424">
                  <a:extLst>
                    <a:ext uri="{FF2B5EF4-FFF2-40B4-BE49-F238E27FC236}">
                      <a16:creationId xmlns:a16="http://schemas.microsoft.com/office/drawing/2014/main" id="{4995D414-56B8-7846-8D02-230EA5B38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81" name="Group 425">
              <a:extLst>
                <a:ext uri="{FF2B5EF4-FFF2-40B4-BE49-F238E27FC236}">
                  <a16:creationId xmlns:a16="http://schemas.microsoft.com/office/drawing/2014/main" id="{F844205B-F396-5049-BD29-3D8F1AB5D5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244" name="Group 426">
                <a:extLst>
                  <a:ext uri="{FF2B5EF4-FFF2-40B4-BE49-F238E27FC236}">
                    <a16:creationId xmlns:a16="http://schemas.microsoft.com/office/drawing/2014/main" id="{4488CD60-763C-4D4C-8021-36DF37C034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>
                  <a:extLst>
                    <a:ext uri="{FF2B5EF4-FFF2-40B4-BE49-F238E27FC236}">
                      <a16:creationId xmlns:a16="http://schemas.microsoft.com/office/drawing/2014/main" id="{B362E6E3-2BE8-964C-99BD-E9792974A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2" name="Oval 428">
                  <a:extLst>
                    <a:ext uri="{FF2B5EF4-FFF2-40B4-BE49-F238E27FC236}">
                      <a16:creationId xmlns:a16="http://schemas.microsoft.com/office/drawing/2014/main" id="{2EC3576F-5E41-C14F-9C2C-E88E6F4DF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3" name="Oval 429">
                  <a:extLst>
                    <a:ext uri="{FF2B5EF4-FFF2-40B4-BE49-F238E27FC236}">
                      <a16:creationId xmlns:a16="http://schemas.microsoft.com/office/drawing/2014/main" id="{5C60C6A7-10D7-B142-85EF-932A72A108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4" name="Oval 430">
                  <a:extLst>
                    <a:ext uri="{FF2B5EF4-FFF2-40B4-BE49-F238E27FC236}">
                      <a16:creationId xmlns:a16="http://schemas.microsoft.com/office/drawing/2014/main" id="{AB4D5C22-FEE4-5347-9339-6AA3DC913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5" name="Oval 431">
                  <a:extLst>
                    <a:ext uri="{FF2B5EF4-FFF2-40B4-BE49-F238E27FC236}">
                      <a16:creationId xmlns:a16="http://schemas.microsoft.com/office/drawing/2014/main" id="{727AB2D4-3853-A447-811A-86153A51AE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6" name="Oval 432">
                  <a:extLst>
                    <a:ext uri="{FF2B5EF4-FFF2-40B4-BE49-F238E27FC236}">
                      <a16:creationId xmlns:a16="http://schemas.microsoft.com/office/drawing/2014/main" id="{AB436975-654D-0249-B0DD-242E81120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7" name="Oval 433">
                  <a:extLst>
                    <a:ext uri="{FF2B5EF4-FFF2-40B4-BE49-F238E27FC236}">
                      <a16:creationId xmlns:a16="http://schemas.microsoft.com/office/drawing/2014/main" id="{43D10EBB-1FF3-AF4E-984F-6E405EB7D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8" name="Oval 434">
                  <a:extLst>
                    <a:ext uri="{FF2B5EF4-FFF2-40B4-BE49-F238E27FC236}">
                      <a16:creationId xmlns:a16="http://schemas.microsoft.com/office/drawing/2014/main" id="{CFE09B0A-37E2-F54E-88D0-5D2DECEEE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79" name="Oval 435">
                  <a:extLst>
                    <a:ext uri="{FF2B5EF4-FFF2-40B4-BE49-F238E27FC236}">
                      <a16:creationId xmlns:a16="http://schemas.microsoft.com/office/drawing/2014/main" id="{AB0B6383-5988-5444-A8CD-63CCA7EB0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0" name="Oval 436">
                  <a:extLst>
                    <a:ext uri="{FF2B5EF4-FFF2-40B4-BE49-F238E27FC236}">
                      <a16:creationId xmlns:a16="http://schemas.microsoft.com/office/drawing/2014/main" id="{24A3A7A9-0C8F-914F-BEDA-9B0ECB4D7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1" name="Oval 437">
                  <a:extLst>
                    <a:ext uri="{FF2B5EF4-FFF2-40B4-BE49-F238E27FC236}">
                      <a16:creationId xmlns:a16="http://schemas.microsoft.com/office/drawing/2014/main" id="{4C983CFE-F44D-9D48-906C-265D0CE03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2" name="Oval 438">
                  <a:extLst>
                    <a:ext uri="{FF2B5EF4-FFF2-40B4-BE49-F238E27FC236}">
                      <a16:creationId xmlns:a16="http://schemas.microsoft.com/office/drawing/2014/main" id="{4008D718-EDB0-2047-A63B-0FF6E88D5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3" name="Oval 439">
                  <a:extLst>
                    <a:ext uri="{FF2B5EF4-FFF2-40B4-BE49-F238E27FC236}">
                      <a16:creationId xmlns:a16="http://schemas.microsoft.com/office/drawing/2014/main" id="{3327C700-C767-F247-968F-75297F005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4" name="Oval 440">
                  <a:extLst>
                    <a:ext uri="{FF2B5EF4-FFF2-40B4-BE49-F238E27FC236}">
                      <a16:creationId xmlns:a16="http://schemas.microsoft.com/office/drawing/2014/main" id="{E0F7BA69-054A-9C49-9C3F-F07380EB7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245" name="Group 441">
                <a:extLst>
                  <a:ext uri="{FF2B5EF4-FFF2-40B4-BE49-F238E27FC236}">
                    <a16:creationId xmlns:a16="http://schemas.microsoft.com/office/drawing/2014/main" id="{3A993597-C635-3B4F-A981-0CB127D9A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>
                  <a:extLst>
                    <a:ext uri="{FF2B5EF4-FFF2-40B4-BE49-F238E27FC236}">
                      <a16:creationId xmlns:a16="http://schemas.microsoft.com/office/drawing/2014/main" id="{A104E204-02DE-5245-9835-000FAEDD32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7" name="Oval 443">
                  <a:extLst>
                    <a:ext uri="{FF2B5EF4-FFF2-40B4-BE49-F238E27FC236}">
                      <a16:creationId xmlns:a16="http://schemas.microsoft.com/office/drawing/2014/main" id="{1D1AAEE4-6C48-A448-BBB0-42E2EF0B63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8" name="Oval 444">
                  <a:extLst>
                    <a:ext uri="{FF2B5EF4-FFF2-40B4-BE49-F238E27FC236}">
                      <a16:creationId xmlns:a16="http://schemas.microsoft.com/office/drawing/2014/main" id="{11AC3152-4981-5247-B2D3-AC0BA876A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89" name="Oval 445">
                  <a:extLst>
                    <a:ext uri="{FF2B5EF4-FFF2-40B4-BE49-F238E27FC236}">
                      <a16:creationId xmlns:a16="http://schemas.microsoft.com/office/drawing/2014/main" id="{9E89E884-5E2E-9D49-B680-09492C0AB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0" name="Oval 446">
                  <a:extLst>
                    <a:ext uri="{FF2B5EF4-FFF2-40B4-BE49-F238E27FC236}">
                      <a16:creationId xmlns:a16="http://schemas.microsoft.com/office/drawing/2014/main" id="{64779E0A-3CB4-8F40-976F-13E5EB5DA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1" name="Oval 447">
                  <a:extLst>
                    <a:ext uri="{FF2B5EF4-FFF2-40B4-BE49-F238E27FC236}">
                      <a16:creationId xmlns:a16="http://schemas.microsoft.com/office/drawing/2014/main" id="{998D0B8B-FC4A-D24A-9F49-133CABFF1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2" name="Oval 448">
                  <a:extLst>
                    <a:ext uri="{FF2B5EF4-FFF2-40B4-BE49-F238E27FC236}">
                      <a16:creationId xmlns:a16="http://schemas.microsoft.com/office/drawing/2014/main" id="{4D9D2F8D-AEBB-2A49-8724-D8D3B85E7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3" name="Oval 449">
                  <a:extLst>
                    <a:ext uri="{FF2B5EF4-FFF2-40B4-BE49-F238E27FC236}">
                      <a16:creationId xmlns:a16="http://schemas.microsoft.com/office/drawing/2014/main" id="{51B34C81-C1BE-594F-8FAC-51BF1796B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4" name="Oval 450">
                  <a:extLst>
                    <a:ext uri="{FF2B5EF4-FFF2-40B4-BE49-F238E27FC236}">
                      <a16:creationId xmlns:a16="http://schemas.microsoft.com/office/drawing/2014/main" id="{B2E66D02-BA71-AD41-9EDA-17E4DA112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5" name="Oval 451">
                  <a:extLst>
                    <a:ext uri="{FF2B5EF4-FFF2-40B4-BE49-F238E27FC236}">
                      <a16:creationId xmlns:a16="http://schemas.microsoft.com/office/drawing/2014/main" id="{1F47D34C-55E8-B849-9FAC-5286A5866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6" name="Oval 452">
                  <a:extLst>
                    <a:ext uri="{FF2B5EF4-FFF2-40B4-BE49-F238E27FC236}">
                      <a16:creationId xmlns:a16="http://schemas.microsoft.com/office/drawing/2014/main" id="{0883BD95-CF9B-3547-95CA-698B3A7CC3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7" name="Oval 453">
                  <a:extLst>
                    <a:ext uri="{FF2B5EF4-FFF2-40B4-BE49-F238E27FC236}">
                      <a16:creationId xmlns:a16="http://schemas.microsoft.com/office/drawing/2014/main" id="{AC920070-ED84-5441-9EA2-76DE2EE10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8" name="Oval 454">
                  <a:extLst>
                    <a:ext uri="{FF2B5EF4-FFF2-40B4-BE49-F238E27FC236}">
                      <a16:creationId xmlns:a16="http://schemas.microsoft.com/office/drawing/2014/main" id="{20F87397-764A-6E40-AE7A-5DFCC902B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199" name="Oval 455">
                  <a:extLst>
                    <a:ext uri="{FF2B5EF4-FFF2-40B4-BE49-F238E27FC236}">
                      <a16:creationId xmlns:a16="http://schemas.microsoft.com/office/drawing/2014/main" id="{A3B058C7-855F-A642-8932-C60B22BBF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82" name="Group 456">
              <a:extLst>
                <a:ext uri="{FF2B5EF4-FFF2-40B4-BE49-F238E27FC236}">
                  <a16:creationId xmlns:a16="http://schemas.microsoft.com/office/drawing/2014/main" id="{97BA368C-5A51-BB41-91A2-971C5B15F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214" name="Group 457">
                <a:extLst>
                  <a:ext uri="{FF2B5EF4-FFF2-40B4-BE49-F238E27FC236}">
                    <a16:creationId xmlns:a16="http://schemas.microsoft.com/office/drawing/2014/main" id="{11E1AF4C-842B-804F-B8CB-1DF18EC19F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>
                  <a:extLst>
                    <a:ext uri="{FF2B5EF4-FFF2-40B4-BE49-F238E27FC236}">
                      <a16:creationId xmlns:a16="http://schemas.microsoft.com/office/drawing/2014/main" id="{82A2FCA4-B82C-1443-BC4E-603BE5D435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3" name="Oval 459">
                  <a:extLst>
                    <a:ext uri="{FF2B5EF4-FFF2-40B4-BE49-F238E27FC236}">
                      <a16:creationId xmlns:a16="http://schemas.microsoft.com/office/drawing/2014/main" id="{F7DDE170-EF43-B44E-9D02-F6B5DC30F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4" name="Oval 460">
                  <a:extLst>
                    <a:ext uri="{FF2B5EF4-FFF2-40B4-BE49-F238E27FC236}">
                      <a16:creationId xmlns:a16="http://schemas.microsoft.com/office/drawing/2014/main" id="{604E1D2F-3CCE-684F-8E02-666CE3EFE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5" name="Oval 461">
                  <a:extLst>
                    <a:ext uri="{FF2B5EF4-FFF2-40B4-BE49-F238E27FC236}">
                      <a16:creationId xmlns:a16="http://schemas.microsoft.com/office/drawing/2014/main" id="{278B9686-2C8D-2E4B-BE51-3960C0B761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6" name="Oval 462">
                  <a:extLst>
                    <a:ext uri="{FF2B5EF4-FFF2-40B4-BE49-F238E27FC236}">
                      <a16:creationId xmlns:a16="http://schemas.microsoft.com/office/drawing/2014/main" id="{50D1F065-FE18-3448-B34C-DDD60F433B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7" name="Oval 463">
                  <a:extLst>
                    <a:ext uri="{FF2B5EF4-FFF2-40B4-BE49-F238E27FC236}">
                      <a16:creationId xmlns:a16="http://schemas.microsoft.com/office/drawing/2014/main" id="{19C550E7-0240-FD4A-B0EB-4ED57F738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8" name="Oval 464">
                  <a:extLst>
                    <a:ext uri="{FF2B5EF4-FFF2-40B4-BE49-F238E27FC236}">
                      <a16:creationId xmlns:a16="http://schemas.microsoft.com/office/drawing/2014/main" id="{F088806F-2104-A548-AEC2-CCA5D475A1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09" name="Oval 465">
                  <a:extLst>
                    <a:ext uri="{FF2B5EF4-FFF2-40B4-BE49-F238E27FC236}">
                      <a16:creationId xmlns:a16="http://schemas.microsoft.com/office/drawing/2014/main" id="{9A90E43B-C743-094D-99C9-49CF01E52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0" name="Oval 466">
                  <a:extLst>
                    <a:ext uri="{FF2B5EF4-FFF2-40B4-BE49-F238E27FC236}">
                      <a16:creationId xmlns:a16="http://schemas.microsoft.com/office/drawing/2014/main" id="{92B4B080-5016-4843-A218-AAA8B7D69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1" name="Oval 467">
                  <a:extLst>
                    <a:ext uri="{FF2B5EF4-FFF2-40B4-BE49-F238E27FC236}">
                      <a16:creationId xmlns:a16="http://schemas.microsoft.com/office/drawing/2014/main" id="{96F7941B-20AA-1B45-882E-6D9BC21B1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2" name="Oval 468">
                  <a:extLst>
                    <a:ext uri="{FF2B5EF4-FFF2-40B4-BE49-F238E27FC236}">
                      <a16:creationId xmlns:a16="http://schemas.microsoft.com/office/drawing/2014/main" id="{4EF1E67D-4E5A-B742-AD9D-A188CB351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3" name="Oval 469">
                  <a:extLst>
                    <a:ext uri="{FF2B5EF4-FFF2-40B4-BE49-F238E27FC236}">
                      <a16:creationId xmlns:a16="http://schemas.microsoft.com/office/drawing/2014/main" id="{88369A05-BCCD-0748-8218-41A123ADA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4" name="Oval 470">
                  <a:extLst>
                    <a:ext uri="{FF2B5EF4-FFF2-40B4-BE49-F238E27FC236}">
                      <a16:creationId xmlns:a16="http://schemas.microsoft.com/office/drawing/2014/main" id="{E98A155F-398A-A24D-8F49-74C7DB772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5" name="Oval 471">
                  <a:extLst>
                    <a:ext uri="{FF2B5EF4-FFF2-40B4-BE49-F238E27FC236}">
                      <a16:creationId xmlns:a16="http://schemas.microsoft.com/office/drawing/2014/main" id="{3902C58A-F386-F341-8753-1448924A4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215" name="Group 472">
                <a:extLst>
                  <a:ext uri="{FF2B5EF4-FFF2-40B4-BE49-F238E27FC236}">
                    <a16:creationId xmlns:a16="http://schemas.microsoft.com/office/drawing/2014/main" id="{AC17FF08-EB21-4743-AD6F-A4D801BF56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>
                  <a:extLst>
                    <a:ext uri="{FF2B5EF4-FFF2-40B4-BE49-F238E27FC236}">
                      <a16:creationId xmlns:a16="http://schemas.microsoft.com/office/drawing/2014/main" id="{AFF677A5-D7B1-5441-ACB0-3334DFBD6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8" name="Oval 474">
                  <a:extLst>
                    <a:ext uri="{FF2B5EF4-FFF2-40B4-BE49-F238E27FC236}">
                      <a16:creationId xmlns:a16="http://schemas.microsoft.com/office/drawing/2014/main" id="{1EF9668E-9586-AF46-B47D-2FBDAE7BB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19" name="Oval 475">
                  <a:extLst>
                    <a:ext uri="{FF2B5EF4-FFF2-40B4-BE49-F238E27FC236}">
                      <a16:creationId xmlns:a16="http://schemas.microsoft.com/office/drawing/2014/main" id="{74A8237C-A10D-0340-B7F6-6FD3CE2D27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0" name="Oval 476">
                  <a:extLst>
                    <a:ext uri="{FF2B5EF4-FFF2-40B4-BE49-F238E27FC236}">
                      <a16:creationId xmlns:a16="http://schemas.microsoft.com/office/drawing/2014/main" id="{325BA48A-6ADD-274F-B6FA-3D59D7838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1" name="Oval 477">
                  <a:extLst>
                    <a:ext uri="{FF2B5EF4-FFF2-40B4-BE49-F238E27FC236}">
                      <a16:creationId xmlns:a16="http://schemas.microsoft.com/office/drawing/2014/main" id="{CBA2C5A7-6672-7143-B7F1-FB772A06F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2" name="Oval 478">
                  <a:extLst>
                    <a:ext uri="{FF2B5EF4-FFF2-40B4-BE49-F238E27FC236}">
                      <a16:creationId xmlns:a16="http://schemas.microsoft.com/office/drawing/2014/main" id="{179F1B80-4076-2849-8405-94606CF01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3" name="Oval 479">
                  <a:extLst>
                    <a:ext uri="{FF2B5EF4-FFF2-40B4-BE49-F238E27FC236}">
                      <a16:creationId xmlns:a16="http://schemas.microsoft.com/office/drawing/2014/main" id="{3248BF4C-0CDB-D743-B8CA-A76EAEAAE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4" name="Oval 480">
                  <a:extLst>
                    <a:ext uri="{FF2B5EF4-FFF2-40B4-BE49-F238E27FC236}">
                      <a16:creationId xmlns:a16="http://schemas.microsoft.com/office/drawing/2014/main" id="{13BA141D-F9B0-F345-B8AB-A0BD10A39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5" name="Oval 481">
                  <a:extLst>
                    <a:ext uri="{FF2B5EF4-FFF2-40B4-BE49-F238E27FC236}">
                      <a16:creationId xmlns:a16="http://schemas.microsoft.com/office/drawing/2014/main" id="{EAE4A934-F33E-9D43-A770-2317004A6B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6" name="Oval 482">
                  <a:extLst>
                    <a:ext uri="{FF2B5EF4-FFF2-40B4-BE49-F238E27FC236}">
                      <a16:creationId xmlns:a16="http://schemas.microsoft.com/office/drawing/2014/main" id="{F212E863-1963-8E48-82DB-4E14AC70A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7" name="Oval 483">
                  <a:extLst>
                    <a:ext uri="{FF2B5EF4-FFF2-40B4-BE49-F238E27FC236}">
                      <a16:creationId xmlns:a16="http://schemas.microsoft.com/office/drawing/2014/main" id="{748A5390-6023-7B46-ADDE-97CFEE167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8" name="Oval 484">
                  <a:extLst>
                    <a:ext uri="{FF2B5EF4-FFF2-40B4-BE49-F238E27FC236}">
                      <a16:creationId xmlns:a16="http://schemas.microsoft.com/office/drawing/2014/main" id="{3E5A3BCD-FEF3-A047-885E-CA35844AE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29" name="Oval 485">
                  <a:extLst>
                    <a:ext uri="{FF2B5EF4-FFF2-40B4-BE49-F238E27FC236}">
                      <a16:creationId xmlns:a16="http://schemas.microsoft.com/office/drawing/2014/main" id="{653C46F6-E2A7-7C46-9355-2C9C432F1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0" name="Oval 486">
                  <a:extLst>
                    <a:ext uri="{FF2B5EF4-FFF2-40B4-BE49-F238E27FC236}">
                      <a16:creationId xmlns:a16="http://schemas.microsoft.com/office/drawing/2014/main" id="{4E6DF00D-E42A-9F47-86F1-B5969AB69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80183" name="Group 487">
              <a:extLst>
                <a:ext uri="{FF2B5EF4-FFF2-40B4-BE49-F238E27FC236}">
                  <a16:creationId xmlns:a16="http://schemas.microsoft.com/office/drawing/2014/main" id="{09392330-581B-F442-978F-2563ACD45D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184" name="Group 488">
                <a:extLst>
                  <a:ext uri="{FF2B5EF4-FFF2-40B4-BE49-F238E27FC236}">
                    <a16:creationId xmlns:a16="http://schemas.microsoft.com/office/drawing/2014/main" id="{338EA40B-6434-1F4C-9DA4-26A6E83FEB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>
                  <a:extLst>
                    <a:ext uri="{FF2B5EF4-FFF2-40B4-BE49-F238E27FC236}">
                      <a16:creationId xmlns:a16="http://schemas.microsoft.com/office/drawing/2014/main" id="{FDD45B0C-764F-9D47-97AA-946A8EF2D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4" name="Oval 490">
                  <a:extLst>
                    <a:ext uri="{FF2B5EF4-FFF2-40B4-BE49-F238E27FC236}">
                      <a16:creationId xmlns:a16="http://schemas.microsoft.com/office/drawing/2014/main" id="{15B90AB9-9443-4144-BDAD-67078A43C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5" name="Oval 491">
                  <a:extLst>
                    <a:ext uri="{FF2B5EF4-FFF2-40B4-BE49-F238E27FC236}">
                      <a16:creationId xmlns:a16="http://schemas.microsoft.com/office/drawing/2014/main" id="{BC4EA5E0-7368-3C43-A698-87ECF7A4F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6" name="Oval 492">
                  <a:extLst>
                    <a:ext uri="{FF2B5EF4-FFF2-40B4-BE49-F238E27FC236}">
                      <a16:creationId xmlns:a16="http://schemas.microsoft.com/office/drawing/2014/main" id="{686D4BC9-08F6-1146-9A8B-FD36C958C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7" name="Oval 493">
                  <a:extLst>
                    <a:ext uri="{FF2B5EF4-FFF2-40B4-BE49-F238E27FC236}">
                      <a16:creationId xmlns:a16="http://schemas.microsoft.com/office/drawing/2014/main" id="{4F52200D-288D-2D43-9106-7810CB39A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8" name="Oval 494">
                  <a:extLst>
                    <a:ext uri="{FF2B5EF4-FFF2-40B4-BE49-F238E27FC236}">
                      <a16:creationId xmlns:a16="http://schemas.microsoft.com/office/drawing/2014/main" id="{869A0146-A57F-D14E-A773-31CF59F1E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39" name="Oval 495">
                  <a:extLst>
                    <a:ext uri="{FF2B5EF4-FFF2-40B4-BE49-F238E27FC236}">
                      <a16:creationId xmlns:a16="http://schemas.microsoft.com/office/drawing/2014/main" id="{B2B4E3B1-EB2C-C643-A6CA-200DDB8F6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0" name="Oval 496">
                  <a:extLst>
                    <a:ext uri="{FF2B5EF4-FFF2-40B4-BE49-F238E27FC236}">
                      <a16:creationId xmlns:a16="http://schemas.microsoft.com/office/drawing/2014/main" id="{0C063D5E-2D95-3A4E-B04D-F62DE5CC8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1" name="Oval 497">
                  <a:extLst>
                    <a:ext uri="{FF2B5EF4-FFF2-40B4-BE49-F238E27FC236}">
                      <a16:creationId xmlns:a16="http://schemas.microsoft.com/office/drawing/2014/main" id="{CF75BB7C-283B-D246-882B-A9544B09B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2" name="Oval 498">
                  <a:extLst>
                    <a:ext uri="{FF2B5EF4-FFF2-40B4-BE49-F238E27FC236}">
                      <a16:creationId xmlns:a16="http://schemas.microsoft.com/office/drawing/2014/main" id="{D2ECB406-74BA-C543-B867-2BCC57BF5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3" name="Oval 499">
                  <a:extLst>
                    <a:ext uri="{FF2B5EF4-FFF2-40B4-BE49-F238E27FC236}">
                      <a16:creationId xmlns:a16="http://schemas.microsoft.com/office/drawing/2014/main" id="{22ECB2E3-16F9-A34A-9D98-5AD932830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4" name="Oval 500">
                  <a:extLst>
                    <a:ext uri="{FF2B5EF4-FFF2-40B4-BE49-F238E27FC236}">
                      <a16:creationId xmlns:a16="http://schemas.microsoft.com/office/drawing/2014/main" id="{4F72B0AE-E14B-4548-89AA-36558ED67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5" name="Oval 501">
                  <a:extLst>
                    <a:ext uri="{FF2B5EF4-FFF2-40B4-BE49-F238E27FC236}">
                      <a16:creationId xmlns:a16="http://schemas.microsoft.com/office/drawing/2014/main" id="{05B31525-6876-D04E-8DCA-D79D57EB3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6" name="Oval 502">
                  <a:extLst>
                    <a:ext uri="{FF2B5EF4-FFF2-40B4-BE49-F238E27FC236}">
                      <a16:creationId xmlns:a16="http://schemas.microsoft.com/office/drawing/2014/main" id="{AAA6B20F-E371-9C41-9589-C6B7FE483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185" name="Group 503">
                <a:extLst>
                  <a:ext uri="{FF2B5EF4-FFF2-40B4-BE49-F238E27FC236}">
                    <a16:creationId xmlns:a16="http://schemas.microsoft.com/office/drawing/2014/main" id="{6CDD8A9E-6CC2-7A4B-A1DF-C3A113F5E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>
                  <a:extLst>
                    <a:ext uri="{FF2B5EF4-FFF2-40B4-BE49-F238E27FC236}">
                      <a16:creationId xmlns:a16="http://schemas.microsoft.com/office/drawing/2014/main" id="{23678DDB-9BEB-8F4A-ABF8-CCBCD29AE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49" name="Oval 505">
                  <a:extLst>
                    <a:ext uri="{FF2B5EF4-FFF2-40B4-BE49-F238E27FC236}">
                      <a16:creationId xmlns:a16="http://schemas.microsoft.com/office/drawing/2014/main" id="{ACC80A64-D1FD-B94E-AF94-1B998106D7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0" name="Oval 506">
                  <a:extLst>
                    <a:ext uri="{FF2B5EF4-FFF2-40B4-BE49-F238E27FC236}">
                      <a16:creationId xmlns:a16="http://schemas.microsoft.com/office/drawing/2014/main" id="{DEEF9B51-FFCD-D143-87AD-7B628E2C8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1" name="Oval 507">
                  <a:extLst>
                    <a:ext uri="{FF2B5EF4-FFF2-40B4-BE49-F238E27FC236}">
                      <a16:creationId xmlns:a16="http://schemas.microsoft.com/office/drawing/2014/main" id="{2543D2AA-0E35-6F46-9F17-B8BCE7F1C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2" name="Oval 508">
                  <a:extLst>
                    <a:ext uri="{FF2B5EF4-FFF2-40B4-BE49-F238E27FC236}">
                      <a16:creationId xmlns:a16="http://schemas.microsoft.com/office/drawing/2014/main" id="{5D11B15A-477B-6E48-83E4-344247A7A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3" name="Oval 509">
                  <a:extLst>
                    <a:ext uri="{FF2B5EF4-FFF2-40B4-BE49-F238E27FC236}">
                      <a16:creationId xmlns:a16="http://schemas.microsoft.com/office/drawing/2014/main" id="{69D3C279-805F-2443-B344-F4CE14AB3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4" name="Oval 510">
                  <a:extLst>
                    <a:ext uri="{FF2B5EF4-FFF2-40B4-BE49-F238E27FC236}">
                      <a16:creationId xmlns:a16="http://schemas.microsoft.com/office/drawing/2014/main" id="{93F5E861-1EFC-CF4A-BC93-E141BC3CB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5" name="Oval 511">
                  <a:extLst>
                    <a:ext uri="{FF2B5EF4-FFF2-40B4-BE49-F238E27FC236}">
                      <a16:creationId xmlns:a16="http://schemas.microsoft.com/office/drawing/2014/main" id="{EFCC9B8B-22BB-A447-BBDA-F639836B3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6" name="Oval 512">
                  <a:extLst>
                    <a:ext uri="{FF2B5EF4-FFF2-40B4-BE49-F238E27FC236}">
                      <a16:creationId xmlns:a16="http://schemas.microsoft.com/office/drawing/2014/main" id="{BF35CF66-4C03-EB41-9A1B-72BEAA4E0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7" name="Oval 513">
                  <a:extLst>
                    <a:ext uri="{FF2B5EF4-FFF2-40B4-BE49-F238E27FC236}">
                      <a16:creationId xmlns:a16="http://schemas.microsoft.com/office/drawing/2014/main" id="{60365383-B5E0-7D43-BD40-FEF324F91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8" name="Oval 514">
                  <a:extLst>
                    <a:ext uri="{FF2B5EF4-FFF2-40B4-BE49-F238E27FC236}">
                      <a16:creationId xmlns:a16="http://schemas.microsoft.com/office/drawing/2014/main" id="{41FC016C-66E0-8446-9B9E-B991F690F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59" name="Oval 515">
                  <a:extLst>
                    <a:ext uri="{FF2B5EF4-FFF2-40B4-BE49-F238E27FC236}">
                      <a16:creationId xmlns:a16="http://schemas.microsoft.com/office/drawing/2014/main" id="{089DCFC7-0A59-A347-A536-03073A9062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60" name="Oval 516">
                  <a:extLst>
                    <a:ext uri="{FF2B5EF4-FFF2-40B4-BE49-F238E27FC236}">
                      <a16:creationId xmlns:a16="http://schemas.microsoft.com/office/drawing/2014/main" id="{F63B50A1-951E-0341-873F-CE81C05AF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672261" name="Oval 517">
                  <a:extLst>
                    <a:ext uri="{FF2B5EF4-FFF2-40B4-BE49-F238E27FC236}">
                      <a16:creationId xmlns:a16="http://schemas.microsoft.com/office/drawing/2014/main" id="{6E60DF0F-F1C8-6045-9AD3-D3FA40EA1B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673532" name="Freeform 764">
            <a:extLst>
              <a:ext uri="{FF2B5EF4-FFF2-40B4-BE49-F238E27FC236}">
                <a16:creationId xmlns:a16="http://schemas.microsoft.com/office/drawing/2014/main" id="{EA2E6970-1CF2-8241-BEAC-5022AB099122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3" name="Rectangle 765">
            <a:extLst>
              <a:ext uri="{FF2B5EF4-FFF2-40B4-BE49-F238E27FC236}">
                <a16:creationId xmlns:a16="http://schemas.microsoft.com/office/drawing/2014/main" id="{A98116C6-451F-C44F-B3C5-D1F8F09BD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34" name="Freeform 766">
            <a:extLst>
              <a:ext uri="{FF2B5EF4-FFF2-40B4-BE49-F238E27FC236}">
                <a16:creationId xmlns:a16="http://schemas.microsoft.com/office/drawing/2014/main" id="{8FEB80AA-793B-C746-A0B6-6C38092409AC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3535" name="AutoShape 767">
            <a:extLst>
              <a:ext uri="{FF2B5EF4-FFF2-40B4-BE49-F238E27FC236}">
                <a16:creationId xmlns:a16="http://schemas.microsoft.com/office/drawing/2014/main" id="{A292AE2A-0521-2147-BF01-0BBC62DD1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36" name="Rectangle 768">
            <a:extLst>
              <a:ext uri="{FF2B5EF4-FFF2-40B4-BE49-F238E27FC236}">
                <a16:creationId xmlns:a16="http://schemas.microsoft.com/office/drawing/2014/main" id="{8344E5C8-5622-1A42-B780-5F4A48BB2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37" name="Rectangle 769">
            <a:extLst>
              <a:ext uri="{FF2B5EF4-FFF2-40B4-BE49-F238E27FC236}">
                <a16:creationId xmlns:a16="http://schemas.microsoft.com/office/drawing/2014/main" id="{BA342D99-65D0-FE42-AE9E-916FB190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38" name="AutoShape 770">
            <a:extLst>
              <a:ext uri="{FF2B5EF4-FFF2-40B4-BE49-F238E27FC236}">
                <a16:creationId xmlns:a16="http://schemas.microsoft.com/office/drawing/2014/main" id="{4750613D-6C40-4943-AA00-848FD1735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39" name="Line 771">
            <a:extLst>
              <a:ext uri="{FF2B5EF4-FFF2-40B4-BE49-F238E27FC236}">
                <a16:creationId xmlns:a16="http://schemas.microsoft.com/office/drawing/2014/main" id="{31E07F55-1D12-D844-BE37-BA6246410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40" name="Line 772">
            <a:extLst>
              <a:ext uri="{FF2B5EF4-FFF2-40B4-BE49-F238E27FC236}">
                <a16:creationId xmlns:a16="http://schemas.microsoft.com/office/drawing/2014/main" id="{EE807A62-9937-A748-85A4-0E4CB38DB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73541" name="Rectangle 773">
            <a:extLst>
              <a:ext uri="{FF2B5EF4-FFF2-40B4-BE49-F238E27FC236}">
                <a16:creationId xmlns:a16="http://schemas.microsoft.com/office/drawing/2014/main" id="{4C90AAE6-D469-B847-B362-14CC73A10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673542" name="Rectangle 774">
            <a:extLst>
              <a:ext uri="{FF2B5EF4-FFF2-40B4-BE49-F238E27FC236}">
                <a16:creationId xmlns:a16="http://schemas.microsoft.com/office/drawing/2014/main" id="{C8B7E489-2714-0B48-888F-4C7EAF4E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3665538"/>
            <a:ext cx="501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   노예</a:t>
            </a:r>
          </a:p>
        </p:txBody>
      </p:sp>
      <p:sp>
        <p:nvSpPr>
          <p:cNvPr id="673543" name="Rectangle 775">
            <a:extLst>
              <a:ext uri="{FF2B5EF4-FFF2-40B4-BE49-F238E27FC236}">
                <a16:creationId xmlns:a16="http://schemas.microsoft.com/office/drawing/2014/main" id="{CBCC0155-B9C8-5440-87D2-9A20EA01D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430</a:t>
            </a:r>
          </a:p>
        </p:txBody>
      </p:sp>
      <p:sp>
        <p:nvSpPr>
          <p:cNvPr id="673547" name="Rectangle 779">
            <a:extLst>
              <a:ext uri="{FF2B5EF4-FFF2-40B4-BE49-F238E27FC236}">
                <a16:creationId xmlns:a16="http://schemas.microsoft.com/office/drawing/2014/main" id="{8D122D6E-BC43-274A-A951-F54566143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61</a:t>
            </a:r>
          </a:p>
        </p:txBody>
      </p:sp>
      <p:grpSp>
        <p:nvGrpSpPr>
          <p:cNvPr id="756103" name="Group 391">
            <a:extLst>
              <a:ext uri="{FF2B5EF4-FFF2-40B4-BE49-F238E27FC236}">
                <a16:creationId xmlns:a16="http://schemas.microsoft.com/office/drawing/2014/main" id="{5D4E4ADB-A094-A344-A4B5-7C673C2E1289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75432" name="Group 392">
              <a:extLst>
                <a:ext uri="{FF2B5EF4-FFF2-40B4-BE49-F238E27FC236}">
                  <a16:creationId xmlns:a16="http://schemas.microsoft.com/office/drawing/2014/main" id="{5E851A63-4845-CF42-A0B4-083907DC15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>
                <a:extLst>
                  <a:ext uri="{FF2B5EF4-FFF2-40B4-BE49-F238E27FC236}">
                    <a16:creationId xmlns:a16="http://schemas.microsoft.com/office/drawing/2014/main" id="{91B9DD29-53AE-DB40-AC2D-714DB22AD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06" name="Oval 394">
                <a:extLst>
                  <a:ext uri="{FF2B5EF4-FFF2-40B4-BE49-F238E27FC236}">
                    <a16:creationId xmlns:a16="http://schemas.microsoft.com/office/drawing/2014/main" id="{B5238CA5-BA22-834F-955F-34D127CE4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07" name="Oval 395">
                <a:extLst>
                  <a:ext uri="{FF2B5EF4-FFF2-40B4-BE49-F238E27FC236}">
                    <a16:creationId xmlns:a16="http://schemas.microsoft.com/office/drawing/2014/main" id="{DFD75E88-C91D-324B-8476-A86C4EA5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08" name="Oval 396">
                <a:extLst>
                  <a:ext uri="{FF2B5EF4-FFF2-40B4-BE49-F238E27FC236}">
                    <a16:creationId xmlns:a16="http://schemas.microsoft.com/office/drawing/2014/main" id="{B70E2D53-4CDF-804D-B965-498C70C06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09" name="Oval 397">
                <a:extLst>
                  <a:ext uri="{FF2B5EF4-FFF2-40B4-BE49-F238E27FC236}">
                    <a16:creationId xmlns:a16="http://schemas.microsoft.com/office/drawing/2014/main" id="{0067E52B-3229-104B-85EB-A0CD1184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0" name="Oval 398">
                <a:extLst>
                  <a:ext uri="{FF2B5EF4-FFF2-40B4-BE49-F238E27FC236}">
                    <a16:creationId xmlns:a16="http://schemas.microsoft.com/office/drawing/2014/main" id="{087C0803-B980-234D-B8AB-3EE838564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1" name="Oval 399">
                <a:extLst>
                  <a:ext uri="{FF2B5EF4-FFF2-40B4-BE49-F238E27FC236}">
                    <a16:creationId xmlns:a16="http://schemas.microsoft.com/office/drawing/2014/main" id="{888BAFE9-97FA-4B45-86C0-186C6967A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2" name="Oval 400">
                <a:extLst>
                  <a:ext uri="{FF2B5EF4-FFF2-40B4-BE49-F238E27FC236}">
                    <a16:creationId xmlns:a16="http://schemas.microsoft.com/office/drawing/2014/main" id="{B14C0B6A-423D-2047-83FE-22F59EE9D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3" name="Oval 401">
                <a:extLst>
                  <a:ext uri="{FF2B5EF4-FFF2-40B4-BE49-F238E27FC236}">
                    <a16:creationId xmlns:a16="http://schemas.microsoft.com/office/drawing/2014/main" id="{61894DA0-440B-014E-B27F-64F22F6A7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4" name="Oval 402">
                <a:extLst>
                  <a:ext uri="{FF2B5EF4-FFF2-40B4-BE49-F238E27FC236}">
                    <a16:creationId xmlns:a16="http://schemas.microsoft.com/office/drawing/2014/main" id="{4B87FFDE-4FB5-C841-B8C8-B8CB0C4A4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5" name="Oval 403">
                <a:extLst>
                  <a:ext uri="{FF2B5EF4-FFF2-40B4-BE49-F238E27FC236}">
                    <a16:creationId xmlns:a16="http://schemas.microsoft.com/office/drawing/2014/main" id="{1CC5FFDA-EA84-0F44-943F-6A56814A6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6" name="Oval 404">
                <a:extLst>
                  <a:ext uri="{FF2B5EF4-FFF2-40B4-BE49-F238E27FC236}">
                    <a16:creationId xmlns:a16="http://schemas.microsoft.com/office/drawing/2014/main" id="{ACD17A75-494E-684F-AC3D-2D21FBB6C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7" name="Oval 405">
                <a:extLst>
                  <a:ext uri="{FF2B5EF4-FFF2-40B4-BE49-F238E27FC236}">
                    <a16:creationId xmlns:a16="http://schemas.microsoft.com/office/drawing/2014/main" id="{15D10B76-E891-1C4F-82F7-ACD401743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18" name="Oval 406">
                <a:extLst>
                  <a:ext uri="{FF2B5EF4-FFF2-40B4-BE49-F238E27FC236}">
                    <a16:creationId xmlns:a16="http://schemas.microsoft.com/office/drawing/2014/main" id="{CB844D45-A552-4A4A-8890-275A8E861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5433" name="Group 407">
              <a:extLst>
                <a:ext uri="{FF2B5EF4-FFF2-40B4-BE49-F238E27FC236}">
                  <a16:creationId xmlns:a16="http://schemas.microsoft.com/office/drawing/2014/main" id="{E856320D-5809-164A-B0C1-6E6F09744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>
                <a:extLst>
                  <a:ext uri="{FF2B5EF4-FFF2-40B4-BE49-F238E27FC236}">
                    <a16:creationId xmlns:a16="http://schemas.microsoft.com/office/drawing/2014/main" id="{459D1777-89E6-D341-AB01-44610C69F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1" name="Oval 409">
                <a:extLst>
                  <a:ext uri="{FF2B5EF4-FFF2-40B4-BE49-F238E27FC236}">
                    <a16:creationId xmlns:a16="http://schemas.microsoft.com/office/drawing/2014/main" id="{0C0F20B1-4A4C-5F41-8EE7-47699C000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2" name="Oval 410">
                <a:extLst>
                  <a:ext uri="{FF2B5EF4-FFF2-40B4-BE49-F238E27FC236}">
                    <a16:creationId xmlns:a16="http://schemas.microsoft.com/office/drawing/2014/main" id="{098BA3EB-020D-1345-A907-838213D5C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3" name="Oval 411">
                <a:extLst>
                  <a:ext uri="{FF2B5EF4-FFF2-40B4-BE49-F238E27FC236}">
                    <a16:creationId xmlns:a16="http://schemas.microsoft.com/office/drawing/2014/main" id="{C60339DE-0B55-644C-8528-7C2D65684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4" name="Oval 412">
                <a:extLst>
                  <a:ext uri="{FF2B5EF4-FFF2-40B4-BE49-F238E27FC236}">
                    <a16:creationId xmlns:a16="http://schemas.microsoft.com/office/drawing/2014/main" id="{E2417A84-CF99-F441-A329-635711B1B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5" name="Oval 413">
                <a:extLst>
                  <a:ext uri="{FF2B5EF4-FFF2-40B4-BE49-F238E27FC236}">
                    <a16:creationId xmlns:a16="http://schemas.microsoft.com/office/drawing/2014/main" id="{D26AB39E-F373-BF43-8D3F-B1AB240A8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6" name="Oval 414">
                <a:extLst>
                  <a:ext uri="{FF2B5EF4-FFF2-40B4-BE49-F238E27FC236}">
                    <a16:creationId xmlns:a16="http://schemas.microsoft.com/office/drawing/2014/main" id="{2A8261FA-F0A4-9C46-902C-3DC50D370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7" name="Oval 415">
                <a:extLst>
                  <a:ext uri="{FF2B5EF4-FFF2-40B4-BE49-F238E27FC236}">
                    <a16:creationId xmlns:a16="http://schemas.microsoft.com/office/drawing/2014/main" id="{AED70F93-5BA1-F646-ABD3-D1437ED0B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8" name="Oval 416">
                <a:extLst>
                  <a:ext uri="{FF2B5EF4-FFF2-40B4-BE49-F238E27FC236}">
                    <a16:creationId xmlns:a16="http://schemas.microsoft.com/office/drawing/2014/main" id="{BB734E88-6A33-A743-A53F-0E4DCA5A0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29" name="Oval 417">
                <a:extLst>
                  <a:ext uri="{FF2B5EF4-FFF2-40B4-BE49-F238E27FC236}">
                    <a16:creationId xmlns:a16="http://schemas.microsoft.com/office/drawing/2014/main" id="{E9A690BD-B7C4-364B-860D-6311275F3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0" name="Oval 418">
                <a:extLst>
                  <a:ext uri="{FF2B5EF4-FFF2-40B4-BE49-F238E27FC236}">
                    <a16:creationId xmlns:a16="http://schemas.microsoft.com/office/drawing/2014/main" id="{A861896B-D63A-904D-B5DC-4EABD7675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1" name="Oval 419">
                <a:extLst>
                  <a:ext uri="{FF2B5EF4-FFF2-40B4-BE49-F238E27FC236}">
                    <a16:creationId xmlns:a16="http://schemas.microsoft.com/office/drawing/2014/main" id="{72096EB3-F681-5648-A9ED-401EA175B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2" name="Oval 420">
                <a:extLst>
                  <a:ext uri="{FF2B5EF4-FFF2-40B4-BE49-F238E27FC236}">
                    <a16:creationId xmlns:a16="http://schemas.microsoft.com/office/drawing/2014/main" id="{DCC38EA5-C589-9D41-9F22-E0E6C2CF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3" name="Oval 421">
                <a:extLst>
                  <a:ext uri="{FF2B5EF4-FFF2-40B4-BE49-F238E27FC236}">
                    <a16:creationId xmlns:a16="http://schemas.microsoft.com/office/drawing/2014/main" id="{2E1DB473-6D92-9640-8CA0-537FC601F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5434" name="Group 422">
              <a:extLst>
                <a:ext uri="{FF2B5EF4-FFF2-40B4-BE49-F238E27FC236}">
                  <a16:creationId xmlns:a16="http://schemas.microsoft.com/office/drawing/2014/main" id="{FC082EA0-47B4-864E-84FC-FBD31F428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>
                <a:extLst>
                  <a:ext uri="{FF2B5EF4-FFF2-40B4-BE49-F238E27FC236}">
                    <a16:creationId xmlns:a16="http://schemas.microsoft.com/office/drawing/2014/main" id="{312A7B52-5393-8A42-B73F-D34550AB2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6" name="Oval 424">
                <a:extLst>
                  <a:ext uri="{FF2B5EF4-FFF2-40B4-BE49-F238E27FC236}">
                    <a16:creationId xmlns:a16="http://schemas.microsoft.com/office/drawing/2014/main" id="{57EF379A-2C23-E342-94C1-ED7E7EA16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7" name="Oval 425">
                <a:extLst>
                  <a:ext uri="{FF2B5EF4-FFF2-40B4-BE49-F238E27FC236}">
                    <a16:creationId xmlns:a16="http://schemas.microsoft.com/office/drawing/2014/main" id="{1E4E2EB0-3A48-0542-98FA-41A969ACB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8" name="Oval 426">
                <a:extLst>
                  <a:ext uri="{FF2B5EF4-FFF2-40B4-BE49-F238E27FC236}">
                    <a16:creationId xmlns:a16="http://schemas.microsoft.com/office/drawing/2014/main" id="{6A343B24-B224-A649-B5BB-C29BCA3A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39" name="Oval 427">
                <a:extLst>
                  <a:ext uri="{FF2B5EF4-FFF2-40B4-BE49-F238E27FC236}">
                    <a16:creationId xmlns:a16="http://schemas.microsoft.com/office/drawing/2014/main" id="{CDD2F852-0C62-3B4B-A443-325794142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0" name="Oval 428">
                <a:extLst>
                  <a:ext uri="{FF2B5EF4-FFF2-40B4-BE49-F238E27FC236}">
                    <a16:creationId xmlns:a16="http://schemas.microsoft.com/office/drawing/2014/main" id="{6C9DAA3F-6D32-E54C-A68F-553A9AB6A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1" name="Oval 429">
                <a:extLst>
                  <a:ext uri="{FF2B5EF4-FFF2-40B4-BE49-F238E27FC236}">
                    <a16:creationId xmlns:a16="http://schemas.microsoft.com/office/drawing/2014/main" id="{FFC823C0-70EB-B448-A16C-7BE2CFF76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2" name="Oval 430">
                <a:extLst>
                  <a:ext uri="{FF2B5EF4-FFF2-40B4-BE49-F238E27FC236}">
                    <a16:creationId xmlns:a16="http://schemas.microsoft.com/office/drawing/2014/main" id="{DAC525A0-8E76-4149-9400-D9A4AEEA7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3" name="Oval 431">
                <a:extLst>
                  <a:ext uri="{FF2B5EF4-FFF2-40B4-BE49-F238E27FC236}">
                    <a16:creationId xmlns:a16="http://schemas.microsoft.com/office/drawing/2014/main" id="{B4B4AE4F-7F3F-E14A-9D85-11CB7ADCE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4" name="Oval 432">
                <a:extLst>
                  <a:ext uri="{FF2B5EF4-FFF2-40B4-BE49-F238E27FC236}">
                    <a16:creationId xmlns:a16="http://schemas.microsoft.com/office/drawing/2014/main" id="{8CDDCD94-5173-7E44-B1A0-9C8CDBA0C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5" name="Oval 433">
                <a:extLst>
                  <a:ext uri="{FF2B5EF4-FFF2-40B4-BE49-F238E27FC236}">
                    <a16:creationId xmlns:a16="http://schemas.microsoft.com/office/drawing/2014/main" id="{56202D8B-98CB-AB4E-8DBF-0754C902E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6" name="Oval 434">
                <a:extLst>
                  <a:ext uri="{FF2B5EF4-FFF2-40B4-BE49-F238E27FC236}">
                    <a16:creationId xmlns:a16="http://schemas.microsoft.com/office/drawing/2014/main" id="{3BEC07C1-AB83-1644-A2D2-B021BA223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7" name="Oval 435">
                <a:extLst>
                  <a:ext uri="{FF2B5EF4-FFF2-40B4-BE49-F238E27FC236}">
                    <a16:creationId xmlns:a16="http://schemas.microsoft.com/office/drawing/2014/main" id="{3A35D153-8DFD-2E4B-967C-1C35C729B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148" name="Oval 436">
                <a:extLst>
                  <a:ext uri="{FF2B5EF4-FFF2-40B4-BE49-F238E27FC236}">
                    <a16:creationId xmlns:a16="http://schemas.microsoft.com/office/drawing/2014/main" id="{10949616-333D-364A-8539-77582FC5A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5435" name="Group 437">
              <a:extLst>
                <a:ext uri="{FF2B5EF4-FFF2-40B4-BE49-F238E27FC236}">
                  <a16:creationId xmlns:a16="http://schemas.microsoft.com/office/drawing/2014/main" id="{566334C9-8661-384C-B832-5925A28E1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090" name="Group 438">
                <a:extLst>
                  <a:ext uri="{FF2B5EF4-FFF2-40B4-BE49-F238E27FC236}">
                    <a16:creationId xmlns:a16="http://schemas.microsoft.com/office/drawing/2014/main" id="{06903BE9-0741-354F-A3E9-2503C30792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>
                  <a:extLst>
                    <a:ext uri="{FF2B5EF4-FFF2-40B4-BE49-F238E27FC236}">
                      <a16:creationId xmlns:a16="http://schemas.microsoft.com/office/drawing/2014/main" id="{547B3F04-442B-A740-9629-3730AB384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2" name="Oval 440">
                  <a:extLst>
                    <a:ext uri="{FF2B5EF4-FFF2-40B4-BE49-F238E27FC236}">
                      <a16:creationId xmlns:a16="http://schemas.microsoft.com/office/drawing/2014/main" id="{11A8B3C1-CD81-0E49-88EA-D5B35A0CE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3" name="Oval 441">
                  <a:extLst>
                    <a:ext uri="{FF2B5EF4-FFF2-40B4-BE49-F238E27FC236}">
                      <a16:creationId xmlns:a16="http://schemas.microsoft.com/office/drawing/2014/main" id="{E5F00ED1-7EE4-6B45-B58D-76D090074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4" name="Oval 442">
                  <a:extLst>
                    <a:ext uri="{FF2B5EF4-FFF2-40B4-BE49-F238E27FC236}">
                      <a16:creationId xmlns:a16="http://schemas.microsoft.com/office/drawing/2014/main" id="{C10E628B-83BB-A64C-858B-C0FB89AB3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5" name="Oval 443">
                  <a:extLst>
                    <a:ext uri="{FF2B5EF4-FFF2-40B4-BE49-F238E27FC236}">
                      <a16:creationId xmlns:a16="http://schemas.microsoft.com/office/drawing/2014/main" id="{F328F593-9EA6-2C43-89CA-6453FA98CA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6" name="Oval 444">
                  <a:extLst>
                    <a:ext uri="{FF2B5EF4-FFF2-40B4-BE49-F238E27FC236}">
                      <a16:creationId xmlns:a16="http://schemas.microsoft.com/office/drawing/2014/main" id="{ECDB46C3-A0E6-5440-A273-D451743F1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7" name="Oval 445">
                  <a:extLst>
                    <a:ext uri="{FF2B5EF4-FFF2-40B4-BE49-F238E27FC236}">
                      <a16:creationId xmlns:a16="http://schemas.microsoft.com/office/drawing/2014/main" id="{902D4DE8-90C7-BE4D-88F8-D29A3456B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8" name="Oval 446">
                  <a:extLst>
                    <a:ext uri="{FF2B5EF4-FFF2-40B4-BE49-F238E27FC236}">
                      <a16:creationId xmlns:a16="http://schemas.microsoft.com/office/drawing/2014/main" id="{046D7AFC-54C8-334A-9E4A-722272FFB0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59" name="Oval 447">
                  <a:extLst>
                    <a:ext uri="{FF2B5EF4-FFF2-40B4-BE49-F238E27FC236}">
                      <a16:creationId xmlns:a16="http://schemas.microsoft.com/office/drawing/2014/main" id="{25FE9398-6112-AF49-B607-11F4047A7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0" name="Oval 448">
                  <a:extLst>
                    <a:ext uri="{FF2B5EF4-FFF2-40B4-BE49-F238E27FC236}">
                      <a16:creationId xmlns:a16="http://schemas.microsoft.com/office/drawing/2014/main" id="{0A82DCB7-F009-2B44-9907-764ABC730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1" name="Oval 449">
                  <a:extLst>
                    <a:ext uri="{FF2B5EF4-FFF2-40B4-BE49-F238E27FC236}">
                      <a16:creationId xmlns:a16="http://schemas.microsoft.com/office/drawing/2014/main" id="{81E27464-A747-8E41-B605-D44AB95F9B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2" name="Oval 450">
                  <a:extLst>
                    <a:ext uri="{FF2B5EF4-FFF2-40B4-BE49-F238E27FC236}">
                      <a16:creationId xmlns:a16="http://schemas.microsoft.com/office/drawing/2014/main" id="{19528B1D-13ED-8646-A31F-BA0D4BE79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3" name="Oval 451">
                  <a:extLst>
                    <a:ext uri="{FF2B5EF4-FFF2-40B4-BE49-F238E27FC236}">
                      <a16:creationId xmlns:a16="http://schemas.microsoft.com/office/drawing/2014/main" id="{652D7C9B-5BE6-6D43-BD41-34F521F7C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4" name="Oval 452">
                  <a:extLst>
                    <a:ext uri="{FF2B5EF4-FFF2-40B4-BE49-F238E27FC236}">
                      <a16:creationId xmlns:a16="http://schemas.microsoft.com/office/drawing/2014/main" id="{DCDB05FF-424E-D24D-B655-D6BA77747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091" name="Group 453">
                <a:extLst>
                  <a:ext uri="{FF2B5EF4-FFF2-40B4-BE49-F238E27FC236}">
                    <a16:creationId xmlns:a16="http://schemas.microsoft.com/office/drawing/2014/main" id="{0C1F4CD1-ADCA-6343-9BC9-4DA9ED99C6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>
                  <a:extLst>
                    <a:ext uri="{FF2B5EF4-FFF2-40B4-BE49-F238E27FC236}">
                      <a16:creationId xmlns:a16="http://schemas.microsoft.com/office/drawing/2014/main" id="{8F7FB634-E7A3-414A-97D2-A3E3269DB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7" name="Oval 455">
                  <a:extLst>
                    <a:ext uri="{FF2B5EF4-FFF2-40B4-BE49-F238E27FC236}">
                      <a16:creationId xmlns:a16="http://schemas.microsoft.com/office/drawing/2014/main" id="{069D1D4E-44FB-B54A-91EA-4CBFF93F7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8" name="Oval 456">
                  <a:extLst>
                    <a:ext uri="{FF2B5EF4-FFF2-40B4-BE49-F238E27FC236}">
                      <a16:creationId xmlns:a16="http://schemas.microsoft.com/office/drawing/2014/main" id="{88274C86-852F-F547-A17A-48E1BA66E7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69" name="Oval 457">
                  <a:extLst>
                    <a:ext uri="{FF2B5EF4-FFF2-40B4-BE49-F238E27FC236}">
                      <a16:creationId xmlns:a16="http://schemas.microsoft.com/office/drawing/2014/main" id="{6E5D1561-C225-9A49-A1EC-6DAF14618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0" name="Oval 458">
                  <a:extLst>
                    <a:ext uri="{FF2B5EF4-FFF2-40B4-BE49-F238E27FC236}">
                      <a16:creationId xmlns:a16="http://schemas.microsoft.com/office/drawing/2014/main" id="{98EFDEA5-9C41-3C48-B667-B42719B5F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1" name="Oval 459">
                  <a:extLst>
                    <a:ext uri="{FF2B5EF4-FFF2-40B4-BE49-F238E27FC236}">
                      <a16:creationId xmlns:a16="http://schemas.microsoft.com/office/drawing/2014/main" id="{94052FEE-9188-704F-9CBB-9888C4D70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2" name="Oval 460">
                  <a:extLst>
                    <a:ext uri="{FF2B5EF4-FFF2-40B4-BE49-F238E27FC236}">
                      <a16:creationId xmlns:a16="http://schemas.microsoft.com/office/drawing/2014/main" id="{B84D65A9-93C9-4741-86AC-FBD4A5905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3" name="Oval 461">
                  <a:extLst>
                    <a:ext uri="{FF2B5EF4-FFF2-40B4-BE49-F238E27FC236}">
                      <a16:creationId xmlns:a16="http://schemas.microsoft.com/office/drawing/2014/main" id="{90D2B561-D8A7-9E4C-8CBC-E89E07291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4" name="Oval 462">
                  <a:extLst>
                    <a:ext uri="{FF2B5EF4-FFF2-40B4-BE49-F238E27FC236}">
                      <a16:creationId xmlns:a16="http://schemas.microsoft.com/office/drawing/2014/main" id="{776AF38F-EBD6-894A-8FF3-8C4507B535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5" name="Oval 463">
                  <a:extLst>
                    <a:ext uri="{FF2B5EF4-FFF2-40B4-BE49-F238E27FC236}">
                      <a16:creationId xmlns:a16="http://schemas.microsoft.com/office/drawing/2014/main" id="{2CC5A260-23B1-2243-8739-9489A7625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6" name="Oval 464">
                  <a:extLst>
                    <a:ext uri="{FF2B5EF4-FFF2-40B4-BE49-F238E27FC236}">
                      <a16:creationId xmlns:a16="http://schemas.microsoft.com/office/drawing/2014/main" id="{76DE3DE0-21DC-CF44-A048-D3F1F84898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7" name="Oval 465">
                  <a:extLst>
                    <a:ext uri="{FF2B5EF4-FFF2-40B4-BE49-F238E27FC236}">
                      <a16:creationId xmlns:a16="http://schemas.microsoft.com/office/drawing/2014/main" id="{452C6844-E0F9-714A-BD01-4659C77B0B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8" name="Oval 466">
                  <a:extLst>
                    <a:ext uri="{FF2B5EF4-FFF2-40B4-BE49-F238E27FC236}">
                      <a16:creationId xmlns:a16="http://schemas.microsoft.com/office/drawing/2014/main" id="{2917D819-D618-C740-A35D-E902A9A8C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79" name="Oval 467">
                  <a:extLst>
                    <a:ext uri="{FF2B5EF4-FFF2-40B4-BE49-F238E27FC236}">
                      <a16:creationId xmlns:a16="http://schemas.microsoft.com/office/drawing/2014/main" id="{57C5B491-69FA-DC48-93C6-9134CE9C7C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36" name="Group 468">
              <a:extLst>
                <a:ext uri="{FF2B5EF4-FFF2-40B4-BE49-F238E27FC236}">
                  <a16:creationId xmlns:a16="http://schemas.microsoft.com/office/drawing/2014/main" id="{17851F7E-9D75-A647-828C-D6D2FBA0D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060" name="Group 469">
                <a:extLst>
                  <a:ext uri="{FF2B5EF4-FFF2-40B4-BE49-F238E27FC236}">
                    <a16:creationId xmlns:a16="http://schemas.microsoft.com/office/drawing/2014/main" id="{F89F41D9-A0BA-E84D-93EB-89844CB6AB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>
                  <a:extLst>
                    <a:ext uri="{FF2B5EF4-FFF2-40B4-BE49-F238E27FC236}">
                      <a16:creationId xmlns:a16="http://schemas.microsoft.com/office/drawing/2014/main" id="{E660D0F3-A741-974B-BB0C-496B2FF12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3" name="Oval 471">
                  <a:extLst>
                    <a:ext uri="{FF2B5EF4-FFF2-40B4-BE49-F238E27FC236}">
                      <a16:creationId xmlns:a16="http://schemas.microsoft.com/office/drawing/2014/main" id="{EE2DE631-32CB-FB44-BA05-DC858D0767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4" name="Oval 472">
                  <a:extLst>
                    <a:ext uri="{FF2B5EF4-FFF2-40B4-BE49-F238E27FC236}">
                      <a16:creationId xmlns:a16="http://schemas.microsoft.com/office/drawing/2014/main" id="{B82677B1-98EF-2742-97FF-060585812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5" name="Oval 473">
                  <a:extLst>
                    <a:ext uri="{FF2B5EF4-FFF2-40B4-BE49-F238E27FC236}">
                      <a16:creationId xmlns:a16="http://schemas.microsoft.com/office/drawing/2014/main" id="{A4A4A3C6-AE1B-0245-BFB0-73DC70FA9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6" name="Oval 474">
                  <a:extLst>
                    <a:ext uri="{FF2B5EF4-FFF2-40B4-BE49-F238E27FC236}">
                      <a16:creationId xmlns:a16="http://schemas.microsoft.com/office/drawing/2014/main" id="{53C22FCC-0A37-794E-83C2-42C32B010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7" name="Oval 475">
                  <a:extLst>
                    <a:ext uri="{FF2B5EF4-FFF2-40B4-BE49-F238E27FC236}">
                      <a16:creationId xmlns:a16="http://schemas.microsoft.com/office/drawing/2014/main" id="{7156B049-2650-7949-AFC6-DF1FC0D8E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8" name="Oval 476">
                  <a:extLst>
                    <a:ext uri="{FF2B5EF4-FFF2-40B4-BE49-F238E27FC236}">
                      <a16:creationId xmlns:a16="http://schemas.microsoft.com/office/drawing/2014/main" id="{285FD3DA-F916-D043-AE8E-EA226780A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89" name="Oval 477">
                  <a:extLst>
                    <a:ext uri="{FF2B5EF4-FFF2-40B4-BE49-F238E27FC236}">
                      <a16:creationId xmlns:a16="http://schemas.microsoft.com/office/drawing/2014/main" id="{1742DA15-7C03-D74B-8618-CC731B28E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0" name="Oval 478">
                  <a:extLst>
                    <a:ext uri="{FF2B5EF4-FFF2-40B4-BE49-F238E27FC236}">
                      <a16:creationId xmlns:a16="http://schemas.microsoft.com/office/drawing/2014/main" id="{8E3AF8F2-4C60-DC43-9588-9F740CFD3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1" name="Oval 479">
                  <a:extLst>
                    <a:ext uri="{FF2B5EF4-FFF2-40B4-BE49-F238E27FC236}">
                      <a16:creationId xmlns:a16="http://schemas.microsoft.com/office/drawing/2014/main" id="{F8E23E48-4C27-3D42-B00D-254CA28FE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2" name="Oval 480">
                  <a:extLst>
                    <a:ext uri="{FF2B5EF4-FFF2-40B4-BE49-F238E27FC236}">
                      <a16:creationId xmlns:a16="http://schemas.microsoft.com/office/drawing/2014/main" id="{052964A5-6981-C242-9753-61E52B9C2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3" name="Oval 481">
                  <a:extLst>
                    <a:ext uri="{FF2B5EF4-FFF2-40B4-BE49-F238E27FC236}">
                      <a16:creationId xmlns:a16="http://schemas.microsoft.com/office/drawing/2014/main" id="{4B9C6FB9-AB21-2346-82EB-50B852CA4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4" name="Oval 482">
                  <a:extLst>
                    <a:ext uri="{FF2B5EF4-FFF2-40B4-BE49-F238E27FC236}">
                      <a16:creationId xmlns:a16="http://schemas.microsoft.com/office/drawing/2014/main" id="{8B5BBA58-106D-F145-B958-6F1AB3D772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5" name="Oval 483">
                  <a:extLst>
                    <a:ext uri="{FF2B5EF4-FFF2-40B4-BE49-F238E27FC236}">
                      <a16:creationId xmlns:a16="http://schemas.microsoft.com/office/drawing/2014/main" id="{2262424E-CFA2-EC4A-9BC9-465AADDD9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061" name="Group 484">
                <a:extLst>
                  <a:ext uri="{FF2B5EF4-FFF2-40B4-BE49-F238E27FC236}">
                    <a16:creationId xmlns:a16="http://schemas.microsoft.com/office/drawing/2014/main" id="{94B0D388-ABF0-EB49-BE0B-13DF951CB7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>
                  <a:extLst>
                    <a:ext uri="{FF2B5EF4-FFF2-40B4-BE49-F238E27FC236}">
                      <a16:creationId xmlns:a16="http://schemas.microsoft.com/office/drawing/2014/main" id="{11831096-3A53-8B43-8728-D9618A4E1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8" name="Oval 486">
                  <a:extLst>
                    <a:ext uri="{FF2B5EF4-FFF2-40B4-BE49-F238E27FC236}">
                      <a16:creationId xmlns:a16="http://schemas.microsoft.com/office/drawing/2014/main" id="{D0CCA5B0-DFB6-0549-A21E-4E648FDBF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199" name="Oval 487">
                  <a:extLst>
                    <a:ext uri="{FF2B5EF4-FFF2-40B4-BE49-F238E27FC236}">
                      <a16:creationId xmlns:a16="http://schemas.microsoft.com/office/drawing/2014/main" id="{A3AE66F3-EEEC-2644-A30B-40AA61710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0" name="Oval 488">
                  <a:extLst>
                    <a:ext uri="{FF2B5EF4-FFF2-40B4-BE49-F238E27FC236}">
                      <a16:creationId xmlns:a16="http://schemas.microsoft.com/office/drawing/2014/main" id="{24CDB955-08B0-E84C-87B8-CA95E50741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1" name="Oval 489">
                  <a:extLst>
                    <a:ext uri="{FF2B5EF4-FFF2-40B4-BE49-F238E27FC236}">
                      <a16:creationId xmlns:a16="http://schemas.microsoft.com/office/drawing/2014/main" id="{71D50B41-4301-4D45-9D96-BD820F670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2" name="Oval 490">
                  <a:extLst>
                    <a:ext uri="{FF2B5EF4-FFF2-40B4-BE49-F238E27FC236}">
                      <a16:creationId xmlns:a16="http://schemas.microsoft.com/office/drawing/2014/main" id="{56B78443-6C27-0646-B443-17B929C7E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3" name="Oval 491">
                  <a:extLst>
                    <a:ext uri="{FF2B5EF4-FFF2-40B4-BE49-F238E27FC236}">
                      <a16:creationId xmlns:a16="http://schemas.microsoft.com/office/drawing/2014/main" id="{0D5CBFF0-E6BF-AD44-9F1F-F158A88F6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4" name="Oval 492">
                  <a:extLst>
                    <a:ext uri="{FF2B5EF4-FFF2-40B4-BE49-F238E27FC236}">
                      <a16:creationId xmlns:a16="http://schemas.microsoft.com/office/drawing/2014/main" id="{04CBBD41-5606-774F-AC53-86487A0E0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5" name="Oval 493">
                  <a:extLst>
                    <a:ext uri="{FF2B5EF4-FFF2-40B4-BE49-F238E27FC236}">
                      <a16:creationId xmlns:a16="http://schemas.microsoft.com/office/drawing/2014/main" id="{DDEE123D-896E-7A48-85C8-7F57709F4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6" name="Oval 494">
                  <a:extLst>
                    <a:ext uri="{FF2B5EF4-FFF2-40B4-BE49-F238E27FC236}">
                      <a16:creationId xmlns:a16="http://schemas.microsoft.com/office/drawing/2014/main" id="{0DE787FD-CE49-2447-A9F4-7CFCC1927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7" name="Oval 495">
                  <a:extLst>
                    <a:ext uri="{FF2B5EF4-FFF2-40B4-BE49-F238E27FC236}">
                      <a16:creationId xmlns:a16="http://schemas.microsoft.com/office/drawing/2014/main" id="{4CBBB715-C08E-2D49-A637-90955FB2E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8" name="Oval 496">
                  <a:extLst>
                    <a:ext uri="{FF2B5EF4-FFF2-40B4-BE49-F238E27FC236}">
                      <a16:creationId xmlns:a16="http://schemas.microsoft.com/office/drawing/2014/main" id="{CF977DB5-2EE9-4B42-A6F2-96061F1F58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09" name="Oval 497">
                  <a:extLst>
                    <a:ext uri="{FF2B5EF4-FFF2-40B4-BE49-F238E27FC236}">
                      <a16:creationId xmlns:a16="http://schemas.microsoft.com/office/drawing/2014/main" id="{8CF10AE3-0316-AD4A-9DDE-0D297BE59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0" name="Oval 498">
                  <a:extLst>
                    <a:ext uri="{FF2B5EF4-FFF2-40B4-BE49-F238E27FC236}">
                      <a16:creationId xmlns:a16="http://schemas.microsoft.com/office/drawing/2014/main" id="{04D15B29-62A4-6C46-95C3-B65F3C342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37" name="Group 499">
              <a:extLst>
                <a:ext uri="{FF2B5EF4-FFF2-40B4-BE49-F238E27FC236}">
                  <a16:creationId xmlns:a16="http://schemas.microsoft.com/office/drawing/2014/main" id="{963A28F0-4B49-B446-9944-926C7EF6B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030" name="Group 500">
                <a:extLst>
                  <a:ext uri="{FF2B5EF4-FFF2-40B4-BE49-F238E27FC236}">
                    <a16:creationId xmlns:a16="http://schemas.microsoft.com/office/drawing/2014/main" id="{8ADE2607-82EA-3947-815A-1F48BCD8A7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>
                  <a:extLst>
                    <a:ext uri="{FF2B5EF4-FFF2-40B4-BE49-F238E27FC236}">
                      <a16:creationId xmlns:a16="http://schemas.microsoft.com/office/drawing/2014/main" id="{871FF346-7859-284F-A006-7D5CB2C6A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4" name="Oval 502">
                  <a:extLst>
                    <a:ext uri="{FF2B5EF4-FFF2-40B4-BE49-F238E27FC236}">
                      <a16:creationId xmlns:a16="http://schemas.microsoft.com/office/drawing/2014/main" id="{049FC6B4-C2CB-5D4B-8D1A-75D83126A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5" name="Oval 503">
                  <a:extLst>
                    <a:ext uri="{FF2B5EF4-FFF2-40B4-BE49-F238E27FC236}">
                      <a16:creationId xmlns:a16="http://schemas.microsoft.com/office/drawing/2014/main" id="{FD35B6B4-21DD-0942-B51A-A6A627CE2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6" name="Oval 504">
                  <a:extLst>
                    <a:ext uri="{FF2B5EF4-FFF2-40B4-BE49-F238E27FC236}">
                      <a16:creationId xmlns:a16="http://schemas.microsoft.com/office/drawing/2014/main" id="{0D06ECAE-C182-1A42-9C93-EE268ECE83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7" name="Oval 505">
                  <a:extLst>
                    <a:ext uri="{FF2B5EF4-FFF2-40B4-BE49-F238E27FC236}">
                      <a16:creationId xmlns:a16="http://schemas.microsoft.com/office/drawing/2014/main" id="{BA36FCAD-3223-9C4C-A558-D0A1249095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8" name="Oval 506">
                  <a:extLst>
                    <a:ext uri="{FF2B5EF4-FFF2-40B4-BE49-F238E27FC236}">
                      <a16:creationId xmlns:a16="http://schemas.microsoft.com/office/drawing/2014/main" id="{58EF0C03-310F-384A-B921-EBD4A4594E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19" name="Oval 507">
                  <a:extLst>
                    <a:ext uri="{FF2B5EF4-FFF2-40B4-BE49-F238E27FC236}">
                      <a16:creationId xmlns:a16="http://schemas.microsoft.com/office/drawing/2014/main" id="{759C37FA-D235-6B42-9BF4-487D4895D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0" name="Oval 508">
                  <a:extLst>
                    <a:ext uri="{FF2B5EF4-FFF2-40B4-BE49-F238E27FC236}">
                      <a16:creationId xmlns:a16="http://schemas.microsoft.com/office/drawing/2014/main" id="{337BD1F2-D0D5-6D46-A47A-5F348F519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1" name="Oval 509">
                  <a:extLst>
                    <a:ext uri="{FF2B5EF4-FFF2-40B4-BE49-F238E27FC236}">
                      <a16:creationId xmlns:a16="http://schemas.microsoft.com/office/drawing/2014/main" id="{5A0B11DB-2163-364D-9FAC-E8CD30794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2" name="Oval 510">
                  <a:extLst>
                    <a:ext uri="{FF2B5EF4-FFF2-40B4-BE49-F238E27FC236}">
                      <a16:creationId xmlns:a16="http://schemas.microsoft.com/office/drawing/2014/main" id="{0F134C05-F271-2946-9CE3-ECA573212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3" name="Oval 511">
                  <a:extLst>
                    <a:ext uri="{FF2B5EF4-FFF2-40B4-BE49-F238E27FC236}">
                      <a16:creationId xmlns:a16="http://schemas.microsoft.com/office/drawing/2014/main" id="{CCF2DD0F-AEBC-4745-B94E-32BF7D272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4" name="Oval 512">
                  <a:extLst>
                    <a:ext uri="{FF2B5EF4-FFF2-40B4-BE49-F238E27FC236}">
                      <a16:creationId xmlns:a16="http://schemas.microsoft.com/office/drawing/2014/main" id="{320FE456-FA19-BC4B-ADF1-958B77061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5" name="Oval 513">
                  <a:extLst>
                    <a:ext uri="{FF2B5EF4-FFF2-40B4-BE49-F238E27FC236}">
                      <a16:creationId xmlns:a16="http://schemas.microsoft.com/office/drawing/2014/main" id="{5113BC1E-81B4-844D-BB5D-6D727D651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6" name="Oval 514">
                  <a:extLst>
                    <a:ext uri="{FF2B5EF4-FFF2-40B4-BE49-F238E27FC236}">
                      <a16:creationId xmlns:a16="http://schemas.microsoft.com/office/drawing/2014/main" id="{B4EB7C8F-4E35-6340-81FC-D3BB47068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031" name="Group 515">
                <a:extLst>
                  <a:ext uri="{FF2B5EF4-FFF2-40B4-BE49-F238E27FC236}">
                    <a16:creationId xmlns:a16="http://schemas.microsoft.com/office/drawing/2014/main" id="{D2CFC2CB-0801-A946-AD1A-32735364D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>
                  <a:extLst>
                    <a:ext uri="{FF2B5EF4-FFF2-40B4-BE49-F238E27FC236}">
                      <a16:creationId xmlns:a16="http://schemas.microsoft.com/office/drawing/2014/main" id="{7D76EF1A-ABBE-7C48-ACAA-F6489D7D1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29" name="Oval 517">
                  <a:extLst>
                    <a:ext uri="{FF2B5EF4-FFF2-40B4-BE49-F238E27FC236}">
                      <a16:creationId xmlns:a16="http://schemas.microsoft.com/office/drawing/2014/main" id="{9823BE2A-0D40-2840-83EF-86D2C53FF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0" name="Oval 518">
                  <a:extLst>
                    <a:ext uri="{FF2B5EF4-FFF2-40B4-BE49-F238E27FC236}">
                      <a16:creationId xmlns:a16="http://schemas.microsoft.com/office/drawing/2014/main" id="{B1E46C2E-DEC9-DB41-8488-3E539712B7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1" name="Oval 519">
                  <a:extLst>
                    <a:ext uri="{FF2B5EF4-FFF2-40B4-BE49-F238E27FC236}">
                      <a16:creationId xmlns:a16="http://schemas.microsoft.com/office/drawing/2014/main" id="{4BF51A35-478A-A34A-894D-2AFC14F92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2" name="Oval 520">
                  <a:extLst>
                    <a:ext uri="{FF2B5EF4-FFF2-40B4-BE49-F238E27FC236}">
                      <a16:creationId xmlns:a16="http://schemas.microsoft.com/office/drawing/2014/main" id="{A509A59D-2E18-EC42-985A-18F5883F4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3" name="Oval 521">
                  <a:extLst>
                    <a:ext uri="{FF2B5EF4-FFF2-40B4-BE49-F238E27FC236}">
                      <a16:creationId xmlns:a16="http://schemas.microsoft.com/office/drawing/2014/main" id="{781683EA-B7C6-3445-AB75-91D326939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4" name="Oval 522">
                  <a:extLst>
                    <a:ext uri="{FF2B5EF4-FFF2-40B4-BE49-F238E27FC236}">
                      <a16:creationId xmlns:a16="http://schemas.microsoft.com/office/drawing/2014/main" id="{FFFCA3D2-91B5-694D-A74E-4D41860F8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5" name="Oval 523">
                  <a:extLst>
                    <a:ext uri="{FF2B5EF4-FFF2-40B4-BE49-F238E27FC236}">
                      <a16:creationId xmlns:a16="http://schemas.microsoft.com/office/drawing/2014/main" id="{3A144812-FE49-D44C-AB3F-AF4CB22F2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6" name="Oval 524">
                  <a:extLst>
                    <a:ext uri="{FF2B5EF4-FFF2-40B4-BE49-F238E27FC236}">
                      <a16:creationId xmlns:a16="http://schemas.microsoft.com/office/drawing/2014/main" id="{F398D0A4-5B34-B645-98B7-B4CBF6D0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7" name="Oval 525">
                  <a:extLst>
                    <a:ext uri="{FF2B5EF4-FFF2-40B4-BE49-F238E27FC236}">
                      <a16:creationId xmlns:a16="http://schemas.microsoft.com/office/drawing/2014/main" id="{B2BCADA2-7EFA-BD46-8676-5D407A0019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8" name="Oval 526">
                  <a:extLst>
                    <a:ext uri="{FF2B5EF4-FFF2-40B4-BE49-F238E27FC236}">
                      <a16:creationId xmlns:a16="http://schemas.microsoft.com/office/drawing/2014/main" id="{122E5345-A742-2840-A9D0-B87BC1EA55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39" name="Oval 527">
                  <a:extLst>
                    <a:ext uri="{FF2B5EF4-FFF2-40B4-BE49-F238E27FC236}">
                      <a16:creationId xmlns:a16="http://schemas.microsoft.com/office/drawing/2014/main" id="{48B33351-B109-DE4E-9722-0CE29DF9C7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0" name="Oval 528">
                  <a:extLst>
                    <a:ext uri="{FF2B5EF4-FFF2-40B4-BE49-F238E27FC236}">
                      <a16:creationId xmlns:a16="http://schemas.microsoft.com/office/drawing/2014/main" id="{662C39EB-E4AA-B54D-B96A-778B74770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1" name="Oval 529">
                  <a:extLst>
                    <a:ext uri="{FF2B5EF4-FFF2-40B4-BE49-F238E27FC236}">
                      <a16:creationId xmlns:a16="http://schemas.microsoft.com/office/drawing/2014/main" id="{7F36300E-1CBB-F34D-A9B6-31C02B0BA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38" name="Group 530">
              <a:extLst>
                <a:ext uri="{FF2B5EF4-FFF2-40B4-BE49-F238E27FC236}">
                  <a16:creationId xmlns:a16="http://schemas.microsoft.com/office/drawing/2014/main" id="{D0B69D8A-2D52-0644-B9D0-A7ABF3FBD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000" name="Group 531">
                <a:extLst>
                  <a:ext uri="{FF2B5EF4-FFF2-40B4-BE49-F238E27FC236}">
                    <a16:creationId xmlns:a16="http://schemas.microsoft.com/office/drawing/2014/main" id="{117C7500-CE35-3F41-BB08-62B0A83072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>
                  <a:extLst>
                    <a:ext uri="{FF2B5EF4-FFF2-40B4-BE49-F238E27FC236}">
                      <a16:creationId xmlns:a16="http://schemas.microsoft.com/office/drawing/2014/main" id="{A6C86A66-F731-EE46-8738-BD1DAAFB4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5" name="Oval 533">
                  <a:extLst>
                    <a:ext uri="{FF2B5EF4-FFF2-40B4-BE49-F238E27FC236}">
                      <a16:creationId xmlns:a16="http://schemas.microsoft.com/office/drawing/2014/main" id="{38CA757B-262A-C541-8474-4117C26C4B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6" name="Oval 534">
                  <a:extLst>
                    <a:ext uri="{FF2B5EF4-FFF2-40B4-BE49-F238E27FC236}">
                      <a16:creationId xmlns:a16="http://schemas.microsoft.com/office/drawing/2014/main" id="{B48263D0-6F01-8545-9589-5508D980A2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7" name="Oval 535">
                  <a:extLst>
                    <a:ext uri="{FF2B5EF4-FFF2-40B4-BE49-F238E27FC236}">
                      <a16:creationId xmlns:a16="http://schemas.microsoft.com/office/drawing/2014/main" id="{9EBDBBF1-BC0C-6C45-8AD3-3C248B56C0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8" name="Oval 536">
                  <a:extLst>
                    <a:ext uri="{FF2B5EF4-FFF2-40B4-BE49-F238E27FC236}">
                      <a16:creationId xmlns:a16="http://schemas.microsoft.com/office/drawing/2014/main" id="{ADC1A824-CA2F-EF4A-8E94-B8FD9D00E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49" name="Oval 537">
                  <a:extLst>
                    <a:ext uri="{FF2B5EF4-FFF2-40B4-BE49-F238E27FC236}">
                      <a16:creationId xmlns:a16="http://schemas.microsoft.com/office/drawing/2014/main" id="{70319E37-2FA4-6B49-978A-3412D4651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0" name="Oval 538">
                  <a:extLst>
                    <a:ext uri="{FF2B5EF4-FFF2-40B4-BE49-F238E27FC236}">
                      <a16:creationId xmlns:a16="http://schemas.microsoft.com/office/drawing/2014/main" id="{302D7348-B959-7540-ADCC-5983436F5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1" name="Oval 539">
                  <a:extLst>
                    <a:ext uri="{FF2B5EF4-FFF2-40B4-BE49-F238E27FC236}">
                      <a16:creationId xmlns:a16="http://schemas.microsoft.com/office/drawing/2014/main" id="{FA7F8CF9-A9EA-314F-B00A-BC8B159F14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2" name="Oval 540">
                  <a:extLst>
                    <a:ext uri="{FF2B5EF4-FFF2-40B4-BE49-F238E27FC236}">
                      <a16:creationId xmlns:a16="http://schemas.microsoft.com/office/drawing/2014/main" id="{EEF5EAB5-21CF-AD4C-AE4D-8E5DD8A57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3" name="Oval 541">
                  <a:extLst>
                    <a:ext uri="{FF2B5EF4-FFF2-40B4-BE49-F238E27FC236}">
                      <a16:creationId xmlns:a16="http://schemas.microsoft.com/office/drawing/2014/main" id="{EF2C2CA1-09AF-6F44-8C0A-045B65256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4" name="Oval 542">
                  <a:extLst>
                    <a:ext uri="{FF2B5EF4-FFF2-40B4-BE49-F238E27FC236}">
                      <a16:creationId xmlns:a16="http://schemas.microsoft.com/office/drawing/2014/main" id="{F0697D91-CAA5-AE4D-813F-D1B773E30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5" name="Oval 543">
                  <a:extLst>
                    <a:ext uri="{FF2B5EF4-FFF2-40B4-BE49-F238E27FC236}">
                      <a16:creationId xmlns:a16="http://schemas.microsoft.com/office/drawing/2014/main" id="{44F97E98-C1AB-DA49-B3D6-A71114B8C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6" name="Oval 544">
                  <a:extLst>
                    <a:ext uri="{FF2B5EF4-FFF2-40B4-BE49-F238E27FC236}">
                      <a16:creationId xmlns:a16="http://schemas.microsoft.com/office/drawing/2014/main" id="{0658BFBB-B1A2-6E4D-A326-F205A473A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57" name="Oval 545">
                  <a:extLst>
                    <a:ext uri="{FF2B5EF4-FFF2-40B4-BE49-F238E27FC236}">
                      <a16:creationId xmlns:a16="http://schemas.microsoft.com/office/drawing/2014/main" id="{34AE141C-80C6-8D45-9A15-57B2A8252E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0001" name="Group 546">
                <a:extLst>
                  <a:ext uri="{FF2B5EF4-FFF2-40B4-BE49-F238E27FC236}">
                    <a16:creationId xmlns:a16="http://schemas.microsoft.com/office/drawing/2014/main" id="{70A6CD2C-2AA8-584C-943B-CD90D37886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>
                  <a:extLst>
                    <a:ext uri="{FF2B5EF4-FFF2-40B4-BE49-F238E27FC236}">
                      <a16:creationId xmlns:a16="http://schemas.microsoft.com/office/drawing/2014/main" id="{138AA6B5-F17D-784E-96C7-DFA0A8FF8B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0" name="Oval 548">
                  <a:extLst>
                    <a:ext uri="{FF2B5EF4-FFF2-40B4-BE49-F238E27FC236}">
                      <a16:creationId xmlns:a16="http://schemas.microsoft.com/office/drawing/2014/main" id="{A8FA3A9A-BEC8-2644-8C99-DC09313EB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1" name="Oval 549">
                  <a:extLst>
                    <a:ext uri="{FF2B5EF4-FFF2-40B4-BE49-F238E27FC236}">
                      <a16:creationId xmlns:a16="http://schemas.microsoft.com/office/drawing/2014/main" id="{20EC0887-C1CB-1F4D-9B74-FDB317F60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2" name="Oval 550">
                  <a:extLst>
                    <a:ext uri="{FF2B5EF4-FFF2-40B4-BE49-F238E27FC236}">
                      <a16:creationId xmlns:a16="http://schemas.microsoft.com/office/drawing/2014/main" id="{EDA18BD4-42BF-4C47-A5BF-1A3B46F1F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3" name="Oval 551">
                  <a:extLst>
                    <a:ext uri="{FF2B5EF4-FFF2-40B4-BE49-F238E27FC236}">
                      <a16:creationId xmlns:a16="http://schemas.microsoft.com/office/drawing/2014/main" id="{7515B406-E72F-3C46-B1C6-DCEC44DF44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4" name="Oval 552">
                  <a:extLst>
                    <a:ext uri="{FF2B5EF4-FFF2-40B4-BE49-F238E27FC236}">
                      <a16:creationId xmlns:a16="http://schemas.microsoft.com/office/drawing/2014/main" id="{204B4D91-D28B-E54B-AC02-13F25CA179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5" name="Oval 553">
                  <a:extLst>
                    <a:ext uri="{FF2B5EF4-FFF2-40B4-BE49-F238E27FC236}">
                      <a16:creationId xmlns:a16="http://schemas.microsoft.com/office/drawing/2014/main" id="{11E64A3E-4E7E-A64A-8725-679D87D3F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6" name="Oval 554">
                  <a:extLst>
                    <a:ext uri="{FF2B5EF4-FFF2-40B4-BE49-F238E27FC236}">
                      <a16:creationId xmlns:a16="http://schemas.microsoft.com/office/drawing/2014/main" id="{31EFF93C-2F41-0F40-A34E-43A57E22A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7" name="Oval 555">
                  <a:extLst>
                    <a:ext uri="{FF2B5EF4-FFF2-40B4-BE49-F238E27FC236}">
                      <a16:creationId xmlns:a16="http://schemas.microsoft.com/office/drawing/2014/main" id="{576CF11B-11B4-804B-9FEC-F72B4A8A6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8" name="Oval 556">
                  <a:extLst>
                    <a:ext uri="{FF2B5EF4-FFF2-40B4-BE49-F238E27FC236}">
                      <a16:creationId xmlns:a16="http://schemas.microsoft.com/office/drawing/2014/main" id="{3EAF8478-D383-6344-AE05-28EA5EA061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69" name="Oval 557">
                  <a:extLst>
                    <a:ext uri="{FF2B5EF4-FFF2-40B4-BE49-F238E27FC236}">
                      <a16:creationId xmlns:a16="http://schemas.microsoft.com/office/drawing/2014/main" id="{D155C9CA-9632-A149-9EBA-2BC18B3431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0" name="Oval 558">
                  <a:extLst>
                    <a:ext uri="{FF2B5EF4-FFF2-40B4-BE49-F238E27FC236}">
                      <a16:creationId xmlns:a16="http://schemas.microsoft.com/office/drawing/2014/main" id="{C1A97D4E-1DEE-9D44-AE94-8988E43F7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1" name="Oval 559">
                  <a:extLst>
                    <a:ext uri="{FF2B5EF4-FFF2-40B4-BE49-F238E27FC236}">
                      <a16:creationId xmlns:a16="http://schemas.microsoft.com/office/drawing/2014/main" id="{A83DF7BC-CDF5-FC4D-8119-DEB88AFB52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2" name="Oval 560">
                  <a:extLst>
                    <a:ext uri="{FF2B5EF4-FFF2-40B4-BE49-F238E27FC236}">
                      <a16:creationId xmlns:a16="http://schemas.microsoft.com/office/drawing/2014/main" id="{17A6FA73-D6A8-9847-A229-343B61B20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39" name="Group 561">
              <a:extLst>
                <a:ext uri="{FF2B5EF4-FFF2-40B4-BE49-F238E27FC236}">
                  <a16:creationId xmlns:a16="http://schemas.microsoft.com/office/drawing/2014/main" id="{C9FD8552-661F-1A4F-A271-717B4FC99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9970" name="Group 562">
                <a:extLst>
                  <a:ext uri="{FF2B5EF4-FFF2-40B4-BE49-F238E27FC236}">
                    <a16:creationId xmlns:a16="http://schemas.microsoft.com/office/drawing/2014/main" id="{E1C50C50-C44E-2F44-BAA6-7CA471A03D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>
                  <a:extLst>
                    <a:ext uri="{FF2B5EF4-FFF2-40B4-BE49-F238E27FC236}">
                      <a16:creationId xmlns:a16="http://schemas.microsoft.com/office/drawing/2014/main" id="{6540A0B3-98D0-DC4C-9F31-FBA01F505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6" name="Oval 564">
                  <a:extLst>
                    <a:ext uri="{FF2B5EF4-FFF2-40B4-BE49-F238E27FC236}">
                      <a16:creationId xmlns:a16="http://schemas.microsoft.com/office/drawing/2014/main" id="{34DA831F-1394-724C-B453-1A761F259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7" name="Oval 565">
                  <a:extLst>
                    <a:ext uri="{FF2B5EF4-FFF2-40B4-BE49-F238E27FC236}">
                      <a16:creationId xmlns:a16="http://schemas.microsoft.com/office/drawing/2014/main" id="{5068F70E-7436-5F46-93DC-BFCA10B4B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8" name="Oval 566">
                  <a:extLst>
                    <a:ext uri="{FF2B5EF4-FFF2-40B4-BE49-F238E27FC236}">
                      <a16:creationId xmlns:a16="http://schemas.microsoft.com/office/drawing/2014/main" id="{59166B55-E3BF-9F41-BB3F-4E6C16F753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79" name="Oval 567">
                  <a:extLst>
                    <a:ext uri="{FF2B5EF4-FFF2-40B4-BE49-F238E27FC236}">
                      <a16:creationId xmlns:a16="http://schemas.microsoft.com/office/drawing/2014/main" id="{26630393-D0D0-FB42-BE0E-D70D57DA37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0" name="Oval 568">
                  <a:extLst>
                    <a:ext uri="{FF2B5EF4-FFF2-40B4-BE49-F238E27FC236}">
                      <a16:creationId xmlns:a16="http://schemas.microsoft.com/office/drawing/2014/main" id="{F914571B-D561-1B40-91A3-C1A2DDA59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1" name="Oval 569">
                  <a:extLst>
                    <a:ext uri="{FF2B5EF4-FFF2-40B4-BE49-F238E27FC236}">
                      <a16:creationId xmlns:a16="http://schemas.microsoft.com/office/drawing/2014/main" id="{0118CA62-FA78-B34A-AFF9-CC95BAEAE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2" name="Oval 570">
                  <a:extLst>
                    <a:ext uri="{FF2B5EF4-FFF2-40B4-BE49-F238E27FC236}">
                      <a16:creationId xmlns:a16="http://schemas.microsoft.com/office/drawing/2014/main" id="{F4E0ABCA-6A86-8545-B83B-E7D21AD6B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3" name="Oval 571">
                  <a:extLst>
                    <a:ext uri="{FF2B5EF4-FFF2-40B4-BE49-F238E27FC236}">
                      <a16:creationId xmlns:a16="http://schemas.microsoft.com/office/drawing/2014/main" id="{48685B9C-B028-A146-A326-88F5ACA4B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4" name="Oval 572">
                  <a:extLst>
                    <a:ext uri="{FF2B5EF4-FFF2-40B4-BE49-F238E27FC236}">
                      <a16:creationId xmlns:a16="http://schemas.microsoft.com/office/drawing/2014/main" id="{1B5E88EF-146E-4D4C-B89E-DB8FD9CF7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5" name="Oval 573">
                  <a:extLst>
                    <a:ext uri="{FF2B5EF4-FFF2-40B4-BE49-F238E27FC236}">
                      <a16:creationId xmlns:a16="http://schemas.microsoft.com/office/drawing/2014/main" id="{24909ABE-F534-6048-9EAC-39F144D39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6" name="Oval 574">
                  <a:extLst>
                    <a:ext uri="{FF2B5EF4-FFF2-40B4-BE49-F238E27FC236}">
                      <a16:creationId xmlns:a16="http://schemas.microsoft.com/office/drawing/2014/main" id="{C6217E1C-0B22-2347-8119-CBE242C22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7" name="Oval 575">
                  <a:extLst>
                    <a:ext uri="{FF2B5EF4-FFF2-40B4-BE49-F238E27FC236}">
                      <a16:creationId xmlns:a16="http://schemas.microsoft.com/office/drawing/2014/main" id="{F570322A-96C9-9147-B9FD-621A659DF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88" name="Oval 576">
                  <a:extLst>
                    <a:ext uri="{FF2B5EF4-FFF2-40B4-BE49-F238E27FC236}">
                      <a16:creationId xmlns:a16="http://schemas.microsoft.com/office/drawing/2014/main" id="{5C2F94A5-DDD6-4D46-9843-D467B01A27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9971" name="Group 577">
                <a:extLst>
                  <a:ext uri="{FF2B5EF4-FFF2-40B4-BE49-F238E27FC236}">
                    <a16:creationId xmlns:a16="http://schemas.microsoft.com/office/drawing/2014/main" id="{5785D04E-F969-584C-B689-53138BF6D8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>
                  <a:extLst>
                    <a:ext uri="{FF2B5EF4-FFF2-40B4-BE49-F238E27FC236}">
                      <a16:creationId xmlns:a16="http://schemas.microsoft.com/office/drawing/2014/main" id="{28E0E179-24E2-FC4E-B3FB-7F5CCC4D2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1" name="Oval 579">
                  <a:extLst>
                    <a:ext uri="{FF2B5EF4-FFF2-40B4-BE49-F238E27FC236}">
                      <a16:creationId xmlns:a16="http://schemas.microsoft.com/office/drawing/2014/main" id="{2F3B61AB-AF72-6D4D-8390-EF8021F16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2" name="Oval 580">
                  <a:extLst>
                    <a:ext uri="{FF2B5EF4-FFF2-40B4-BE49-F238E27FC236}">
                      <a16:creationId xmlns:a16="http://schemas.microsoft.com/office/drawing/2014/main" id="{42D080BD-CFE4-A147-AC92-4DC37907A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3" name="Oval 581">
                  <a:extLst>
                    <a:ext uri="{FF2B5EF4-FFF2-40B4-BE49-F238E27FC236}">
                      <a16:creationId xmlns:a16="http://schemas.microsoft.com/office/drawing/2014/main" id="{85197B21-2306-F843-AACF-52E0C528D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4" name="Oval 582">
                  <a:extLst>
                    <a:ext uri="{FF2B5EF4-FFF2-40B4-BE49-F238E27FC236}">
                      <a16:creationId xmlns:a16="http://schemas.microsoft.com/office/drawing/2014/main" id="{7344BFC8-24BF-0F48-B373-F75F69A33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5" name="Oval 583">
                  <a:extLst>
                    <a:ext uri="{FF2B5EF4-FFF2-40B4-BE49-F238E27FC236}">
                      <a16:creationId xmlns:a16="http://schemas.microsoft.com/office/drawing/2014/main" id="{F741BEDB-44DC-D643-BCCC-4FAEEDAA0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6" name="Oval 584">
                  <a:extLst>
                    <a:ext uri="{FF2B5EF4-FFF2-40B4-BE49-F238E27FC236}">
                      <a16:creationId xmlns:a16="http://schemas.microsoft.com/office/drawing/2014/main" id="{4B2335EE-2225-6C4E-B570-F90624345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7" name="Oval 585">
                  <a:extLst>
                    <a:ext uri="{FF2B5EF4-FFF2-40B4-BE49-F238E27FC236}">
                      <a16:creationId xmlns:a16="http://schemas.microsoft.com/office/drawing/2014/main" id="{CD5133F9-7544-A540-AC04-89E84E8661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8" name="Oval 586">
                  <a:extLst>
                    <a:ext uri="{FF2B5EF4-FFF2-40B4-BE49-F238E27FC236}">
                      <a16:creationId xmlns:a16="http://schemas.microsoft.com/office/drawing/2014/main" id="{349F13E4-1EF7-B242-A011-004A8CBE4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299" name="Oval 587">
                  <a:extLst>
                    <a:ext uri="{FF2B5EF4-FFF2-40B4-BE49-F238E27FC236}">
                      <a16:creationId xmlns:a16="http://schemas.microsoft.com/office/drawing/2014/main" id="{FFE9C50D-B332-F043-BAE1-7D6FC51DF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0" name="Oval 588">
                  <a:extLst>
                    <a:ext uri="{FF2B5EF4-FFF2-40B4-BE49-F238E27FC236}">
                      <a16:creationId xmlns:a16="http://schemas.microsoft.com/office/drawing/2014/main" id="{E1628DBE-D569-7C48-8395-4C2D5B9F83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1" name="Oval 589">
                  <a:extLst>
                    <a:ext uri="{FF2B5EF4-FFF2-40B4-BE49-F238E27FC236}">
                      <a16:creationId xmlns:a16="http://schemas.microsoft.com/office/drawing/2014/main" id="{F212FCCA-DF85-B34F-B5CF-05B066582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2" name="Oval 590">
                  <a:extLst>
                    <a:ext uri="{FF2B5EF4-FFF2-40B4-BE49-F238E27FC236}">
                      <a16:creationId xmlns:a16="http://schemas.microsoft.com/office/drawing/2014/main" id="{56F46CB5-FDCB-A946-9CAB-89E3B2E82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3" name="Oval 591">
                  <a:extLst>
                    <a:ext uri="{FF2B5EF4-FFF2-40B4-BE49-F238E27FC236}">
                      <a16:creationId xmlns:a16="http://schemas.microsoft.com/office/drawing/2014/main" id="{21E58B2C-4EDB-C14D-BCD0-5A3290AEF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0" name="Group 592">
              <a:extLst>
                <a:ext uri="{FF2B5EF4-FFF2-40B4-BE49-F238E27FC236}">
                  <a16:creationId xmlns:a16="http://schemas.microsoft.com/office/drawing/2014/main" id="{0AFF0A1A-F977-A742-B5E7-4D6D34C9A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9940" name="Group 593">
                <a:extLst>
                  <a:ext uri="{FF2B5EF4-FFF2-40B4-BE49-F238E27FC236}">
                    <a16:creationId xmlns:a16="http://schemas.microsoft.com/office/drawing/2014/main" id="{D11037D9-7F46-D94B-9A28-92CB1B02A9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>
                  <a:extLst>
                    <a:ext uri="{FF2B5EF4-FFF2-40B4-BE49-F238E27FC236}">
                      <a16:creationId xmlns:a16="http://schemas.microsoft.com/office/drawing/2014/main" id="{A0901CB9-F90C-2143-8D23-CD09FA805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7" name="Oval 595">
                  <a:extLst>
                    <a:ext uri="{FF2B5EF4-FFF2-40B4-BE49-F238E27FC236}">
                      <a16:creationId xmlns:a16="http://schemas.microsoft.com/office/drawing/2014/main" id="{A965F5CF-7E00-4D41-8254-951F84D71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8" name="Oval 596">
                  <a:extLst>
                    <a:ext uri="{FF2B5EF4-FFF2-40B4-BE49-F238E27FC236}">
                      <a16:creationId xmlns:a16="http://schemas.microsoft.com/office/drawing/2014/main" id="{366710DA-5888-0E42-A0A9-79CB383D0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09" name="Oval 597">
                  <a:extLst>
                    <a:ext uri="{FF2B5EF4-FFF2-40B4-BE49-F238E27FC236}">
                      <a16:creationId xmlns:a16="http://schemas.microsoft.com/office/drawing/2014/main" id="{3AB08798-AA8A-DB40-ABD5-AD6502E1E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0" name="Oval 598">
                  <a:extLst>
                    <a:ext uri="{FF2B5EF4-FFF2-40B4-BE49-F238E27FC236}">
                      <a16:creationId xmlns:a16="http://schemas.microsoft.com/office/drawing/2014/main" id="{5C3F763D-598A-4D4D-A35D-9A522921B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1" name="Oval 599">
                  <a:extLst>
                    <a:ext uri="{FF2B5EF4-FFF2-40B4-BE49-F238E27FC236}">
                      <a16:creationId xmlns:a16="http://schemas.microsoft.com/office/drawing/2014/main" id="{90166955-5B34-2C4C-ACC2-F9A661171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2" name="Oval 600">
                  <a:extLst>
                    <a:ext uri="{FF2B5EF4-FFF2-40B4-BE49-F238E27FC236}">
                      <a16:creationId xmlns:a16="http://schemas.microsoft.com/office/drawing/2014/main" id="{CBD8711B-6D9A-5F4A-A956-CC4A11E0F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3" name="Oval 601">
                  <a:extLst>
                    <a:ext uri="{FF2B5EF4-FFF2-40B4-BE49-F238E27FC236}">
                      <a16:creationId xmlns:a16="http://schemas.microsoft.com/office/drawing/2014/main" id="{FA4A829D-79E5-A44B-8329-F50112900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4" name="Oval 602">
                  <a:extLst>
                    <a:ext uri="{FF2B5EF4-FFF2-40B4-BE49-F238E27FC236}">
                      <a16:creationId xmlns:a16="http://schemas.microsoft.com/office/drawing/2014/main" id="{530B286D-8D57-4D4B-82B0-E43BAAFCA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5" name="Oval 603">
                  <a:extLst>
                    <a:ext uri="{FF2B5EF4-FFF2-40B4-BE49-F238E27FC236}">
                      <a16:creationId xmlns:a16="http://schemas.microsoft.com/office/drawing/2014/main" id="{70D7D3A6-3F0E-5343-9E30-148F5FA48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6" name="Oval 604">
                  <a:extLst>
                    <a:ext uri="{FF2B5EF4-FFF2-40B4-BE49-F238E27FC236}">
                      <a16:creationId xmlns:a16="http://schemas.microsoft.com/office/drawing/2014/main" id="{D8CC2B5B-3DD5-F443-AA7C-5BA6421A9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7" name="Oval 605">
                  <a:extLst>
                    <a:ext uri="{FF2B5EF4-FFF2-40B4-BE49-F238E27FC236}">
                      <a16:creationId xmlns:a16="http://schemas.microsoft.com/office/drawing/2014/main" id="{8EA23BB2-546B-5B46-A2C7-434F2DEEB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8" name="Oval 606">
                  <a:extLst>
                    <a:ext uri="{FF2B5EF4-FFF2-40B4-BE49-F238E27FC236}">
                      <a16:creationId xmlns:a16="http://schemas.microsoft.com/office/drawing/2014/main" id="{873B1E30-924A-3442-A39C-394FBA58D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19" name="Oval 607">
                  <a:extLst>
                    <a:ext uri="{FF2B5EF4-FFF2-40B4-BE49-F238E27FC236}">
                      <a16:creationId xmlns:a16="http://schemas.microsoft.com/office/drawing/2014/main" id="{DA8E8573-E9FB-5645-B378-2638D1F3E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9941" name="Group 608">
                <a:extLst>
                  <a:ext uri="{FF2B5EF4-FFF2-40B4-BE49-F238E27FC236}">
                    <a16:creationId xmlns:a16="http://schemas.microsoft.com/office/drawing/2014/main" id="{F094AD9C-BF68-EF45-80A8-8F6FB3B534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>
                  <a:extLst>
                    <a:ext uri="{FF2B5EF4-FFF2-40B4-BE49-F238E27FC236}">
                      <a16:creationId xmlns:a16="http://schemas.microsoft.com/office/drawing/2014/main" id="{28C554E9-6713-1746-A866-18B4D6810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2" name="Oval 610">
                  <a:extLst>
                    <a:ext uri="{FF2B5EF4-FFF2-40B4-BE49-F238E27FC236}">
                      <a16:creationId xmlns:a16="http://schemas.microsoft.com/office/drawing/2014/main" id="{72ADFA49-EA4A-6741-A308-CD4B0D313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3" name="Oval 611">
                  <a:extLst>
                    <a:ext uri="{FF2B5EF4-FFF2-40B4-BE49-F238E27FC236}">
                      <a16:creationId xmlns:a16="http://schemas.microsoft.com/office/drawing/2014/main" id="{B0C79780-B026-6943-A8BE-3CEDC2C3C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4" name="Oval 612">
                  <a:extLst>
                    <a:ext uri="{FF2B5EF4-FFF2-40B4-BE49-F238E27FC236}">
                      <a16:creationId xmlns:a16="http://schemas.microsoft.com/office/drawing/2014/main" id="{562CD1B4-F1B0-4141-9660-E0FB11AD1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5" name="Oval 613">
                  <a:extLst>
                    <a:ext uri="{FF2B5EF4-FFF2-40B4-BE49-F238E27FC236}">
                      <a16:creationId xmlns:a16="http://schemas.microsoft.com/office/drawing/2014/main" id="{E2009C4F-18E7-1943-B028-BA880E630D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6" name="Oval 614">
                  <a:extLst>
                    <a:ext uri="{FF2B5EF4-FFF2-40B4-BE49-F238E27FC236}">
                      <a16:creationId xmlns:a16="http://schemas.microsoft.com/office/drawing/2014/main" id="{7E70E68B-DE28-8C43-B75B-DDCD27437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7" name="Oval 615">
                  <a:extLst>
                    <a:ext uri="{FF2B5EF4-FFF2-40B4-BE49-F238E27FC236}">
                      <a16:creationId xmlns:a16="http://schemas.microsoft.com/office/drawing/2014/main" id="{B3F28A7D-6D12-314A-A532-A3482C884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8" name="Oval 616">
                  <a:extLst>
                    <a:ext uri="{FF2B5EF4-FFF2-40B4-BE49-F238E27FC236}">
                      <a16:creationId xmlns:a16="http://schemas.microsoft.com/office/drawing/2014/main" id="{2673C9E5-0197-1543-A072-797576229A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29" name="Oval 617">
                  <a:extLst>
                    <a:ext uri="{FF2B5EF4-FFF2-40B4-BE49-F238E27FC236}">
                      <a16:creationId xmlns:a16="http://schemas.microsoft.com/office/drawing/2014/main" id="{97DAAC43-639A-554E-960C-2C006442F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0" name="Oval 618">
                  <a:extLst>
                    <a:ext uri="{FF2B5EF4-FFF2-40B4-BE49-F238E27FC236}">
                      <a16:creationId xmlns:a16="http://schemas.microsoft.com/office/drawing/2014/main" id="{6E6D9237-AF3E-5F40-9D82-B22747CB8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1" name="Oval 619">
                  <a:extLst>
                    <a:ext uri="{FF2B5EF4-FFF2-40B4-BE49-F238E27FC236}">
                      <a16:creationId xmlns:a16="http://schemas.microsoft.com/office/drawing/2014/main" id="{4DDD381C-220B-2349-9E5E-B03664E7A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2" name="Oval 620">
                  <a:extLst>
                    <a:ext uri="{FF2B5EF4-FFF2-40B4-BE49-F238E27FC236}">
                      <a16:creationId xmlns:a16="http://schemas.microsoft.com/office/drawing/2014/main" id="{BB440CBF-2A43-5045-91EE-2BEC95ED2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3" name="Oval 621">
                  <a:extLst>
                    <a:ext uri="{FF2B5EF4-FFF2-40B4-BE49-F238E27FC236}">
                      <a16:creationId xmlns:a16="http://schemas.microsoft.com/office/drawing/2014/main" id="{E3F78B00-D45D-B945-BB2F-6039D86D8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4" name="Oval 622">
                  <a:extLst>
                    <a:ext uri="{FF2B5EF4-FFF2-40B4-BE49-F238E27FC236}">
                      <a16:creationId xmlns:a16="http://schemas.microsoft.com/office/drawing/2014/main" id="{F68A6431-789B-6E42-86C8-26BDCDA22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1" name="Group 623">
              <a:extLst>
                <a:ext uri="{FF2B5EF4-FFF2-40B4-BE49-F238E27FC236}">
                  <a16:creationId xmlns:a16="http://schemas.microsoft.com/office/drawing/2014/main" id="{DA8B986E-6EEA-804C-8B6D-3D68CF4AF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9910" name="Group 624">
                <a:extLst>
                  <a:ext uri="{FF2B5EF4-FFF2-40B4-BE49-F238E27FC236}">
                    <a16:creationId xmlns:a16="http://schemas.microsoft.com/office/drawing/2014/main" id="{0E05E7B9-2418-D043-8AAF-8E497DEE9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>
                  <a:extLst>
                    <a:ext uri="{FF2B5EF4-FFF2-40B4-BE49-F238E27FC236}">
                      <a16:creationId xmlns:a16="http://schemas.microsoft.com/office/drawing/2014/main" id="{48CBB6A5-E171-7447-B886-48E6B1F46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8" name="Oval 626">
                  <a:extLst>
                    <a:ext uri="{FF2B5EF4-FFF2-40B4-BE49-F238E27FC236}">
                      <a16:creationId xmlns:a16="http://schemas.microsoft.com/office/drawing/2014/main" id="{E2FB96E1-92BC-9641-BA92-1465B840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39" name="Oval 627">
                  <a:extLst>
                    <a:ext uri="{FF2B5EF4-FFF2-40B4-BE49-F238E27FC236}">
                      <a16:creationId xmlns:a16="http://schemas.microsoft.com/office/drawing/2014/main" id="{FDEF2936-B814-A341-B715-43267BC83F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0" name="Oval 628">
                  <a:extLst>
                    <a:ext uri="{FF2B5EF4-FFF2-40B4-BE49-F238E27FC236}">
                      <a16:creationId xmlns:a16="http://schemas.microsoft.com/office/drawing/2014/main" id="{FF5E2939-8B95-4E41-BFF3-084A7600C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1" name="Oval 629">
                  <a:extLst>
                    <a:ext uri="{FF2B5EF4-FFF2-40B4-BE49-F238E27FC236}">
                      <a16:creationId xmlns:a16="http://schemas.microsoft.com/office/drawing/2014/main" id="{4E05BF26-D43E-9443-ACE8-94FCB6D65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2" name="Oval 630">
                  <a:extLst>
                    <a:ext uri="{FF2B5EF4-FFF2-40B4-BE49-F238E27FC236}">
                      <a16:creationId xmlns:a16="http://schemas.microsoft.com/office/drawing/2014/main" id="{F46EFD15-62A3-1F44-850D-B1564BB9F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3" name="Oval 631">
                  <a:extLst>
                    <a:ext uri="{FF2B5EF4-FFF2-40B4-BE49-F238E27FC236}">
                      <a16:creationId xmlns:a16="http://schemas.microsoft.com/office/drawing/2014/main" id="{BB8ED439-3623-254A-87E6-D725C675C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4" name="Oval 632">
                  <a:extLst>
                    <a:ext uri="{FF2B5EF4-FFF2-40B4-BE49-F238E27FC236}">
                      <a16:creationId xmlns:a16="http://schemas.microsoft.com/office/drawing/2014/main" id="{EF74C667-50F2-2C43-B1A7-86B03C55BE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5" name="Oval 633">
                  <a:extLst>
                    <a:ext uri="{FF2B5EF4-FFF2-40B4-BE49-F238E27FC236}">
                      <a16:creationId xmlns:a16="http://schemas.microsoft.com/office/drawing/2014/main" id="{85442D47-BC96-8445-AB8D-6ED3F6F3E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6" name="Oval 634">
                  <a:extLst>
                    <a:ext uri="{FF2B5EF4-FFF2-40B4-BE49-F238E27FC236}">
                      <a16:creationId xmlns:a16="http://schemas.microsoft.com/office/drawing/2014/main" id="{734212AF-087B-D243-8BCD-9FD7E42932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7" name="Oval 635">
                  <a:extLst>
                    <a:ext uri="{FF2B5EF4-FFF2-40B4-BE49-F238E27FC236}">
                      <a16:creationId xmlns:a16="http://schemas.microsoft.com/office/drawing/2014/main" id="{F45A8C1B-0299-2D46-9764-6BBB232263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8" name="Oval 636">
                  <a:extLst>
                    <a:ext uri="{FF2B5EF4-FFF2-40B4-BE49-F238E27FC236}">
                      <a16:creationId xmlns:a16="http://schemas.microsoft.com/office/drawing/2014/main" id="{A0D5E436-7D91-B64F-9D81-22A14B1F6F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49" name="Oval 637">
                  <a:extLst>
                    <a:ext uri="{FF2B5EF4-FFF2-40B4-BE49-F238E27FC236}">
                      <a16:creationId xmlns:a16="http://schemas.microsoft.com/office/drawing/2014/main" id="{69E5FE66-9E76-3E45-B366-CCA7FB8D1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0" name="Oval 638">
                  <a:extLst>
                    <a:ext uri="{FF2B5EF4-FFF2-40B4-BE49-F238E27FC236}">
                      <a16:creationId xmlns:a16="http://schemas.microsoft.com/office/drawing/2014/main" id="{F57BBC4F-864C-554B-B0A5-1AC0EC071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9911" name="Group 639">
                <a:extLst>
                  <a:ext uri="{FF2B5EF4-FFF2-40B4-BE49-F238E27FC236}">
                    <a16:creationId xmlns:a16="http://schemas.microsoft.com/office/drawing/2014/main" id="{2E1ACFBC-CFED-FD45-B73C-45C7FACEA6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>
                  <a:extLst>
                    <a:ext uri="{FF2B5EF4-FFF2-40B4-BE49-F238E27FC236}">
                      <a16:creationId xmlns:a16="http://schemas.microsoft.com/office/drawing/2014/main" id="{76ABBEE1-ACCB-5F40-B6A9-5E3FFD47E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3" name="Oval 641">
                  <a:extLst>
                    <a:ext uri="{FF2B5EF4-FFF2-40B4-BE49-F238E27FC236}">
                      <a16:creationId xmlns:a16="http://schemas.microsoft.com/office/drawing/2014/main" id="{B4942361-B7BC-FA43-8D41-C47A41CCF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4" name="Oval 642">
                  <a:extLst>
                    <a:ext uri="{FF2B5EF4-FFF2-40B4-BE49-F238E27FC236}">
                      <a16:creationId xmlns:a16="http://schemas.microsoft.com/office/drawing/2014/main" id="{5202CC57-ED05-D64E-9EDD-3E9B0E4CA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5" name="Oval 643">
                  <a:extLst>
                    <a:ext uri="{FF2B5EF4-FFF2-40B4-BE49-F238E27FC236}">
                      <a16:creationId xmlns:a16="http://schemas.microsoft.com/office/drawing/2014/main" id="{F70E4673-1916-1E49-86FD-19D899BD8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6" name="Oval 644">
                  <a:extLst>
                    <a:ext uri="{FF2B5EF4-FFF2-40B4-BE49-F238E27FC236}">
                      <a16:creationId xmlns:a16="http://schemas.microsoft.com/office/drawing/2014/main" id="{2AF6C345-5D00-BC46-9DD8-CC9977E64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7" name="Oval 645">
                  <a:extLst>
                    <a:ext uri="{FF2B5EF4-FFF2-40B4-BE49-F238E27FC236}">
                      <a16:creationId xmlns:a16="http://schemas.microsoft.com/office/drawing/2014/main" id="{83BDD993-50FC-0D45-BD2A-AD2115678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8" name="Oval 646">
                  <a:extLst>
                    <a:ext uri="{FF2B5EF4-FFF2-40B4-BE49-F238E27FC236}">
                      <a16:creationId xmlns:a16="http://schemas.microsoft.com/office/drawing/2014/main" id="{E2B03BA3-2FFF-A04F-87CE-640093262A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59" name="Oval 647">
                  <a:extLst>
                    <a:ext uri="{FF2B5EF4-FFF2-40B4-BE49-F238E27FC236}">
                      <a16:creationId xmlns:a16="http://schemas.microsoft.com/office/drawing/2014/main" id="{40CC6682-4E46-2C49-ADE8-9949415BC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0" name="Oval 648">
                  <a:extLst>
                    <a:ext uri="{FF2B5EF4-FFF2-40B4-BE49-F238E27FC236}">
                      <a16:creationId xmlns:a16="http://schemas.microsoft.com/office/drawing/2014/main" id="{73CE153D-D38F-744F-A416-C09D614594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1" name="Oval 649">
                  <a:extLst>
                    <a:ext uri="{FF2B5EF4-FFF2-40B4-BE49-F238E27FC236}">
                      <a16:creationId xmlns:a16="http://schemas.microsoft.com/office/drawing/2014/main" id="{7AB797D5-2D52-1F42-9463-D1B696D07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2" name="Oval 650">
                  <a:extLst>
                    <a:ext uri="{FF2B5EF4-FFF2-40B4-BE49-F238E27FC236}">
                      <a16:creationId xmlns:a16="http://schemas.microsoft.com/office/drawing/2014/main" id="{E56FE080-516E-1E46-AB34-04DED4340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3" name="Oval 651">
                  <a:extLst>
                    <a:ext uri="{FF2B5EF4-FFF2-40B4-BE49-F238E27FC236}">
                      <a16:creationId xmlns:a16="http://schemas.microsoft.com/office/drawing/2014/main" id="{127F2357-D5F1-5B47-AE5D-5AD8ACAA1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4" name="Oval 652">
                  <a:extLst>
                    <a:ext uri="{FF2B5EF4-FFF2-40B4-BE49-F238E27FC236}">
                      <a16:creationId xmlns:a16="http://schemas.microsoft.com/office/drawing/2014/main" id="{B58BA248-1E26-7C4F-B9C2-B7F1F80CA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5" name="Oval 653">
                  <a:extLst>
                    <a:ext uri="{FF2B5EF4-FFF2-40B4-BE49-F238E27FC236}">
                      <a16:creationId xmlns:a16="http://schemas.microsoft.com/office/drawing/2014/main" id="{C5B8F643-BD50-7F44-B052-8BBAEFA91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2" name="Group 654">
              <a:extLst>
                <a:ext uri="{FF2B5EF4-FFF2-40B4-BE49-F238E27FC236}">
                  <a16:creationId xmlns:a16="http://schemas.microsoft.com/office/drawing/2014/main" id="{D6562CDB-8290-D446-862A-34A515638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9880" name="Group 655">
                <a:extLst>
                  <a:ext uri="{FF2B5EF4-FFF2-40B4-BE49-F238E27FC236}">
                    <a16:creationId xmlns:a16="http://schemas.microsoft.com/office/drawing/2014/main" id="{25612A5C-E91C-2D46-A883-A4BD8539BE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>
                  <a:extLst>
                    <a:ext uri="{FF2B5EF4-FFF2-40B4-BE49-F238E27FC236}">
                      <a16:creationId xmlns:a16="http://schemas.microsoft.com/office/drawing/2014/main" id="{EE6B224C-A02C-E04A-B326-BEBEF1D72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69" name="Oval 657">
                  <a:extLst>
                    <a:ext uri="{FF2B5EF4-FFF2-40B4-BE49-F238E27FC236}">
                      <a16:creationId xmlns:a16="http://schemas.microsoft.com/office/drawing/2014/main" id="{1CB93CF1-70DD-CB47-9C05-4F2DC15DE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0" name="Oval 658">
                  <a:extLst>
                    <a:ext uri="{FF2B5EF4-FFF2-40B4-BE49-F238E27FC236}">
                      <a16:creationId xmlns:a16="http://schemas.microsoft.com/office/drawing/2014/main" id="{8C632787-C3DB-8B4C-9B3D-13300378B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1" name="Oval 659">
                  <a:extLst>
                    <a:ext uri="{FF2B5EF4-FFF2-40B4-BE49-F238E27FC236}">
                      <a16:creationId xmlns:a16="http://schemas.microsoft.com/office/drawing/2014/main" id="{D35CE7D1-4EB7-1840-B6CE-BB803BE9BE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2" name="Oval 660">
                  <a:extLst>
                    <a:ext uri="{FF2B5EF4-FFF2-40B4-BE49-F238E27FC236}">
                      <a16:creationId xmlns:a16="http://schemas.microsoft.com/office/drawing/2014/main" id="{504C8B9F-78B5-C14A-A4A0-70F232F74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3" name="Oval 661">
                  <a:extLst>
                    <a:ext uri="{FF2B5EF4-FFF2-40B4-BE49-F238E27FC236}">
                      <a16:creationId xmlns:a16="http://schemas.microsoft.com/office/drawing/2014/main" id="{98E763FA-C151-4F4C-98DB-B67CB3368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4" name="Oval 662">
                  <a:extLst>
                    <a:ext uri="{FF2B5EF4-FFF2-40B4-BE49-F238E27FC236}">
                      <a16:creationId xmlns:a16="http://schemas.microsoft.com/office/drawing/2014/main" id="{7DD28F38-B803-4445-8FD4-2C1753779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5" name="Oval 663">
                  <a:extLst>
                    <a:ext uri="{FF2B5EF4-FFF2-40B4-BE49-F238E27FC236}">
                      <a16:creationId xmlns:a16="http://schemas.microsoft.com/office/drawing/2014/main" id="{42D05634-FF6E-9B41-A8C8-215A5ACB4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6" name="Oval 664">
                  <a:extLst>
                    <a:ext uri="{FF2B5EF4-FFF2-40B4-BE49-F238E27FC236}">
                      <a16:creationId xmlns:a16="http://schemas.microsoft.com/office/drawing/2014/main" id="{ABB34F49-9E1C-904D-A852-7C8576B44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7" name="Oval 665">
                  <a:extLst>
                    <a:ext uri="{FF2B5EF4-FFF2-40B4-BE49-F238E27FC236}">
                      <a16:creationId xmlns:a16="http://schemas.microsoft.com/office/drawing/2014/main" id="{5A414A2D-3D92-E742-85BF-26DFD46EA8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8" name="Oval 666">
                  <a:extLst>
                    <a:ext uri="{FF2B5EF4-FFF2-40B4-BE49-F238E27FC236}">
                      <a16:creationId xmlns:a16="http://schemas.microsoft.com/office/drawing/2014/main" id="{7C48B7E7-DD84-3942-9ECA-8D37A3212E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79" name="Oval 667">
                  <a:extLst>
                    <a:ext uri="{FF2B5EF4-FFF2-40B4-BE49-F238E27FC236}">
                      <a16:creationId xmlns:a16="http://schemas.microsoft.com/office/drawing/2014/main" id="{B06CB678-5A14-8242-888D-A6396CA6C7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0" name="Oval 668">
                  <a:extLst>
                    <a:ext uri="{FF2B5EF4-FFF2-40B4-BE49-F238E27FC236}">
                      <a16:creationId xmlns:a16="http://schemas.microsoft.com/office/drawing/2014/main" id="{FAB82482-C7FD-F444-8868-CAFFFDC28A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1" name="Oval 669">
                  <a:extLst>
                    <a:ext uri="{FF2B5EF4-FFF2-40B4-BE49-F238E27FC236}">
                      <a16:creationId xmlns:a16="http://schemas.microsoft.com/office/drawing/2014/main" id="{7FEB586B-4139-8F4D-B3E1-968D14E7F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9881" name="Group 670">
                <a:extLst>
                  <a:ext uri="{FF2B5EF4-FFF2-40B4-BE49-F238E27FC236}">
                    <a16:creationId xmlns:a16="http://schemas.microsoft.com/office/drawing/2014/main" id="{966ACBCC-DC86-B140-9FDC-E2BDB5A94B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>
                  <a:extLst>
                    <a:ext uri="{FF2B5EF4-FFF2-40B4-BE49-F238E27FC236}">
                      <a16:creationId xmlns:a16="http://schemas.microsoft.com/office/drawing/2014/main" id="{F5E36532-1A4B-A34C-A0AB-896E7CA61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4" name="Oval 672">
                  <a:extLst>
                    <a:ext uri="{FF2B5EF4-FFF2-40B4-BE49-F238E27FC236}">
                      <a16:creationId xmlns:a16="http://schemas.microsoft.com/office/drawing/2014/main" id="{85BFBB37-1993-D042-B9F8-1EE59A2D8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5" name="Oval 673">
                  <a:extLst>
                    <a:ext uri="{FF2B5EF4-FFF2-40B4-BE49-F238E27FC236}">
                      <a16:creationId xmlns:a16="http://schemas.microsoft.com/office/drawing/2014/main" id="{7451F0D9-54BA-534B-AB26-89527310D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6" name="Oval 674">
                  <a:extLst>
                    <a:ext uri="{FF2B5EF4-FFF2-40B4-BE49-F238E27FC236}">
                      <a16:creationId xmlns:a16="http://schemas.microsoft.com/office/drawing/2014/main" id="{3B647DA9-33F3-8243-8ACA-A034B327CE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7" name="Oval 675">
                  <a:extLst>
                    <a:ext uri="{FF2B5EF4-FFF2-40B4-BE49-F238E27FC236}">
                      <a16:creationId xmlns:a16="http://schemas.microsoft.com/office/drawing/2014/main" id="{55A9CF75-D41F-BF48-9FC8-42572A791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8" name="Oval 676">
                  <a:extLst>
                    <a:ext uri="{FF2B5EF4-FFF2-40B4-BE49-F238E27FC236}">
                      <a16:creationId xmlns:a16="http://schemas.microsoft.com/office/drawing/2014/main" id="{6BCE2C72-786E-C444-B57D-6B2B11146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89" name="Oval 677">
                  <a:extLst>
                    <a:ext uri="{FF2B5EF4-FFF2-40B4-BE49-F238E27FC236}">
                      <a16:creationId xmlns:a16="http://schemas.microsoft.com/office/drawing/2014/main" id="{E8054A5A-FD7C-BE4A-BC7E-6B9D9168C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0" name="Oval 678">
                  <a:extLst>
                    <a:ext uri="{FF2B5EF4-FFF2-40B4-BE49-F238E27FC236}">
                      <a16:creationId xmlns:a16="http://schemas.microsoft.com/office/drawing/2014/main" id="{30747BA8-46B5-8F4C-BBB4-DDFE7194CC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1" name="Oval 679">
                  <a:extLst>
                    <a:ext uri="{FF2B5EF4-FFF2-40B4-BE49-F238E27FC236}">
                      <a16:creationId xmlns:a16="http://schemas.microsoft.com/office/drawing/2014/main" id="{2964EDDA-2819-504D-BFB4-4EED83810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2" name="Oval 680">
                  <a:extLst>
                    <a:ext uri="{FF2B5EF4-FFF2-40B4-BE49-F238E27FC236}">
                      <a16:creationId xmlns:a16="http://schemas.microsoft.com/office/drawing/2014/main" id="{77C3F7A8-B524-1E42-BD00-158B1A1CE4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3" name="Oval 681">
                  <a:extLst>
                    <a:ext uri="{FF2B5EF4-FFF2-40B4-BE49-F238E27FC236}">
                      <a16:creationId xmlns:a16="http://schemas.microsoft.com/office/drawing/2014/main" id="{F254F623-8A86-C64F-9217-CE875D10F7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4" name="Oval 682">
                  <a:extLst>
                    <a:ext uri="{FF2B5EF4-FFF2-40B4-BE49-F238E27FC236}">
                      <a16:creationId xmlns:a16="http://schemas.microsoft.com/office/drawing/2014/main" id="{EA522FCF-9093-CB40-9E88-4AA8AE510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5" name="Oval 683">
                  <a:extLst>
                    <a:ext uri="{FF2B5EF4-FFF2-40B4-BE49-F238E27FC236}">
                      <a16:creationId xmlns:a16="http://schemas.microsoft.com/office/drawing/2014/main" id="{6BAC29B1-DDFE-364C-B9FA-235E5CA2C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396" name="Oval 684">
                  <a:extLst>
                    <a:ext uri="{FF2B5EF4-FFF2-40B4-BE49-F238E27FC236}">
                      <a16:creationId xmlns:a16="http://schemas.microsoft.com/office/drawing/2014/main" id="{F99659EB-453A-8740-985B-6028E6B96F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3" name="Group 685">
              <a:extLst>
                <a:ext uri="{FF2B5EF4-FFF2-40B4-BE49-F238E27FC236}">
                  <a16:creationId xmlns:a16="http://schemas.microsoft.com/office/drawing/2014/main" id="{96A9B326-3EBF-A344-804F-EF32F4E3DE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754" name="Group 686">
                <a:extLst>
                  <a:ext uri="{FF2B5EF4-FFF2-40B4-BE49-F238E27FC236}">
                    <a16:creationId xmlns:a16="http://schemas.microsoft.com/office/drawing/2014/main" id="{2E44DDE5-C5CE-9145-946A-C7EDE1EC4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>
                  <a:extLst>
                    <a:ext uri="{FF2B5EF4-FFF2-40B4-BE49-F238E27FC236}">
                      <a16:creationId xmlns:a16="http://schemas.microsoft.com/office/drawing/2014/main" id="{A3E62E51-02DB-9A4C-A399-7BF17B292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0" name="Oval 688">
                  <a:extLst>
                    <a:ext uri="{FF2B5EF4-FFF2-40B4-BE49-F238E27FC236}">
                      <a16:creationId xmlns:a16="http://schemas.microsoft.com/office/drawing/2014/main" id="{88A73709-D73B-0F45-B682-05D652495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1" name="Oval 689">
                  <a:extLst>
                    <a:ext uri="{FF2B5EF4-FFF2-40B4-BE49-F238E27FC236}">
                      <a16:creationId xmlns:a16="http://schemas.microsoft.com/office/drawing/2014/main" id="{E752B53A-F61B-E84F-B8B7-BC9ECC8F4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2" name="Oval 690">
                  <a:extLst>
                    <a:ext uri="{FF2B5EF4-FFF2-40B4-BE49-F238E27FC236}">
                      <a16:creationId xmlns:a16="http://schemas.microsoft.com/office/drawing/2014/main" id="{4BC4D870-B2FF-4041-B520-5E7D9094A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3" name="Oval 691">
                  <a:extLst>
                    <a:ext uri="{FF2B5EF4-FFF2-40B4-BE49-F238E27FC236}">
                      <a16:creationId xmlns:a16="http://schemas.microsoft.com/office/drawing/2014/main" id="{B2D185BE-A7A6-8F4F-8F94-A2C67B275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4" name="Oval 692">
                  <a:extLst>
                    <a:ext uri="{FF2B5EF4-FFF2-40B4-BE49-F238E27FC236}">
                      <a16:creationId xmlns:a16="http://schemas.microsoft.com/office/drawing/2014/main" id="{547B6448-8537-5E46-B439-1BDBB8390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5" name="Oval 693">
                  <a:extLst>
                    <a:ext uri="{FF2B5EF4-FFF2-40B4-BE49-F238E27FC236}">
                      <a16:creationId xmlns:a16="http://schemas.microsoft.com/office/drawing/2014/main" id="{B455AB11-784F-7341-BEA2-923FA208B5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6" name="Oval 694">
                  <a:extLst>
                    <a:ext uri="{FF2B5EF4-FFF2-40B4-BE49-F238E27FC236}">
                      <a16:creationId xmlns:a16="http://schemas.microsoft.com/office/drawing/2014/main" id="{591B7F45-28BD-8943-8FD8-B8A8228EA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7" name="Oval 695">
                  <a:extLst>
                    <a:ext uri="{FF2B5EF4-FFF2-40B4-BE49-F238E27FC236}">
                      <a16:creationId xmlns:a16="http://schemas.microsoft.com/office/drawing/2014/main" id="{19952CE6-7BF7-914E-8838-088B9E2C0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8" name="Oval 696">
                  <a:extLst>
                    <a:ext uri="{FF2B5EF4-FFF2-40B4-BE49-F238E27FC236}">
                      <a16:creationId xmlns:a16="http://schemas.microsoft.com/office/drawing/2014/main" id="{E373EF52-B2B8-304F-AE42-E725B3ACA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09" name="Oval 697">
                  <a:extLst>
                    <a:ext uri="{FF2B5EF4-FFF2-40B4-BE49-F238E27FC236}">
                      <a16:creationId xmlns:a16="http://schemas.microsoft.com/office/drawing/2014/main" id="{B2C0BA57-63C2-8F43-AA9F-931EFA11A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0" name="Oval 698">
                  <a:extLst>
                    <a:ext uri="{FF2B5EF4-FFF2-40B4-BE49-F238E27FC236}">
                      <a16:creationId xmlns:a16="http://schemas.microsoft.com/office/drawing/2014/main" id="{2B8E5A7D-0734-E94E-959B-81A31BA50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1" name="Oval 699">
                  <a:extLst>
                    <a:ext uri="{FF2B5EF4-FFF2-40B4-BE49-F238E27FC236}">
                      <a16:creationId xmlns:a16="http://schemas.microsoft.com/office/drawing/2014/main" id="{5FA25ACA-A66E-6144-AAB4-B493BB154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2" name="Oval 700">
                  <a:extLst>
                    <a:ext uri="{FF2B5EF4-FFF2-40B4-BE49-F238E27FC236}">
                      <a16:creationId xmlns:a16="http://schemas.microsoft.com/office/drawing/2014/main" id="{4BF3EBF2-7464-7848-9808-A51499163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755" name="Group 701">
                <a:extLst>
                  <a:ext uri="{FF2B5EF4-FFF2-40B4-BE49-F238E27FC236}">
                    <a16:creationId xmlns:a16="http://schemas.microsoft.com/office/drawing/2014/main" id="{CE792665-0917-EA4B-8434-13D57A14A7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>
                  <a:extLst>
                    <a:ext uri="{FF2B5EF4-FFF2-40B4-BE49-F238E27FC236}">
                      <a16:creationId xmlns:a16="http://schemas.microsoft.com/office/drawing/2014/main" id="{555B041E-26B8-F74D-AC53-1FE4087F50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5" name="Oval 703">
                  <a:extLst>
                    <a:ext uri="{FF2B5EF4-FFF2-40B4-BE49-F238E27FC236}">
                      <a16:creationId xmlns:a16="http://schemas.microsoft.com/office/drawing/2014/main" id="{AFC46A51-C4B4-AD44-9447-44324672F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6" name="Oval 704">
                  <a:extLst>
                    <a:ext uri="{FF2B5EF4-FFF2-40B4-BE49-F238E27FC236}">
                      <a16:creationId xmlns:a16="http://schemas.microsoft.com/office/drawing/2014/main" id="{9BFE5B7A-0499-BC46-A2B5-E1A0927D8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7" name="Oval 705">
                  <a:extLst>
                    <a:ext uri="{FF2B5EF4-FFF2-40B4-BE49-F238E27FC236}">
                      <a16:creationId xmlns:a16="http://schemas.microsoft.com/office/drawing/2014/main" id="{DA80412A-6A06-3C4B-8681-899B5A9D89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8" name="Oval 706">
                  <a:extLst>
                    <a:ext uri="{FF2B5EF4-FFF2-40B4-BE49-F238E27FC236}">
                      <a16:creationId xmlns:a16="http://schemas.microsoft.com/office/drawing/2014/main" id="{2F539441-5116-2D41-B42C-BB7F3D3E3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19" name="Oval 707">
                  <a:extLst>
                    <a:ext uri="{FF2B5EF4-FFF2-40B4-BE49-F238E27FC236}">
                      <a16:creationId xmlns:a16="http://schemas.microsoft.com/office/drawing/2014/main" id="{8C2338CE-53CE-8244-ABE1-3D67C4FCD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0" name="Oval 708">
                  <a:extLst>
                    <a:ext uri="{FF2B5EF4-FFF2-40B4-BE49-F238E27FC236}">
                      <a16:creationId xmlns:a16="http://schemas.microsoft.com/office/drawing/2014/main" id="{0620CC7A-4D09-B548-9129-8B2547899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1" name="Oval 709">
                  <a:extLst>
                    <a:ext uri="{FF2B5EF4-FFF2-40B4-BE49-F238E27FC236}">
                      <a16:creationId xmlns:a16="http://schemas.microsoft.com/office/drawing/2014/main" id="{A8D91048-6346-2647-AB49-20716E194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2" name="Oval 710">
                  <a:extLst>
                    <a:ext uri="{FF2B5EF4-FFF2-40B4-BE49-F238E27FC236}">
                      <a16:creationId xmlns:a16="http://schemas.microsoft.com/office/drawing/2014/main" id="{F8A1ED32-A3FD-F54D-8175-9ED44D60F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3" name="Oval 711">
                  <a:extLst>
                    <a:ext uri="{FF2B5EF4-FFF2-40B4-BE49-F238E27FC236}">
                      <a16:creationId xmlns:a16="http://schemas.microsoft.com/office/drawing/2014/main" id="{4C894F06-1E92-124C-8927-93A259287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4" name="Oval 712">
                  <a:extLst>
                    <a:ext uri="{FF2B5EF4-FFF2-40B4-BE49-F238E27FC236}">
                      <a16:creationId xmlns:a16="http://schemas.microsoft.com/office/drawing/2014/main" id="{B60DA81C-D666-644A-AB23-3A788019D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5" name="Oval 713">
                  <a:extLst>
                    <a:ext uri="{FF2B5EF4-FFF2-40B4-BE49-F238E27FC236}">
                      <a16:creationId xmlns:a16="http://schemas.microsoft.com/office/drawing/2014/main" id="{88AD2977-BD8A-FD4D-A4F1-F8F032EA1D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6" name="Oval 714">
                  <a:extLst>
                    <a:ext uri="{FF2B5EF4-FFF2-40B4-BE49-F238E27FC236}">
                      <a16:creationId xmlns:a16="http://schemas.microsoft.com/office/drawing/2014/main" id="{8305BEC3-69C2-174F-92E1-50FA35850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27" name="Oval 715">
                  <a:extLst>
                    <a:ext uri="{FF2B5EF4-FFF2-40B4-BE49-F238E27FC236}">
                      <a16:creationId xmlns:a16="http://schemas.microsoft.com/office/drawing/2014/main" id="{0A01C1E2-42A9-BF48-85E9-AC87C49DA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4" name="Group 716">
              <a:extLst>
                <a:ext uri="{FF2B5EF4-FFF2-40B4-BE49-F238E27FC236}">
                  <a16:creationId xmlns:a16="http://schemas.microsoft.com/office/drawing/2014/main" id="{40637C9E-A3B5-124E-94A4-3E013535B2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724" name="Group 717">
                <a:extLst>
                  <a:ext uri="{FF2B5EF4-FFF2-40B4-BE49-F238E27FC236}">
                    <a16:creationId xmlns:a16="http://schemas.microsoft.com/office/drawing/2014/main" id="{A5F36F9D-1234-124A-BF56-F599ABCAB9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>
                  <a:extLst>
                    <a:ext uri="{FF2B5EF4-FFF2-40B4-BE49-F238E27FC236}">
                      <a16:creationId xmlns:a16="http://schemas.microsoft.com/office/drawing/2014/main" id="{0BD64A45-6A40-164D-BE52-37526988E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1" name="Oval 719">
                  <a:extLst>
                    <a:ext uri="{FF2B5EF4-FFF2-40B4-BE49-F238E27FC236}">
                      <a16:creationId xmlns:a16="http://schemas.microsoft.com/office/drawing/2014/main" id="{33D766ED-793C-AF45-AEBD-2161BA3AF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2" name="Oval 720">
                  <a:extLst>
                    <a:ext uri="{FF2B5EF4-FFF2-40B4-BE49-F238E27FC236}">
                      <a16:creationId xmlns:a16="http://schemas.microsoft.com/office/drawing/2014/main" id="{6DF954D6-47D7-6348-9D5B-5B41EF33F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3" name="Oval 721">
                  <a:extLst>
                    <a:ext uri="{FF2B5EF4-FFF2-40B4-BE49-F238E27FC236}">
                      <a16:creationId xmlns:a16="http://schemas.microsoft.com/office/drawing/2014/main" id="{446A8520-5BF9-9144-8DC6-D0C01383D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4" name="Oval 722">
                  <a:extLst>
                    <a:ext uri="{FF2B5EF4-FFF2-40B4-BE49-F238E27FC236}">
                      <a16:creationId xmlns:a16="http://schemas.microsoft.com/office/drawing/2014/main" id="{1055F7FE-31C1-AE4A-A0F5-95DD8E8A1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5" name="Oval 723">
                  <a:extLst>
                    <a:ext uri="{FF2B5EF4-FFF2-40B4-BE49-F238E27FC236}">
                      <a16:creationId xmlns:a16="http://schemas.microsoft.com/office/drawing/2014/main" id="{9E1E6892-17B7-7344-BEB7-331960B7D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6" name="Oval 724">
                  <a:extLst>
                    <a:ext uri="{FF2B5EF4-FFF2-40B4-BE49-F238E27FC236}">
                      <a16:creationId xmlns:a16="http://schemas.microsoft.com/office/drawing/2014/main" id="{973E758A-33F1-1445-A705-C0A05C150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7" name="Oval 725">
                  <a:extLst>
                    <a:ext uri="{FF2B5EF4-FFF2-40B4-BE49-F238E27FC236}">
                      <a16:creationId xmlns:a16="http://schemas.microsoft.com/office/drawing/2014/main" id="{8964004C-2C93-224E-9084-B66C152FC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8" name="Oval 726">
                  <a:extLst>
                    <a:ext uri="{FF2B5EF4-FFF2-40B4-BE49-F238E27FC236}">
                      <a16:creationId xmlns:a16="http://schemas.microsoft.com/office/drawing/2014/main" id="{9455B541-4AAB-224C-A00B-A1F6B5199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39" name="Oval 727">
                  <a:extLst>
                    <a:ext uri="{FF2B5EF4-FFF2-40B4-BE49-F238E27FC236}">
                      <a16:creationId xmlns:a16="http://schemas.microsoft.com/office/drawing/2014/main" id="{32DC8668-9D7F-7F45-94A1-8D593D066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0" name="Oval 728">
                  <a:extLst>
                    <a:ext uri="{FF2B5EF4-FFF2-40B4-BE49-F238E27FC236}">
                      <a16:creationId xmlns:a16="http://schemas.microsoft.com/office/drawing/2014/main" id="{4E11123A-0134-EC48-8334-07C47A89EA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1" name="Oval 729">
                  <a:extLst>
                    <a:ext uri="{FF2B5EF4-FFF2-40B4-BE49-F238E27FC236}">
                      <a16:creationId xmlns:a16="http://schemas.microsoft.com/office/drawing/2014/main" id="{DCEAC5A0-23D3-8249-BF41-BBC52BD8CC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2" name="Oval 730">
                  <a:extLst>
                    <a:ext uri="{FF2B5EF4-FFF2-40B4-BE49-F238E27FC236}">
                      <a16:creationId xmlns:a16="http://schemas.microsoft.com/office/drawing/2014/main" id="{846C6F50-D129-634A-BD55-DB6DBBEB8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3" name="Oval 731">
                  <a:extLst>
                    <a:ext uri="{FF2B5EF4-FFF2-40B4-BE49-F238E27FC236}">
                      <a16:creationId xmlns:a16="http://schemas.microsoft.com/office/drawing/2014/main" id="{885DB037-9E89-D445-8E6D-209B88BE2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725" name="Group 732">
                <a:extLst>
                  <a:ext uri="{FF2B5EF4-FFF2-40B4-BE49-F238E27FC236}">
                    <a16:creationId xmlns:a16="http://schemas.microsoft.com/office/drawing/2014/main" id="{5B99ECDA-7728-DF44-B404-52321C798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>
                  <a:extLst>
                    <a:ext uri="{FF2B5EF4-FFF2-40B4-BE49-F238E27FC236}">
                      <a16:creationId xmlns:a16="http://schemas.microsoft.com/office/drawing/2014/main" id="{FDCC63DE-2591-274D-B7EF-5949FB96D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6" name="Oval 734">
                  <a:extLst>
                    <a:ext uri="{FF2B5EF4-FFF2-40B4-BE49-F238E27FC236}">
                      <a16:creationId xmlns:a16="http://schemas.microsoft.com/office/drawing/2014/main" id="{B408EA8E-3D3C-5646-9DCD-7EFDB89C8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7" name="Oval 735">
                  <a:extLst>
                    <a:ext uri="{FF2B5EF4-FFF2-40B4-BE49-F238E27FC236}">
                      <a16:creationId xmlns:a16="http://schemas.microsoft.com/office/drawing/2014/main" id="{7FE404E4-A924-004B-B5A3-4A38535A1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8" name="Oval 736">
                  <a:extLst>
                    <a:ext uri="{FF2B5EF4-FFF2-40B4-BE49-F238E27FC236}">
                      <a16:creationId xmlns:a16="http://schemas.microsoft.com/office/drawing/2014/main" id="{602C8AAB-A923-C242-90B8-B6B637AED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49" name="Oval 737">
                  <a:extLst>
                    <a:ext uri="{FF2B5EF4-FFF2-40B4-BE49-F238E27FC236}">
                      <a16:creationId xmlns:a16="http://schemas.microsoft.com/office/drawing/2014/main" id="{429CC07D-94E6-9A4D-A29D-37DCE3280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0" name="Oval 738">
                  <a:extLst>
                    <a:ext uri="{FF2B5EF4-FFF2-40B4-BE49-F238E27FC236}">
                      <a16:creationId xmlns:a16="http://schemas.microsoft.com/office/drawing/2014/main" id="{019E3681-E9E1-4241-A6DD-34F09557C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1" name="Oval 739">
                  <a:extLst>
                    <a:ext uri="{FF2B5EF4-FFF2-40B4-BE49-F238E27FC236}">
                      <a16:creationId xmlns:a16="http://schemas.microsoft.com/office/drawing/2014/main" id="{E3652CA4-6392-9649-B28A-8A1DAFF55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2" name="Oval 740">
                  <a:extLst>
                    <a:ext uri="{FF2B5EF4-FFF2-40B4-BE49-F238E27FC236}">
                      <a16:creationId xmlns:a16="http://schemas.microsoft.com/office/drawing/2014/main" id="{230AADF9-D3C7-B64B-AA43-0DDE56B01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3" name="Oval 741">
                  <a:extLst>
                    <a:ext uri="{FF2B5EF4-FFF2-40B4-BE49-F238E27FC236}">
                      <a16:creationId xmlns:a16="http://schemas.microsoft.com/office/drawing/2014/main" id="{67216D1C-1E9E-BB4D-938E-5BDD9F1550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4" name="Oval 742">
                  <a:extLst>
                    <a:ext uri="{FF2B5EF4-FFF2-40B4-BE49-F238E27FC236}">
                      <a16:creationId xmlns:a16="http://schemas.microsoft.com/office/drawing/2014/main" id="{C1CBC129-8F37-7746-A599-F0C5A4B42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5" name="Oval 743">
                  <a:extLst>
                    <a:ext uri="{FF2B5EF4-FFF2-40B4-BE49-F238E27FC236}">
                      <a16:creationId xmlns:a16="http://schemas.microsoft.com/office/drawing/2014/main" id="{0A66D45C-4A71-8148-A152-AEBDEEBEBB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6" name="Oval 744">
                  <a:extLst>
                    <a:ext uri="{FF2B5EF4-FFF2-40B4-BE49-F238E27FC236}">
                      <a16:creationId xmlns:a16="http://schemas.microsoft.com/office/drawing/2014/main" id="{8D5C4BFE-1F2C-2944-AE97-1B7D399FD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7" name="Oval 745">
                  <a:extLst>
                    <a:ext uri="{FF2B5EF4-FFF2-40B4-BE49-F238E27FC236}">
                      <a16:creationId xmlns:a16="http://schemas.microsoft.com/office/drawing/2014/main" id="{D02D09CF-A9B6-234C-983B-D772F3183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58" name="Oval 746">
                  <a:extLst>
                    <a:ext uri="{FF2B5EF4-FFF2-40B4-BE49-F238E27FC236}">
                      <a16:creationId xmlns:a16="http://schemas.microsoft.com/office/drawing/2014/main" id="{BC4329CB-4FD9-164E-A205-08AF4BDED5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5" name="Group 747">
              <a:extLst>
                <a:ext uri="{FF2B5EF4-FFF2-40B4-BE49-F238E27FC236}">
                  <a16:creationId xmlns:a16="http://schemas.microsoft.com/office/drawing/2014/main" id="{C9A22471-AA18-514B-80ED-DD1DBAA49E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694" name="Group 748">
                <a:extLst>
                  <a:ext uri="{FF2B5EF4-FFF2-40B4-BE49-F238E27FC236}">
                    <a16:creationId xmlns:a16="http://schemas.microsoft.com/office/drawing/2014/main" id="{8351F1F6-EA1D-1E44-922C-D44F62C7E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>
                  <a:extLst>
                    <a:ext uri="{FF2B5EF4-FFF2-40B4-BE49-F238E27FC236}">
                      <a16:creationId xmlns:a16="http://schemas.microsoft.com/office/drawing/2014/main" id="{C38EF448-ABBF-F44F-9506-386C855DB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2" name="Oval 750">
                  <a:extLst>
                    <a:ext uri="{FF2B5EF4-FFF2-40B4-BE49-F238E27FC236}">
                      <a16:creationId xmlns:a16="http://schemas.microsoft.com/office/drawing/2014/main" id="{5CFD6C60-0F9E-D040-B46E-6D6099300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3" name="Oval 751">
                  <a:extLst>
                    <a:ext uri="{FF2B5EF4-FFF2-40B4-BE49-F238E27FC236}">
                      <a16:creationId xmlns:a16="http://schemas.microsoft.com/office/drawing/2014/main" id="{B327E715-25A5-1B48-ADC6-06A8F5215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4" name="Oval 752">
                  <a:extLst>
                    <a:ext uri="{FF2B5EF4-FFF2-40B4-BE49-F238E27FC236}">
                      <a16:creationId xmlns:a16="http://schemas.microsoft.com/office/drawing/2014/main" id="{6360EF1D-C4EA-C24D-B4CE-70B19EBBF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5" name="Oval 753">
                  <a:extLst>
                    <a:ext uri="{FF2B5EF4-FFF2-40B4-BE49-F238E27FC236}">
                      <a16:creationId xmlns:a16="http://schemas.microsoft.com/office/drawing/2014/main" id="{7DF6C719-75F7-4741-A416-934BA65912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6" name="Oval 754">
                  <a:extLst>
                    <a:ext uri="{FF2B5EF4-FFF2-40B4-BE49-F238E27FC236}">
                      <a16:creationId xmlns:a16="http://schemas.microsoft.com/office/drawing/2014/main" id="{23F829AD-63DA-CA47-9381-F458E653C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7" name="Oval 755">
                  <a:extLst>
                    <a:ext uri="{FF2B5EF4-FFF2-40B4-BE49-F238E27FC236}">
                      <a16:creationId xmlns:a16="http://schemas.microsoft.com/office/drawing/2014/main" id="{31F752F2-4512-B94E-9E06-DE3A8A5E23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8" name="Oval 756">
                  <a:extLst>
                    <a:ext uri="{FF2B5EF4-FFF2-40B4-BE49-F238E27FC236}">
                      <a16:creationId xmlns:a16="http://schemas.microsoft.com/office/drawing/2014/main" id="{473E9DB1-9094-514B-91C1-EDBF8634F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69" name="Oval 757">
                  <a:extLst>
                    <a:ext uri="{FF2B5EF4-FFF2-40B4-BE49-F238E27FC236}">
                      <a16:creationId xmlns:a16="http://schemas.microsoft.com/office/drawing/2014/main" id="{6A1407FF-511C-A145-A3FE-CC9809B03D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0" name="Oval 758">
                  <a:extLst>
                    <a:ext uri="{FF2B5EF4-FFF2-40B4-BE49-F238E27FC236}">
                      <a16:creationId xmlns:a16="http://schemas.microsoft.com/office/drawing/2014/main" id="{3327ED2D-F717-184A-BFA2-B4B3E0E4C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1" name="Oval 759">
                  <a:extLst>
                    <a:ext uri="{FF2B5EF4-FFF2-40B4-BE49-F238E27FC236}">
                      <a16:creationId xmlns:a16="http://schemas.microsoft.com/office/drawing/2014/main" id="{81A24A22-41AF-934D-BEEB-CA746F566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2" name="Oval 760">
                  <a:extLst>
                    <a:ext uri="{FF2B5EF4-FFF2-40B4-BE49-F238E27FC236}">
                      <a16:creationId xmlns:a16="http://schemas.microsoft.com/office/drawing/2014/main" id="{1738E775-6535-1D47-82F8-21A774F87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3" name="Oval 761">
                  <a:extLst>
                    <a:ext uri="{FF2B5EF4-FFF2-40B4-BE49-F238E27FC236}">
                      <a16:creationId xmlns:a16="http://schemas.microsoft.com/office/drawing/2014/main" id="{A3C66C15-174B-0C4F-B11E-7AA3CA922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4" name="Oval 762">
                  <a:extLst>
                    <a:ext uri="{FF2B5EF4-FFF2-40B4-BE49-F238E27FC236}">
                      <a16:creationId xmlns:a16="http://schemas.microsoft.com/office/drawing/2014/main" id="{7D66E4DA-4165-7043-997D-C62EBD80E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695" name="Group 763">
                <a:extLst>
                  <a:ext uri="{FF2B5EF4-FFF2-40B4-BE49-F238E27FC236}">
                    <a16:creationId xmlns:a16="http://schemas.microsoft.com/office/drawing/2014/main" id="{8AE6543F-259B-EB4B-97F2-AC5F2649C0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>
                  <a:extLst>
                    <a:ext uri="{FF2B5EF4-FFF2-40B4-BE49-F238E27FC236}">
                      <a16:creationId xmlns:a16="http://schemas.microsoft.com/office/drawing/2014/main" id="{D8EB016A-C0E7-C74F-913C-E09AB0ED7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7" name="Oval 765">
                  <a:extLst>
                    <a:ext uri="{FF2B5EF4-FFF2-40B4-BE49-F238E27FC236}">
                      <a16:creationId xmlns:a16="http://schemas.microsoft.com/office/drawing/2014/main" id="{B126404E-80F8-6041-84DA-45E42D82AE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8" name="Oval 766">
                  <a:extLst>
                    <a:ext uri="{FF2B5EF4-FFF2-40B4-BE49-F238E27FC236}">
                      <a16:creationId xmlns:a16="http://schemas.microsoft.com/office/drawing/2014/main" id="{68BD6836-019A-9142-B534-BC8E177BA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79" name="Oval 767">
                  <a:extLst>
                    <a:ext uri="{FF2B5EF4-FFF2-40B4-BE49-F238E27FC236}">
                      <a16:creationId xmlns:a16="http://schemas.microsoft.com/office/drawing/2014/main" id="{9B1CA406-9CCA-3F49-976B-5B5DF3BCD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0" name="Oval 768">
                  <a:extLst>
                    <a:ext uri="{FF2B5EF4-FFF2-40B4-BE49-F238E27FC236}">
                      <a16:creationId xmlns:a16="http://schemas.microsoft.com/office/drawing/2014/main" id="{6FF7EC0C-0734-4E48-BDBA-430631DF2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1" name="Oval 769">
                  <a:extLst>
                    <a:ext uri="{FF2B5EF4-FFF2-40B4-BE49-F238E27FC236}">
                      <a16:creationId xmlns:a16="http://schemas.microsoft.com/office/drawing/2014/main" id="{4DDC2E05-4140-D442-AE67-F5FB3FD72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2" name="Oval 770">
                  <a:extLst>
                    <a:ext uri="{FF2B5EF4-FFF2-40B4-BE49-F238E27FC236}">
                      <a16:creationId xmlns:a16="http://schemas.microsoft.com/office/drawing/2014/main" id="{CAA7ACB0-72A8-9C41-AC92-7911A9408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3" name="Oval 771">
                  <a:extLst>
                    <a:ext uri="{FF2B5EF4-FFF2-40B4-BE49-F238E27FC236}">
                      <a16:creationId xmlns:a16="http://schemas.microsoft.com/office/drawing/2014/main" id="{40884DC2-E084-DD44-934E-2A26090B0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4" name="Oval 772">
                  <a:extLst>
                    <a:ext uri="{FF2B5EF4-FFF2-40B4-BE49-F238E27FC236}">
                      <a16:creationId xmlns:a16="http://schemas.microsoft.com/office/drawing/2014/main" id="{DC2E3C08-6712-EC43-923E-141E9232FB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5" name="Oval 773">
                  <a:extLst>
                    <a:ext uri="{FF2B5EF4-FFF2-40B4-BE49-F238E27FC236}">
                      <a16:creationId xmlns:a16="http://schemas.microsoft.com/office/drawing/2014/main" id="{BCF251EF-6138-CC41-997D-F648570279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6" name="Oval 774">
                  <a:extLst>
                    <a:ext uri="{FF2B5EF4-FFF2-40B4-BE49-F238E27FC236}">
                      <a16:creationId xmlns:a16="http://schemas.microsoft.com/office/drawing/2014/main" id="{2F80CD27-1B65-0D4F-A9EC-7C388A5B8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7" name="Oval 775">
                  <a:extLst>
                    <a:ext uri="{FF2B5EF4-FFF2-40B4-BE49-F238E27FC236}">
                      <a16:creationId xmlns:a16="http://schemas.microsoft.com/office/drawing/2014/main" id="{D6C73E64-4BF5-2F41-85CD-63CBB3069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8" name="Oval 776">
                  <a:extLst>
                    <a:ext uri="{FF2B5EF4-FFF2-40B4-BE49-F238E27FC236}">
                      <a16:creationId xmlns:a16="http://schemas.microsoft.com/office/drawing/2014/main" id="{901030B0-AA65-4D43-AF4B-97ADF0B7B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89" name="Oval 777">
                  <a:extLst>
                    <a:ext uri="{FF2B5EF4-FFF2-40B4-BE49-F238E27FC236}">
                      <a16:creationId xmlns:a16="http://schemas.microsoft.com/office/drawing/2014/main" id="{CA6BC0F7-C603-D74E-8004-61352CCA5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6" name="Group 778">
              <a:extLst>
                <a:ext uri="{FF2B5EF4-FFF2-40B4-BE49-F238E27FC236}">
                  <a16:creationId xmlns:a16="http://schemas.microsoft.com/office/drawing/2014/main" id="{DD7DA748-3695-384C-8FA8-04CD518534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664" name="Group 779">
                <a:extLst>
                  <a:ext uri="{FF2B5EF4-FFF2-40B4-BE49-F238E27FC236}">
                    <a16:creationId xmlns:a16="http://schemas.microsoft.com/office/drawing/2014/main" id="{1117B67B-C0BA-CB43-B7E5-6E2C1C553B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>
                  <a:extLst>
                    <a:ext uri="{FF2B5EF4-FFF2-40B4-BE49-F238E27FC236}">
                      <a16:creationId xmlns:a16="http://schemas.microsoft.com/office/drawing/2014/main" id="{F6DB9887-74A2-BA4F-9585-DAFA5D406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3" name="Oval 781">
                  <a:extLst>
                    <a:ext uri="{FF2B5EF4-FFF2-40B4-BE49-F238E27FC236}">
                      <a16:creationId xmlns:a16="http://schemas.microsoft.com/office/drawing/2014/main" id="{3C7A9B62-7450-B74C-800F-3FC2A8709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4" name="Oval 782">
                  <a:extLst>
                    <a:ext uri="{FF2B5EF4-FFF2-40B4-BE49-F238E27FC236}">
                      <a16:creationId xmlns:a16="http://schemas.microsoft.com/office/drawing/2014/main" id="{255B2F0E-E138-5B44-BB2C-FFF87CBB8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5" name="Oval 783">
                  <a:extLst>
                    <a:ext uri="{FF2B5EF4-FFF2-40B4-BE49-F238E27FC236}">
                      <a16:creationId xmlns:a16="http://schemas.microsoft.com/office/drawing/2014/main" id="{75B9F05A-7B79-C64F-A79A-25B3E93AF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6" name="Oval 784">
                  <a:extLst>
                    <a:ext uri="{FF2B5EF4-FFF2-40B4-BE49-F238E27FC236}">
                      <a16:creationId xmlns:a16="http://schemas.microsoft.com/office/drawing/2014/main" id="{8A146E7E-A49A-A24A-BA86-B08AD302E8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7" name="Oval 785">
                  <a:extLst>
                    <a:ext uri="{FF2B5EF4-FFF2-40B4-BE49-F238E27FC236}">
                      <a16:creationId xmlns:a16="http://schemas.microsoft.com/office/drawing/2014/main" id="{1222C53E-6FA5-D44C-983C-0D44026806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8" name="Oval 786">
                  <a:extLst>
                    <a:ext uri="{FF2B5EF4-FFF2-40B4-BE49-F238E27FC236}">
                      <a16:creationId xmlns:a16="http://schemas.microsoft.com/office/drawing/2014/main" id="{FFB70CB4-AB64-FE4D-B37D-76378A3074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499" name="Oval 787">
                  <a:extLst>
                    <a:ext uri="{FF2B5EF4-FFF2-40B4-BE49-F238E27FC236}">
                      <a16:creationId xmlns:a16="http://schemas.microsoft.com/office/drawing/2014/main" id="{75B72E8A-8688-5C4B-9EA0-A27D42E74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0" name="Oval 788">
                  <a:extLst>
                    <a:ext uri="{FF2B5EF4-FFF2-40B4-BE49-F238E27FC236}">
                      <a16:creationId xmlns:a16="http://schemas.microsoft.com/office/drawing/2014/main" id="{5F1E05C3-BA63-C443-9301-610D7A1B8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1" name="Oval 789">
                  <a:extLst>
                    <a:ext uri="{FF2B5EF4-FFF2-40B4-BE49-F238E27FC236}">
                      <a16:creationId xmlns:a16="http://schemas.microsoft.com/office/drawing/2014/main" id="{53B262C9-718E-0A42-98F7-CC1396FAC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2" name="Oval 790">
                  <a:extLst>
                    <a:ext uri="{FF2B5EF4-FFF2-40B4-BE49-F238E27FC236}">
                      <a16:creationId xmlns:a16="http://schemas.microsoft.com/office/drawing/2014/main" id="{ABFDCB19-3354-3241-9975-B4695B82C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3" name="Oval 791">
                  <a:extLst>
                    <a:ext uri="{FF2B5EF4-FFF2-40B4-BE49-F238E27FC236}">
                      <a16:creationId xmlns:a16="http://schemas.microsoft.com/office/drawing/2014/main" id="{A1047240-AA24-3647-BA78-5DAA7AD5E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4" name="Oval 792">
                  <a:extLst>
                    <a:ext uri="{FF2B5EF4-FFF2-40B4-BE49-F238E27FC236}">
                      <a16:creationId xmlns:a16="http://schemas.microsoft.com/office/drawing/2014/main" id="{350AB6D3-4EA9-7446-B0CD-6F1B1AF36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5" name="Oval 793">
                  <a:extLst>
                    <a:ext uri="{FF2B5EF4-FFF2-40B4-BE49-F238E27FC236}">
                      <a16:creationId xmlns:a16="http://schemas.microsoft.com/office/drawing/2014/main" id="{0993C4D4-178D-2A4A-8541-BA822FDEB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665" name="Group 794">
                <a:extLst>
                  <a:ext uri="{FF2B5EF4-FFF2-40B4-BE49-F238E27FC236}">
                    <a16:creationId xmlns:a16="http://schemas.microsoft.com/office/drawing/2014/main" id="{EA9E57EA-2E95-D24F-9CC0-4D1C11D36A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>
                  <a:extLst>
                    <a:ext uri="{FF2B5EF4-FFF2-40B4-BE49-F238E27FC236}">
                      <a16:creationId xmlns:a16="http://schemas.microsoft.com/office/drawing/2014/main" id="{7D7C42C3-B46E-E341-9B76-7282813E2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8" name="Oval 796">
                  <a:extLst>
                    <a:ext uri="{FF2B5EF4-FFF2-40B4-BE49-F238E27FC236}">
                      <a16:creationId xmlns:a16="http://schemas.microsoft.com/office/drawing/2014/main" id="{330D220A-062B-9649-8D85-77B8885D89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09" name="Oval 797">
                  <a:extLst>
                    <a:ext uri="{FF2B5EF4-FFF2-40B4-BE49-F238E27FC236}">
                      <a16:creationId xmlns:a16="http://schemas.microsoft.com/office/drawing/2014/main" id="{7F0FF4EA-7F05-1346-B7CC-DF2B9AE02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0" name="Oval 798">
                  <a:extLst>
                    <a:ext uri="{FF2B5EF4-FFF2-40B4-BE49-F238E27FC236}">
                      <a16:creationId xmlns:a16="http://schemas.microsoft.com/office/drawing/2014/main" id="{77FB5D74-9612-6F45-9DD8-605F3E43AE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1" name="Oval 799">
                  <a:extLst>
                    <a:ext uri="{FF2B5EF4-FFF2-40B4-BE49-F238E27FC236}">
                      <a16:creationId xmlns:a16="http://schemas.microsoft.com/office/drawing/2014/main" id="{E990507E-7449-E04B-AEE2-299DE9589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2" name="Oval 800">
                  <a:extLst>
                    <a:ext uri="{FF2B5EF4-FFF2-40B4-BE49-F238E27FC236}">
                      <a16:creationId xmlns:a16="http://schemas.microsoft.com/office/drawing/2014/main" id="{997742E7-5A51-5B4F-9A64-12AFCEBA0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3" name="Oval 801">
                  <a:extLst>
                    <a:ext uri="{FF2B5EF4-FFF2-40B4-BE49-F238E27FC236}">
                      <a16:creationId xmlns:a16="http://schemas.microsoft.com/office/drawing/2014/main" id="{763BD25F-CB4B-C143-B708-7F3F549FE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4" name="Oval 802">
                  <a:extLst>
                    <a:ext uri="{FF2B5EF4-FFF2-40B4-BE49-F238E27FC236}">
                      <a16:creationId xmlns:a16="http://schemas.microsoft.com/office/drawing/2014/main" id="{C8A25551-5C01-B34A-B810-BFFDE88C66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5" name="Oval 803">
                  <a:extLst>
                    <a:ext uri="{FF2B5EF4-FFF2-40B4-BE49-F238E27FC236}">
                      <a16:creationId xmlns:a16="http://schemas.microsoft.com/office/drawing/2014/main" id="{31284FC3-4AAB-944F-89E4-187F04BC6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6" name="Oval 804">
                  <a:extLst>
                    <a:ext uri="{FF2B5EF4-FFF2-40B4-BE49-F238E27FC236}">
                      <a16:creationId xmlns:a16="http://schemas.microsoft.com/office/drawing/2014/main" id="{B5CA4D8A-5BFF-DE47-A382-4E083097E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7" name="Oval 805">
                  <a:extLst>
                    <a:ext uri="{FF2B5EF4-FFF2-40B4-BE49-F238E27FC236}">
                      <a16:creationId xmlns:a16="http://schemas.microsoft.com/office/drawing/2014/main" id="{9A6F1674-DCAA-A140-8996-DF2B5843D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8" name="Oval 806">
                  <a:extLst>
                    <a:ext uri="{FF2B5EF4-FFF2-40B4-BE49-F238E27FC236}">
                      <a16:creationId xmlns:a16="http://schemas.microsoft.com/office/drawing/2014/main" id="{0979EBE4-5F92-6541-8808-2C2B55DE7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19" name="Oval 807">
                  <a:extLst>
                    <a:ext uri="{FF2B5EF4-FFF2-40B4-BE49-F238E27FC236}">
                      <a16:creationId xmlns:a16="http://schemas.microsoft.com/office/drawing/2014/main" id="{9922E9C8-5181-5F4B-A261-9B7F95070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0" name="Oval 808">
                  <a:extLst>
                    <a:ext uri="{FF2B5EF4-FFF2-40B4-BE49-F238E27FC236}">
                      <a16:creationId xmlns:a16="http://schemas.microsoft.com/office/drawing/2014/main" id="{96DFB1B6-8981-2A42-A6C3-697D7D5CD3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7" name="Group 809">
              <a:extLst>
                <a:ext uri="{FF2B5EF4-FFF2-40B4-BE49-F238E27FC236}">
                  <a16:creationId xmlns:a16="http://schemas.microsoft.com/office/drawing/2014/main" id="{7D825B7C-D285-7347-9E7C-3517F6594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634" name="Group 810">
                <a:extLst>
                  <a:ext uri="{FF2B5EF4-FFF2-40B4-BE49-F238E27FC236}">
                    <a16:creationId xmlns:a16="http://schemas.microsoft.com/office/drawing/2014/main" id="{3FA76B89-4155-C44B-A9B3-14D2FC755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>
                  <a:extLst>
                    <a:ext uri="{FF2B5EF4-FFF2-40B4-BE49-F238E27FC236}">
                      <a16:creationId xmlns:a16="http://schemas.microsoft.com/office/drawing/2014/main" id="{52472470-B3C7-C44C-B75D-CD42EFB1C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4" name="Oval 812">
                  <a:extLst>
                    <a:ext uri="{FF2B5EF4-FFF2-40B4-BE49-F238E27FC236}">
                      <a16:creationId xmlns:a16="http://schemas.microsoft.com/office/drawing/2014/main" id="{79BD5B61-CD0E-F349-BC93-257CCCD93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5" name="Oval 813">
                  <a:extLst>
                    <a:ext uri="{FF2B5EF4-FFF2-40B4-BE49-F238E27FC236}">
                      <a16:creationId xmlns:a16="http://schemas.microsoft.com/office/drawing/2014/main" id="{7F8D9151-15C5-6A4F-90E6-7AEC0C7C3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6" name="Oval 814">
                  <a:extLst>
                    <a:ext uri="{FF2B5EF4-FFF2-40B4-BE49-F238E27FC236}">
                      <a16:creationId xmlns:a16="http://schemas.microsoft.com/office/drawing/2014/main" id="{83724220-64FF-D747-9ADF-9D4AF7945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7" name="Oval 815">
                  <a:extLst>
                    <a:ext uri="{FF2B5EF4-FFF2-40B4-BE49-F238E27FC236}">
                      <a16:creationId xmlns:a16="http://schemas.microsoft.com/office/drawing/2014/main" id="{FE70B6E7-FC36-C246-BD1B-829820E86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8" name="Oval 816">
                  <a:extLst>
                    <a:ext uri="{FF2B5EF4-FFF2-40B4-BE49-F238E27FC236}">
                      <a16:creationId xmlns:a16="http://schemas.microsoft.com/office/drawing/2014/main" id="{C179EA22-8CCD-7F4C-99AF-87025FD1AD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29" name="Oval 817">
                  <a:extLst>
                    <a:ext uri="{FF2B5EF4-FFF2-40B4-BE49-F238E27FC236}">
                      <a16:creationId xmlns:a16="http://schemas.microsoft.com/office/drawing/2014/main" id="{35A8006E-B25B-5541-AA61-FAA987C58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0" name="Oval 818">
                  <a:extLst>
                    <a:ext uri="{FF2B5EF4-FFF2-40B4-BE49-F238E27FC236}">
                      <a16:creationId xmlns:a16="http://schemas.microsoft.com/office/drawing/2014/main" id="{FDEE9BDC-C155-9E44-871F-4E22B48A3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1" name="Oval 819">
                  <a:extLst>
                    <a:ext uri="{FF2B5EF4-FFF2-40B4-BE49-F238E27FC236}">
                      <a16:creationId xmlns:a16="http://schemas.microsoft.com/office/drawing/2014/main" id="{89702439-F640-384E-9876-B077DD4A0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2" name="Oval 820">
                  <a:extLst>
                    <a:ext uri="{FF2B5EF4-FFF2-40B4-BE49-F238E27FC236}">
                      <a16:creationId xmlns:a16="http://schemas.microsoft.com/office/drawing/2014/main" id="{79FFDE91-3E0C-EB49-88B1-A4FB7FE70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3" name="Oval 821">
                  <a:extLst>
                    <a:ext uri="{FF2B5EF4-FFF2-40B4-BE49-F238E27FC236}">
                      <a16:creationId xmlns:a16="http://schemas.microsoft.com/office/drawing/2014/main" id="{C0572B14-82F1-D74E-AA43-EC67D92EAD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4" name="Oval 822">
                  <a:extLst>
                    <a:ext uri="{FF2B5EF4-FFF2-40B4-BE49-F238E27FC236}">
                      <a16:creationId xmlns:a16="http://schemas.microsoft.com/office/drawing/2014/main" id="{4AE03890-9D66-ED4B-AB81-2EFC93C51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5" name="Oval 823">
                  <a:extLst>
                    <a:ext uri="{FF2B5EF4-FFF2-40B4-BE49-F238E27FC236}">
                      <a16:creationId xmlns:a16="http://schemas.microsoft.com/office/drawing/2014/main" id="{C8CF8BF7-51AB-7D4A-A15C-C1054F02C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6" name="Oval 824">
                  <a:extLst>
                    <a:ext uri="{FF2B5EF4-FFF2-40B4-BE49-F238E27FC236}">
                      <a16:creationId xmlns:a16="http://schemas.microsoft.com/office/drawing/2014/main" id="{1B74582D-FC1B-0C40-8236-EB9A5EAECF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635" name="Group 825">
                <a:extLst>
                  <a:ext uri="{FF2B5EF4-FFF2-40B4-BE49-F238E27FC236}">
                    <a16:creationId xmlns:a16="http://schemas.microsoft.com/office/drawing/2014/main" id="{8156E978-7E41-4745-A35F-862E3E2565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>
                  <a:extLst>
                    <a:ext uri="{FF2B5EF4-FFF2-40B4-BE49-F238E27FC236}">
                      <a16:creationId xmlns:a16="http://schemas.microsoft.com/office/drawing/2014/main" id="{27ABF7BC-56CA-BA4B-AEF4-BBCCEB312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39" name="Oval 827">
                  <a:extLst>
                    <a:ext uri="{FF2B5EF4-FFF2-40B4-BE49-F238E27FC236}">
                      <a16:creationId xmlns:a16="http://schemas.microsoft.com/office/drawing/2014/main" id="{ADFEE7CA-8BE9-624F-A12C-76A5914933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0" name="Oval 828">
                  <a:extLst>
                    <a:ext uri="{FF2B5EF4-FFF2-40B4-BE49-F238E27FC236}">
                      <a16:creationId xmlns:a16="http://schemas.microsoft.com/office/drawing/2014/main" id="{F8DEC4CC-CE6B-F749-8140-44A8D951F4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1" name="Oval 829">
                  <a:extLst>
                    <a:ext uri="{FF2B5EF4-FFF2-40B4-BE49-F238E27FC236}">
                      <a16:creationId xmlns:a16="http://schemas.microsoft.com/office/drawing/2014/main" id="{83120508-7780-A247-9640-FF28A5042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2" name="Oval 830">
                  <a:extLst>
                    <a:ext uri="{FF2B5EF4-FFF2-40B4-BE49-F238E27FC236}">
                      <a16:creationId xmlns:a16="http://schemas.microsoft.com/office/drawing/2014/main" id="{735A8F7E-D5A4-5A41-ADCB-4A88C21801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3" name="Oval 831">
                  <a:extLst>
                    <a:ext uri="{FF2B5EF4-FFF2-40B4-BE49-F238E27FC236}">
                      <a16:creationId xmlns:a16="http://schemas.microsoft.com/office/drawing/2014/main" id="{1562E27D-F7F9-C04F-B6E4-6758890CB0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4" name="Oval 832">
                  <a:extLst>
                    <a:ext uri="{FF2B5EF4-FFF2-40B4-BE49-F238E27FC236}">
                      <a16:creationId xmlns:a16="http://schemas.microsoft.com/office/drawing/2014/main" id="{34756F49-46A3-C14A-AA30-368DDDF97C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5" name="Oval 833">
                  <a:extLst>
                    <a:ext uri="{FF2B5EF4-FFF2-40B4-BE49-F238E27FC236}">
                      <a16:creationId xmlns:a16="http://schemas.microsoft.com/office/drawing/2014/main" id="{98715931-ECA7-914D-9493-980FFAA6B4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6" name="Oval 834">
                  <a:extLst>
                    <a:ext uri="{FF2B5EF4-FFF2-40B4-BE49-F238E27FC236}">
                      <a16:creationId xmlns:a16="http://schemas.microsoft.com/office/drawing/2014/main" id="{1CB2115B-2C72-074A-A8E3-1B8C8779E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7" name="Oval 835">
                  <a:extLst>
                    <a:ext uri="{FF2B5EF4-FFF2-40B4-BE49-F238E27FC236}">
                      <a16:creationId xmlns:a16="http://schemas.microsoft.com/office/drawing/2014/main" id="{5706A918-BD22-9E40-88CC-67FA44DAE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8" name="Oval 836">
                  <a:extLst>
                    <a:ext uri="{FF2B5EF4-FFF2-40B4-BE49-F238E27FC236}">
                      <a16:creationId xmlns:a16="http://schemas.microsoft.com/office/drawing/2014/main" id="{88A6F4A3-AEC1-9644-A8A3-8A5A35A51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49" name="Oval 837">
                  <a:extLst>
                    <a:ext uri="{FF2B5EF4-FFF2-40B4-BE49-F238E27FC236}">
                      <a16:creationId xmlns:a16="http://schemas.microsoft.com/office/drawing/2014/main" id="{FCED5729-6D3F-C24B-9946-481A9B265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0" name="Oval 838">
                  <a:extLst>
                    <a:ext uri="{FF2B5EF4-FFF2-40B4-BE49-F238E27FC236}">
                      <a16:creationId xmlns:a16="http://schemas.microsoft.com/office/drawing/2014/main" id="{AEE5E71E-0B05-2346-881C-D8D4751C6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1" name="Oval 839">
                  <a:extLst>
                    <a:ext uri="{FF2B5EF4-FFF2-40B4-BE49-F238E27FC236}">
                      <a16:creationId xmlns:a16="http://schemas.microsoft.com/office/drawing/2014/main" id="{614A7E51-BBCC-634A-A869-97A8C0416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8" name="Group 840">
              <a:extLst>
                <a:ext uri="{FF2B5EF4-FFF2-40B4-BE49-F238E27FC236}">
                  <a16:creationId xmlns:a16="http://schemas.microsoft.com/office/drawing/2014/main" id="{91FFA050-C599-3040-8CE3-FA4BB4A6F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604" name="Group 841">
                <a:extLst>
                  <a:ext uri="{FF2B5EF4-FFF2-40B4-BE49-F238E27FC236}">
                    <a16:creationId xmlns:a16="http://schemas.microsoft.com/office/drawing/2014/main" id="{5A8D4A62-E318-6C45-B0C1-D49DF93AD7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>
                  <a:extLst>
                    <a:ext uri="{FF2B5EF4-FFF2-40B4-BE49-F238E27FC236}">
                      <a16:creationId xmlns:a16="http://schemas.microsoft.com/office/drawing/2014/main" id="{63BEBCBC-7ECB-434C-9244-9634EAFE8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5" name="Oval 843">
                  <a:extLst>
                    <a:ext uri="{FF2B5EF4-FFF2-40B4-BE49-F238E27FC236}">
                      <a16:creationId xmlns:a16="http://schemas.microsoft.com/office/drawing/2014/main" id="{F1056042-423A-3040-915B-510698129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6" name="Oval 844">
                  <a:extLst>
                    <a:ext uri="{FF2B5EF4-FFF2-40B4-BE49-F238E27FC236}">
                      <a16:creationId xmlns:a16="http://schemas.microsoft.com/office/drawing/2014/main" id="{7F69846C-4482-0A42-8FD2-624B2BFA9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7" name="Oval 845">
                  <a:extLst>
                    <a:ext uri="{FF2B5EF4-FFF2-40B4-BE49-F238E27FC236}">
                      <a16:creationId xmlns:a16="http://schemas.microsoft.com/office/drawing/2014/main" id="{B135EA2A-643D-E049-B711-E61A2E44A3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8" name="Oval 846">
                  <a:extLst>
                    <a:ext uri="{FF2B5EF4-FFF2-40B4-BE49-F238E27FC236}">
                      <a16:creationId xmlns:a16="http://schemas.microsoft.com/office/drawing/2014/main" id="{7B6FC8AB-BEAF-4C4A-A736-18C32B164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59" name="Oval 847">
                  <a:extLst>
                    <a:ext uri="{FF2B5EF4-FFF2-40B4-BE49-F238E27FC236}">
                      <a16:creationId xmlns:a16="http://schemas.microsoft.com/office/drawing/2014/main" id="{E28F34E1-8343-F343-861C-121BDBDFE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0" name="Oval 848">
                  <a:extLst>
                    <a:ext uri="{FF2B5EF4-FFF2-40B4-BE49-F238E27FC236}">
                      <a16:creationId xmlns:a16="http://schemas.microsoft.com/office/drawing/2014/main" id="{91380088-2D41-FA45-92BB-9BD1883D8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1" name="Oval 849">
                  <a:extLst>
                    <a:ext uri="{FF2B5EF4-FFF2-40B4-BE49-F238E27FC236}">
                      <a16:creationId xmlns:a16="http://schemas.microsoft.com/office/drawing/2014/main" id="{C9627AD8-36FC-9949-ABCF-95D2C3225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2" name="Oval 850">
                  <a:extLst>
                    <a:ext uri="{FF2B5EF4-FFF2-40B4-BE49-F238E27FC236}">
                      <a16:creationId xmlns:a16="http://schemas.microsoft.com/office/drawing/2014/main" id="{EDAAA2E5-5F18-DC45-BD90-DA3ED487C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3" name="Oval 851">
                  <a:extLst>
                    <a:ext uri="{FF2B5EF4-FFF2-40B4-BE49-F238E27FC236}">
                      <a16:creationId xmlns:a16="http://schemas.microsoft.com/office/drawing/2014/main" id="{136D1545-3C68-CF44-9D40-2CA441136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4" name="Oval 852">
                  <a:extLst>
                    <a:ext uri="{FF2B5EF4-FFF2-40B4-BE49-F238E27FC236}">
                      <a16:creationId xmlns:a16="http://schemas.microsoft.com/office/drawing/2014/main" id="{5949C5E8-C5E8-F643-BC40-5B59AEF7E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5" name="Oval 853">
                  <a:extLst>
                    <a:ext uri="{FF2B5EF4-FFF2-40B4-BE49-F238E27FC236}">
                      <a16:creationId xmlns:a16="http://schemas.microsoft.com/office/drawing/2014/main" id="{1133E4C4-DBFF-0243-94FD-09E8F7C03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6" name="Oval 854">
                  <a:extLst>
                    <a:ext uri="{FF2B5EF4-FFF2-40B4-BE49-F238E27FC236}">
                      <a16:creationId xmlns:a16="http://schemas.microsoft.com/office/drawing/2014/main" id="{4947AFAC-E09F-474F-B4BE-6908E10BF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67" name="Oval 855">
                  <a:extLst>
                    <a:ext uri="{FF2B5EF4-FFF2-40B4-BE49-F238E27FC236}">
                      <a16:creationId xmlns:a16="http://schemas.microsoft.com/office/drawing/2014/main" id="{2060154D-2D62-8F46-AC42-674BD624C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605" name="Group 856">
                <a:extLst>
                  <a:ext uri="{FF2B5EF4-FFF2-40B4-BE49-F238E27FC236}">
                    <a16:creationId xmlns:a16="http://schemas.microsoft.com/office/drawing/2014/main" id="{6ABC3619-06BF-AD44-9C31-30431FEF4A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>
                  <a:extLst>
                    <a:ext uri="{FF2B5EF4-FFF2-40B4-BE49-F238E27FC236}">
                      <a16:creationId xmlns:a16="http://schemas.microsoft.com/office/drawing/2014/main" id="{FDE3FE60-C7BD-704F-B2F5-F24EFEA05A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0" name="Oval 858">
                  <a:extLst>
                    <a:ext uri="{FF2B5EF4-FFF2-40B4-BE49-F238E27FC236}">
                      <a16:creationId xmlns:a16="http://schemas.microsoft.com/office/drawing/2014/main" id="{485EFD78-B6ED-294A-818B-1143530F8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1" name="Oval 859">
                  <a:extLst>
                    <a:ext uri="{FF2B5EF4-FFF2-40B4-BE49-F238E27FC236}">
                      <a16:creationId xmlns:a16="http://schemas.microsoft.com/office/drawing/2014/main" id="{B3775B67-6B71-E34F-93F6-7BED52F10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2" name="Oval 860">
                  <a:extLst>
                    <a:ext uri="{FF2B5EF4-FFF2-40B4-BE49-F238E27FC236}">
                      <a16:creationId xmlns:a16="http://schemas.microsoft.com/office/drawing/2014/main" id="{8620D89C-E29F-004A-8963-8B99559AE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3" name="Oval 861">
                  <a:extLst>
                    <a:ext uri="{FF2B5EF4-FFF2-40B4-BE49-F238E27FC236}">
                      <a16:creationId xmlns:a16="http://schemas.microsoft.com/office/drawing/2014/main" id="{76D4FA61-3223-9E45-9E33-097CCAF57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4" name="Oval 862">
                  <a:extLst>
                    <a:ext uri="{FF2B5EF4-FFF2-40B4-BE49-F238E27FC236}">
                      <a16:creationId xmlns:a16="http://schemas.microsoft.com/office/drawing/2014/main" id="{890FFD23-6245-0549-BFC5-9AA3E5409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5" name="Oval 863">
                  <a:extLst>
                    <a:ext uri="{FF2B5EF4-FFF2-40B4-BE49-F238E27FC236}">
                      <a16:creationId xmlns:a16="http://schemas.microsoft.com/office/drawing/2014/main" id="{DF2F9A5F-9A67-BE45-AF1F-6C42F23F16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6" name="Oval 864">
                  <a:extLst>
                    <a:ext uri="{FF2B5EF4-FFF2-40B4-BE49-F238E27FC236}">
                      <a16:creationId xmlns:a16="http://schemas.microsoft.com/office/drawing/2014/main" id="{E5942B12-6B86-C54E-8160-63F85EC659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7" name="Oval 865">
                  <a:extLst>
                    <a:ext uri="{FF2B5EF4-FFF2-40B4-BE49-F238E27FC236}">
                      <a16:creationId xmlns:a16="http://schemas.microsoft.com/office/drawing/2014/main" id="{2AA3C1E4-6FFE-7842-909B-488F33D51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8" name="Oval 866">
                  <a:extLst>
                    <a:ext uri="{FF2B5EF4-FFF2-40B4-BE49-F238E27FC236}">
                      <a16:creationId xmlns:a16="http://schemas.microsoft.com/office/drawing/2014/main" id="{015AFE33-3DF0-9846-906C-993DE5F18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79" name="Oval 867">
                  <a:extLst>
                    <a:ext uri="{FF2B5EF4-FFF2-40B4-BE49-F238E27FC236}">
                      <a16:creationId xmlns:a16="http://schemas.microsoft.com/office/drawing/2014/main" id="{9D2D311B-E261-2649-9D98-496748CB2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0" name="Oval 868">
                  <a:extLst>
                    <a:ext uri="{FF2B5EF4-FFF2-40B4-BE49-F238E27FC236}">
                      <a16:creationId xmlns:a16="http://schemas.microsoft.com/office/drawing/2014/main" id="{F9ACA449-825F-2A4E-90DA-6F454FBCD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1" name="Oval 869">
                  <a:extLst>
                    <a:ext uri="{FF2B5EF4-FFF2-40B4-BE49-F238E27FC236}">
                      <a16:creationId xmlns:a16="http://schemas.microsoft.com/office/drawing/2014/main" id="{D0F96188-8414-4C40-B207-0F7AE5FF9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2" name="Oval 870">
                  <a:extLst>
                    <a:ext uri="{FF2B5EF4-FFF2-40B4-BE49-F238E27FC236}">
                      <a16:creationId xmlns:a16="http://schemas.microsoft.com/office/drawing/2014/main" id="{1FC1D852-CA5E-8F4B-9BF1-298328BB2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49" name="Group 871">
              <a:extLst>
                <a:ext uri="{FF2B5EF4-FFF2-40B4-BE49-F238E27FC236}">
                  <a16:creationId xmlns:a16="http://schemas.microsoft.com/office/drawing/2014/main" id="{2D4DA707-B23B-AC46-B370-22D4E6981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574" name="Group 872">
                <a:extLst>
                  <a:ext uri="{FF2B5EF4-FFF2-40B4-BE49-F238E27FC236}">
                    <a16:creationId xmlns:a16="http://schemas.microsoft.com/office/drawing/2014/main" id="{8B315705-B3F8-F742-9700-BD5DCECE26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>
                  <a:extLst>
                    <a:ext uri="{FF2B5EF4-FFF2-40B4-BE49-F238E27FC236}">
                      <a16:creationId xmlns:a16="http://schemas.microsoft.com/office/drawing/2014/main" id="{3B4FB8C1-1751-AF4A-BE3D-00F188508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6" name="Oval 874">
                  <a:extLst>
                    <a:ext uri="{FF2B5EF4-FFF2-40B4-BE49-F238E27FC236}">
                      <a16:creationId xmlns:a16="http://schemas.microsoft.com/office/drawing/2014/main" id="{8CA3ABAC-3174-764B-87AF-72838A20A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7" name="Oval 875">
                  <a:extLst>
                    <a:ext uri="{FF2B5EF4-FFF2-40B4-BE49-F238E27FC236}">
                      <a16:creationId xmlns:a16="http://schemas.microsoft.com/office/drawing/2014/main" id="{C0845664-82FF-4C43-8C85-77F3CA383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8" name="Oval 876">
                  <a:extLst>
                    <a:ext uri="{FF2B5EF4-FFF2-40B4-BE49-F238E27FC236}">
                      <a16:creationId xmlns:a16="http://schemas.microsoft.com/office/drawing/2014/main" id="{239CC77F-7E4B-7B4C-8277-D1CBD2012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89" name="Oval 877">
                  <a:extLst>
                    <a:ext uri="{FF2B5EF4-FFF2-40B4-BE49-F238E27FC236}">
                      <a16:creationId xmlns:a16="http://schemas.microsoft.com/office/drawing/2014/main" id="{B8FC0A57-B4D8-3D4C-9067-44BC858186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0" name="Oval 878">
                  <a:extLst>
                    <a:ext uri="{FF2B5EF4-FFF2-40B4-BE49-F238E27FC236}">
                      <a16:creationId xmlns:a16="http://schemas.microsoft.com/office/drawing/2014/main" id="{09CF338B-E9E4-CC42-A929-32CAA88CFF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1" name="Oval 879">
                  <a:extLst>
                    <a:ext uri="{FF2B5EF4-FFF2-40B4-BE49-F238E27FC236}">
                      <a16:creationId xmlns:a16="http://schemas.microsoft.com/office/drawing/2014/main" id="{01BD7047-39EE-E246-8E12-64EA3C4CEC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2" name="Oval 880">
                  <a:extLst>
                    <a:ext uri="{FF2B5EF4-FFF2-40B4-BE49-F238E27FC236}">
                      <a16:creationId xmlns:a16="http://schemas.microsoft.com/office/drawing/2014/main" id="{4ADBD095-6438-1346-8EE8-9BA0D7C8E9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3" name="Oval 881">
                  <a:extLst>
                    <a:ext uri="{FF2B5EF4-FFF2-40B4-BE49-F238E27FC236}">
                      <a16:creationId xmlns:a16="http://schemas.microsoft.com/office/drawing/2014/main" id="{A62E2969-FA4E-E94F-BC90-1D6D4E7B2A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4" name="Oval 882">
                  <a:extLst>
                    <a:ext uri="{FF2B5EF4-FFF2-40B4-BE49-F238E27FC236}">
                      <a16:creationId xmlns:a16="http://schemas.microsoft.com/office/drawing/2014/main" id="{ABAFDC80-0CE2-1746-9F0A-C267DD5FF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5" name="Oval 883">
                  <a:extLst>
                    <a:ext uri="{FF2B5EF4-FFF2-40B4-BE49-F238E27FC236}">
                      <a16:creationId xmlns:a16="http://schemas.microsoft.com/office/drawing/2014/main" id="{38F1A286-0E0B-2247-9944-3701734E5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6" name="Oval 884">
                  <a:extLst>
                    <a:ext uri="{FF2B5EF4-FFF2-40B4-BE49-F238E27FC236}">
                      <a16:creationId xmlns:a16="http://schemas.microsoft.com/office/drawing/2014/main" id="{C6E9F416-89B4-D847-BA64-E2558E787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7" name="Oval 885">
                  <a:extLst>
                    <a:ext uri="{FF2B5EF4-FFF2-40B4-BE49-F238E27FC236}">
                      <a16:creationId xmlns:a16="http://schemas.microsoft.com/office/drawing/2014/main" id="{B971CA33-39B5-7845-9BD1-A486C5D09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598" name="Oval 886">
                  <a:extLst>
                    <a:ext uri="{FF2B5EF4-FFF2-40B4-BE49-F238E27FC236}">
                      <a16:creationId xmlns:a16="http://schemas.microsoft.com/office/drawing/2014/main" id="{224A9C18-8A01-3246-9BAB-43C692C764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575" name="Group 887">
                <a:extLst>
                  <a:ext uri="{FF2B5EF4-FFF2-40B4-BE49-F238E27FC236}">
                    <a16:creationId xmlns:a16="http://schemas.microsoft.com/office/drawing/2014/main" id="{DCE19824-ADED-DD4D-B945-35522525A4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>
                  <a:extLst>
                    <a:ext uri="{FF2B5EF4-FFF2-40B4-BE49-F238E27FC236}">
                      <a16:creationId xmlns:a16="http://schemas.microsoft.com/office/drawing/2014/main" id="{24500F06-A8A8-6E44-B325-1E20B8D7D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1" name="Oval 889">
                  <a:extLst>
                    <a:ext uri="{FF2B5EF4-FFF2-40B4-BE49-F238E27FC236}">
                      <a16:creationId xmlns:a16="http://schemas.microsoft.com/office/drawing/2014/main" id="{98A37F17-7758-8A42-B5C9-035237DD5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2" name="Oval 890">
                  <a:extLst>
                    <a:ext uri="{FF2B5EF4-FFF2-40B4-BE49-F238E27FC236}">
                      <a16:creationId xmlns:a16="http://schemas.microsoft.com/office/drawing/2014/main" id="{D35B9D29-B10F-694E-93C3-DEC3094039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3" name="Oval 891">
                  <a:extLst>
                    <a:ext uri="{FF2B5EF4-FFF2-40B4-BE49-F238E27FC236}">
                      <a16:creationId xmlns:a16="http://schemas.microsoft.com/office/drawing/2014/main" id="{05E0D907-DE9D-B244-8672-8E2713383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4" name="Oval 892">
                  <a:extLst>
                    <a:ext uri="{FF2B5EF4-FFF2-40B4-BE49-F238E27FC236}">
                      <a16:creationId xmlns:a16="http://schemas.microsoft.com/office/drawing/2014/main" id="{BAC73A50-B880-A446-BB0A-3650BD550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5" name="Oval 893">
                  <a:extLst>
                    <a:ext uri="{FF2B5EF4-FFF2-40B4-BE49-F238E27FC236}">
                      <a16:creationId xmlns:a16="http://schemas.microsoft.com/office/drawing/2014/main" id="{F1D8459E-D642-4F43-B0CB-18D085190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6" name="Oval 894">
                  <a:extLst>
                    <a:ext uri="{FF2B5EF4-FFF2-40B4-BE49-F238E27FC236}">
                      <a16:creationId xmlns:a16="http://schemas.microsoft.com/office/drawing/2014/main" id="{C4E67BAA-48DC-E442-8861-ED4C57578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7" name="Oval 895">
                  <a:extLst>
                    <a:ext uri="{FF2B5EF4-FFF2-40B4-BE49-F238E27FC236}">
                      <a16:creationId xmlns:a16="http://schemas.microsoft.com/office/drawing/2014/main" id="{4B901B31-A710-B34B-89C8-E12A6845B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8" name="Oval 896">
                  <a:extLst>
                    <a:ext uri="{FF2B5EF4-FFF2-40B4-BE49-F238E27FC236}">
                      <a16:creationId xmlns:a16="http://schemas.microsoft.com/office/drawing/2014/main" id="{5F4901EC-45B0-4F45-9939-6AB3076C9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09" name="Oval 897">
                  <a:extLst>
                    <a:ext uri="{FF2B5EF4-FFF2-40B4-BE49-F238E27FC236}">
                      <a16:creationId xmlns:a16="http://schemas.microsoft.com/office/drawing/2014/main" id="{230212CD-CDB9-584D-9C89-86EEDF5AA1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0" name="Oval 898">
                  <a:extLst>
                    <a:ext uri="{FF2B5EF4-FFF2-40B4-BE49-F238E27FC236}">
                      <a16:creationId xmlns:a16="http://schemas.microsoft.com/office/drawing/2014/main" id="{1D6DB294-9802-554D-B2E8-171A41D5A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1" name="Oval 899">
                  <a:extLst>
                    <a:ext uri="{FF2B5EF4-FFF2-40B4-BE49-F238E27FC236}">
                      <a16:creationId xmlns:a16="http://schemas.microsoft.com/office/drawing/2014/main" id="{C3EC10D1-F9E3-2340-BA73-C8927ECC4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2" name="Oval 900">
                  <a:extLst>
                    <a:ext uri="{FF2B5EF4-FFF2-40B4-BE49-F238E27FC236}">
                      <a16:creationId xmlns:a16="http://schemas.microsoft.com/office/drawing/2014/main" id="{95A6068B-C34E-624E-B603-06E3ED0EC7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3" name="Oval 901">
                  <a:extLst>
                    <a:ext uri="{FF2B5EF4-FFF2-40B4-BE49-F238E27FC236}">
                      <a16:creationId xmlns:a16="http://schemas.microsoft.com/office/drawing/2014/main" id="{52DF67FA-3D11-AB47-BAA0-9828C6349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50" name="Group 902">
              <a:extLst>
                <a:ext uri="{FF2B5EF4-FFF2-40B4-BE49-F238E27FC236}">
                  <a16:creationId xmlns:a16="http://schemas.microsoft.com/office/drawing/2014/main" id="{F8826F79-7A27-0742-B756-CC2B5610A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544" name="Group 903">
                <a:extLst>
                  <a:ext uri="{FF2B5EF4-FFF2-40B4-BE49-F238E27FC236}">
                    <a16:creationId xmlns:a16="http://schemas.microsoft.com/office/drawing/2014/main" id="{6B49B29C-B0EF-364F-B9A5-23EBBE881E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>
                  <a:extLst>
                    <a:ext uri="{FF2B5EF4-FFF2-40B4-BE49-F238E27FC236}">
                      <a16:creationId xmlns:a16="http://schemas.microsoft.com/office/drawing/2014/main" id="{361B8CC3-401A-0D47-8AAC-3EBF2E85CB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7" name="Oval 905">
                  <a:extLst>
                    <a:ext uri="{FF2B5EF4-FFF2-40B4-BE49-F238E27FC236}">
                      <a16:creationId xmlns:a16="http://schemas.microsoft.com/office/drawing/2014/main" id="{C2395A64-0ECA-A747-84F4-9B2DC994D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8" name="Oval 906">
                  <a:extLst>
                    <a:ext uri="{FF2B5EF4-FFF2-40B4-BE49-F238E27FC236}">
                      <a16:creationId xmlns:a16="http://schemas.microsoft.com/office/drawing/2014/main" id="{87991C5E-81D4-DF40-BF32-A782F3282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19" name="Oval 907">
                  <a:extLst>
                    <a:ext uri="{FF2B5EF4-FFF2-40B4-BE49-F238E27FC236}">
                      <a16:creationId xmlns:a16="http://schemas.microsoft.com/office/drawing/2014/main" id="{13D410EC-345D-B940-931D-CDC6C199EA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0" name="Oval 908">
                  <a:extLst>
                    <a:ext uri="{FF2B5EF4-FFF2-40B4-BE49-F238E27FC236}">
                      <a16:creationId xmlns:a16="http://schemas.microsoft.com/office/drawing/2014/main" id="{9F1D4567-14FB-5745-8738-0077C73A2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1" name="Oval 909">
                  <a:extLst>
                    <a:ext uri="{FF2B5EF4-FFF2-40B4-BE49-F238E27FC236}">
                      <a16:creationId xmlns:a16="http://schemas.microsoft.com/office/drawing/2014/main" id="{F978F6B8-FDC9-7740-9F8B-5C6DB7DBE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2" name="Oval 910">
                  <a:extLst>
                    <a:ext uri="{FF2B5EF4-FFF2-40B4-BE49-F238E27FC236}">
                      <a16:creationId xmlns:a16="http://schemas.microsoft.com/office/drawing/2014/main" id="{C3F5C57C-45B8-5D4D-B71D-297E2ADDDC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3" name="Oval 911">
                  <a:extLst>
                    <a:ext uri="{FF2B5EF4-FFF2-40B4-BE49-F238E27FC236}">
                      <a16:creationId xmlns:a16="http://schemas.microsoft.com/office/drawing/2014/main" id="{8BD5027B-0A18-E241-AC95-16D6DC9632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4" name="Oval 912">
                  <a:extLst>
                    <a:ext uri="{FF2B5EF4-FFF2-40B4-BE49-F238E27FC236}">
                      <a16:creationId xmlns:a16="http://schemas.microsoft.com/office/drawing/2014/main" id="{44820F1C-EF72-134C-92E6-2982C0014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5" name="Oval 913">
                  <a:extLst>
                    <a:ext uri="{FF2B5EF4-FFF2-40B4-BE49-F238E27FC236}">
                      <a16:creationId xmlns:a16="http://schemas.microsoft.com/office/drawing/2014/main" id="{62B96ED6-7084-A243-ABFB-415BF711E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6" name="Oval 914">
                  <a:extLst>
                    <a:ext uri="{FF2B5EF4-FFF2-40B4-BE49-F238E27FC236}">
                      <a16:creationId xmlns:a16="http://schemas.microsoft.com/office/drawing/2014/main" id="{9541D5B4-659B-7343-BEA1-BBA35ABD0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7" name="Oval 915">
                  <a:extLst>
                    <a:ext uri="{FF2B5EF4-FFF2-40B4-BE49-F238E27FC236}">
                      <a16:creationId xmlns:a16="http://schemas.microsoft.com/office/drawing/2014/main" id="{7E075736-03AD-5E46-9D2E-409D3330B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8" name="Oval 916">
                  <a:extLst>
                    <a:ext uri="{FF2B5EF4-FFF2-40B4-BE49-F238E27FC236}">
                      <a16:creationId xmlns:a16="http://schemas.microsoft.com/office/drawing/2014/main" id="{C68A307D-C057-404F-B759-740E6528E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29" name="Oval 917">
                  <a:extLst>
                    <a:ext uri="{FF2B5EF4-FFF2-40B4-BE49-F238E27FC236}">
                      <a16:creationId xmlns:a16="http://schemas.microsoft.com/office/drawing/2014/main" id="{CE7A5750-7461-7048-928D-A56297163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545" name="Group 918">
                <a:extLst>
                  <a:ext uri="{FF2B5EF4-FFF2-40B4-BE49-F238E27FC236}">
                    <a16:creationId xmlns:a16="http://schemas.microsoft.com/office/drawing/2014/main" id="{A6A2A1BA-960E-4048-B170-CE9B567B04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>
                  <a:extLst>
                    <a:ext uri="{FF2B5EF4-FFF2-40B4-BE49-F238E27FC236}">
                      <a16:creationId xmlns:a16="http://schemas.microsoft.com/office/drawing/2014/main" id="{7F7B4307-0104-994F-B95E-BD723BB098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2" name="Oval 920">
                  <a:extLst>
                    <a:ext uri="{FF2B5EF4-FFF2-40B4-BE49-F238E27FC236}">
                      <a16:creationId xmlns:a16="http://schemas.microsoft.com/office/drawing/2014/main" id="{7B8ACB63-DCAC-1B4A-83AF-D796BFCD32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3" name="Oval 921">
                  <a:extLst>
                    <a:ext uri="{FF2B5EF4-FFF2-40B4-BE49-F238E27FC236}">
                      <a16:creationId xmlns:a16="http://schemas.microsoft.com/office/drawing/2014/main" id="{BEE057C7-2282-5443-B42C-1167FCDD9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4" name="Oval 922">
                  <a:extLst>
                    <a:ext uri="{FF2B5EF4-FFF2-40B4-BE49-F238E27FC236}">
                      <a16:creationId xmlns:a16="http://schemas.microsoft.com/office/drawing/2014/main" id="{EB285BD9-570B-3741-A7A0-39BBCE6F17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5" name="Oval 923">
                  <a:extLst>
                    <a:ext uri="{FF2B5EF4-FFF2-40B4-BE49-F238E27FC236}">
                      <a16:creationId xmlns:a16="http://schemas.microsoft.com/office/drawing/2014/main" id="{F86237C5-20BC-CB49-BD2A-325A96EC7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6" name="Oval 924">
                  <a:extLst>
                    <a:ext uri="{FF2B5EF4-FFF2-40B4-BE49-F238E27FC236}">
                      <a16:creationId xmlns:a16="http://schemas.microsoft.com/office/drawing/2014/main" id="{63A90A40-0CBA-B74A-B9E2-9B7A2112C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7" name="Oval 925">
                  <a:extLst>
                    <a:ext uri="{FF2B5EF4-FFF2-40B4-BE49-F238E27FC236}">
                      <a16:creationId xmlns:a16="http://schemas.microsoft.com/office/drawing/2014/main" id="{2E3E9C9E-26AF-304E-9738-CFB855609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8" name="Oval 926">
                  <a:extLst>
                    <a:ext uri="{FF2B5EF4-FFF2-40B4-BE49-F238E27FC236}">
                      <a16:creationId xmlns:a16="http://schemas.microsoft.com/office/drawing/2014/main" id="{14EE8DA0-1DBF-4341-8127-8384DD4EFE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39" name="Oval 927">
                  <a:extLst>
                    <a:ext uri="{FF2B5EF4-FFF2-40B4-BE49-F238E27FC236}">
                      <a16:creationId xmlns:a16="http://schemas.microsoft.com/office/drawing/2014/main" id="{E3E5B178-FDAB-7F49-9D42-8F0D3A228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0" name="Oval 928">
                  <a:extLst>
                    <a:ext uri="{FF2B5EF4-FFF2-40B4-BE49-F238E27FC236}">
                      <a16:creationId xmlns:a16="http://schemas.microsoft.com/office/drawing/2014/main" id="{0D788489-5BF8-A441-9472-6DB07E807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1" name="Oval 929">
                  <a:extLst>
                    <a:ext uri="{FF2B5EF4-FFF2-40B4-BE49-F238E27FC236}">
                      <a16:creationId xmlns:a16="http://schemas.microsoft.com/office/drawing/2014/main" id="{C5F7F2AF-AE4D-694C-ACFB-C8A9C4853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2" name="Oval 930">
                  <a:extLst>
                    <a:ext uri="{FF2B5EF4-FFF2-40B4-BE49-F238E27FC236}">
                      <a16:creationId xmlns:a16="http://schemas.microsoft.com/office/drawing/2014/main" id="{B95877C0-0DB1-6F4A-A91B-9B98A0AEE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3" name="Oval 931">
                  <a:extLst>
                    <a:ext uri="{FF2B5EF4-FFF2-40B4-BE49-F238E27FC236}">
                      <a16:creationId xmlns:a16="http://schemas.microsoft.com/office/drawing/2014/main" id="{124E447C-FBA7-BB45-8841-EE7D69244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4" name="Oval 932">
                  <a:extLst>
                    <a:ext uri="{FF2B5EF4-FFF2-40B4-BE49-F238E27FC236}">
                      <a16:creationId xmlns:a16="http://schemas.microsoft.com/office/drawing/2014/main" id="{2A4B3312-C46D-5F47-94A1-5A1A16646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51" name="Group 933">
              <a:extLst>
                <a:ext uri="{FF2B5EF4-FFF2-40B4-BE49-F238E27FC236}">
                  <a16:creationId xmlns:a16="http://schemas.microsoft.com/office/drawing/2014/main" id="{2E5DCCBA-BF3C-4F46-8E32-2AFE30C04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514" name="Group 934">
                <a:extLst>
                  <a:ext uri="{FF2B5EF4-FFF2-40B4-BE49-F238E27FC236}">
                    <a16:creationId xmlns:a16="http://schemas.microsoft.com/office/drawing/2014/main" id="{571EA3C5-31A5-6B4D-AECB-1FDBF6656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>
                  <a:extLst>
                    <a:ext uri="{FF2B5EF4-FFF2-40B4-BE49-F238E27FC236}">
                      <a16:creationId xmlns:a16="http://schemas.microsoft.com/office/drawing/2014/main" id="{F4197FCE-3BA4-B348-B82B-38F9556D9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8" name="Oval 936">
                  <a:extLst>
                    <a:ext uri="{FF2B5EF4-FFF2-40B4-BE49-F238E27FC236}">
                      <a16:creationId xmlns:a16="http://schemas.microsoft.com/office/drawing/2014/main" id="{E67484B7-A025-7D45-9BFC-F0EC8566C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49" name="Oval 937">
                  <a:extLst>
                    <a:ext uri="{FF2B5EF4-FFF2-40B4-BE49-F238E27FC236}">
                      <a16:creationId xmlns:a16="http://schemas.microsoft.com/office/drawing/2014/main" id="{E56E45DD-0BE6-2940-A5B0-95D8B0719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0" name="Oval 938">
                  <a:extLst>
                    <a:ext uri="{FF2B5EF4-FFF2-40B4-BE49-F238E27FC236}">
                      <a16:creationId xmlns:a16="http://schemas.microsoft.com/office/drawing/2014/main" id="{F32E0412-7E60-A747-BA29-CAF532528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1" name="Oval 939">
                  <a:extLst>
                    <a:ext uri="{FF2B5EF4-FFF2-40B4-BE49-F238E27FC236}">
                      <a16:creationId xmlns:a16="http://schemas.microsoft.com/office/drawing/2014/main" id="{8AAE19C1-E6D7-CB4F-B009-363CEB6C9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2" name="Oval 940">
                  <a:extLst>
                    <a:ext uri="{FF2B5EF4-FFF2-40B4-BE49-F238E27FC236}">
                      <a16:creationId xmlns:a16="http://schemas.microsoft.com/office/drawing/2014/main" id="{078F8184-0C04-EF47-AA4E-7FD00E1D9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3" name="Oval 941">
                  <a:extLst>
                    <a:ext uri="{FF2B5EF4-FFF2-40B4-BE49-F238E27FC236}">
                      <a16:creationId xmlns:a16="http://schemas.microsoft.com/office/drawing/2014/main" id="{F7649D6F-86B3-4448-9075-98BE73193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4" name="Oval 942">
                  <a:extLst>
                    <a:ext uri="{FF2B5EF4-FFF2-40B4-BE49-F238E27FC236}">
                      <a16:creationId xmlns:a16="http://schemas.microsoft.com/office/drawing/2014/main" id="{FD940A05-D0DA-5349-A771-B1BF6C45A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5" name="Oval 943">
                  <a:extLst>
                    <a:ext uri="{FF2B5EF4-FFF2-40B4-BE49-F238E27FC236}">
                      <a16:creationId xmlns:a16="http://schemas.microsoft.com/office/drawing/2014/main" id="{C8A5A3BC-DDDE-2A46-BFA4-670487844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6" name="Oval 944">
                  <a:extLst>
                    <a:ext uri="{FF2B5EF4-FFF2-40B4-BE49-F238E27FC236}">
                      <a16:creationId xmlns:a16="http://schemas.microsoft.com/office/drawing/2014/main" id="{52B2079F-1F5F-E748-8F85-E3E4A2E64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7" name="Oval 945">
                  <a:extLst>
                    <a:ext uri="{FF2B5EF4-FFF2-40B4-BE49-F238E27FC236}">
                      <a16:creationId xmlns:a16="http://schemas.microsoft.com/office/drawing/2014/main" id="{38572F96-6039-0941-BD5F-EF42856050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8" name="Oval 946">
                  <a:extLst>
                    <a:ext uri="{FF2B5EF4-FFF2-40B4-BE49-F238E27FC236}">
                      <a16:creationId xmlns:a16="http://schemas.microsoft.com/office/drawing/2014/main" id="{3DB8C8AF-A53F-B44A-9E4C-96AEA4D48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59" name="Oval 947">
                  <a:extLst>
                    <a:ext uri="{FF2B5EF4-FFF2-40B4-BE49-F238E27FC236}">
                      <a16:creationId xmlns:a16="http://schemas.microsoft.com/office/drawing/2014/main" id="{A7642C37-CC39-F54C-921E-8D693BB2A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0" name="Oval 948">
                  <a:extLst>
                    <a:ext uri="{FF2B5EF4-FFF2-40B4-BE49-F238E27FC236}">
                      <a16:creationId xmlns:a16="http://schemas.microsoft.com/office/drawing/2014/main" id="{1E316CB1-3C64-E645-9B49-AA30E04E0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515" name="Group 949">
                <a:extLst>
                  <a:ext uri="{FF2B5EF4-FFF2-40B4-BE49-F238E27FC236}">
                    <a16:creationId xmlns:a16="http://schemas.microsoft.com/office/drawing/2014/main" id="{34A14389-A072-D347-A35E-5A36B7A083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>
                  <a:extLst>
                    <a:ext uri="{FF2B5EF4-FFF2-40B4-BE49-F238E27FC236}">
                      <a16:creationId xmlns:a16="http://schemas.microsoft.com/office/drawing/2014/main" id="{C3DAF4B3-A05F-4B44-A7A0-C141714E5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3" name="Oval 951">
                  <a:extLst>
                    <a:ext uri="{FF2B5EF4-FFF2-40B4-BE49-F238E27FC236}">
                      <a16:creationId xmlns:a16="http://schemas.microsoft.com/office/drawing/2014/main" id="{E07C4812-3693-3847-805A-9AF0DCFF4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4" name="Oval 952">
                  <a:extLst>
                    <a:ext uri="{FF2B5EF4-FFF2-40B4-BE49-F238E27FC236}">
                      <a16:creationId xmlns:a16="http://schemas.microsoft.com/office/drawing/2014/main" id="{A197A3CD-8A57-4B4F-9F2D-C30B64FE9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5" name="Oval 953">
                  <a:extLst>
                    <a:ext uri="{FF2B5EF4-FFF2-40B4-BE49-F238E27FC236}">
                      <a16:creationId xmlns:a16="http://schemas.microsoft.com/office/drawing/2014/main" id="{111D4E16-E304-C141-930B-CD932F2F33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6" name="Oval 954">
                  <a:extLst>
                    <a:ext uri="{FF2B5EF4-FFF2-40B4-BE49-F238E27FC236}">
                      <a16:creationId xmlns:a16="http://schemas.microsoft.com/office/drawing/2014/main" id="{EA88FF26-B4BA-3E42-991C-7EE31A2F75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7" name="Oval 955">
                  <a:extLst>
                    <a:ext uri="{FF2B5EF4-FFF2-40B4-BE49-F238E27FC236}">
                      <a16:creationId xmlns:a16="http://schemas.microsoft.com/office/drawing/2014/main" id="{FA059871-ED50-EC47-B405-ECEBB9A77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8" name="Oval 956">
                  <a:extLst>
                    <a:ext uri="{FF2B5EF4-FFF2-40B4-BE49-F238E27FC236}">
                      <a16:creationId xmlns:a16="http://schemas.microsoft.com/office/drawing/2014/main" id="{FFD8B34D-8924-0A46-9482-06CD3B7B1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69" name="Oval 957">
                  <a:extLst>
                    <a:ext uri="{FF2B5EF4-FFF2-40B4-BE49-F238E27FC236}">
                      <a16:creationId xmlns:a16="http://schemas.microsoft.com/office/drawing/2014/main" id="{3D57127F-2C17-9843-A0DE-2147CF88B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0" name="Oval 958">
                  <a:extLst>
                    <a:ext uri="{FF2B5EF4-FFF2-40B4-BE49-F238E27FC236}">
                      <a16:creationId xmlns:a16="http://schemas.microsoft.com/office/drawing/2014/main" id="{567EE05A-FCEE-8B46-87C7-375E7A6D3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1" name="Oval 959">
                  <a:extLst>
                    <a:ext uri="{FF2B5EF4-FFF2-40B4-BE49-F238E27FC236}">
                      <a16:creationId xmlns:a16="http://schemas.microsoft.com/office/drawing/2014/main" id="{E268FFBA-D3FA-374E-A154-E8AFF0121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2" name="Oval 960">
                  <a:extLst>
                    <a:ext uri="{FF2B5EF4-FFF2-40B4-BE49-F238E27FC236}">
                      <a16:creationId xmlns:a16="http://schemas.microsoft.com/office/drawing/2014/main" id="{F4E9414B-906A-3E4C-BF0E-C95F9878BC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3" name="Oval 961">
                  <a:extLst>
                    <a:ext uri="{FF2B5EF4-FFF2-40B4-BE49-F238E27FC236}">
                      <a16:creationId xmlns:a16="http://schemas.microsoft.com/office/drawing/2014/main" id="{A9636CD3-C0C9-7041-9955-5C14D56D4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4" name="Oval 962">
                  <a:extLst>
                    <a:ext uri="{FF2B5EF4-FFF2-40B4-BE49-F238E27FC236}">
                      <a16:creationId xmlns:a16="http://schemas.microsoft.com/office/drawing/2014/main" id="{35D0B65C-BDD3-ED46-BCCD-4B0A640AB2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5" name="Oval 963">
                  <a:extLst>
                    <a:ext uri="{FF2B5EF4-FFF2-40B4-BE49-F238E27FC236}">
                      <a16:creationId xmlns:a16="http://schemas.microsoft.com/office/drawing/2014/main" id="{57E4F563-2842-0443-92F6-F3B38AF99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52" name="Group 964">
              <a:extLst>
                <a:ext uri="{FF2B5EF4-FFF2-40B4-BE49-F238E27FC236}">
                  <a16:creationId xmlns:a16="http://schemas.microsoft.com/office/drawing/2014/main" id="{8C7F4A0F-02B4-904C-81DE-B50129B40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484" name="Group 965">
                <a:extLst>
                  <a:ext uri="{FF2B5EF4-FFF2-40B4-BE49-F238E27FC236}">
                    <a16:creationId xmlns:a16="http://schemas.microsoft.com/office/drawing/2014/main" id="{140CDB1D-5B73-B346-BC0F-7460BC152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>
                  <a:extLst>
                    <a:ext uri="{FF2B5EF4-FFF2-40B4-BE49-F238E27FC236}">
                      <a16:creationId xmlns:a16="http://schemas.microsoft.com/office/drawing/2014/main" id="{888730F6-2C89-174A-820E-8BE488411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79" name="Oval 967">
                  <a:extLst>
                    <a:ext uri="{FF2B5EF4-FFF2-40B4-BE49-F238E27FC236}">
                      <a16:creationId xmlns:a16="http://schemas.microsoft.com/office/drawing/2014/main" id="{81091F63-BFF8-074B-9FEC-526B1CE34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0" name="Oval 968">
                  <a:extLst>
                    <a:ext uri="{FF2B5EF4-FFF2-40B4-BE49-F238E27FC236}">
                      <a16:creationId xmlns:a16="http://schemas.microsoft.com/office/drawing/2014/main" id="{FE6B8CE4-E09D-0944-8B28-39D14DA52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1" name="Oval 969">
                  <a:extLst>
                    <a:ext uri="{FF2B5EF4-FFF2-40B4-BE49-F238E27FC236}">
                      <a16:creationId xmlns:a16="http://schemas.microsoft.com/office/drawing/2014/main" id="{E90406B0-04DF-A144-B991-9B02FC719F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2" name="Oval 970">
                  <a:extLst>
                    <a:ext uri="{FF2B5EF4-FFF2-40B4-BE49-F238E27FC236}">
                      <a16:creationId xmlns:a16="http://schemas.microsoft.com/office/drawing/2014/main" id="{2FFE6EE8-E04F-5F44-B7F3-2BC1EB5CA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3" name="Oval 971">
                  <a:extLst>
                    <a:ext uri="{FF2B5EF4-FFF2-40B4-BE49-F238E27FC236}">
                      <a16:creationId xmlns:a16="http://schemas.microsoft.com/office/drawing/2014/main" id="{8055A82F-DFE6-3E4C-8242-8B611F58E4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4" name="Oval 972">
                  <a:extLst>
                    <a:ext uri="{FF2B5EF4-FFF2-40B4-BE49-F238E27FC236}">
                      <a16:creationId xmlns:a16="http://schemas.microsoft.com/office/drawing/2014/main" id="{1069D509-9B5C-7845-AA32-B7241BFE7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5" name="Oval 973">
                  <a:extLst>
                    <a:ext uri="{FF2B5EF4-FFF2-40B4-BE49-F238E27FC236}">
                      <a16:creationId xmlns:a16="http://schemas.microsoft.com/office/drawing/2014/main" id="{64A1491B-7F84-834A-BA39-82E777312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6" name="Oval 974">
                  <a:extLst>
                    <a:ext uri="{FF2B5EF4-FFF2-40B4-BE49-F238E27FC236}">
                      <a16:creationId xmlns:a16="http://schemas.microsoft.com/office/drawing/2014/main" id="{E0CD6881-F0A3-E744-BBBE-2D806B4C5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7" name="Oval 975">
                  <a:extLst>
                    <a:ext uri="{FF2B5EF4-FFF2-40B4-BE49-F238E27FC236}">
                      <a16:creationId xmlns:a16="http://schemas.microsoft.com/office/drawing/2014/main" id="{EA80F426-1F87-374C-8256-1838FB9F49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8" name="Oval 976">
                  <a:extLst>
                    <a:ext uri="{FF2B5EF4-FFF2-40B4-BE49-F238E27FC236}">
                      <a16:creationId xmlns:a16="http://schemas.microsoft.com/office/drawing/2014/main" id="{99AEFD7F-9718-2948-B677-66821B21F1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89" name="Oval 977">
                  <a:extLst>
                    <a:ext uri="{FF2B5EF4-FFF2-40B4-BE49-F238E27FC236}">
                      <a16:creationId xmlns:a16="http://schemas.microsoft.com/office/drawing/2014/main" id="{1B068224-6697-8A49-B30D-CBD03EBAE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0" name="Oval 978">
                  <a:extLst>
                    <a:ext uri="{FF2B5EF4-FFF2-40B4-BE49-F238E27FC236}">
                      <a16:creationId xmlns:a16="http://schemas.microsoft.com/office/drawing/2014/main" id="{C713F0F9-6B51-BA46-81B6-F390DA9A7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1" name="Oval 979">
                  <a:extLst>
                    <a:ext uri="{FF2B5EF4-FFF2-40B4-BE49-F238E27FC236}">
                      <a16:creationId xmlns:a16="http://schemas.microsoft.com/office/drawing/2014/main" id="{F61E6124-9701-764C-9B0E-717B3FAB8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485" name="Group 980">
                <a:extLst>
                  <a:ext uri="{FF2B5EF4-FFF2-40B4-BE49-F238E27FC236}">
                    <a16:creationId xmlns:a16="http://schemas.microsoft.com/office/drawing/2014/main" id="{144B364C-05DD-D947-90AA-EC57B16CA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>
                  <a:extLst>
                    <a:ext uri="{FF2B5EF4-FFF2-40B4-BE49-F238E27FC236}">
                      <a16:creationId xmlns:a16="http://schemas.microsoft.com/office/drawing/2014/main" id="{F64B1482-69A4-7546-97D7-A6918E10F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4" name="Oval 982">
                  <a:extLst>
                    <a:ext uri="{FF2B5EF4-FFF2-40B4-BE49-F238E27FC236}">
                      <a16:creationId xmlns:a16="http://schemas.microsoft.com/office/drawing/2014/main" id="{E998C544-9112-0E44-963D-0CB0456FC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5" name="Oval 983">
                  <a:extLst>
                    <a:ext uri="{FF2B5EF4-FFF2-40B4-BE49-F238E27FC236}">
                      <a16:creationId xmlns:a16="http://schemas.microsoft.com/office/drawing/2014/main" id="{99968892-B87E-4E48-9D80-09A0BCD0C4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6" name="Oval 984">
                  <a:extLst>
                    <a:ext uri="{FF2B5EF4-FFF2-40B4-BE49-F238E27FC236}">
                      <a16:creationId xmlns:a16="http://schemas.microsoft.com/office/drawing/2014/main" id="{66C3AF5A-168B-0B47-B87A-5C44E8D3E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7" name="Oval 985">
                  <a:extLst>
                    <a:ext uri="{FF2B5EF4-FFF2-40B4-BE49-F238E27FC236}">
                      <a16:creationId xmlns:a16="http://schemas.microsoft.com/office/drawing/2014/main" id="{F254C005-2986-114F-A911-517ECFA4EC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8" name="Oval 986">
                  <a:extLst>
                    <a:ext uri="{FF2B5EF4-FFF2-40B4-BE49-F238E27FC236}">
                      <a16:creationId xmlns:a16="http://schemas.microsoft.com/office/drawing/2014/main" id="{FBBA9BA1-A0AD-B545-AE4C-AE426951E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699" name="Oval 987">
                  <a:extLst>
                    <a:ext uri="{FF2B5EF4-FFF2-40B4-BE49-F238E27FC236}">
                      <a16:creationId xmlns:a16="http://schemas.microsoft.com/office/drawing/2014/main" id="{299564B9-14FC-C841-9C84-D32E241AE4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0" name="Oval 988">
                  <a:extLst>
                    <a:ext uri="{FF2B5EF4-FFF2-40B4-BE49-F238E27FC236}">
                      <a16:creationId xmlns:a16="http://schemas.microsoft.com/office/drawing/2014/main" id="{EE94B0F9-EE88-1144-844E-EBD659E7F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1" name="Oval 989">
                  <a:extLst>
                    <a:ext uri="{FF2B5EF4-FFF2-40B4-BE49-F238E27FC236}">
                      <a16:creationId xmlns:a16="http://schemas.microsoft.com/office/drawing/2014/main" id="{F0C4FFD5-BF10-EF48-9630-7BE175633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2" name="Oval 990">
                  <a:extLst>
                    <a:ext uri="{FF2B5EF4-FFF2-40B4-BE49-F238E27FC236}">
                      <a16:creationId xmlns:a16="http://schemas.microsoft.com/office/drawing/2014/main" id="{2EBA6B0F-C8B3-E349-B9BA-559B060B0B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3" name="Oval 991">
                  <a:extLst>
                    <a:ext uri="{FF2B5EF4-FFF2-40B4-BE49-F238E27FC236}">
                      <a16:creationId xmlns:a16="http://schemas.microsoft.com/office/drawing/2014/main" id="{AFCF2520-EB34-6644-9FB0-E7ABD58612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4" name="Oval 992">
                  <a:extLst>
                    <a:ext uri="{FF2B5EF4-FFF2-40B4-BE49-F238E27FC236}">
                      <a16:creationId xmlns:a16="http://schemas.microsoft.com/office/drawing/2014/main" id="{AB619703-6A2A-F44F-B01F-AD377760F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5" name="Oval 993">
                  <a:extLst>
                    <a:ext uri="{FF2B5EF4-FFF2-40B4-BE49-F238E27FC236}">
                      <a16:creationId xmlns:a16="http://schemas.microsoft.com/office/drawing/2014/main" id="{71AB205F-38E5-1743-BB25-C639FDDA8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06" name="Oval 994">
                  <a:extLst>
                    <a:ext uri="{FF2B5EF4-FFF2-40B4-BE49-F238E27FC236}">
                      <a16:creationId xmlns:a16="http://schemas.microsoft.com/office/drawing/2014/main" id="{8F2673B9-C479-734B-8B9D-118C74029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5453" name="Group 995">
              <a:extLst>
                <a:ext uri="{FF2B5EF4-FFF2-40B4-BE49-F238E27FC236}">
                  <a16:creationId xmlns:a16="http://schemas.microsoft.com/office/drawing/2014/main" id="{48A6B532-D87D-5D4F-856D-6058C5B65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454" name="Group 996">
                <a:extLst>
                  <a:ext uri="{FF2B5EF4-FFF2-40B4-BE49-F238E27FC236}">
                    <a16:creationId xmlns:a16="http://schemas.microsoft.com/office/drawing/2014/main" id="{28A67D60-8D11-DF46-967F-04E9F5652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>
                  <a:extLst>
                    <a:ext uri="{FF2B5EF4-FFF2-40B4-BE49-F238E27FC236}">
                      <a16:creationId xmlns:a16="http://schemas.microsoft.com/office/drawing/2014/main" id="{A4DCE8C9-B8AF-5B43-A086-3471FD0FE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0" name="Oval 998">
                  <a:extLst>
                    <a:ext uri="{FF2B5EF4-FFF2-40B4-BE49-F238E27FC236}">
                      <a16:creationId xmlns:a16="http://schemas.microsoft.com/office/drawing/2014/main" id="{29F1B0C0-FD49-2A44-9CE2-A7F8B7ADF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1" name="Oval 999">
                  <a:extLst>
                    <a:ext uri="{FF2B5EF4-FFF2-40B4-BE49-F238E27FC236}">
                      <a16:creationId xmlns:a16="http://schemas.microsoft.com/office/drawing/2014/main" id="{604A73AC-FDB3-6E45-B37C-F7C277449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2" name="Oval 1000">
                  <a:extLst>
                    <a:ext uri="{FF2B5EF4-FFF2-40B4-BE49-F238E27FC236}">
                      <a16:creationId xmlns:a16="http://schemas.microsoft.com/office/drawing/2014/main" id="{D433C7B4-02CE-CC4E-BA64-01A85607E0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3" name="Oval 1001">
                  <a:extLst>
                    <a:ext uri="{FF2B5EF4-FFF2-40B4-BE49-F238E27FC236}">
                      <a16:creationId xmlns:a16="http://schemas.microsoft.com/office/drawing/2014/main" id="{74AF405F-FD54-2844-876D-A16FDD103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4" name="Oval 1002">
                  <a:extLst>
                    <a:ext uri="{FF2B5EF4-FFF2-40B4-BE49-F238E27FC236}">
                      <a16:creationId xmlns:a16="http://schemas.microsoft.com/office/drawing/2014/main" id="{41C4730D-5DB1-9349-9900-A64A8022C0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5" name="Oval 1003">
                  <a:extLst>
                    <a:ext uri="{FF2B5EF4-FFF2-40B4-BE49-F238E27FC236}">
                      <a16:creationId xmlns:a16="http://schemas.microsoft.com/office/drawing/2014/main" id="{C582F280-683F-9748-9BEB-8B57C6F93E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6" name="Oval 1004">
                  <a:extLst>
                    <a:ext uri="{FF2B5EF4-FFF2-40B4-BE49-F238E27FC236}">
                      <a16:creationId xmlns:a16="http://schemas.microsoft.com/office/drawing/2014/main" id="{23DF8EB9-AB4C-F94C-B898-EADC2170B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7" name="Oval 1005">
                  <a:extLst>
                    <a:ext uri="{FF2B5EF4-FFF2-40B4-BE49-F238E27FC236}">
                      <a16:creationId xmlns:a16="http://schemas.microsoft.com/office/drawing/2014/main" id="{576D7D52-761F-5045-B1FE-F7D34DEA4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8" name="Oval 1006">
                  <a:extLst>
                    <a:ext uri="{FF2B5EF4-FFF2-40B4-BE49-F238E27FC236}">
                      <a16:creationId xmlns:a16="http://schemas.microsoft.com/office/drawing/2014/main" id="{4675F428-239D-F244-B0BA-975671476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19" name="Oval 1007">
                  <a:extLst>
                    <a:ext uri="{FF2B5EF4-FFF2-40B4-BE49-F238E27FC236}">
                      <a16:creationId xmlns:a16="http://schemas.microsoft.com/office/drawing/2014/main" id="{1E5AA960-D8A8-2F43-9C3C-C36DD87C54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0" name="Oval 1008">
                  <a:extLst>
                    <a:ext uri="{FF2B5EF4-FFF2-40B4-BE49-F238E27FC236}">
                      <a16:creationId xmlns:a16="http://schemas.microsoft.com/office/drawing/2014/main" id="{521AB5A8-E29C-6A4C-90AA-4FEA1FA4C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1" name="Oval 1009">
                  <a:extLst>
                    <a:ext uri="{FF2B5EF4-FFF2-40B4-BE49-F238E27FC236}">
                      <a16:creationId xmlns:a16="http://schemas.microsoft.com/office/drawing/2014/main" id="{4F408D39-92C7-134C-A90D-EB321C2A0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2" name="Oval 1010">
                  <a:extLst>
                    <a:ext uri="{FF2B5EF4-FFF2-40B4-BE49-F238E27FC236}">
                      <a16:creationId xmlns:a16="http://schemas.microsoft.com/office/drawing/2014/main" id="{8993D331-3246-C740-8BFA-8C98B09F7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455" name="Group 1011">
                <a:extLst>
                  <a:ext uri="{FF2B5EF4-FFF2-40B4-BE49-F238E27FC236}">
                    <a16:creationId xmlns:a16="http://schemas.microsoft.com/office/drawing/2014/main" id="{BA021430-6C06-054A-B10E-D2F28D928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>
                  <a:extLst>
                    <a:ext uri="{FF2B5EF4-FFF2-40B4-BE49-F238E27FC236}">
                      <a16:creationId xmlns:a16="http://schemas.microsoft.com/office/drawing/2014/main" id="{C52757E3-64B1-4A40-90BF-210B604AB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5" name="Oval 1013">
                  <a:extLst>
                    <a:ext uri="{FF2B5EF4-FFF2-40B4-BE49-F238E27FC236}">
                      <a16:creationId xmlns:a16="http://schemas.microsoft.com/office/drawing/2014/main" id="{D67D0643-8EE7-F449-9FE0-4B5C12EB3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6" name="Oval 1014">
                  <a:extLst>
                    <a:ext uri="{FF2B5EF4-FFF2-40B4-BE49-F238E27FC236}">
                      <a16:creationId xmlns:a16="http://schemas.microsoft.com/office/drawing/2014/main" id="{6D8B0B83-0D57-2847-B9D8-402608013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7" name="Oval 1015">
                  <a:extLst>
                    <a:ext uri="{FF2B5EF4-FFF2-40B4-BE49-F238E27FC236}">
                      <a16:creationId xmlns:a16="http://schemas.microsoft.com/office/drawing/2014/main" id="{A0AE53F1-B5C8-E346-8705-AE8CEE828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8" name="Oval 1016">
                  <a:extLst>
                    <a:ext uri="{FF2B5EF4-FFF2-40B4-BE49-F238E27FC236}">
                      <a16:creationId xmlns:a16="http://schemas.microsoft.com/office/drawing/2014/main" id="{1666E545-14E5-F74E-A188-09B4E867D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29" name="Oval 1017">
                  <a:extLst>
                    <a:ext uri="{FF2B5EF4-FFF2-40B4-BE49-F238E27FC236}">
                      <a16:creationId xmlns:a16="http://schemas.microsoft.com/office/drawing/2014/main" id="{452AEEC8-4CA3-C445-B2E9-5D77C4F45C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0" name="Oval 1018">
                  <a:extLst>
                    <a:ext uri="{FF2B5EF4-FFF2-40B4-BE49-F238E27FC236}">
                      <a16:creationId xmlns:a16="http://schemas.microsoft.com/office/drawing/2014/main" id="{A9C2EFEF-426B-3D47-8B04-4D1D80AD0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1" name="Oval 1019">
                  <a:extLst>
                    <a:ext uri="{FF2B5EF4-FFF2-40B4-BE49-F238E27FC236}">
                      <a16:creationId xmlns:a16="http://schemas.microsoft.com/office/drawing/2014/main" id="{AFB5B2DC-F1A3-6848-8A74-64CE2351C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2" name="Oval 1020">
                  <a:extLst>
                    <a:ext uri="{FF2B5EF4-FFF2-40B4-BE49-F238E27FC236}">
                      <a16:creationId xmlns:a16="http://schemas.microsoft.com/office/drawing/2014/main" id="{F2A7C08C-C96B-834A-8EC7-A30943D51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3" name="Oval 1021">
                  <a:extLst>
                    <a:ext uri="{FF2B5EF4-FFF2-40B4-BE49-F238E27FC236}">
                      <a16:creationId xmlns:a16="http://schemas.microsoft.com/office/drawing/2014/main" id="{1611BBD3-6A4C-2646-9B41-C08401BDD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4" name="Oval 1022">
                  <a:extLst>
                    <a:ext uri="{FF2B5EF4-FFF2-40B4-BE49-F238E27FC236}">
                      <a16:creationId xmlns:a16="http://schemas.microsoft.com/office/drawing/2014/main" id="{B6A438CC-3C92-2749-8F7F-7E1A7ACB9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5" name="Oval 1023">
                  <a:extLst>
                    <a:ext uri="{FF2B5EF4-FFF2-40B4-BE49-F238E27FC236}">
                      <a16:creationId xmlns:a16="http://schemas.microsoft.com/office/drawing/2014/main" id="{8C714209-D3C6-764D-9ED1-CCE8E9A664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6" name="Oval 0">
                  <a:extLst>
                    <a:ext uri="{FF2B5EF4-FFF2-40B4-BE49-F238E27FC236}">
                      <a16:creationId xmlns:a16="http://schemas.microsoft.com/office/drawing/2014/main" id="{B909B4DB-C974-B443-A982-0BF9A6668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37" name="Oval 1">
                  <a:extLst>
                    <a:ext uri="{FF2B5EF4-FFF2-40B4-BE49-F238E27FC236}">
                      <a16:creationId xmlns:a16="http://schemas.microsoft.com/office/drawing/2014/main" id="{9E048C67-4D65-6044-B2AD-FFF7E5780A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756738" name="Group 2">
            <a:extLst>
              <a:ext uri="{FF2B5EF4-FFF2-40B4-BE49-F238E27FC236}">
                <a16:creationId xmlns:a16="http://schemas.microsoft.com/office/drawing/2014/main" id="{9F5098A3-48E7-994D-85FE-AE70C30F314D}"/>
              </a:ext>
            </a:extLst>
          </p:cNvPr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74798" name="Group 3">
              <a:extLst>
                <a:ext uri="{FF2B5EF4-FFF2-40B4-BE49-F238E27FC236}">
                  <a16:creationId xmlns:a16="http://schemas.microsoft.com/office/drawing/2014/main" id="{7294B0DB-3091-604D-BE1B-B062BA131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>
                <a:extLst>
                  <a:ext uri="{FF2B5EF4-FFF2-40B4-BE49-F238E27FC236}">
                    <a16:creationId xmlns:a16="http://schemas.microsoft.com/office/drawing/2014/main" id="{80E32102-0D3C-EA4A-B35C-3D9A79374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1" name="Oval 5">
                <a:extLst>
                  <a:ext uri="{FF2B5EF4-FFF2-40B4-BE49-F238E27FC236}">
                    <a16:creationId xmlns:a16="http://schemas.microsoft.com/office/drawing/2014/main" id="{45B6A4C1-F1F2-5E40-BFD1-F01E63BBE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2" name="Oval 6">
                <a:extLst>
                  <a:ext uri="{FF2B5EF4-FFF2-40B4-BE49-F238E27FC236}">
                    <a16:creationId xmlns:a16="http://schemas.microsoft.com/office/drawing/2014/main" id="{ED446E39-3821-CC4D-A5A5-FE69E072C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3" name="Oval 7">
                <a:extLst>
                  <a:ext uri="{FF2B5EF4-FFF2-40B4-BE49-F238E27FC236}">
                    <a16:creationId xmlns:a16="http://schemas.microsoft.com/office/drawing/2014/main" id="{7B8414C6-CA92-7B49-BE34-9A75730E9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4" name="Oval 8">
                <a:extLst>
                  <a:ext uri="{FF2B5EF4-FFF2-40B4-BE49-F238E27FC236}">
                    <a16:creationId xmlns:a16="http://schemas.microsoft.com/office/drawing/2014/main" id="{B465CA8B-63AA-EE4B-A7A4-6148F269C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5" name="Oval 9">
                <a:extLst>
                  <a:ext uri="{FF2B5EF4-FFF2-40B4-BE49-F238E27FC236}">
                    <a16:creationId xmlns:a16="http://schemas.microsoft.com/office/drawing/2014/main" id="{F1424C76-0D51-684A-9785-F3400DD1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6" name="Oval 10">
                <a:extLst>
                  <a:ext uri="{FF2B5EF4-FFF2-40B4-BE49-F238E27FC236}">
                    <a16:creationId xmlns:a16="http://schemas.microsoft.com/office/drawing/2014/main" id="{22E62990-1CE7-174E-8706-4F5202F6C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7" name="Oval 11">
                <a:extLst>
                  <a:ext uri="{FF2B5EF4-FFF2-40B4-BE49-F238E27FC236}">
                    <a16:creationId xmlns:a16="http://schemas.microsoft.com/office/drawing/2014/main" id="{4CEA4B2A-9C57-6945-BA92-C82C334CB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8" name="Oval 12">
                <a:extLst>
                  <a:ext uri="{FF2B5EF4-FFF2-40B4-BE49-F238E27FC236}">
                    <a16:creationId xmlns:a16="http://schemas.microsoft.com/office/drawing/2014/main" id="{D05AFBEC-9E14-994D-A80C-FE2247E8B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49" name="Oval 13">
                <a:extLst>
                  <a:ext uri="{FF2B5EF4-FFF2-40B4-BE49-F238E27FC236}">
                    <a16:creationId xmlns:a16="http://schemas.microsoft.com/office/drawing/2014/main" id="{9F642D1D-494D-C645-87BE-ADB23E717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0" name="Oval 14">
                <a:extLst>
                  <a:ext uri="{FF2B5EF4-FFF2-40B4-BE49-F238E27FC236}">
                    <a16:creationId xmlns:a16="http://schemas.microsoft.com/office/drawing/2014/main" id="{DA5BEEB5-5563-424E-8529-F799384F0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1" name="Oval 15">
                <a:extLst>
                  <a:ext uri="{FF2B5EF4-FFF2-40B4-BE49-F238E27FC236}">
                    <a16:creationId xmlns:a16="http://schemas.microsoft.com/office/drawing/2014/main" id="{F31311B1-1126-CE45-869A-E3C475B6F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2" name="Oval 16">
                <a:extLst>
                  <a:ext uri="{FF2B5EF4-FFF2-40B4-BE49-F238E27FC236}">
                    <a16:creationId xmlns:a16="http://schemas.microsoft.com/office/drawing/2014/main" id="{C8044DEE-AE70-884F-8437-FD239BBEF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3" name="Oval 17">
                <a:extLst>
                  <a:ext uri="{FF2B5EF4-FFF2-40B4-BE49-F238E27FC236}">
                    <a16:creationId xmlns:a16="http://schemas.microsoft.com/office/drawing/2014/main" id="{A81715D7-C02F-DA46-A5B5-7AC5BF0A0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4799" name="Group 18">
              <a:extLst>
                <a:ext uri="{FF2B5EF4-FFF2-40B4-BE49-F238E27FC236}">
                  <a16:creationId xmlns:a16="http://schemas.microsoft.com/office/drawing/2014/main" id="{E157F409-38A7-8040-9558-7C147A0C84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>
                <a:extLst>
                  <a:ext uri="{FF2B5EF4-FFF2-40B4-BE49-F238E27FC236}">
                    <a16:creationId xmlns:a16="http://schemas.microsoft.com/office/drawing/2014/main" id="{FE34A0F6-504C-0C45-8830-12CFCF223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6" name="Oval 20">
                <a:extLst>
                  <a:ext uri="{FF2B5EF4-FFF2-40B4-BE49-F238E27FC236}">
                    <a16:creationId xmlns:a16="http://schemas.microsoft.com/office/drawing/2014/main" id="{2EACEC0B-EC68-8845-A016-630194690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7" name="Oval 21">
                <a:extLst>
                  <a:ext uri="{FF2B5EF4-FFF2-40B4-BE49-F238E27FC236}">
                    <a16:creationId xmlns:a16="http://schemas.microsoft.com/office/drawing/2014/main" id="{44AEA826-C7AA-454D-A3CD-8B9B6E826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8" name="Oval 22">
                <a:extLst>
                  <a:ext uri="{FF2B5EF4-FFF2-40B4-BE49-F238E27FC236}">
                    <a16:creationId xmlns:a16="http://schemas.microsoft.com/office/drawing/2014/main" id="{157AEC32-069D-E64B-8B63-C021397F3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59" name="Oval 23">
                <a:extLst>
                  <a:ext uri="{FF2B5EF4-FFF2-40B4-BE49-F238E27FC236}">
                    <a16:creationId xmlns:a16="http://schemas.microsoft.com/office/drawing/2014/main" id="{6146F246-7FE9-924A-9658-5BCBB8B3A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0" name="Oval 24">
                <a:extLst>
                  <a:ext uri="{FF2B5EF4-FFF2-40B4-BE49-F238E27FC236}">
                    <a16:creationId xmlns:a16="http://schemas.microsoft.com/office/drawing/2014/main" id="{7AF38CF8-C56F-BD42-9AAC-A28DBFD7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1" name="Oval 25">
                <a:extLst>
                  <a:ext uri="{FF2B5EF4-FFF2-40B4-BE49-F238E27FC236}">
                    <a16:creationId xmlns:a16="http://schemas.microsoft.com/office/drawing/2014/main" id="{B0447B36-8292-8145-A740-7B38E6A17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2" name="Oval 26">
                <a:extLst>
                  <a:ext uri="{FF2B5EF4-FFF2-40B4-BE49-F238E27FC236}">
                    <a16:creationId xmlns:a16="http://schemas.microsoft.com/office/drawing/2014/main" id="{AD2F86E3-7ED6-CC4F-A203-73E3329E1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3" name="Oval 27">
                <a:extLst>
                  <a:ext uri="{FF2B5EF4-FFF2-40B4-BE49-F238E27FC236}">
                    <a16:creationId xmlns:a16="http://schemas.microsoft.com/office/drawing/2014/main" id="{F341403D-26DD-2345-99A9-3990842D9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4" name="Oval 28">
                <a:extLst>
                  <a:ext uri="{FF2B5EF4-FFF2-40B4-BE49-F238E27FC236}">
                    <a16:creationId xmlns:a16="http://schemas.microsoft.com/office/drawing/2014/main" id="{67EF744B-D34D-8144-AC50-8A95D47CAC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5" name="Oval 29">
                <a:extLst>
                  <a:ext uri="{FF2B5EF4-FFF2-40B4-BE49-F238E27FC236}">
                    <a16:creationId xmlns:a16="http://schemas.microsoft.com/office/drawing/2014/main" id="{F031BDCC-8103-1240-A1D1-97483961B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6" name="Oval 30">
                <a:extLst>
                  <a:ext uri="{FF2B5EF4-FFF2-40B4-BE49-F238E27FC236}">
                    <a16:creationId xmlns:a16="http://schemas.microsoft.com/office/drawing/2014/main" id="{C3FACFB1-685F-A64A-BF51-2DA057D7F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7" name="Oval 31">
                <a:extLst>
                  <a:ext uri="{FF2B5EF4-FFF2-40B4-BE49-F238E27FC236}">
                    <a16:creationId xmlns:a16="http://schemas.microsoft.com/office/drawing/2014/main" id="{221C6B5E-DCAF-3941-A7CE-96B13256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68" name="Oval 32">
                <a:extLst>
                  <a:ext uri="{FF2B5EF4-FFF2-40B4-BE49-F238E27FC236}">
                    <a16:creationId xmlns:a16="http://schemas.microsoft.com/office/drawing/2014/main" id="{6295CD01-DB3A-3D45-BAE8-F5E3A1D99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4800" name="Group 33">
              <a:extLst>
                <a:ext uri="{FF2B5EF4-FFF2-40B4-BE49-F238E27FC236}">
                  <a16:creationId xmlns:a16="http://schemas.microsoft.com/office/drawing/2014/main" id="{B7AED0C8-9D44-D841-A7BD-CC13D77C96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>
                <a:extLst>
                  <a:ext uri="{FF2B5EF4-FFF2-40B4-BE49-F238E27FC236}">
                    <a16:creationId xmlns:a16="http://schemas.microsoft.com/office/drawing/2014/main" id="{FBC345AC-3B35-3247-9F0F-E5BCE7AA2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1" name="Oval 35">
                <a:extLst>
                  <a:ext uri="{FF2B5EF4-FFF2-40B4-BE49-F238E27FC236}">
                    <a16:creationId xmlns:a16="http://schemas.microsoft.com/office/drawing/2014/main" id="{0A1B91B2-744A-574C-9AC5-F10FEF3E0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2" name="Oval 36">
                <a:extLst>
                  <a:ext uri="{FF2B5EF4-FFF2-40B4-BE49-F238E27FC236}">
                    <a16:creationId xmlns:a16="http://schemas.microsoft.com/office/drawing/2014/main" id="{0A2045CC-0C29-474A-A57A-12041020A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3" name="Oval 37">
                <a:extLst>
                  <a:ext uri="{FF2B5EF4-FFF2-40B4-BE49-F238E27FC236}">
                    <a16:creationId xmlns:a16="http://schemas.microsoft.com/office/drawing/2014/main" id="{8F0794F1-D798-0547-A0AC-110C89D6E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4" name="Oval 38">
                <a:extLst>
                  <a:ext uri="{FF2B5EF4-FFF2-40B4-BE49-F238E27FC236}">
                    <a16:creationId xmlns:a16="http://schemas.microsoft.com/office/drawing/2014/main" id="{A4B5B96A-84CE-D941-AD4E-B6B76ADF2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5" name="Oval 39">
                <a:extLst>
                  <a:ext uri="{FF2B5EF4-FFF2-40B4-BE49-F238E27FC236}">
                    <a16:creationId xmlns:a16="http://schemas.microsoft.com/office/drawing/2014/main" id="{BDA9FD71-F99D-1541-831E-E681C56EA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6" name="Oval 40">
                <a:extLst>
                  <a:ext uri="{FF2B5EF4-FFF2-40B4-BE49-F238E27FC236}">
                    <a16:creationId xmlns:a16="http://schemas.microsoft.com/office/drawing/2014/main" id="{4564B296-F12F-7442-81C0-2452B76BE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7" name="Oval 41">
                <a:extLst>
                  <a:ext uri="{FF2B5EF4-FFF2-40B4-BE49-F238E27FC236}">
                    <a16:creationId xmlns:a16="http://schemas.microsoft.com/office/drawing/2014/main" id="{F18020E8-31A3-2C49-B182-B1095D46F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8" name="Oval 42">
                <a:extLst>
                  <a:ext uri="{FF2B5EF4-FFF2-40B4-BE49-F238E27FC236}">
                    <a16:creationId xmlns:a16="http://schemas.microsoft.com/office/drawing/2014/main" id="{9A16F36F-3B97-6548-8CF9-C0B93EDEC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79" name="Oval 43">
                <a:extLst>
                  <a:ext uri="{FF2B5EF4-FFF2-40B4-BE49-F238E27FC236}">
                    <a16:creationId xmlns:a16="http://schemas.microsoft.com/office/drawing/2014/main" id="{D3248EC2-AD06-3546-BF3C-E4FE01FDA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80" name="Oval 44">
                <a:extLst>
                  <a:ext uri="{FF2B5EF4-FFF2-40B4-BE49-F238E27FC236}">
                    <a16:creationId xmlns:a16="http://schemas.microsoft.com/office/drawing/2014/main" id="{E37F2EBE-6C85-3C46-9E62-CF41512C5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81" name="Oval 45">
                <a:extLst>
                  <a:ext uri="{FF2B5EF4-FFF2-40B4-BE49-F238E27FC236}">
                    <a16:creationId xmlns:a16="http://schemas.microsoft.com/office/drawing/2014/main" id="{98B3143D-F9BF-B24B-A671-EBC82B637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82" name="Oval 46">
                <a:extLst>
                  <a:ext uri="{FF2B5EF4-FFF2-40B4-BE49-F238E27FC236}">
                    <a16:creationId xmlns:a16="http://schemas.microsoft.com/office/drawing/2014/main" id="{58A89B6A-1EEE-CD40-BD4D-5386BB51F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6783" name="Oval 47">
                <a:extLst>
                  <a:ext uri="{FF2B5EF4-FFF2-40B4-BE49-F238E27FC236}">
                    <a16:creationId xmlns:a16="http://schemas.microsoft.com/office/drawing/2014/main" id="{610ED3E3-1FAD-A144-9F85-E8E9FF6BE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ＭＳ Ｐゴシック" charset="0"/>
                </a:endParaRPr>
              </a:p>
            </p:txBody>
          </p:sp>
        </p:grpSp>
        <p:grpSp>
          <p:nvGrpSpPr>
            <p:cNvPr id="74801" name="Group 48">
              <a:extLst>
                <a:ext uri="{FF2B5EF4-FFF2-40B4-BE49-F238E27FC236}">
                  <a16:creationId xmlns:a16="http://schemas.microsoft.com/office/drawing/2014/main" id="{97AC20B7-5DD5-D44B-9031-299CD99D6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360" name="Group 49">
                <a:extLst>
                  <a:ext uri="{FF2B5EF4-FFF2-40B4-BE49-F238E27FC236}">
                    <a16:creationId xmlns:a16="http://schemas.microsoft.com/office/drawing/2014/main" id="{7EF827A1-F668-2C43-A1B2-A85A0DF759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>
                  <a:extLst>
                    <a:ext uri="{FF2B5EF4-FFF2-40B4-BE49-F238E27FC236}">
                      <a16:creationId xmlns:a16="http://schemas.microsoft.com/office/drawing/2014/main" id="{6043DF58-8252-6C40-B695-96252056D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87" name="Oval 51">
                  <a:extLst>
                    <a:ext uri="{FF2B5EF4-FFF2-40B4-BE49-F238E27FC236}">
                      <a16:creationId xmlns:a16="http://schemas.microsoft.com/office/drawing/2014/main" id="{A3805688-80B8-1647-BDD1-42331F11C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88" name="Oval 52">
                  <a:extLst>
                    <a:ext uri="{FF2B5EF4-FFF2-40B4-BE49-F238E27FC236}">
                      <a16:creationId xmlns:a16="http://schemas.microsoft.com/office/drawing/2014/main" id="{215A846B-2884-3C49-8C1E-D99CC10B2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89" name="Oval 53">
                  <a:extLst>
                    <a:ext uri="{FF2B5EF4-FFF2-40B4-BE49-F238E27FC236}">
                      <a16:creationId xmlns:a16="http://schemas.microsoft.com/office/drawing/2014/main" id="{5119082E-9D4B-0D4F-89FA-42A7E3565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0" name="Oval 54">
                  <a:extLst>
                    <a:ext uri="{FF2B5EF4-FFF2-40B4-BE49-F238E27FC236}">
                      <a16:creationId xmlns:a16="http://schemas.microsoft.com/office/drawing/2014/main" id="{974909DD-97E3-8B46-AF25-981CBF1F3F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1" name="Oval 55">
                  <a:extLst>
                    <a:ext uri="{FF2B5EF4-FFF2-40B4-BE49-F238E27FC236}">
                      <a16:creationId xmlns:a16="http://schemas.microsoft.com/office/drawing/2014/main" id="{906E7CF9-A584-5E40-A4F6-77053859C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2" name="Oval 56">
                  <a:extLst>
                    <a:ext uri="{FF2B5EF4-FFF2-40B4-BE49-F238E27FC236}">
                      <a16:creationId xmlns:a16="http://schemas.microsoft.com/office/drawing/2014/main" id="{C3B9CB1F-ABE7-FD4A-AAEE-EE89C7FA3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3" name="Oval 57">
                  <a:extLst>
                    <a:ext uri="{FF2B5EF4-FFF2-40B4-BE49-F238E27FC236}">
                      <a16:creationId xmlns:a16="http://schemas.microsoft.com/office/drawing/2014/main" id="{508E599F-CA10-5946-A410-EDCF016B3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4" name="Oval 58">
                  <a:extLst>
                    <a:ext uri="{FF2B5EF4-FFF2-40B4-BE49-F238E27FC236}">
                      <a16:creationId xmlns:a16="http://schemas.microsoft.com/office/drawing/2014/main" id="{63A6F932-A1FA-FB48-8829-99AA10B13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5" name="Oval 59">
                  <a:extLst>
                    <a:ext uri="{FF2B5EF4-FFF2-40B4-BE49-F238E27FC236}">
                      <a16:creationId xmlns:a16="http://schemas.microsoft.com/office/drawing/2014/main" id="{51CAFBC6-6C94-C44D-88C7-43C944F1E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6" name="Oval 60">
                  <a:extLst>
                    <a:ext uri="{FF2B5EF4-FFF2-40B4-BE49-F238E27FC236}">
                      <a16:creationId xmlns:a16="http://schemas.microsoft.com/office/drawing/2014/main" id="{CE251CF3-8F9B-7649-AF71-7A92EE7F0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7" name="Oval 61">
                  <a:extLst>
                    <a:ext uri="{FF2B5EF4-FFF2-40B4-BE49-F238E27FC236}">
                      <a16:creationId xmlns:a16="http://schemas.microsoft.com/office/drawing/2014/main" id="{A3555928-43D2-B742-83E4-D2A3E0052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8" name="Oval 62">
                  <a:extLst>
                    <a:ext uri="{FF2B5EF4-FFF2-40B4-BE49-F238E27FC236}">
                      <a16:creationId xmlns:a16="http://schemas.microsoft.com/office/drawing/2014/main" id="{DC569055-D063-9A40-8A81-509E68D5D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799" name="Oval 63">
                  <a:extLst>
                    <a:ext uri="{FF2B5EF4-FFF2-40B4-BE49-F238E27FC236}">
                      <a16:creationId xmlns:a16="http://schemas.microsoft.com/office/drawing/2014/main" id="{921B38BA-6BA7-7A4F-943D-07BA0C5A37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361" name="Group 64">
                <a:extLst>
                  <a:ext uri="{FF2B5EF4-FFF2-40B4-BE49-F238E27FC236}">
                    <a16:creationId xmlns:a16="http://schemas.microsoft.com/office/drawing/2014/main" id="{A6D04976-0D49-4A4D-80A6-48FCC329DE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>
                  <a:extLst>
                    <a:ext uri="{FF2B5EF4-FFF2-40B4-BE49-F238E27FC236}">
                      <a16:creationId xmlns:a16="http://schemas.microsoft.com/office/drawing/2014/main" id="{A3BF646E-AB4C-DD4C-ABE4-038E906DE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2" name="Oval 66">
                  <a:extLst>
                    <a:ext uri="{FF2B5EF4-FFF2-40B4-BE49-F238E27FC236}">
                      <a16:creationId xmlns:a16="http://schemas.microsoft.com/office/drawing/2014/main" id="{F50F5D58-09EE-6043-AF9E-326D8CA28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3" name="Oval 67">
                  <a:extLst>
                    <a:ext uri="{FF2B5EF4-FFF2-40B4-BE49-F238E27FC236}">
                      <a16:creationId xmlns:a16="http://schemas.microsoft.com/office/drawing/2014/main" id="{42C679BE-9FA6-6A40-97D0-6161802B3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4" name="Oval 68">
                  <a:extLst>
                    <a:ext uri="{FF2B5EF4-FFF2-40B4-BE49-F238E27FC236}">
                      <a16:creationId xmlns:a16="http://schemas.microsoft.com/office/drawing/2014/main" id="{7BC3608F-19F5-804B-B6AB-D3195271C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5" name="Oval 69">
                  <a:extLst>
                    <a:ext uri="{FF2B5EF4-FFF2-40B4-BE49-F238E27FC236}">
                      <a16:creationId xmlns:a16="http://schemas.microsoft.com/office/drawing/2014/main" id="{9176892A-5C79-D04D-A1F7-8B5D9898A5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6" name="Oval 70">
                  <a:extLst>
                    <a:ext uri="{FF2B5EF4-FFF2-40B4-BE49-F238E27FC236}">
                      <a16:creationId xmlns:a16="http://schemas.microsoft.com/office/drawing/2014/main" id="{932290F4-CDC1-2746-B3F2-A91271F47B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7" name="Oval 71">
                  <a:extLst>
                    <a:ext uri="{FF2B5EF4-FFF2-40B4-BE49-F238E27FC236}">
                      <a16:creationId xmlns:a16="http://schemas.microsoft.com/office/drawing/2014/main" id="{EFAECD2A-C611-174A-806C-E541B4D65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8" name="Oval 72">
                  <a:extLst>
                    <a:ext uri="{FF2B5EF4-FFF2-40B4-BE49-F238E27FC236}">
                      <a16:creationId xmlns:a16="http://schemas.microsoft.com/office/drawing/2014/main" id="{3FCE49C7-2489-264C-8DD2-A633B4E77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09" name="Oval 73">
                  <a:extLst>
                    <a:ext uri="{FF2B5EF4-FFF2-40B4-BE49-F238E27FC236}">
                      <a16:creationId xmlns:a16="http://schemas.microsoft.com/office/drawing/2014/main" id="{F0762E34-CBC3-4B4A-9EE4-DF961F0FA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0" name="Oval 74">
                  <a:extLst>
                    <a:ext uri="{FF2B5EF4-FFF2-40B4-BE49-F238E27FC236}">
                      <a16:creationId xmlns:a16="http://schemas.microsoft.com/office/drawing/2014/main" id="{0C294AB9-CC9F-E647-8317-4A8BBAA03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1" name="Oval 75">
                  <a:extLst>
                    <a:ext uri="{FF2B5EF4-FFF2-40B4-BE49-F238E27FC236}">
                      <a16:creationId xmlns:a16="http://schemas.microsoft.com/office/drawing/2014/main" id="{55CD1AE7-7A02-9141-85F7-1D688B78E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2" name="Oval 76">
                  <a:extLst>
                    <a:ext uri="{FF2B5EF4-FFF2-40B4-BE49-F238E27FC236}">
                      <a16:creationId xmlns:a16="http://schemas.microsoft.com/office/drawing/2014/main" id="{6BCFA069-A23D-A045-B608-3D8E30B19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3" name="Oval 77">
                  <a:extLst>
                    <a:ext uri="{FF2B5EF4-FFF2-40B4-BE49-F238E27FC236}">
                      <a16:creationId xmlns:a16="http://schemas.microsoft.com/office/drawing/2014/main" id="{1FA30D0F-8BF3-F643-B511-019BF8180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4" name="Oval 78">
                  <a:extLst>
                    <a:ext uri="{FF2B5EF4-FFF2-40B4-BE49-F238E27FC236}">
                      <a16:creationId xmlns:a16="http://schemas.microsoft.com/office/drawing/2014/main" id="{B2CEF54B-1C9B-5D48-A341-1BE75391B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2" name="Group 79">
              <a:extLst>
                <a:ext uri="{FF2B5EF4-FFF2-40B4-BE49-F238E27FC236}">
                  <a16:creationId xmlns:a16="http://schemas.microsoft.com/office/drawing/2014/main" id="{CD23036D-8DEF-1745-B2BA-11E8A3DDE4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330" name="Group 80">
                <a:extLst>
                  <a:ext uri="{FF2B5EF4-FFF2-40B4-BE49-F238E27FC236}">
                    <a16:creationId xmlns:a16="http://schemas.microsoft.com/office/drawing/2014/main" id="{18817691-FA71-8B4C-8E84-0A88CCD5B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>
                  <a:extLst>
                    <a:ext uri="{FF2B5EF4-FFF2-40B4-BE49-F238E27FC236}">
                      <a16:creationId xmlns:a16="http://schemas.microsoft.com/office/drawing/2014/main" id="{525739C9-4DC7-6B4D-9F62-A9B3CA356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8" name="Oval 82">
                  <a:extLst>
                    <a:ext uri="{FF2B5EF4-FFF2-40B4-BE49-F238E27FC236}">
                      <a16:creationId xmlns:a16="http://schemas.microsoft.com/office/drawing/2014/main" id="{E9BA3170-AED1-264D-9CD3-25AB7EA74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19" name="Oval 83">
                  <a:extLst>
                    <a:ext uri="{FF2B5EF4-FFF2-40B4-BE49-F238E27FC236}">
                      <a16:creationId xmlns:a16="http://schemas.microsoft.com/office/drawing/2014/main" id="{7BC195BC-584E-C24B-A4F9-F4B1EF719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0" name="Oval 84">
                  <a:extLst>
                    <a:ext uri="{FF2B5EF4-FFF2-40B4-BE49-F238E27FC236}">
                      <a16:creationId xmlns:a16="http://schemas.microsoft.com/office/drawing/2014/main" id="{62ACB8E2-81EC-3541-9B14-CDC26FA89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1" name="Oval 85">
                  <a:extLst>
                    <a:ext uri="{FF2B5EF4-FFF2-40B4-BE49-F238E27FC236}">
                      <a16:creationId xmlns:a16="http://schemas.microsoft.com/office/drawing/2014/main" id="{83C84698-EA2C-264C-AD82-CD1D7AE413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2" name="Oval 86">
                  <a:extLst>
                    <a:ext uri="{FF2B5EF4-FFF2-40B4-BE49-F238E27FC236}">
                      <a16:creationId xmlns:a16="http://schemas.microsoft.com/office/drawing/2014/main" id="{5C80C2A2-E87A-F144-BE7E-9BE87F0A8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3" name="Oval 87">
                  <a:extLst>
                    <a:ext uri="{FF2B5EF4-FFF2-40B4-BE49-F238E27FC236}">
                      <a16:creationId xmlns:a16="http://schemas.microsoft.com/office/drawing/2014/main" id="{1703DC8B-E434-7B42-B38D-D0FF25FE2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4" name="Oval 88">
                  <a:extLst>
                    <a:ext uri="{FF2B5EF4-FFF2-40B4-BE49-F238E27FC236}">
                      <a16:creationId xmlns:a16="http://schemas.microsoft.com/office/drawing/2014/main" id="{02A20DDD-C3B2-B948-BAB0-7AB61DBECB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5" name="Oval 89">
                  <a:extLst>
                    <a:ext uri="{FF2B5EF4-FFF2-40B4-BE49-F238E27FC236}">
                      <a16:creationId xmlns:a16="http://schemas.microsoft.com/office/drawing/2014/main" id="{3CA78E6A-7145-F340-B5E0-FFDFAB6C9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6" name="Oval 90">
                  <a:extLst>
                    <a:ext uri="{FF2B5EF4-FFF2-40B4-BE49-F238E27FC236}">
                      <a16:creationId xmlns:a16="http://schemas.microsoft.com/office/drawing/2014/main" id="{333BC385-D7CD-4749-BD44-BBDE6C8CC1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7" name="Oval 91">
                  <a:extLst>
                    <a:ext uri="{FF2B5EF4-FFF2-40B4-BE49-F238E27FC236}">
                      <a16:creationId xmlns:a16="http://schemas.microsoft.com/office/drawing/2014/main" id="{15EE8E85-23EC-004F-A667-0B13E63550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8" name="Oval 92">
                  <a:extLst>
                    <a:ext uri="{FF2B5EF4-FFF2-40B4-BE49-F238E27FC236}">
                      <a16:creationId xmlns:a16="http://schemas.microsoft.com/office/drawing/2014/main" id="{5E7B628C-A2C4-4141-B432-39D34BF33B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29" name="Oval 93">
                  <a:extLst>
                    <a:ext uri="{FF2B5EF4-FFF2-40B4-BE49-F238E27FC236}">
                      <a16:creationId xmlns:a16="http://schemas.microsoft.com/office/drawing/2014/main" id="{ABFEB788-06BE-E049-9C89-5DF787354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0" name="Oval 94">
                  <a:extLst>
                    <a:ext uri="{FF2B5EF4-FFF2-40B4-BE49-F238E27FC236}">
                      <a16:creationId xmlns:a16="http://schemas.microsoft.com/office/drawing/2014/main" id="{9B5732F7-87F1-1142-BE63-15E23B7E8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331" name="Group 95">
                <a:extLst>
                  <a:ext uri="{FF2B5EF4-FFF2-40B4-BE49-F238E27FC236}">
                    <a16:creationId xmlns:a16="http://schemas.microsoft.com/office/drawing/2014/main" id="{99C6FF4D-18EB-AD43-82A6-B768DFFD5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>
                  <a:extLst>
                    <a:ext uri="{FF2B5EF4-FFF2-40B4-BE49-F238E27FC236}">
                      <a16:creationId xmlns:a16="http://schemas.microsoft.com/office/drawing/2014/main" id="{56967F9C-3373-7B49-9833-B2B79AADC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3" name="Oval 97">
                  <a:extLst>
                    <a:ext uri="{FF2B5EF4-FFF2-40B4-BE49-F238E27FC236}">
                      <a16:creationId xmlns:a16="http://schemas.microsoft.com/office/drawing/2014/main" id="{CCC935C0-D5FD-E748-9512-165F969E4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4" name="Oval 98">
                  <a:extLst>
                    <a:ext uri="{FF2B5EF4-FFF2-40B4-BE49-F238E27FC236}">
                      <a16:creationId xmlns:a16="http://schemas.microsoft.com/office/drawing/2014/main" id="{CCD493BA-650C-0345-A8F6-256E45153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5" name="Oval 99">
                  <a:extLst>
                    <a:ext uri="{FF2B5EF4-FFF2-40B4-BE49-F238E27FC236}">
                      <a16:creationId xmlns:a16="http://schemas.microsoft.com/office/drawing/2014/main" id="{6B57283B-F872-3F48-BA99-969C8C560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6" name="Oval 100">
                  <a:extLst>
                    <a:ext uri="{FF2B5EF4-FFF2-40B4-BE49-F238E27FC236}">
                      <a16:creationId xmlns:a16="http://schemas.microsoft.com/office/drawing/2014/main" id="{8233EF4F-6CBF-DB40-AA15-DB9E2DE6B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7" name="Oval 101">
                  <a:extLst>
                    <a:ext uri="{FF2B5EF4-FFF2-40B4-BE49-F238E27FC236}">
                      <a16:creationId xmlns:a16="http://schemas.microsoft.com/office/drawing/2014/main" id="{1D029F95-4616-964D-B133-9C223A0B24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8" name="Oval 102">
                  <a:extLst>
                    <a:ext uri="{FF2B5EF4-FFF2-40B4-BE49-F238E27FC236}">
                      <a16:creationId xmlns:a16="http://schemas.microsoft.com/office/drawing/2014/main" id="{8FB8C3FF-6DA7-7E47-8FF8-0E1C47ED7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39" name="Oval 103">
                  <a:extLst>
                    <a:ext uri="{FF2B5EF4-FFF2-40B4-BE49-F238E27FC236}">
                      <a16:creationId xmlns:a16="http://schemas.microsoft.com/office/drawing/2014/main" id="{EFF6EE6B-E53F-E845-A352-9F1994341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0" name="Oval 104">
                  <a:extLst>
                    <a:ext uri="{FF2B5EF4-FFF2-40B4-BE49-F238E27FC236}">
                      <a16:creationId xmlns:a16="http://schemas.microsoft.com/office/drawing/2014/main" id="{2C74FACA-314D-DF40-BAA7-C38B4E9EA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1" name="Oval 105">
                  <a:extLst>
                    <a:ext uri="{FF2B5EF4-FFF2-40B4-BE49-F238E27FC236}">
                      <a16:creationId xmlns:a16="http://schemas.microsoft.com/office/drawing/2014/main" id="{FC5E1A28-10F3-6342-A27A-561DD8176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2" name="Oval 106">
                  <a:extLst>
                    <a:ext uri="{FF2B5EF4-FFF2-40B4-BE49-F238E27FC236}">
                      <a16:creationId xmlns:a16="http://schemas.microsoft.com/office/drawing/2014/main" id="{108F3CA4-63E1-FF45-8C25-7AD380387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3" name="Oval 107">
                  <a:extLst>
                    <a:ext uri="{FF2B5EF4-FFF2-40B4-BE49-F238E27FC236}">
                      <a16:creationId xmlns:a16="http://schemas.microsoft.com/office/drawing/2014/main" id="{9819BB0E-A44D-4E4F-92EA-3F8FD676A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4" name="Oval 108">
                  <a:extLst>
                    <a:ext uri="{FF2B5EF4-FFF2-40B4-BE49-F238E27FC236}">
                      <a16:creationId xmlns:a16="http://schemas.microsoft.com/office/drawing/2014/main" id="{B2DADE76-D920-D148-9716-5808302323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5" name="Oval 109">
                  <a:extLst>
                    <a:ext uri="{FF2B5EF4-FFF2-40B4-BE49-F238E27FC236}">
                      <a16:creationId xmlns:a16="http://schemas.microsoft.com/office/drawing/2014/main" id="{29C12827-561E-5548-868F-76A6B7015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3" name="Group 110">
              <a:extLst>
                <a:ext uri="{FF2B5EF4-FFF2-40B4-BE49-F238E27FC236}">
                  <a16:creationId xmlns:a16="http://schemas.microsoft.com/office/drawing/2014/main" id="{0A452ECD-DC0C-4F40-BA30-5FBF47548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300" name="Group 111">
                <a:extLst>
                  <a:ext uri="{FF2B5EF4-FFF2-40B4-BE49-F238E27FC236}">
                    <a16:creationId xmlns:a16="http://schemas.microsoft.com/office/drawing/2014/main" id="{D8ED8DB9-4715-ED47-A5D5-666C7515A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>
                  <a:extLst>
                    <a:ext uri="{FF2B5EF4-FFF2-40B4-BE49-F238E27FC236}">
                      <a16:creationId xmlns:a16="http://schemas.microsoft.com/office/drawing/2014/main" id="{D10211E9-9C14-AE46-AEEB-5AC7DD43E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49" name="Oval 113">
                  <a:extLst>
                    <a:ext uri="{FF2B5EF4-FFF2-40B4-BE49-F238E27FC236}">
                      <a16:creationId xmlns:a16="http://schemas.microsoft.com/office/drawing/2014/main" id="{A9EA02E7-DAFF-8B4A-9FA8-54998F48C1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0" name="Oval 114">
                  <a:extLst>
                    <a:ext uri="{FF2B5EF4-FFF2-40B4-BE49-F238E27FC236}">
                      <a16:creationId xmlns:a16="http://schemas.microsoft.com/office/drawing/2014/main" id="{7F5F69A4-0199-194F-8870-807D0396B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1" name="Oval 115">
                  <a:extLst>
                    <a:ext uri="{FF2B5EF4-FFF2-40B4-BE49-F238E27FC236}">
                      <a16:creationId xmlns:a16="http://schemas.microsoft.com/office/drawing/2014/main" id="{6F6A573B-3C4D-0945-9B2A-4376DB2DF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2" name="Oval 116">
                  <a:extLst>
                    <a:ext uri="{FF2B5EF4-FFF2-40B4-BE49-F238E27FC236}">
                      <a16:creationId xmlns:a16="http://schemas.microsoft.com/office/drawing/2014/main" id="{80B01131-9C72-D44B-B006-3D4C9EBA5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3" name="Oval 117">
                  <a:extLst>
                    <a:ext uri="{FF2B5EF4-FFF2-40B4-BE49-F238E27FC236}">
                      <a16:creationId xmlns:a16="http://schemas.microsoft.com/office/drawing/2014/main" id="{BFD0D09C-4D62-AC4E-89B0-F78B95F35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4" name="Oval 118">
                  <a:extLst>
                    <a:ext uri="{FF2B5EF4-FFF2-40B4-BE49-F238E27FC236}">
                      <a16:creationId xmlns:a16="http://schemas.microsoft.com/office/drawing/2014/main" id="{A1F52320-A37F-BC47-BE58-032C0F087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5" name="Oval 119">
                  <a:extLst>
                    <a:ext uri="{FF2B5EF4-FFF2-40B4-BE49-F238E27FC236}">
                      <a16:creationId xmlns:a16="http://schemas.microsoft.com/office/drawing/2014/main" id="{64A80C01-02F1-8B43-9670-0082777BB8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6" name="Oval 120">
                  <a:extLst>
                    <a:ext uri="{FF2B5EF4-FFF2-40B4-BE49-F238E27FC236}">
                      <a16:creationId xmlns:a16="http://schemas.microsoft.com/office/drawing/2014/main" id="{54D5D718-675B-0540-8586-DC1CE74F2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7" name="Oval 121">
                  <a:extLst>
                    <a:ext uri="{FF2B5EF4-FFF2-40B4-BE49-F238E27FC236}">
                      <a16:creationId xmlns:a16="http://schemas.microsoft.com/office/drawing/2014/main" id="{B41D4E80-7DB8-184C-82CC-9CF1F5F8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8" name="Oval 122">
                  <a:extLst>
                    <a:ext uri="{FF2B5EF4-FFF2-40B4-BE49-F238E27FC236}">
                      <a16:creationId xmlns:a16="http://schemas.microsoft.com/office/drawing/2014/main" id="{AA4BD1BF-B034-DA46-A589-FA839AA35B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59" name="Oval 123">
                  <a:extLst>
                    <a:ext uri="{FF2B5EF4-FFF2-40B4-BE49-F238E27FC236}">
                      <a16:creationId xmlns:a16="http://schemas.microsoft.com/office/drawing/2014/main" id="{D1755EE9-ACB8-064E-8F61-3661DBCEA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0" name="Oval 124">
                  <a:extLst>
                    <a:ext uri="{FF2B5EF4-FFF2-40B4-BE49-F238E27FC236}">
                      <a16:creationId xmlns:a16="http://schemas.microsoft.com/office/drawing/2014/main" id="{31D47ADF-7D4E-8C4B-8FE9-664073941C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1" name="Oval 125">
                  <a:extLst>
                    <a:ext uri="{FF2B5EF4-FFF2-40B4-BE49-F238E27FC236}">
                      <a16:creationId xmlns:a16="http://schemas.microsoft.com/office/drawing/2014/main" id="{8D6C2589-C4B8-4B4E-B2C2-2F01E0087B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301" name="Group 126">
                <a:extLst>
                  <a:ext uri="{FF2B5EF4-FFF2-40B4-BE49-F238E27FC236}">
                    <a16:creationId xmlns:a16="http://schemas.microsoft.com/office/drawing/2014/main" id="{A59222F0-9E01-814D-9936-244BAA7256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>
                  <a:extLst>
                    <a:ext uri="{FF2B5EF4-FFF2-40B4-BE49-F238E27FC236}">
                      <a16:creationId xmlns:a16="http://schemas.microsoft.com/office/drawing/2014/main" id="{45A4AA75-9071-9F44-81E6-D21799FFD5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4" name="Oval 128">
                  <a:extLst>
                    <a:ext uri="{FF2B5EF4-FFF2-40B4-BE49-F238E27FC236}">
                      <a16:creationId xmlns:a16="http://schemas.microsoft.com/office/drawing/2014/main" id="{AE028790-C9D7-784D-9FA3-FEFE7021A6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5" name="Oval 129">
                  <a:extLst>
                    <a:ext uri="{FF2B5EF4-FFF2-40B4-BE49-F238E27FC236}">
                      <a16:creationId xmlns:a16="http://schemas.microsoft.com/office/drawing/2014/main" id="{FD3AB33F-5430-2644-823D-DC471E8861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6" name="Oval 130">
                  <a:extLst>
                    <a:ext uri="{FF2B5EF4-FFF2-40B4-BE49-F238E27FC236}">
                      <a16:creationId xmlns:a16="http://schemas.microsoft.com/office/drawing/2014/main" id="{B7B72018-9729-B547-8609-7B34B11C2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7" name="Oval 131">
                  <a:extLst>
                    <a:ext uri="{FF2B5EF4-FFF2-40B4-BE49-F238E27FC236}">
                      <a16:creationId xmlns:a16="http://schemas.microsoft.com/office/drawing/2014/main" id="{26C8DFC7-7716-C544-BC14-772273726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8" name="Oval 132">
                  <a:extLst>
                    <a:ext uri="{FF2B5EF4-FFF2-40B4-BE49-F238E27FC236}">
                      <a16:creationId xmlns:a16="http://schemas.microsoft.com/office/drawing/2014/main" id="{8D9E8D56-E238-CD4E-9089-AE5F73688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69" name="Oval 133">
                  <a:extLst>
                    <a:ext uri="{FF2B5EF4-FFF2-40B4-BE49-F238E27FC236}">
                      <a16:creationId xmlns:a16="http://schemas.microsoft.com/office/drawing/2014/main" id="{A28CA016-AC65-E443-8D34-3F2CF34F8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0" name="Oval 134">
                  <a:extLst>
                    <a:ext uri="{FF2B5EF4-FFF2-40B4-BE49-F238E27FC236}">
                      <a16:creationId xmlns:a16="http://schemas.microsoft.com/office/drawing/2014/main" id="{38F64663-72FD-F945-A86D-A14EFA984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1" name="Oval 135">
                  <a:extLst>
                    <a:ext uri="{FF2B5EF4-FFF2-40B4-BE49-F238E27FC236}">
                      <a16:creationId xmlns:a16="http://schemas.microsoft.com/office/drawing/2014/main" id="{16B282AF-8970-2C4E-A27A-910F8835C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2" name="Oval 136">
                  <a:extLst>
                    <a:ext uri="{FF2B5EF4-FFF2-40B4-BE49-F238E27FC236}">
                      <a16:creationId xmlns:a16="http://schemas.microsoft.com/office/drawing/2014/main" id="{35F9AB38-D3DC-D249-837D-DBA1EFC85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3" name="Oval 137">
                  <a:extLst>
                    <a:ext uri="{FF2B5EF4-FFF2-40B4-BE49-F238E27FC236}">
                      <a16:creationId xmlns:a16="http://schemas.microsoft.com/office/drawing/2014/main" id="{C091CEF4-92B3-0A41-825F-02AF1FBB0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4" name="Oval 138">
                  <a:extLst>
                    <a:ext uri="{FF2B5EF4-FFF2-40B4-BE49-F238E27FC236}">
                      <a16:creationId xmlns:a16="http://schemas.microsoft.com/office/drawing/2014/main" id="{1B4CE3C0-FB00-6A47-99C3-2543DE34B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5" name="Oval 139">
                  <a:extLst>
                    <a:ext uri="{FF2B5EF4-FFF2-40B4-BE49-F238E27FC236}">
                      <a16:creationId xmlns:a16="http://schemas.microsoft.com/office/drawing/2014/main" id="{3F0A27F6-27D3-2048-872B-32FD71B8C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76" name="Oval 140">
                  <a:extLst>
                    <a:ext uri="{FF2B5EF4-FFF2-40B4-BE49-F238E27FC236}">
                      <a16:creationId xmlns:a16="http://schemas.microsoft.com/office/drawing/2014/main" id="{5770C64B-7164-7045-ABC9-1C22F3C44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4" name="Group 141">
              <a:extLst>
                <a:ext uri="{FF2B5EF4-FFF2-40B4-BE49-F238E27FC236}">
                  <a16:creationId xmlns:a16="http://schemas.microsoft.com/office/drawing/2014/main" id="{3183A658-B2F0-3540-A221-8CF2CF351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270" name="Group 142">
                <a:extLst>
                  <a:ext uri="{FF2B5EF4-FFF2-40B4-BE49-F238E27FC236}">
                    <a16:creationId xmlns:a16="http://schemas.microsoft.com/office/drawing/2014/main" id="{D42DC618-09F2-744E-932D-813EF09A32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>
                  <a:extLst>
                    <a:ext uri="{FF2B5EF4-FFF2-40B4-BE49-F238E27FC236}">
                      <a16:creationId xmlns:a16="http://schemas.microsoft.com/office/drawing/2014/main" id="{503F5FDE-BF32-C44C-81D0-79543865D5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0" name="Oval 144">
                  <a:extLst>
                    <a:ext uri="{FF2B5EF4-FFF2-40B4-BE49-F238E27FC236}">
                      <a16:creationId xmlns:a16="http://schemas.microsoft.com/office/drawing/2014/main" id="{E7CEF0B5-0B13-7E4B-9471-149BFDF96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1" name="Oval 145">
                  <a:extLst>
                    <a:ext uri="{FF2B5EF4-FFF2-40B4-BE49-F238E27FC236}">
                      <a16:creationId xmlns:a16="http://schemas.microsoft.com/office/drawing/2014/main" id="{2C0CA548-EF89-DF4C-AFF5-4851D0FE6C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2" name="Oval 146">
                  <a:extLst>
                    <a:ext uri="{FF2B5EF4-FFF2-40B4-BE49-F238E27FC236}">
                      <a16:creationId xmlns:a16="http://schemas.microsoft.com/office/drawing/2014/main" id="{509ED29E-CB53-6342-A5CF-BADA132F5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3" name="Oval 147">
                  <a:extLst>
                    <a:ext uri="{FF2B5EF4-FFF2-40B4-BE49-F238E27FC236}">
                      <a16:creationId xmlns:a16="http://schemas.microsoft.com/office/drawing/2014/main" id="{598224C3-1A91-5141-B48A-D3BB14F97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4" name="Oval 148">
                  <a:extLst>
                    <a:ext uri="{FF2B5EF4-FFF2-40B4-BE49-F238E27FC236}">
                      <a16:creationId xmlns:a16="http://schemas.microsoft.com/office/drawing/2014/main" id="{51CA34E5-9EA3-5B47-9E7C-C26622B02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5" name="Oval 149">
                  <a:extLst>
                    <a:ext uri="{FF2B5EF4-FFF2-40B4-BE49-F238E27FC236}">
                      <a16:creationId xmlns:a16="http://schemas.microsoft.com/office/drawing/2014/main" id="{CEB97817-F123-D440-8EDD-A408D43E6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6" name="Oval 150">
                  <a:extLst>
                    <a:ext uri="{FF2B5EF4-FFF2-40B4-BE49-F238E27FC236}">
                      <a16:creationId xmlns:a16="http://schemas.microsoft.com/office/drawing/2014/main" id="{1F77155B-FD07-824A-ABCD-0FB9A0AE4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7" name="Oval 151">
                  <a:extLst>
                    <a:ext uri="{FF2B5EF4-FFF2-40B4-BE49-F238E27FC236}">
                      <a16:creationId xmlns:a16="http://schemas.microsoft.com/office/drawing/2014/main" id="{25ECEB4F-05C2-474D-9C8A-86D5E855A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8" name="Oval 152">
                  <a:extLst>
                    <a:ext uri="{FF2B5EF4-FFF2-40B4-BE49-F238E27FC236}">
                      <a16:creationId xmlns:a16="http://schemas.microsoft.com/office/drawing/2014/main" id="{C030639D-2C93-1C49-AB63-30F5A179A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89" name="Oval 153">
                  <a:extLst>
                    <a:ext uri="{FF2B5EF4-FFF2-40B4-BE49-F238E27FC236}">
                      <a16:creationId xmlns:a16="http://schemas.microsoft.com/office/drawing/2014/main" id="{63F7D7B6-2120-D04A-A3FA-5458EA388F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0" name="Oval 154">
                  <a:extLst>
                    <a:ext uri="{FF2B5EF4-FFF2-40B4-BE49-F238E27FC236}">
                      <a16:creationId xmlns:a16="http://schemas.microsoft.com/office/drawing/2014/main" id="{1A4A5E5E-7AB4-FA4B-B29C-837B5CFC4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1" name="Oval 155">
                  <a:extLst>
                    <a:ext uri="{FF2B5EF4-FFF2-40B4-BE49-F238E27FC236}">
                      <a16:creationId xmlns:a16="http://schemas.microsoft.com/office/drawing/2014/main" id="{4AB7B296-15A7-BA4C-AB44-DA9FDC1EF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2" name="Oval 156">
                  <a:extLst>
                    <a:ext uri="{FF2B5EF4-FFF2-40B4-BE49-F238E27FC236}">
                      <a16:creationId xmlns:a16="http://schemas.microsoft.com/office/drawing/2014/main" id="{17BA9622-ED70-4146-8325-A4B122845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271" name="Group 157">
                <a:extLst>
                  <a:ext uri="{FF2B5EF4-FFF2-40B4-BE49-F238E27FC236}">
                    <a16:creationId xmlns:a16="http://schemas.microsoft.com/office/drawing/2014/main" id="{951A834F-0E60-A048-A696-9C691748A2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>
                  <a:extLst>
                    <a:ext uri="{FF2B5EF4-FFF2-40B4-BE49-F238E27FC236}">
                      <a16:creationId xmlns:a16="http://schemas.microsoft.com/office/drawing/2014/main" id="{6A90FE14-7AD4-EA40-9B16-F171A3231E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5" name="Oval 159">
                  <a:extLst>
                    <a:ext uri="{FF2B5EF4-FFF2-40B4-BE49-F238E27FC236}">
                      <a16:creationId xmlns:a16="http://schemas.microsoft.com/office/drawing/2014/main" id="{CC8C8619-BE8E-7041-8E7A-3AACD7623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6" name="Oval 160">
                  <a:extLst>
                    <a:ext uri="{FF2B5EF4-FFF2-40B4-BE49-F238E27FC236}">
                      <a16:creationId xmlns:a16="http://schemas.microsoft.com/office/drawing/2014/main" id="{54777DAD-B206-A345-A73F-C3DE9AF48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7" name="Oval 161">
                  <a:extLst>
                    <a:ext uri="{FF2B5EF4-FFF2-40B4-BE49-F238E27FC236}">
                      <a16:creationId xmlns:a16="http://schemas.microsoft.com/office/drawing/2014/main" id="{89D0C026-BC50-B645-8B8A-20F00C41A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8" name="Oval 162">
                  <a:extLst>
                    <a:ext uri="{FF2B5EF4-FFF2-40B4-BE49-F238E27FC236}">
                      <a16:creationId xmlns:a16="http://schemas.microsoft.com/office/drawing/2014/main" id="{993BBE32-11AD-1A4B-8ABA-D4A08A05B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899" name="Oval 163">
                  <a:extLst>
                    <a:ext uri="{FF2B5EF4-FFF2-40B4-BE49-F238E27FC236}">
                      <a16:creationId xmlns:a16="http://schemas.microsoft.com/office/drawing/2014/main" id="{060B3B96-172D-E94D-9EA2-90B1F98FD3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0" name="Oval 164">
                  <a:extLst>
                    <a:ext uri="{FF2B5EF4-FFF2-40B4-BE49-F238E27FC236}">
                      <a16:creationId xmlns:a16="http://schemas.microsoft.com/office/drawing/2014/main" id="{BF89C194-78E0-5843-BF59-0059C9E31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1" name="Oval 165">
                  <a:extLst>
                    <a:ext uri="{FF2B5EF4-FFF2-40B4-BE49-F238E27FC236}">
                      <a16:creationId xmlns:a16="http://schemas.microsoft.com/office/drawing/2014/main" id="{5284298C-48BF-4841-8466-39CCB4A77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2" name="Oval 166">
                  <a:extLst>
                    <a:ext uri="{FF2B5EF4-FFF2-40B4-BE49-F238E27FC236}">
                      <a16:creationId xmlns:a16="http://schemas.microsoft.com/office/drawing/2014/main" id="{BCEFC09D-069A-CB41-9F9A-FBD97B66C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3" name="Oval 167">
                  <a:extLst>
                    <a:ext uri="{FF2B5EF4-FFF2-40B4-BE49-F238E27FC236}">
                      <a16:creationId xmlns:a16="http://schemas.microsoft.com/office/drawing/2014/main" id="{BD02ABA7-5990-6F46-A04E-1413612CB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4" name="Oval 168">
                  <a:extLst>
                    <a:ext uri="{FF2B5EF4-FFF2-40B4-BE49-F238E27FC236}">
                      <a16:creationId xmlns:a16="http://schemas.microsoft.com/office/drawing/2014/main" id="{58C11AB6-CD8E-4948-9B67-89A0BE714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5" name="Oval 169">
                  <a:extLst>
                    <a:ext uri="{FF2B5EF4-FFF2-40B4-BE49-F238E27FC236}">
                      <a16:creationId xmlns:a16="http://schemas.microsoft.com/office/drawing/2014/main" id="{ED7EC69C-274A-7542-A7BD-E6120AAF8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6" name="Oval 170">
                  <a:extLst>
                    <a:ext uri="{FF2B5EF4-FFF2-40B4-BE49-F238E27FC236}">
                      <a16:creationId xmlns:a16="http://schemas.microsoft.com/office/drawing/2014/main" id="{C2599997-2779-3F48-9C22-148C791F1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07" name="Oval 171">
                  <a:extLst>
                    <a:ext uri="{FF2B5EF4-FFF2-40B4-BE49-F238E27FC236}">
                      <a16:creationId xmlns:a16="http://schemas.microsoft.com/office/drawing/2014/main" id="{4B8143A2-A5A2-8747-B8BD-F7F7DC355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5" name="Group 172">
              <a:extLst>
                <a:ext uri="{FF2B5EF4-FFF2-40B4-BE49-F238E27FC236}">
                  <a16:creationId xmlns:a16="http://schemas.microsoft.com/office/drawing/2014/main" id="{8CC9736B-D208-5946-ABCB-2258BBD47C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240" name="Group 173">
                <a:extLst>
                  <a:ext uri="{FF2B5EF4-FFF2-40B4-BE49-F238E27FC236}">
                    <a16:creationId xmlns:a16="http://schemas.microsoft.com/office/drawing/2014/main" id="{2F04A2C4-1282-9648-9381-67E8064941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>
                  <a:extLst>
                    <a:ext uri="{FF2B5EF4-FFF2-40B4-BE49-F238E27FC236}">
                      <a16:creationId xmlns:a16="http://schemas.microsoft.com/office/drawing/2014/main" id="{5F4A6AA5-25B3-8B4F-A76E-CEBB41BC0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1" name="Oval 175">
                  <a:extLst>
                    <a:ext uri="{FF2B5EF4-FFF2-40B4-BE49-F238E27FC236}">
                      <a16:creationId xmlns:a16="http://schemas.microsoft.com/office/drawing/2014/main" id="{EEB24817-44ED-5C4B-8D1D-A19AB0537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2" name="Oval 176">
                  <a:extLst>
                    <a:ext uri="{FF2B5EF4-FFF2-40B4-BE49-F238E27FC236}">
                      <a16:creationId xmlns:a16="http://schemas.microsoft.com/office/drawing/2014/main" id="{2E112770-1ED7-6B42-9969-28D4536556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3" name="Oval 177">
                  <a:extLst>
                    <a:ext uri="{FF2B5EF4-FFF2-40B4-BE49-F238E27FC236}">
                      <a16:creationId xmlns:a16="http://schemas.microsoft.com/office/drawing/2014/main" id="{6EF277B1-FDDA-4548-8122-A7AA77BD9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4" name="Oval 178">
                  <a:extLst>
                    <a:ext uri="{FF2B5EF4-FFF2-40B4-BE49-F238E27FC236}">
                      <a16:creationId xmlns:a16="http://schemas.microsoft.com/office/drawing/2014/main" id="{41E924F7-F6A2-824B-A17D-C909D6BF2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5" name="Oval 179">
                  <a:extLst>
                    <a:ext uri="{FF2B5EF4-FFF2-40B4-BE49-F238E27FC236}">
                      <a16:creationId xmlns:a16="http://schemas.microsoft.com/office/drawing/2014/main" id="{438CB88F-ABC0-8E40-AD01-89DD0E391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6" name="Oval 180">
                  <a:extLst>
                    <a:ext uri="{FF2B5EF4-FFF2-40B4-BE49-F238E27FC236}">
                      <a16:creationId xmlns:a16="http://schemas.microsoft.com/office/drawing/2014/main" id="{7E634EE2-8CB2-504E-8FB0-5E4FBE8C8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7" name="Oval 181">
                  <a:extLst>
                    <a:ext uri="{FF2B5EF4-FFF2-40B4-BE49-F238E27FC236}">
                      <a16:creationId xmlns:a16="http://schemas.microsoft.com/office/drawing/2014/main" id="{8F39F5B8-ED35-9B46-93E7-A739F5778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8" name="Oval 182">
                  <a:extLst>
                    <a:ext uri="{FF2B5EF4-FFF2-40B4-BE49-F238E27FC236}">
                      <a16:creationId xmlns:a16="http://schemas.microsoft.com/office/drawing/2014/main" id="{FBC076CF-01A3-964B-B540-9E3932A23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19" name="Oval 183">
                  <a:extLst>
                    <a:ext uri="{FF2B5EF4-FFF2-40B4-BE49-F238E27FC236}">
                      <a16:creationId xmlns:a16="http://schemas.microsoft.com/office/drawing/2014/main" id="{7ED8617B-33E8-B449-B4F8-521B6B5C4B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0" name="Oval 184">
                  <a:extLst>
                    <a:ext uri="{FF2B5EF4-FFF2-40B4-BE49-F238E27FC236}">
                      <a16:creationId xmlns:a16="http://schemas.microsoft.com/office/drawing/2014/main" id="{9BA2E2F3-653A-334A-B2E2-3633A762F5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1" name="Oval 185">
                  <a:extLst>
                    <a:ext uri="{FF2B5EF4-FFF2-40B4-BE49-F238E27FC236}">
                      <a16:creationId xmlns:a16="http://schemas.microsoft.com/office/drawing/2014/main" id="{B3037301-C4D7-4D40-82F3-F465BD44E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2" name="Oval 186">
                  <a:extLst>
                    <a:ext uri="{FF2B5EF4-FFF2-40B4-BE49-F238E27FC236}">
                      <a16:creationId xmlns:a16="http://schemas.microsoft.com/office/drawing/2014/main" id="{4682DAB2-AEC9-864B-9A43-7CCD2B665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3" name="Oval 187">
                  <a:extLst>
                    <a:ext uri="{FF2B5EF4-FFF2-40B4-BE49-F238E27FC236}">
                      <a16:creationId xmlns:a16="http://schemas.microsoft.com/office/drawing/2014/main" id="{7DF80ED6-77F9-2840-8676-344CADFAB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241" name="Group 188">
                <a:extLst>
                  <a:ext uri="{FF2B5EF4-FFF2-40B4-BE49-F238E27FC236}">
                    <a16:creationId xmlns:a16="http://schemas.microsoft.com/office/drawing/2014/main" id="{BFBB0ED6-E7FF-9F47-A354-A4CBCFF4FF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>
                  <a:extLst>
                    <a:ext uri="{FF2B5EF4-FFF2-40B4-BE49-F238E27FC236}">
                      <a16:creationId xmlns:a16="http://schemas.microsoft.com/office/drawing/2014/main" id="{D99A6D96-4E94-8E48-A4BE-CC85A7203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6" name="Oval 190">
                  <a:extLst>
                    <a:ext uri="{FF2B5EF4-FFF2-40B4-BE49-F238E27FC236}">
                      <a16:creationId xmlns:a16="http://schemas.microsoft.com/office/drawing/2014/main" id="{D748D24E-A9D9-B343-B513-7EC74F441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7" name="Oval 191">
                  <a:extLst>
                    <a:ext uri="{FF2B5EF4-FFF2-40B4-BE49-F238E27FC236}">
                      <a16:creationId xmlns:a16="http://schemas.microsoft.com/office/drawing/2014/main" id="{11863040-4550-DC43-8E0C-38A40C684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8" name="Oval 192">
                  <a:extLst>
                    <a:ext uri="{FF2B5EF4-FFF2-40B4-BE49-F238E27FC236}">
                      <a16:creationId xmlns:a16="http://schemas.microsoft.com/office/drawing/2014/main" id="{EC129429-2302-EC46-AA44-0DC6F1311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29" name="Oval 193">
                  <a:extLst>
                    <a:ext uri="{FF2B5EF4-FFF2-40B4-BE49-F238E27FC236}">
                      <a16:creationId xmlns:a16="http://schemas.microsoft.com/office/drawing/2014/main" id="{73330897-931F-864B-9CBF-3C38B7442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0" name="Oval 194">
                  <a:extLst>
                    <a:ext uri="{FF2B5EF4-FFF2-40B4-BE49-F238E27FC236}">
                      <a16:creationId xmlns:a16="http://schemas.microsoft.com/office/drawing/2014/main" id="{55B22DDE-C6C3-364E-9401-2243EBD45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1" name="Oval 195">
                  <a:extLst>
                    <a:ext uri="{FF2B5EF4-FFF2-40B4-BE49-F238E27FC236}">
                      <a16:creationId xmlns:a16="http://schemas.microsoft.com/office/drawing/2014/main" id="{BFD0370F-5DD7-D041-8E7E-D945B6D2F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2" name="Oval 196">
                  <a:extLst>
                    <a:ext uri="{FF2B5EF4-FFF2-40B4-BE49-F238E27FC236}">
                      <a16:creationId xmlns:a16="http://schemas.microsoft.com/office/drawing/2014/main" id="{3B6F655E-CBA4-2845-BE40-DC80C4FBF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3" name="Oval 197">
                  <a:extLst>
                    <a:ext uri="{FF2B5EF4-FFF2-40B4-BE49-F238E27FC236}">
                      <a16:creationId xmlns:a16="http://schemas.microsoft.com/office/drawing/2014/main" id="{EBEB643A-ABAD-8140-8187-1818F6AB2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4" name="Oval 198">
                  <a:extLst>
                    <a:ext uri="{FF2B5EF4-FFF2-40B4-BE49-F238E27FC236}">
                      <a16:creationId xmlns:a16="http://schemas.microsoft.com/office/drawing/2014/main" id="{C6F407D8-2FD6-3C45-84E8-2550061F1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5" name="Oval 199">
                  <a:extLst>
                    <a:ext uri="{FF2B5EF4-FFF2-40B4-BE49-F238E27FC236}">
                      <a16:creationId xmlns:a16="http://schemas.microsoft.com/office/drawing/2014/main" id="{672A67D8-AC0D-2941-AF2F-B6BBF244C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6" name="Oval 200">
                  <a:extLst>
                    <a:ext uri="{FF2B5EF4-FFF2-40B4-BE49-F238E27FC236}">
                      <a16:creationId xmlns:a16="http://schemas.microsoft.com/office/drawing/2014/main" id="{F3338B0C-F8E8-B641-A2CA-556599C54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7" name="Oval 201">
                  <a:extLst>
                    <a:ext uri="{FF2B5EF4-FFF2-40B4-BE49-F238E27FC236}">
                      <a16:creationId xmlns:a16="http://schemas.microsoft.com/office/drawing/2014/main" id="{97D71CC8-4E00-9643-A32F-9A84D9AF95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38" name="Oval 202">
                  <a:extLst>
                    <a:ext uri="{FF2B5EF4-FFF2-40B4-BE49-F238E27FC236}">
                      <a16:creationId xmlns:a16="http://schemas.microsoft.com/office/drawing/2014/main" id="{E615A81C-474A-D347-AEF5-BE75414A8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6" name="Group 203">
              <a:extLst>
                <a:ext uri="{FF2B5EF4-FFF2-40B4-BE49-F238E27FC236}">
                  <a16:creationId xmlns:a16="http://schemas.microsoft.com/office/drawing/2014/main" id="{7F80C3D6-F459-1B41-991F-0594967DE4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210" name="Group 204">
                <a:extLst>
                  <a:ext uri="{FF2B5EF4-FFF2-40B4-BE49-F238E27FC236}">
                    <a16:creationId xmlns:a16="http://schemas.microsoft.com/office/drawing/2014/main" id="{B24A97C0-7FD7-0A4A-9EE6-A37FF1F5C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>
                  <a:extLst>
                    <a:ext uri="{FF2B5EF4-FFF2-40B4-BE49-F238E27FC236}">
                      <a16:creationId xmlns:a16="http://schemas.microsoft.com/office/drawing/2014/main" id="{322E2FAB-3DF9-CA4D-9F8A-E1F7163A7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2" name="Oval 206">
                  <a:extLst>
                    <a:ext uri="{FF2B5EF4-FFF2-40B4-BE49-F238E27FC236}">
                      <a16:creationId xmlns:a16="http://schemas.microsoft.com/office/drawing/2014/main" id="{B3DC4B6E-193B-4B48-8614-C05D1345E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3" name="Oval 207">
                  <a:extLst>
                    <a:ext uri="{FF2B5EF4-FFF2-40B4-BE49-F238E27FC236}">
                      <a16:creationId xmlns:a16="http://schemas.microsoft.com/office/drawing/2014/main" id="{4E4AE41C-40BC-054B-8055-2E9C28F801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4" name="Oval 208">
                  <a:extLst>
                    <a:ext uri="{FF2B5EF4-FFF2-40B4-BE49-F238E27FC236}">
                      <a16:creationId xmlns:a16="http://schemas.microsoft.com/office/drawing/2014/main" id="{33500F51-F12F-BF49-95E0-13F47EA76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5" name="Oval 209">
                  <a:extLst>
                    <a:ext uri="{FF2B5EF4-FFF2-40B4-BE49-F238E27FC236}">
                      <a16:creationId xmlns:a16="http://schemas.microsoft.com/office/drawing/2014/main" id="{DD1EB21F-4147-D042-BEA6-976AAD6347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6" name="Oval 210">
                  <a:extLst>
                    <a:ext uri="{FF2B5EF4-FFF2-40B4-BE49-F238E27FC236}">
                      <a16:creationId xmlns:a16="http://schemas.microsoft.com/office/drawing/2014/main" id="{25D9EACF-7B19-C94A-897D-CE8E9C854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7" name="Oval 211">
                  <a:extLst>
                    <a:ext uri="{FF2B5EF4-FFF2-40B4-BE49-F238E27FC236}">
                      <a16:creationId xmlns:a16="http://schemas.microsoft.com/office/drawing/2014/main" id="{556E3B13-0EE8-684B-BE3D-AF3ECB168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8" name="Oval 212">
                  <a:extLst>
                    <a:ext uri="{FF2B5EF4-FFF2-40B4-BE49-F238E27FC236}">
                      <a16:creationId xmlns:a16="http://schemas.microsoft.com/office/drawing/2014/main" id="{2D258B98-81B5-AD49-B125-BD7D76214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49" name="Oval 213">
                  <a:extLst>
                    <a:ext uri="{FF2B5EF4-FFF2-40B4-BE49-F238E27FC236}">
                      <a16:creationId xmlns:a16="http://schemas.microsoft.com/office/drawing/2014/main" id="{290131B3-77FC-3240-929D-9E93AA8C4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0" name="Oval 214">
                  <a:extLst>
                    <a:ext uri="{FF2B5EF4-FFF2-40B4-BE49-F238E27FC236}">
                      <a16:creationId xmlns:a16="http://schemas.microsoft.com/office/drawing/2014/main" id="{ECC4921C-0B71-0544-9D24-739E2B60B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1" name="Oval 215">
                  <a:extLst>
                    <a:ext uri="{FF2B5EF4-FFF2-40B4-BE49-F238E27FC236}">
                      <a16:creationId xmlns:a16="http://schemas.microsoft.com/office/drawing/2014/main" id="{7EA9D950-E004-C345-BAA7-9FDE50EE1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2" name="Oval 216">
                  <a:extLst>
                    <a:ext uri="{FF2B5EF4-FFF2-40B4-BE49-F238E27FC236}">
                      <a16:creationId xmlns:a16="http://schemas.microsoft.com/office/drawing/2014/main" id="{737A0D9C-05A0-BA41-A4CA-A7673230B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3" name="Oval 217">
                  <a:extLst>
                    <a:ext uri="{FF2B5EF4-FFF2-40B4-BE49-F238E27FC236}">
                      <a16:creationId xmlns:a16="http://schemas.microsoft.com/office/drawing/2014/main" id="{6C8E2A81-3581-BA46-8CAE-A7E0141C2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4" name="Oval 218">
                  <a:extLst>
                    <a:ext uri="{FF2B5EF4-FFF2-40B4-BE49-F238E27FC236}">
                      <a16:creationId xmlns:a16="http://schemas.microsoft.com/office/drawing/2014/main" id="{129062D8-C463-E641-B624-37494C4D5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211" name="Group 219">
                <a:extLst>
                  <a:ext uri="{FF2B5EF4-FFF2-40B4-BE49-F238E27FC236}">
                    <a16:creationId xmlns:a16="http://schemas.microsoft.com/office/drawing/2014/main" id="{B2D77A04-143C-AA47-B682-C5D501E06A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>
                  <a:extLst>
                    <a:ext uri="{FF2B5EF4-FFF2-40B4-BE49-F238E27FC236}">
                      <a16:creationId xmlns:a16="http://schemas.microsoft.com/office/drawing/2014/main" id="{0735A09A-7883-9247-B975-0913618EF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7" name="Oval 221">
                  <a:extLst>
                    <a:ext uri="{FF2B5EF4-FFF2-40B4-BE49-F238E27FC236}">
                      <a16:creationId xmlns:a16="http://schemas.microsoft.com/office/drawing/2014/main" id="{698D5950-6802-444B-9D21-753820855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8" name="Oval 222">
                  <a:extLst>
                    <a:ext uri="{FF2B5EF4-FFF2-40B4-BE49-F238E27FC236}">
                      <a16:creationId xmlns:a16="http://schemas.microsoft.com/office/drawing/2014/main" id="{535E32D9-1851-CB4B-B255-0C48CB322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59" name="Oval 223">
                  <a:extLst>
                    <a:ext uri="{FF2B5EF4-FFF2-40B4-BE49-F238E27FC236}">
                      <a16:creationId xmlns:a16="http://schemas.microsoft.com/office/drawing/2014/main" id="{524139F3-693B-524F-9A6E-C608FC9962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0" name="Oval 224">
                  <a:extLst>
                    <a:ext uri="{FF2B5EF4-FFF2-40B4-BE49-F238E27FC236}">
                      <a16:creationId xmlns:a16="http://schemas.microsoft.com/office/drawing/2014/main" id="{A2221F84-4D0F-A44A-89D6-C71AA3C96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1" name="Oval 225">
                  <a:extLst>
                    <a:ext uri="{FF2B5EF4-FFF2-40B4-BE49-F238E27FC236}">
                      <a16:creationId xmlns:a16="http://schemas.microsoft.com/office/drawing/2014/main" id="{50BCEB2F-A6A7-BB49-9F12-CD63F4DB5D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2" name="Oval 226">
                  <a:extLst>
                    <a:ext uri="{FF2B5EF4-FFF2-40B4-BE49-F238E27FC236}">
                      <a16:creationId xmlns:a16="http://schemas.microsoft.com/office/drawing/2014/main" id="{5C0BE1F4-C71F-514C-A9E7-000936F28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3" name="Oval 227">
                  <a:extLst>
                    <a:ext uri="{FF2B5EF4-FFF2-40B4-BE49-F238E27FC236}">
                      <a16:creationId xmlns:a16="http://schemas.microsoft.com/office/drawing/2014/main" id="{4FF81611-868A-BE42-AE75-CADF5F9EA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4" name="Oval 228">
                  <a:extLst>
                    <a:ext uri="{FF2B5EF4-FFF2-40B4-BE49-F238E27FC236}">
                      <a16:creationId xmlns:a16="http://schemas.microsoft.com/office/drawing/2014/main" id="{B9AF1F91-BD06-724A-BF4D-B4E6DCAB3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5" name="Oval 229">
                  <a:extLst>
                    <a:ext uri="{FF2B5EF4-FFF2-40B4-BE49-F238E27FC236}">
                      <a16:creationId xmlns:a16="http://schemas.microsoft.com/office/drawing/2014/main" id="{D58B4052-3D05-F04E-9F57-B12503BC5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6" name="Oval 230">
                  <a:extLst>
                    <a:ext uri="{FF2B5EF4-FFF2-40B4-BE49-F238E27FC236}">
                      <a16:creationId xmlns:a16="http://schemas.microsoft.com/office/drawing/2014/main" id="{4ED24EF5-F999-2E41-8EBB-B5239003C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7" name="Oval 231">
                  <a:extLst>
                    <a:ext uri="{FF2B5EF4-FFF2-40B4-BE49-F238E27FC236}">
                      <a16:creationId xmlns:a16="http://schemas.microsoft.com/office/drawing/2014/main" id="{54809348-8477-F843-9159-4B0C1EDB0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8" name="Oval 232">
                  <a:extLst>
                    <a:ext uri="{FF2B5EF4-FFF2-40B4-BE49-F238E27FC236}">
                      <a16:creationId xmlns:a16="http://schemas.microsoft.com/office/drawing/2014/main" id="{15F8EB30-92FD-134F-82AE-3584761F2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69" name="Oval 233">
                  <a:extLst>
                    <a:ext uri="{FF2B5EF4-FFF2-40B4-BE49-F238E27FC236}">
                      <a16:creationId xmlns:a16="http://schemas.microsoft.com/office/drawing/2014/main" id="{A1822B17-DF1F-0247-A21B-74A18B723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7" name="Group 234">
              <a:extLst>
                <a:ext uri="{FF2B5EF4-FFF2-40B4-BE49-F238E27FC236}">
                  <a16:creationId xmlns:a16="http://schemas.microsoft.com/office/drawing/2014/main" id="{61CB1E62-B39B-5543-84A7-69D717DBF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180" name="Group 235">
                <a:extLst>
                  <a:ext uri="{FF2B5EF4-FFF2-40B4-BE49-F238E27FC236}">
                    <a16:creationId xmlns:a16="http://schemas.microsoft.com/office/drawing/2014/main" id="{8367E33B-EE74-6C45-B9B9-016817DF38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>
                  <a:extLst>
                    <a:ext uri="{FF2B5EF4-FFF2-40B4-BE49-F238E27FC236}">
                      <a16:creationId xmlns:a16="http://schemas.microsoft.com/office/drawing/2014/main" id="{526F1C3A-160C-0748-A668-00FE4C335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3" name="Oval 237">
                  <a:extLst>
                    <a:ext uri="{FF2B5EF4-FFF2-40B4-BE49-F238E27FC236}">
                      <a16:creationId xmlns:a16="http://schemas.microsoft.com/office/drawing/2014/main" id="{8C864A63-8527-364F-A17E-C16F59F92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4" name="Oval 238">
                  <a:extLst>
                    <a:ext uri="{FF2B5EF4-FFF2-40B4-BE49-F238E27FC236}">
                      <a16:creationId xmlns:a16="http://schemas.microsoft.com/office/drawing/2014/main" id="{45E7E303-374C-DE47-BA23-BB0A0471F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5" name="Oval 239">
                  <a:extLst>
                    <a:ext uri="{FF2B5EF4-FFF2-40B4-BE49-F238E27FC236}">
                      <a16:creationId xmlns:a16="http://schemas.microsoft.com/office/drawing/2014/main" id="{D22C129D-8118-1C45-BC94-6FB32E545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6" name="Oval 240">
                  <a:extLst>
                    <a:ext uri="{FF2B5EF4-FFF2-40B4-BE49-F238E27FC236}">
                      <a16:creationId xmlns:a16="http://schemas.microsoft.com/office/drawing/2014/main" id="{F7BEC32B-1FBA-FA4C-83E7-D2EB33EA0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7" name="Oval 241">
                  <a:extLst>
                    <a:ext uri="{FF2B5EF4-FFF2-40B4-BE49-F238E27FC236}">
                      <a16:creationId xmlns:a16="http://schemas.microsoft.com/office/drawing/2014/main" id="{68016C78-38E4-1A4D-9EDD-F293399AF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8" name="Oval 242">
                  <a:extLst>
                    <a:ext uri="{FF2B5EF4-FFF2-40B4-BE49-F238E27FC236}">
                      <a16:creationId xmlns:a16="http://schemas.microsoft.com/office/drawing/2014/main" id="{2E95B550-C028-374B-9881-9BB25EF1C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79" name="Oval 243">
                  <a:extLst>
                    <a:ext uri="{FF2B5EF4-FFF2-40B4-BE49-F238E27FC236}">
                      <a16:creationId xmlns:a16="http://schemas.microsoft.com/office/drawing/2014/main" id="{5BEDF024-E478-FD4C-92CF-6ACA10B03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0" name="Oval 244">
                  <a:extLst>
                    <a:ext uri="{FF2B5EF4-FFF2-40B4-BE49-F238E27FC236}">
                      <a16:creationId xmlns:a16="http://schemas.microsoft.com/office/drawing/2014/main" id="{A5944459-8F5C-584D-95B4-7417AD220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1" name="Oval 245">
                  <a:extLst>
                    <a:ext uri="{FF2B5EF4-FFF2-40B4-BE49-F238E27FC236}">
                      <a16:creationId xmlns:a16="http://schemas.microsoft.com/office/drawing/2014/main" id="{55FFCDA0-F981-9743-B215-83803CEF3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2" name="Oval 246">
                  <a:extLst>
                    <a:ext uri="{FF2B5EF4-FFF2-40B4-BE49-F238E27FC236}">
                      <a16:creationId xmlns:a16="http://schemas.microsoft.com/office/drawing/2014/main" id="{7CBDDF85-A3A6-1847-BE65-CF6E97AED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3" name="Oval 247">
                  <a:extLst>
                    <a:ext uri="{FF2B5EF4-FFF2-40B4-BE49-F238E27FC236}">
                      <a16:creationId xmlns:a16="http://schemas.microsoft.com/office/drawing/2014/main" id="{839E95B8-1CB7-5B49-ADB2-11789F3E4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4" name="Oval 248">
                  <a:extLst>
                    <a:ext uri="{FF2B5EF4-FFF2-40B4-BE49-F238E27FC236}">
                      <a16:creationId xmlns:a16="http://schemas.microsoft.com/office/drawing/2014/main" id="{61751D40-05E2-F248-9B9A-1E63B981A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5" name="Oval 249">
                  <a:extLst>
                    <a:ext uri="{FF2B5EF4-FFF2-40B4-BE49-F238E27FC236}">
                      <a16:creationId xmlns:a16="http://schemas.microsoft.com/office/drawing/2014/main" id="{736F43AD-9BF1-D740-AE90-88FECF531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181" name="Group 250">
                <a:extLst>
                  <a:ext uri="{FF2B5EF4-FFF2-40B4-BE49-F238E27FC236}">
                    <a16:creationId xmlns:a16="http://schemas.microsoft.com/office/drawing/2014/main" id="{51FEC6A0-A856-5F4D-A7F3-A069F795E3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>
                  <a:extLst>
                    <a:ext uri="{FF2B5EF4-FFF2-40B4-BE49-F238E27FC236}">
                      <a16:creationId xmlns:a16="http://schemas.microsoft.com/office/drawing/2014/main" id="{39A93D3D-57BD-474E-BD70-031A4F1036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8" name="Oval 252">
                  <a:extLst>
                    <a:ext uri="{FF2B5EF4-FFF2-40B4-BE49-F238E27FC236}">
                      <a16:creationId xmlns:a16="http://schemas.microsoft.com/office/drawing/2014/main" id="{B9BE636B-1096-1647-B5B0-C121A434C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89" name="Oval 253">
                  <a:extLst>
                    <a:ext uri="{FF2B5EF4-FFF2-40B4-BE49-F238E27FC236}">
                      <a16:creationId xmlns:a16="http://schemas.microsoft.com/office/drawing/2014/main" id="{A32095C9-B42F-CE40-91B3-418A563E3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0" name="Oval 254">
                  <a:extLst>
                    <a:ext uri="{FF2B5EF4-FFF2-40B4-BE49-F238E27FC236}">
                      <a16:creationId xmlns:a16="http://schemas.microsoft.com/office/drawing/2014/main" id="{B3B54C79-5C90-5341-864C-801DDC872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1" name="Oval 255">
                  <a:extLst>
                    <a:ext uri="{FF2B5EF4-FFF2-40B4-BE49-F238E27FC236}">
                      <a16:creationId xmlns:a16="http://schemas.microsoft.com/office/drawing/2014/main" id="{F7BFAC22-E128-B648-BE73-D70B2BF7B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2" name="Oval 256">
                  <a:extLst>
                    <a:ext uri="{FF2B5EF4-FFF2-40B4-BE49-F238E27FC236}">
                      <a16:creationId xmlns:a16="http://schemas.microsoft.com/office/drawing/2014/main" id="{3AB7AEBE-18B9-C34D-9BA6-B004ED560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3" name="Oval 257">
                  <a:extLst>
                    <a:ext uri="{FF2B5EF4-FFF2-40B4-BE49-F238E27FC236}">
                      <a16:creationId xmlns:a16="http://schemas.microsoft.com/office/drawing/2014/main" id="{7775D47F-BB95-BF4C-9A76-B42CB8C28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4" name="Oval 258">
                  <a:extLst>
                    <a:ext uri="{FF2B5EF4-FFF2-40B4-BE49-F238E27FC236}">
                      <a16:creationId xmlns:a16="http://schemas.microsoft.com/office/drawing/2014/main" id="{438BA30E-96BA-F942-A6F4-86382AAB5B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5" name="Oval 259">
                  <a:extLst>
                    <a:ext uri="{FF2B5EF4-FFF2-40B4-BE49-F238E27FC236}">
                      <a16:creationId xmlns:a16="http://schemas.microsoft.com/office/drawing/2014/main" id="{0FAAA049-56A7-F546-9F47-65068A66C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6" name="Oval 260">
                  <a:extLst>
                    <a:ext uri="{FF2B5EF4-FFF2-40B4-BE49-F238E27FC236}">
                      <a16:creationId xmlns:a16="http://schemas.microsoft.com/office/drawing/2014/main" id="{01B88568-DB57-9146-A817-71A24E53F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7" name="Oval 261">
                  <a:extLst>
                    <a:ext uri="{FF2B5EF4-FFF2-40B4-BE49-F238E27FC236}">
                      <a16:creationId xmlns:a16="http://schemas.microsoft.com/office/drawing/2014/main" id="{D8783A35-A46C-BD4F-B676-292BCD4966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8" name="Oval 262">
                  <a:extLst>
                    <a:ext uri="{FF2B5EF4-FFF2-40B4-BE49-F238E27FC236}">
                      <a16:creationId xmlns:a16="http://schemas.microsoft.com/office/drawing/2014/main" id="{602D81D5-85DA-C647-A3AE-A1C5F20FE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6999" name="Oval 263">
                  <a:extLst>
                    <a:ext uri="{FF2B5EF4-FFF2-40B4-BE49-F238E27FC236}">
                      <a16:creationId xmlns:a16="http://schemas.microsoft.com/office/drawing/2014/main" id="{85272197-1A5A-7845-88EC-DC88D2FC0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0" name="Oval 264">
                  <a:extLst>
                    <a:ext uri="{FF2B5EF4-FFF2-40B4-BE49-F238E27FC236}">
                      <a16:creationId xmlns:a16="http://schemas.microsoft.com/office/drawing/2014/main" id="{C1E41702-F9E8-7445-B4B3-9C9CC20D4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8" name="Group 265">
              <a:extLst>
                <a:ext uri="{FF2B5EF4-FFF2-40B4-BE49-F238E27FC236}">
                  <a16:creationId xmlns:a16="http://schemas.microsoft.com/office/drawing/2014/main" id="{674D1C2A-429F-FE47-A52A-456299A30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150" name="Group 266">
                <a:extLst>
                  <a:ext uri="{FF2B5EF4-FFF2-40B4-BE49-F238E27FC236}">
                    <a16:creationId xmlns:a16="http://schemas.microsoft.com/office/drawing/2014/main" id="{CDF7038B-4920-0E40-8015-6D8C98C2DE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>
                  <a:extLst>
                    <a:ext uri="{FF2B5EF4-FFF2-40B4-BE49-F238E27FC236}">
                      <a16:creationId xmlns:a16="http://schemas.microsoft.com/office/drawing/2014/main" id="{D3094BD5-B157-9E4C-B730-8573D869B2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4" name="Oval 268">
                  <a:extLst>
                    <a:ext uri="{FF2B5EF4-FFF2-40B4-BE49-F238E27FC236}">
                      <a16:creationId xmlns:a16="http://schemas.microsoft.com/office/drawing/2014/main" id="{42480A37-3F69-AF46-995D-E1B68D04AF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5" name="Oval 269">
                  <a:extLst>
                    <a:ext uri="{FF2B5EF4-FFF2-40B4-BE49-F238E27FC236}">
                      <a16:creationId xmlns:a16="http://schemas.microsoft.com/office/drawing/2014/main" id="{7DD69CF7-84CA-0B48-A211-FE5B1C106E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6" name="Oval 270">
                  <a:extLst>
                    <a:ext uri="{FF2B5EF4-FFF2-40B4-BE49-F238E27FC236}">
                      <a16:creationId xmlns:a16="http://schemas.microsoft.com/office/drawing/2014/main" id="{4980E1A3-FA05-B241-97CE-3542D8B21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7" name="Oval 271">
                  <a:extLst>
                    <a:ext uri="{FF2B5EF4-FFF2-40B4-BE49-F238E27FC236}">
                      <a16:creationId xmlns:a16="http://schemas.microsoft.com/office/drawing/2014/main" id="{4E1D72E4-9008-9149-BF39-B6BB7B0B6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8" name="Oval 272">
                  <a:extLst>
                    <a:ext uri="{FF2B5EF4-FFF2-40B4-BE49-F238E27FC236}">
                      <a16:creationId xmlns:a16="http://schemas.microsoft.com/office/drawing/2014/main" id="{663AE87B-AB93-F34D-8A3E-CFB15AAFBF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09" name="Oval 273">
                  <a:extLst>
                    <a:ext uri="{FF2B5EF4-FFF2-40B4-BE49-F238E27FC236}">
                      <a16:creationId xmlns:a16="http://schemas.microsoft.com/office/drawing/2014/main" id="{DA2C1F50-A8D2-F548-B8F2-DECCC57CA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0" name="Oval 274">
                  <a:extLst>
                    <a:ext uri="{FF2B5EF4-FFF2-40B4-BE49-F238E27FC236}">
                      <a16:creationId xmlns:a16="http://schemas.microsoft.com/office/drawing/2014/main" id="{B5D50403-5093-D444-9492-767013EFA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1" name="Oval 275">
                  <a:extLst>
                    <a:ext uri="{FF2B5EF4-FFF2-40B4-BE49-F238E27FC236}">
                      <a16:creationId xmlns:a16="http://schemas.microsoft.com/office/drawing/2014/main" id="{19AA8DF4-726E-8242-9F8B-69B7CD79C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2" name="Oval 276">
                  <a:extLst>
                    <a:ext uri="{FF2B5EF4-FFF2-40B4-BE49-F238E27FC236}">
                      <a16:creationId xmlns:a16="http://schemas.microsoft.com/office/drawing/2014/main" id="{E30B66FF-DB7A-E24A-8065-193322CB3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3" name="Oval 277">
                  <a:extLst>
                    <a:ext uri="{FF2B5EF4-FFF2-40B4-BE49-F238E27FC236}">
                      <a16:creationId xmlns:a16="http://schemas.microsoft.com/office/drawing/2014/main" id="{9C0962B6-8FEF-004C-A857-487D81EE4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4" name="Oval 278">
                  <a:extLst>
                    <a:ext uri="{FF2B5EF4-FFF2-40B4-BE49-F238E27FC236}">
                      <a16:creationId xmlns:a16="http://schemas.microsoft.com/office/drawing/2014/main" id="{76EFEA92-B12D-B04D-9447-206D2542C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5" name="Oval 279">
                  <a:extLst>
                    <a:ext uri="{FF2B5EF4-FFF2-40B4-BE49-F238E27FC236}">
                      <a16:creationId xmlns:a16="http://schemas.microsoft.com/office/drawing/2014/main" id="{BF56D0EA-87E7-154F-B033-CF6762B1D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6" name="Oval 280">
                  <a:extLst>
                    <a:ext uri="{FF2B5EF4-FFF2-40B4-BE49-F238E27FC236}">
                      <a16:creationId xmlns:a16="http://schemas.microsoft.com/office/drawing/2014/main" id="{C24DE96B-8448-3A42-9953-74BD530B6F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151" name="Group 281">
                <a:extLst>
                  <a:ext uri="{FF2B5EF4-FFF2-40B4-BE49-F238E27FC236}">
                    <a16:creationId xmlns:a16="http://schemas.microsoft.com/office/drawing/2014/main" id="{49CE5E0F-87A1-4C4B-87FE-C31C5CA9B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>
                  <a:extLst>
                    <a:ext uri="{FF2B5EF4-FFF2-40B4-BE49-F238E27FC236}">
                      <a16:creationId xmlns:a16="http://schemas.microsoft.com/office/drawing/2014/main" id="{B4F6BE2C-E0A8-1443-BB0F-9A14AB7A5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19" name="Oval 283">
                  <a:extLst>
                    <a:ext uri="{FF2B5EF4-FFF2-40B4-BE49-F238E27FC236}">
                      <a16:creationId xmlns:a16="http://schemas.microsoft.com/office/drawing/2014/main" id="{6F1104AE-8717-E84A-AFD4-3243A6441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0" name="Oval 284">
                  <a:extLst>
                    <a:ext uri="{FF2B5EF4-FFF2-40B4-BE49-F238E27FC236}">
                      <a16:creationId xmlns:a16="http://schemas.microsoft.com/office/drawing/2014/main" id="{0C969343-D266-6145-9843-0DED02C567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1" name="Oval 285">
                  <a:extLst>
                    <a:ext uri="{FF2B5EF4-FFF2-40B4-BE49-F238E27FC236}">
                      <a16:creationId xmlns:a16="http://schemas.microsoft.com/office/drawing/2014/main" id="{A08EB192-B328-C842-AAE5-66567AB3EC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2" name="Oval 286">
                  <a:extLst>
                    <a:ext uri="{FF2B5EF4-FFF2-40B4-BE49-F238E27FC236}">
                      <a16:creationId xmlns:a16="http://schemas.microsoft.com/office/drawing/2014/main" id="{F85F2242-BEA4-6B47-AA94-D4431EF2D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3" name="Oval 287">
                  <a:extLst>
                    <a:ext uri="{FF2B5EF4-FFF2-40B4-BE49-F238E27FC236}">
                      <a16:creationId xmlns:a16="http://schemas.microsoft.com/office/drawing/2014/main" id="{19C5D57C-4FFE-514E-97D4-934610FDD8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4" name="Oval 288">
                  <a:extLst>
                    <a:ext uri="{FF2B5EF4-FFF2-40B4-BE49-F238E27FC236}">
                      <a16:creationId xmlns:a16="http://schemas.microsoft.com/office/drawing/2014/main" id="{86E359B4-C1D0-E545-AC5D-069734037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5" name="Oval 289">
                  <a:extLst>
                    <a:ext uri="{FF2B5EF4-FFF2-40B4-BE49-F238E27FC236}">
                      <a16:creationId xmlns:a16="http://schemas.microsoft.com/office/drawing/2014/main" id="{9D2C276E-A27E-5748-A281-424F97DF6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6" name="Oval 290">
                  <a:extLst>
                    <a:ext uri="{FF2B5EF4-FFF2-40B4-BE49-F238E27FC236}">
                      <a16:creationId xmlns:a16="http://schemas.microsoft.com/office/drawing/2014/main" id="{72A3AF37-F3AB-7C46-A16D-6D6722160C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7" name="Oval 291">
                  <a:extLst>
                    <a:ext uri="{FF2B5EF4-FFF2-40B4-BE49-F238E27FC236}">
                      <a16:creationId xmlns:a16="http://schemas.microsoft.com/office/drawing/2014/main" id="{583B4F86-E0D1-534D-85C6-979D0EC88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8" name="Oval 292">
                  <a:extLst>
                    <a:ext uri="{FF2B5EF4-FFF2-40B4-BE49-F238E27FC236}">
                      <a16:creationId xmlns:a16="http://schemas.microsoft.com/office/drawing/2014/main" id="{AA78251A-4E20-0548-BE8F-1CE82CA21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29" name="Oval 293">
                  <a:extLst>
                    <a:ext uri="{FF2B5EF4-FFF2-40B4-BE49-F238E27FC236}">
                      <a16:creationId xmlns:a16="http://schemas.microsoft.com/office/drawing/2014/main" id="{B6ED70AD-DBEF-3A40-B361-3C3D19416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0" name="Oval 294">
                  <a:extLst>
                    <a:ext uri="{FF2B5EF4-FFF2-40B4-BE49-F238E27FC236}">
                      <a16:creationId xmlns:a16="http://schemas.microsoft.com/office/drawing/2014/main" id="{BEC742E0-A5A2-5541-8AB9-B29B5B7F1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1" name="Oval 295">
                  <a:extLst>
                    <a:ext uri="{FF2B5EF4-FFF2-40B4-BE49-F238E27FC236}">
                      <a16:creationId xmlns:a16="http://schemas.microsoft.com/office/drawing/2014/main" id="{8B7458A8-C567-794F-8E2E-44259DBA3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09" name="Group 296">
              <a:extLst>
                <a:ext uri="{FF2B5EF4-FFF2-40B4-BE49-F238E27FC236}">
                  <a16:creationId xmlns:a16="http://schemas.microsoft.com/office/drawing/2014/main" id="{F011C827-7662-FF4B-9582-6B306AC59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120" name="Group 297">
                <a:extLst>
                  <a:ext uri="{FF2B5EF4-FFF2-40B4-BE49-F238E27FC236}">
                    <a16:creationId xmlns:a16="http://schemas.microsoft.com/office/drawing/2014/main" id="{40441311-4C34-0D4D-95E4-A0A168DAB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>
                  <a:extLst>
                    <a:ext uri="{FF2B5EF4-FFF2-40B4-BE49-F238E27FC236}">
                      <a16:creationId xmlns:a16="http://schemas.microsoft.com/office/drawing/2014/main" id="{21B41376-FA80-F746-AADD-75CF9D0AD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5" name="Oval 299">
                  <a:extLst>
                    <a:ext uri="{FF2B5EF4-FFF2-40B4-BE49-F238E27FC236}">
                      <a16:creationId xmlns:a16="http://schemas.microsoft.com/office/drawing/2014/main" id="{7F871C0F-EB4A-3848-8ECE-DADBD0258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6" name="Oval 300">
                  <a:extLst>
                    <a:ext uri="{FF2B5EF4-FFF2-40B4-BE49-F238E27FC236}">
                      <a16:creationId xmlns:a16="http://schemas.microsoft.com/office/drawing/2014/main" id="{F8BE77D6-39F7-1444-9D63-CB4EA4042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7" name="Oval 301">
                  <a:extLst>
                    <a:ext uri="{FF2B5EF4-FFF2-40B4-BE49-F238E27FC236}">
                      <a16:creationId xmlns:a16="http://schemas.microsoft.com/office/drawing/2014/main" id="{FC4A01E0-3E36-CA44-B395-E956B4323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8" name="Oval 302">
                  <a:extLst>
                    <a:ext uri="{FF2B5EF4-FFF2-40B4-BE49-F238E27FC236}">
                      <a16:creationId xmlns:a16="http://schemas.microsoft.com/office/drawing/2014/main" id="{50D510EC-6253-D344-8A1F-408C77F5B7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39" name="Oval 303">
                  <a:extLst>
                    <a:ext uri="{FF2B5EF4-FFF2-40B4-BE49-F238E27FC236}">
                      <a16:creationId xmlns:a16="http://schemas.microsoft.com/office/drawing/2014/main" id="{0EAAEF68-202C-7847-B145-33FE04A2B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0" name="Oval 304">
                  <a:extLst>
                    <a:ext uri="{FF2B5EF4-FFF2-40B4-BE49-F238E27FC236}">
                      <a16:creationId xmlns:a16="http://schemas.microsoft.com/office/drawing/2014/main" id="{EAA7A7EB-7944-5544-A7B6-3A34ADC60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1" name="Oval 305">
                  <a:extLst>
                    <a:ext uri="{FF2B5EF4-FFF2-40B4-BE49-F238E27FC236}">
                      <a16:creationId xmlns:a16="http://schemas.microsoft.com/office/drawing/2014/main" id="{2C7142A7-113A-2241-BF51-DD199B7FA2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2" name="Oval 306">
                  <a:extLst>
                    <a:ext uri="{FF2B5EF4-FFF2-40B4-BE49-F238E27FC236}">
                      <a16:creationId xmlns:a16="http://schemas.microsoft.com/office/drawing/2014/main" id="{9B795B5B-2A14-C747-811D-E89B1816C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3" name="Oval 307">
                  <a:extLst>
                    <a:ext uri="{FF2B5EF4-FFF2-40B4-BE49-F238E27FC236}">
                      <a16:creationId xmlns:a16="http://schemas.microsoft.com/office/drawing/2014/main" id="{4E502FA3-3A2B-E34B-B271-72E32DCDA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4" name="Oval 308">
                  <a:extLst>
                    <a:ext uri="{FF2B5EF4-FFF2-40B4-BE49-F238E27FC236}">
                      <a16:creationId xmlns:a16="http://schemas.microsoft.com/office/drawing/2014/main" id="{02D834B8-E5BE-0C43-BA03-697F5D0075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5" name="Oval 309">
                  <a:extLst>
                    <a:ext uri="{FF2B5EF4-FFF2-40B4-BE49-F238E27FC236}">
                      <a16:creationId xmlns:a16="http://schemas.microsoft.com/office/drawing/2014/main" id="{025AB071-F6D6-7940-8B96-D0C680205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6" name="Oval 310">
                  <a:extLst>
                    <a:ext uri="{FF2B5EF4-FFF2-40B4-BE49-F238E27FC236}">
                      <a16:creationId xmlns:a16="http://schemas.microsoft.com/office/drawing/2014/main" id="{43AB6D4C-AB36-8A48-8F39-6941006811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47" name="Oval 311">
                  <a:extLst>
                    <a:ext uri="{FF2B5EF4-FFF2-40B4-BE49-F238E27FC236}">
                      <a16:creationId xmlns:a16="http://schemas.microsoft.com/office/drawing/2014/main" id="{1FBB808A-639F-7C49-8077-B5897CA953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121" name="Group 312">
                <a:extLst>
                  <a:ext uri="{FF2B5EF4-FFF2-40B4-BE49-F238E27FC236}">
                    <a16:creationId xmlns:a16="http://schemas.microsoft.com/office/drawing/2014/main" id="{41D456A5-CF9F-0140-8A83-D8B7CDCE0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>
                  <a:extLst>
                    <a:ext uri="{FF2B5EF4-FFF2-40B4-BE49-F238E27FC236}">
                      <a16:creationId xmlns:a16="http://schemas.microsoft.com/office/drawing/2014/main" id="{79C5332E-E8D4-904A-947D-B7FA0688C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0" name="Oval 314">
                  <a:extLst>
                    <a:ext uri="{FF2B5EF4-FFF2-40B4-BE49-F238E27FC236}">
                      <a16:creationId xmlns:a16="http://schemas.microsoft.com/office/drawing/2014/main" id="{B8F80F7F-62F4-414B-8DCF-655BC8036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1" name="Oval 315">
                  <a:extLst>
                    <a:ext uri="{FF2B5EF4-FFF2-40B4-BE49-F238E27FC236}">
                      <a16:creationId xmlns:a16="http://schemas.microsoft.com/office/drawing/2014/main" id="{46227934-550B-1B4D-A97D-DAFDDE85A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2" name="Oval 316">
                  <a:extLst>
                    <a:ext uri="{FF2B5EF4-FFF2-40B4-BE49-F238E27FC236}">
                      <a16:creationId xmlns:a16="http://schemas.microsoft.com/office/drawing/2014/main" id="{7276C468-2E47-AD44-85BE-EB172FE0B9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3" name="Oval 317">
                  <a:extLst>
                    <a:ext uri="{FF2B5EF4-FFF2-40B4-BE49-F238E27FC236}">
                      <a16:creationId xmlns:a16="http://schemas.microsoft.com/office/drawing/2014/main" id="{0C7667E9-1FA0-7D4E-8082-AB61DB563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4" name="Oval 318">
                  <a:extLst>
                    <a:ext uri="{FF2B5EF4-FFF2-40B4-BE49-F238E27FC236}">
                      <a16:creationId xmlns:a16="http://schemas.microsoft.com/office/drawing/2014/main" id="{7C549FED-E4CF-7543-9F6F-E98922899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5" name="Oval 319">
                  <a:extLst>
                    <a:ext uri="{FF2B5EF4-FFF2-40B4-BE49-F238E27FC236}">
                      <a16:creationId xmlns:a16="http://schemas.microsoft.com/office/drawing/2014/main" id="{ADDDBAE3-2521-9041-B52F-9E70BEAAB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6" name="Oval 320">
                  <a:extLst>
                    <a:ext uri="{FF2B5EF4-FFF2-40B4-BE49-F238E27FC236}">
                      <a16:creationId xmlns:a16="http://schemas.microsoft.com/office/drawing/2014/main" id="{499E921F-4180-7649-A794-07301EC4C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7" name="Oval 321">
                  <a:extLst>
                    <a:ext uri="{FF2B5EF4-FFF2-40B4-BE49-F238E27FC236}">
                      <a16:creationId xmlns:a16="http://schemas.microsoft.com/office/drawing/2014/main" id="{157F6CD0-8D65-E54F-A201-1926F546C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8" name="Oval 322">
                  <a:extLst>
                    <a:ext uri="{FF2B5EF4-FFF2-40B4-BE49-F238E27FC236}">
                      <a16:creationId xmlns:a16="http://schemas.microsoft.com/office/drawing/2014/main" id="{102DD41B-ED4C-134A-90C5-0A458762D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59" name="Oval 323">
                  <a:extLst>
                    <a:ext uri="{FF2B5EF4-FFF2-40B4-BE49-F238E27FC236}">
                      <a16:creationId xmlns:a16="http://schemas.microsoft.com/office/drawing/2014/main" id="{822BBAA6-3442-E849-855C-63CC2E3705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0" name="Oval 324">
                  <a:extLst>
                    <a:ext uri="{FF2B5EF4-FFF2-40B4-BE49-F238E27FC236}">
                      <a16:creationId xmlns:a16="http://schemas.microsoft.com/office/drawing/2014/main" id="{707AB408-DCD9-9F48-B382-63DAAA9893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1" name="Oval 325">
                  <a:extLst>
                    <a:ext uri="{FF2B5EF4-FFF2-40B4-BE49-F238E27FC236}">
                      <a16:creationId xmlns:a16="http://schemas.microsoft.com/office/drawing/2014/main" id="{45325955-D5E5-EF45-AC4D-21E8A732A1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2" name="Oval 326">
                  <a:extLst>
                    <a:ext uri="{FF2B5EF4-FFF2-40B4-BE49-F238E27FC236}">
                      <a16:creationId xmlns:a16="http://schemas.microsoft.com/office/drawing/2014/main" id="{E0C7802D-D304-AA4A-BE48-EC3E9A084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0" name="Group 327">
              <a:extLst>
                <a:ext uri="{FF2B5EF4-FFF2-40B4-BE49-F238E27FC236}">
                  <a16:creationId xmlns:a16="http://schemas.microsoft.com/office/drawing/2014/main" id="{528FEFDB-9AE5-5B41-ABF5-87F4795C04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090" name="Group 328">
                <a:extLst>
                  <a:ext uri="{FF2B5EF4-FFF2-40B4-BE49-F238E27FC236}">
                    <a16:creationId xmlns:a16="http://schemas.microsoft.com/office/drawing/2014/main" id="{93BE4BB8-4F50-F445-B426-4C570A9478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>
                  <a:extLst>
                    <a:ext uri="{FF2B5EF4-FFF2-40B4-BE49-F238E27FC236}">
                      <a16:creationId xmlns:a16="http://schemas.microsoft.com/office/drawing/2014/main" id="{906FCF68-821D-6647-A019-D286270353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6" name="Oval 330">
                  <a:extLst>
                    <a:ext uri="{FF2B5EF4-FFF2-40B4-BE49-F238E27FC236}">
                      <a16:creationId xmlns:a16="http://schemas.microsoft.com/office/drawing/2014/main" id="{11686441-5938-7244-B8C6-55B56FD7C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7" name="Oval 331">
                  <a:extLst>
                    <a:ext uri="{FF2B5EF4-FFF2-40B4-BE49-F238E27FC236}">
                      <a16:creationId xmlns:a16="http://schemas.microsoft.com/office/drawing/2014/main" id="{FA72B6E5-1185-0843-9923-4E05C26FCB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8" name="Oval 332">
                  <a:extLst>
                    <a:ext uri="{FF2B5EF4-FFF2-40B4-BE49-F238E27FC236}">
                      <a16:creationId xmlns:a16="http://schemas.microsoft.com/office/drawing/2014/main" id="{79DE4D50-5EEA-5146-AAD8-4608D7525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69" name="Oval 333">
                  <a:extLst>
                    <a:ext uri="{FF2B5EF4-FFF2-40B4-BE49-F238E27FC236}">
                      <a16:creationId xmlns:a16="http://schemas.microsoft.com/office/drawing/2014/main" id="{D83E34F7-C988-DB48-9233-AD5685FEC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0" name="Oval 334">
                  <a:extLst>
                    <a:ext uri="{FF2B5EF4-FFF2-40B4-BE49-F238E27FC236}">
                      <a16:creationId xmlns:a16="http://schemas.microsoft.com/office/drawing/2014/main" id="{B0C70030-6526-5146-A328-86B3CEA78E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1" name="Oval 335">
                  <a:extLst>
                    <a:ext uri="{FF2B5EF4-FFF2-40B4-BE49-F238E27FC236}">
                      <a16:creationId xmlns:a16="http://schemas.microsoft.com/office/drawing/2014/main" id="{CD7EE3AC-D331-E140-9A65-0F21E54DF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2" name="Oval 336">
                  <a:extLst>
                    <a:ext uri="{FF2B5EF4-FFF2-40B4-BE49-F238E27FC236}">
                      <a16:creationId xmlns:a16="http://schemas.microsoft.com/office/drawing/2014/main" id="{5EC27DEA-A671-464A-A32A-0F548711E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3" name="Oval 337">
                  <a:extLst>
                    <a:ext uri="{FF2B5EF4-FFF2-40B4-BE49-F238E27FC236}">
                      <a16:creationId xmlns:a16="http://schemas.microsoft.com/office/drawing/2014/main" id="{0666F2E3-45C9-AA4F-BF28-5F80D8D1C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4" name="Oval 338">
                  <a:extLst>
                    <a:ext uri="{FF2B5EF4-FFF2-40B4-BE49-F238E27FC236}">
                      <a16:creationId xmlns:a16="http://schemas.microsoft.com/office/drawing/2014/main" id="{FA19DC41-BF27-7E43-A6E8-3FACD63B5D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5" name="Oval 339">
                  <a:extLst>
                    <a:ext uri="{FF2B5EF4-FFF2-40B4-BE49-F238E27FC236}">
                      <a16:creationId xmlns:a16="http://schemas.microsoft.com/office/drawing/2014/main" id="{88A3DF68-B790-D34B-A728-0D2DC3667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6" name="Oval 340">
                  <a:extLst>
                    <a:ext uri="{FF2B5EF4-FFF2-40B4-BE49-F238E27FC236}">
                      <a16:creationId xmlns:a16="http://schemas.microsoft.com/office/drawing/2014/main" id="{C137C17F-6E65-4D41-89F0-F97BCA02F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7" name="Oval 341">
                  <a:extLst>
                    <a:ext uri="{FF2B5EF4-FFF2-40B4-BE49-F238E27FC236}">
                      <a16:creationId xmlns:a16="http://schemas.microsoft.com/office/drawing/2014/main" id="{F111B9A7-7D08-5D43-ABF7-8CDCD9F12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78" name="Oval 342">
                  <a:extLst>
                    <a:ext uri="{FF2B5EF4-FFF2-40B4-BE49-F238E27FC236}">
                      <a16:creationId xmlns:a16="http://schemas.microsoft.com/office/drawing/2014/main" id="{C7CCE7A3-F041-E24C-98D3-8B729CF5A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091" name="Group 343">
                <a:extLst>
                  <a:ext uri="{FF2B5EF4-FFF2-40B4-BE49-F238E27FC236}">
                    <a16:creationId xmlns:a16="http://schemas.microsoft.com/office/drawing/2014/main" id="{12902EBE-778A-1245-9FD1-31F2CFCBF8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>
                  <a:extLst>
                    <a:ext uri="{FF2B5EF4-FFF2-40B4-BE49-F238E27FC236}">
                      <a16:creationId xmlns:a16="http://schemas.microsoft.com/office/drawing/2014/main" id="{A90FE8B4-28FF-D04C-A07F-129AC044B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1" name="Oval 345">
                  <a:extLst>
                    <a:ext uri="{FF2B5EF4-FFF2-40B4-BE49-F238E27FC236}">
                      <a16:creationId xmlns:a16="http://schemas.microsoft.com/office/drawing/2014/main" id="{413450CB-FB93-0A41-AC78-F581DC95CD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2" name="Oval 346">
                  <a:extLst>
                    <a:ext uri="{FF2B5EF4-FFF2-40B4-BE49-F238E27FC236}">
                      <a16:creationId xmlns:a16="http://schemas.microsoft.com/office/drawing/2014/main" id="{12366792-175D-5C44-A2EA-F81576B70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3" name="Oval 347">
                  <a:extLst>
                    <a:ext uri="{FF2B5EF4-FFF2-40B4-BE49-F238E27FC236}">
                      <a16:creationId xmlns:a16="http://schemas.microsoft.com/office/drawing/2014/main" id="{C6B4924F-2301-DA40-9BD6-9F6194D83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4" name="Oval 348">
                  <a:extLst>
                    <a:ext uri="{FF2B5EF4-FFF2-40B4-BE49-F238E27FC236}">
                      <a16:creationId xmlns:a16="http://schemas.microsoft.com/office/drawing/2014/main" id="{17497BB3-9916-174F-8FFA-72BEB3EBA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5" name="Oval 349">
                  <a:extLst>
                    <a:ext uri="{FF2B5EF4-FFF2-40B4-BE49-F238E27FC236}">
                      <a16:creationId xmlns:a16="http://schemas.microsoft.com/office/drawing/2014/main" id="{2B4DB337-5140-FA40-9621-41E558CB2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6" name="Oval 350">
                  <a:extLst>
                    <a:ext uri="{FF2B5EF4-FFF2-40B4-BE49-F238E27FC236}">
                      <a16:creationId xmlns:a16="http://schemas.microsoft.com/office/drawing/2014/main" id="{7AD928E2-3DD4-AD48-BC86-0125A8885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7" name="Oval 351">
                  <a:extLst>
                    <a:ext uri="{FF2B5EF4-FFF2-40B4-BE49-F238E27FC236}">
                      <a16:creationId xmlns:a16="http://schemas.microsoft.com/office/drawing/2014/main" id="{E6DEB995-3322-0849-ADFE-F2A0B1D8E1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8" name="Oval 352">
                  <a:extLst>
                    <a:ext uri="{FF2B5EF4-FFF2-40B4-BE49-F238E27FC236}">
                      <a16:creationId xmlns:a16="http://schemas.microsoft.com/office/drawing/2014/main" id="{22B76CDC-724E-C548-BB55-8F247A2A6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89" name="Oval 353">
                  <a:extLst>
                    <a:ext uri="{FF2B5EF4-FFF2-40B4-BE49-F238E27FC236}">
                      <a16:creationId xmlns:a16="http://schemas.microsoft.com/office/drawing/2014/main" id="{B1BB6461-3931-C249-8867-A8C0EA0DA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0" name="Oval 354">
                  <a:extLst>
                    <a:ext uri="{FF2B5EF4-FFF2-40B4-BE49-F238E27FC236}">
                      <a16:creationId xmlns:a16="http://schemas.microsoft.com/office/drawing/2014/main" id="{5513BE31-6DF6-C441-AFD4-5A75D25541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1" name="Oval 355">
                  <a:extLst>
                    <a:ext uri="{FF2B5EF4-FFF2-40B4-BE49-F238E27FC236}">
                      <a16:creationId xmlns:a16="http://schemas.microsoft.com/office/drawing/2014/main" id="{2F16C8EB-DA1F-8F47-A65A-96A5A1EE5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2" name="Oval 356">
                  <a:extLst>
                    <a:ext uri="{FF2B5EF4-FFF2-40B4-BE49-F238E27FC236}">
                      <a16:creationId xmlns:a16="http://schemas.microsoft.com/office/drawing/2014/main" id="{5E75361D-F9DA-6640-BB6D-1DD297160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3" name="Oval 357">
                  <a:extLst>
                    <a:ext uri="{FF2B5EF4-FFF2-40B4-BE49-F238E27FC236}">
                      <a16:creationId xmlns:a16="http://schemas.microsoft.com/office/drawing/2014/main" id="{F7AEA236-723D-964C-A0C8-2F1257B2A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1" name="Group 358">
              <a:extLst>
                <a:ext uri="{FF2B5EF4-FFF2-40B4-BE49-F238E27FC236}">
                  <a16:creationId xmlns:a16="http://schemas.microsoft.com/office/drawing/2014/main" id="{1FD8071A-DECD-A947-9FF1-05CC8FF8C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060" name="Group 359">
                <a:extLst>
                  <a:ext uri="{FF2B5EF4-FFF2-40B4-BE49-F238E27FC236}">
                    <a16:creationId xmlns:a16="http://schemas.microsoft.com/office/drawing/2014/main" id="{11A4EC32-5B99-7F4D-9BB1-B632C97AF2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>
                  <a:extLst>
                    <a:ext uri="{FF2B5EF4-FFF2-40B4-BE49-F238E27FC236}">
                      <a16:creationId xmlns:a16="http://schemas.microsoft.com/office/drawing/2014/main" id="{5CBF41F2-019C-AD4B-AC4B-BED92F2407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7" name="Oval 361">
                  <a:extLst>
                    <a:ext uri="{FF2B5EF4-FFF2-40B4-BE49-F238E27FC236}">
                      <a16:creationId xmlns:a16="http://schemas.microsoft.com/office/drawing/2014/main" id="{A2E28D89-AE20-7440-8387-B150AC6108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8" name="Oval 362">
                  <a:extLst>
                    <a:ext uri="{FF2B5EF4-FFF2-40B4-BE49-F238E27FC236}">
                      <a16:creationId xmlns:a16="http://schemas.microsoft.com/office/drawing/2014/main" id="{BA30A8CE-944F-8D4D-91A3-686BBCD75D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099" name="Oval 363">
                  <a:extLst>
                    <a:ext uri="{FF2B5EF4-FFF2-40B4-BE49-F238E27FC236}">
                      <a16:creationId xmlns:a16="http://schemas.microsoft.com/office/drawing/2014/main" id="{FF4B6EFE-B6D8-CF42-8DA1-70417A3049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0" name="Oval 364">
                  <a:extLst>
                    <a:ext uri="{FF2B5EF4-FFF2-40B4-BE49-F238E27FC236}">
                      <a16:creationId xmlns:a16="http://schemas.microsoft.com/office/drawing/2014/main" id="{9688DCFB-4F76-5243-BB22-0D0FCF52A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1" name="Oval 365">
                  <a:extLst>
                    <a:ext uri="{FF2B5EF4-FFF2-40B4-BE49-F238E27FC236}">
                      <a16:creationId xmlns:a16="http://schemas.microsoft.com/office/drawing/2014/main" id="{6CE7A6CD-0CA9-E242-8270-4A3F0627A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2" name="Oval 366">
                  <a:extLst>
                    <a:ext uri="{FF2B5EF4-FFF2-40B4-BE49-F238E27FC236}">
                      <a16:creationId xmlns:a16="http://schemas.microsoft.com/office/drawing/2014/main" id="{67D90F42-C756-6E4C-8BEA-BD737B5C3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3" name="Oval 367">
                  <a:extLst>
                    <a:ext uri="{FF2B5EF4-FFF2-40B4-BE49-F238E27FC236}">
                      <a16:creationId xmlns:a16="http://schemas.microsoft.com/office/drawing/2014/main" id="{5485CC3A-33AC-9B48-B8E3-74A2A07A0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4" name="Oval 368">
                  <a:extLst>
                    <a:ext uri="{FF2B5EF4-FFF2-40B4-BE49-F238E27FC236}">
                      <a16:creationId xmlns:a16="http://schemas.microsoft.com/office/drawing/2014/main" id="{32A5F514-1F1E-074E-B91D-4CA453C7F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5" name="Oval 369">
                  <a:extLst>
                    <a:ext uri="{FF2B5EF4-FFF2-40B4-BE49-F238E27FC236}">
                      <a16:creationId xmlns:a16="http://schemas.microsoft.com/office/drawing/2014/main" id="{D928CDA9-4FA0-6F4D-9F39-AC847EABC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6" name="Oval 370">
                  <a:extLst>
                    <a:ext uri="{FF2B5EF4-FFF2-40B4-BE49-F238E27FC236}">
                      <a16:creationId xmlns:a16="http://schemas.microsoft.com/office/drawing/2014/main" id="{0892FE27-FEF1-0445-AF2F-E08312247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7" name="Oval 371">
                  <a:extLst>
                    <a:ext uri="{FF2B5EF4-FFF2-40B4-BE49-F238E27FC236}">
                      <a16:creationId xmlns:a16="http://schemas.microsoft.com/office/drawing/2014/main" id="{C43C747B-D420-3E42-93F0-15C0A7F13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8" name="Oval 372">
                  <a:extLst>
                    <a:ext uri="{FF2B5EF4-FFF2-40B4-BE49-F238E27FC236}">
                      <a16:creationId xmlns:a16="http://schemas.microsoft.com/office/drawing/2014/main" id="{C02370AA-59C2-D240-9A0F-BF589DC68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09" name="Oval 373">
                  <a:extLst>
                    <a:ext uri="{FF2B5EF4-FFF2-40B4-BE49-F238E27FC236}">
                      <a16:creationId xmlns:a16="http://schemas.microsoft.com/office/drawing/2014/main" id="{95B7FA68-7D1D-D248-9168-B222701E0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061" name="Group 374">
                <a:extLst>
                  <a:ext uri="{FF2B5EF4-FFF2-40B4-BE49-F238E27FC236}">
                    <a16:creationId xmlns:a16="http://schemas.microsoft.com/office/drawing/2014/main" id="{C7C1F8A6-41D7-2542-B4C9-123EFD900E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>
                  <a:extLst>
                    <a:ext uri="{FF2B5EF4-FFF2-40B4-BE49-F238E27FC236}">
                      <a16:creationId xmlns:a16="http://schemas.microsoft.com/office/drawing/2014/main" id="{362BB777-4EE6-DB4C-85DD-E1BF8E782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2" name="Oval 376">
                  <a:extLst>
                    <a:ext uri="{FF2B5EF4-FFF2-40B4-BE49-F238E27FC236}">
                      <a16:creationId xmlns:a16="http://schemas.microsoft.com/office/drawing/2014/main" id="{C9133586-DA42-4E45-8170-404A1FE68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3" name="Oval 377">
                  <a:extLst>
                    <a:ext uri="{FF2B5EF4-FFF2-40B4-BE49-F238E27FC236}">
                      <a16:creationId xmlns:a16="http://schemas.microsoft.com/office/drawing/2014/main" id="{E6EA3B97-54D6-9842-B260-DEA889657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4" name="Oval 378">
                  <a:extLst>
                    <a:ext uri="{FF2B5EF4-FFF2-40B4-BE49-F238E27FC236}">
                      <a16:creationId xmlns:a16="http://schemas.microsoft.com/office/drawing/2014/main" id="{DDD5CF20-0531-A144-8B69-C9D69F824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5" name="Oval 379">
                  <a:extLst>
                    <a:ext uri="{FF2B5EF4-FFF2-40B4-BE49-F238E27FC236}">
                      <a16:creationId xmlns:a16="http://schemas.microsoft.com/office/drawing/2014/main" id="{A9EFF9CF-DB32-994B-80A8-5F8F565B9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6" name="Oval 380">
                  <a:extLst>
                    <a:ext uri="{FF2B5EF4-FFF2-40B4-BE49-F238E27FC236}">
                      <a16:creationId xmlns:a16="http://schemas.microsoft.com/office/drawing/2014/main" id="{FF33072A-5B22-2A47-8261-2817B8B18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7" name="Oval 381">
                  <a:extLst>
                    <a:ext uri="{FF2B5EF4-FFF2-40B4-BE49-F238E27FC236}">
                      <a16:creationId xmlns:a16="http://schemas.microsoft.com/office/drawing/2014/main" id="{97F7D51A-92D3-8343-8903-FC326B7F2F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8" name="Oval 382">
                  <a:extLst>
                    <a:ext uri="{FF2B5EF4-FFF2-40B4-BE49-F238E27FC236}">
                      <a16:creationId xmlns:a16="http://schemas.microsoft.com/office/drawing/2014/main" id="{90CC7F27-40A7-2644-85DF-C5B67C32E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19" name="Oval 383">
                  <a:extLst>
                    <a:ext uri="{FF2B5EF4-FFF2-40B4-BE49-F238E27FC236}">
                      <a16:creationId xmlns:a16="http://schemas.microsoft.com/office/drawing/2014/main" id="{A88D1772-2E1E-EC45-AC6C-51F93F996A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0" name="Oval 384">
                  <a:extLst>
                    <a:ext uri="{FF2B5EF4-FFF2-40B4-BE49-F238E27FC236}">
                      <a16:creationId xmlns:a16="http://schemas.microsoft.com/office/drawing/2014/main" id="{26FB7ADF-4050-4247-8A28-C2BA0E441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1" name="Oval 385">
                  <a:extLst>
                    <a:ext uri="{FF2B5EF4-FFF2-40B4-BE49-F238E27FC236}">
                      <a16:creationId xmlns:a16="http://schemas.microsoft.com/office/drawing/2014/main" id="{1EAA1451-A5AA-3541-93F9-8B49B7DB8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2" name="Oval 386">
                  <a:extLst>
                    <a:ext uri="{FF2B5EF4-FFF2-40B4-BE49-F238E27FC236}">
                      <a16:creationId xmlns:a16="http://schemas.microsoft.com/office/drawing/2014/main" id="{B916DC94-DF26-4B47-B0C8-73A0FBF8D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3" name="Oval 387">
                  <a:extLst>
                    <a:ext uri="{FF2B5EF4-FFF2-40B4-BE49-F238E27FC236}">
                      <a16:creationId xmlns:a16="http://schemas.microsoft.com/office/drawing/2014/main" id="{812C2ACA-F8AC-964B-B8E7-85E52FD0D2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4" name="Oval 388">
                  <a:extLst>
                    <a:ext uri="{FF2B5EF4-FFF2-40B4-BE49-F238E27FC236}">
                      <a16:creationId xmlns:a16="http://schemas.microsoft.com/office/drawing/2014/main" id="{A200B8FF-E572-3241-84A9-33B582387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2" name="Group 389">
              <a:extLst>
                <a:ext uri="{FF2B5EF4-FFF2-40B4-BE49-F238E27FC236}">
                  <a16:creationId xmlns:a16="http://schemas.microsoft.com/office/drawing/2014/main" id="{5BC554CB-DD45-C04C-95F4-2F088E0FC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030" name="Group 390">
                <a:extLst>
                  <a:ext uri="{FF2B5EF4-FFF2-40B4-BE49-F238E27FC236}">
                    <a16:creationId xmlns:a16="http://schemas.microsoft.com/office/drawing/2014/main" id="{0B7C92B2-2133-ED4C-B90F-A10C9E742D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>
                  <a:extLst>
                    <a:ext uri="{FF2B5EF4-FFF2-40B4-BE49-F238E27FC236}">
                      <a16:creationId xmlns:a16="http://schemas.microsoft.com/office/drawing/2014/main" id="{0274C664-2765-2140-9220-F6F321285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8" name="Oval 392">
                  <a:extLst>
                    <a:ext uri="{FF2B5EF4-FFF2-40B4-BE49-F238E27FC236}">
                      <a16:creationId xmlns:a16="http://schemas.microsoft.com/office/drawing/2014/main" id="{BD452F83-5151-CE45-9D59-29658F2DA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29" name="Oval 393">
                  <a:extLst>
                    <a:ext uri="{FF2B5EF4-FFF2-40B4-BE49-F238E27FC236}">
                      <a16:creationId xmlns:a16="http://schemas.microsoft.com/office/drawing/2014/main" id="{3C289BC7-487D-854C-8812-DD0229ABF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0" name="Oval 394">
                  <a:extLst>
                    <a:ext uri="{FF2B5EF4-FFF2-40B4-BE49-F238E27FC236}">
                      <a16:creationId xmlns:a16="http://schemas.microsoft.com/office/drawing/2014/main" id="{D5BEBDA0-C475-6E40-9582-C075C2E63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1" name="Oval 395">
                  <a:extLst>
                    <a:ext uri="{FF2B5EF4-FFF2-40B4-BE49-F238E27FC236}">
                      <a16:creationId xmlns:a16="http://schemas.microsoft.com/office/drawing/2014/main" id="{D121777B-1112-EF47-908F-07BA4151D2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2" name="Oval 396">
                  <a:extLst>
                    <a:ext uri="{FF2B5EF4-FFF2-40B4-BE49-F238E27FC236}">
                      <a16:creationId xmlns:a16="http://schemas.microsoft.com/office/drawing/2014/main" id="{59F8E48F-8027-D94A-AA5F-7DE73FAA6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3" name="Oval 397">
                  <a:extLst>
                    <a:ext uri="{FF2B5EF4-FFF2-40B4-BE49-F238E27FC236}">
                      <a16:creationId xmlns:a16="http://schemas.microsoft.com/office/drawing/2014/main" id="{B4001684-D18E-8D47-9E58-C0B12EB21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4" name="Oval 398">
                  <a:extLst>
                    <a:ext uri="{FF2B5EF4-FFF2-40B4-BE49-F238E27FC236}">
                      <a16:creationId xmlns:a16="http://schemas.microsoft.com/office/drawing/2014/main" id="{AA6E9B2C-0881-754F-B911-62A1BA3B5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5" name="Oval 399">
                  <a:extLst>
                    <a:ext uri="{FF2B5EF4-FFF2-40B4-BE49-F238E27FC236}">
                      <a16:creationId xmlns:a16="http://schemas.microsoft.com/office/drawing/2014/main" id="{A29A0E5F-0EEE-8847-84B8-5777A132D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6" name="Oval 400">
                  <a:extLst>
                    <a:ext uri="{FF2B5EF4-FFF2-40B4-BE49-F238E27FC236}">
                      <a16:creationId xmlns:a16="http://schemas.microsoft.com/office/drawing/2014/main" id="{FBD7DEB1-9BBF-2645-B5AF-87E41C047E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7" name="Oval 401">
                  <a:extLst>
                    <a:ext uri="{FF2B5EF4-FFF2-40B4-BE49-F238E27FC236}">
                      <a16:creationId xmlns:a16="http://schemas.microsoft.com/office/drawing/2014/main" id="{C0B57D6A-3F9A-E042-A03F-F37C22F55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8" name="Oval 402">
                  <a:extLst>
                    <a:ext uri="{FF2B5EF4-FFF2-40B4-BE49-F238E27FC236}">
                      <a16:creationId xmlns:a16="http://schemas.microsoft.com/office/drawing/2014/main" id="{A1F0F83A-124D-9046-B39B-59BB62056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39" name="Oval 403">
                  <a:extLst>
                    <a:ext uri="{FF2B5EF4-FFF2-40B4-BE49-F238E27FC236}">
                      <a16:creationId xmlns:a16="http://schemas.microsoft.com/office/drawing/2014/main" id="{C1CE7356-D33B-2449-A019-1D0E5DE8F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0" name="Oval 404">
                  <a:extLst>
                    <a:ext uri="{FF2B5EF4-FFF2-40B4-BE49-F238E27FC236}">
                      <a16:creationId xmlns:a16="http://schemas.microsoft.com/office/drawing/2014/main" id="{216888B0-D5EB-5D4E-82EF-5C88AD17B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031" name="Group 405">
                <a:extLst>
                  <a:ext uri="{FF2B5EF4-FFF2-40B4-BE49-F238E27FC236}">
                    <a16:creationId xmlns:a16="http://schemas.microsoft.com/office/drawing/2014/main" id="{6145C6B0-7F59-EE4A-9084-6D523216F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>
                  <a:extLst>
                    <a:ext uri="{FF2B5EF4-FFF2-40B4-BE49-F238E27FC236}">
                      <a16:creationId xmlns:a16="http://schemas.microsoft.com/office/drawing/2014/main" id="{2092E10F-FAD5-6544-9DE5-57DD0FAF6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3" name="Oval 407">
                  <a:extLst>
                    <a:ext uri="{FF2B5EF4-FFF2-40B4-BE49-F238E27FC236}">
                      <a16:creationId xmlns:a16="http://schemas.microsoft.com/office/drawing/2014/main" id="{399C4CF6-8038-F547-A157-41BB2B1E7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4" name="Oval 408">
                  <a:extLst>
                    <a:ext uri="{FF2B5EF4-FFF2-40B4-BE49-F238E27FC236}">
                      <a16:creationId xmlns:a16="http://schemas.microsoft.com/office/drawing/2014/main" id="{995B35EF-88F6-F54A-8BDB-751E4FEBF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5" name="Oval 409">
                  <a:extLst>
                    <a:ext uri="{FF2B5EF4-FFF2-40B4-BE49-F238E27FC236}">
                      <a16:creationId xmlns:a16="http://schemas.microsoft.com/office/drawing/2014/main" id="{5C694835-8169-504C-B0B3-9B4540BF5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6" name="Oval 410">
                  <a:extLst>
                    <a:ext uri="{FF2B5EF4-FFF2-40B4-BE49-F238E27FC236}">
                      <a16:creationId xmlns:a16="http://schemas.microsoft.com/office/drawing/2014/main" id="{D5C44096-CD94-6846-AB53-AE703A03A1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7" name="Oval 411">
                  <a:extLst>
                    <a:ext uri="{FF2B5EF4-FFF2-40B4-BE49-F238E27FC236}">
                      <a16:creationId xmlns:a16="http://schemas.microsoft.com/office/drawing/2014/main" id="{6DEE7EB9-D48E-044F-94CD-49621126E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8" name="Oval 412">
                  <a:extLst>
                    <a:ext uri="{FF2B5EF4-FFF2-40B4-BE49-F238E27FC236}">
                      <a16:creationId xmlns:a16="http://schemas.microsoft.com/office/drawing/2014/main" id="{D1BB8DBA-6208-D142-A2D7-6C45630AC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49" name="Oval 413">
                  <a:extLst>
                    <a:ext uri="{FF2B5EF4-FFF2-40B4-BE49-F238E27FC236}">
                      <a16:creationId xmlns:a16="http://schemas.microsoft.com/office/drawing/2014/main" id="{700D3F77-3F79-6C47-BC87-0C98B503E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0" name="Oval 414">
                  <a:extLst>
                    <a:ext uri="{FF2B5EF4-FFF2-40B4-BE49-F238E27FC236}">
                      <a16:creationId xmlns:a16="http://schemas.microsoft.com/office/drawing/2014/main" id="{132578D7-6F10-AE4B-BA53-FBE0B91CBF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1" name="Oval 415">
                  <a:extLst>
                    <a:ext uri="{FF2B5EF4-FFF2-40B4-BE49-F238E27FC236}">
                      <a16:creationId xmlns:a16="http://schemas.microsoft.com/office/drawing/2014/main" id="{0A90EC4A-864E-9D4D-8438-891E757E1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2" name="Oval 416">
                  <a:extLst>
                    <a:ext uri="{FF2B5EF4-FFF2-40B4-BE49-F238E27FC236}">
                      <a16:creationId xmlns:a16="http://schemas.microsoft.com/office/drawing/2014/main" id="{F23A4610-966F-B64B-A50D-07547FE82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3" name="Oval 417">
                  <a:extLst>
                    <a:ext uri="{FF2B5EF4-FFF2-40B4-BE49-F238E27FC236}">
                      <a16:creationId xmlns:a16="http://schemas.microsoft.com/office/drawing/2014/main" id="{CB19F632-0C63-FF43-BCA4-3D971C9332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4" name="Oval 418">
                  <a:extLst>
                    <a:ext uri="{FF2B5EF4-FFF2-40B4-BE49-F238E27FC236}">
                      <a16:creationId xmlns:a16="http://schemas.microsoft.com/office/drawing/2014/main" id="{9762B965-D621-F848-AC6B-81E0357C8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5" name="Oval 419">
                  <a:extLst>
                    <a:ext uri="{FF2B5EF4-FFF2-40B4-BE49-F238E27FC236}">
                      <a16:creationId xmlns:a16="http://schemas.microsoft.com/office/drawing/2014/main" id="{7CA0B1CD-2687-9B43-9E9A-97ECB3F056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3" name="Group 420">
              <a:extLst>
                <a:ext uri="{FF2B5EF4-FFF2-40B4-BE49-F238E27FC236}">
                  <a16:creationId xmlns:a16="http://schemas.microsoft.com/office/drawing/2014/main" id="{BBA41560-A628-9444-82D1-07F23C6BAC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000" name="Group 421">
                <a:extLst>
                  <a:ext uri="{FF2B5EF4-FFF2-40B4-BE49-F238E27FC236}">
                    <a16:creationId xmlns:a16="http://schemas.microsoft.com/office/drawing/2014/main" id="{749F9AD5-B145-CD44-8FBB-1538322737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>
                  <a:extLst>
                    <a:ext uri="{FF2B5EF4-FFF2-40B4-BE49-F238E27FC236}">
                      <a16:creationId xmlns:a16="http://schemas.microsoft.com/office/drawing/2014/main" id="{0C473B43-2641-E04F-BE07-8B2C29B4A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59" name="Oval 423">
                  <a:extLst>
                    <a:ext uri="{FF2B5EF4-FFF2-40B4-BE49-F238E27FC236}">
                      <a16:creationId xmlns:a16="http://schemas.microsoft.com/office/drawing/2014/main" id="{6A1D10BD-9F13-A14E-9B62-E22F5994D4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0" name="Oval 424">
                  <a:extLst>
                    <a:ext uri="{FF2B5EF4-FFF2-40B4-BE49-F238E27FC236}">
                      <a16:creationId xmlns:a16="http://schemas.microsoft.com/office/drawing/2014/main" id="{13450C0A-61A6-E94E-9298-345106593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1" name="Oval 425">
                  <a:extLst>
                    <a:ext uri="{FF2B5EF4-FFF2-40B4-BE49-F238E27FC236}">
                      <a16:creationId xmlns:a16="http://schemas.microsoft.com/office/drawing/2014/main" id="{862D9A67-7CD9-DF4F-82EF-A43B7C99F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2" name="Oval 426">
                  <a:extLst>
                    <a:ext uri="{FF2B5EF4-FFF2-40B4-BE49-F238E27FC236}">
                      <a16:creationId xmlns:a16="http://schemas.microsoft.com/office/drawing/2014/main" id="{7621BF1B-5375-704B-95DD-1A21CE7D6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3" name="Oval 427">
                  <a:extLst>
                    <a:ext uri="{FF2B5EF4-FFF2-40B4-BE49-F238E27FC236}">
                      <a16:creationId xmlns:a16="http://schemas.microsoft.com/office/drawing/2014/main" id="{D49A8BF0-3A82-9B4A-9654-0A54078E1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4" name="Oval 428">
                  <a:extLst>
                    <a:ext uri="{FF2B5EF4-FFF2-40B4-BE49-F238E27FC236}">
                      <a16:creationId xmlns:a16="http://schemas.microsoft.com/office/drawing/2014/main" id="{2CE939E8-1985-CA44-A360-BEB122681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5" name="Oval 429">
                  <a:extLst>
                    <a:ext uri="{FF2B5EF4-FFF2-40B4-BE49-F238E27FC236}">
                      <a16:creationId xmlns:a16="http://schemas.microsoft.com/office/drawing/2014/main" id="{7B942808-B146-974D-AB30-1EA54B8580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6" name="Oval 430">
                  <a:extLst>
                    <a:ext uri="{FF2B5EF4-FFF2-40B4-BE49-F238E27FC236}">
                      <a16:creationId xmlns:a16="http://schemas.microsoft.com/office/drawing/2014/main" id="{AEB5A198-7BC2-F340-ABCD-7103D39060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7" name="Oval 431">
                  <a:extLst>
                    <a:ext uri="{FF2B5EF4-FFF2-40B4-BE49-F238E27FC236}">
                      <a16:creationId xmlns:a16="http://schemas.microsoft.com/office/drawing/2014/main" id="{0CB70395-5249-E340-923F-B0EE2D8A48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8" name="Oval 432">
                  <a:extLst>
                    <a:ext uri="{FF2B5EF4-FFF2-40B4-BE49-F238E27FC236}">
                      <a16:creationId xmlns:a16="http://schemas.microsoft.com/office/drawing/2014/main" id="{C5EDC1B5-9F8B-9B41-A7F1-8007D5CFC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69" name="Oval 433">
                  <a:extLst>
                    <a:ext uri="{FF2B5EF4-FFF2-40B4-BE49-F238E27FC236}">
                      <a16:creationId xmlns:a16="http://schemas.microsoft.com/office/drawing/2014/main" id="{234236E8-EA78-B041-B0B4-6B6ED58A7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0" name="Oval 434">
                  <a:extLst>
                    <a:ext uri="{FF2B5EF4-FFF2-40B4-BE49-F238E27FC236}">
                      <a16:creationId xmlns:a16="http://schemas.microsoft.com/office/drawing/2014/main" id="{8765E07D-2F27-DB4A-95DA-28C22D4AC3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1" name="Oval 435">
                  <a:extLst>
                    <a:ext uri="{FF2B5EF4-FFF2-40B4-BE49-F238E27FC236}">
                      <a16:creationId xmlns:a16="http://schemas.microsoft.com/office/drawing/2014/main" id="{790C01D4-7E07-C648-AA24-513803231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5001" name="Group 436">
                <a:extLst>
                  <a:ext uri="{FF2B5EF4-FFF2-40B4-BE49-F238E27FC236}">
                    <a16:creationId xmlns:a16="http://schemas.microsoft.com/office/drawing/2014/main" id="{2EF4B52E-B26E-9646-8421-91AF6CBA75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>
                  <a:extLst>
                    <a:ext uri="{FF2B5EF4-FFF2-40B4-BE49-F238E27FC236}">
                      <a16:creationId xmlns:a16="http://schemas.microsoft.com/office/drawing/2014/main" id="{BA62C7AF-1D8A-354D-A6C7-76F9C7428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4" name="Oval 438">
                  <a:extLst>
                    <a:ext uri="{FF2B5EF4-FFF2-40B4-BE49-F238E27FC236}">
                      <a16:creationId xmlns:a16="http://schemas.microsoft.com/office/drawing/2014/main" id="{E4B3A4CD-293C-7443-BBF7-1AE4DE00FD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5" name="Oval 439">
                  <a:extLst>
                    <a:ext uri="{FF2B5EF4-FFF2-40B4-BE49-F238E27FC236}">
                      <a16:creationId xmlns:a16="http://schemas.microsoft.com/office/drawing/2014/main" id="{7E0B3FC0-C242-D64D-B340-BD8F5A81A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6" name="Oval 440">
                  <a:extLst>
                    <a:ext uri="{FF2B5EF4-FFF2-40B4-BE49-F238E27FC236}">
                      <a16:creationId xmlns:a16="http://schemas.microsoft.com/office/drawing/2014/main" id="{45464119-A797-E445-A5D6-9C5D61B63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7" name="Oval 441">
                  <a:extLst>
                    <a:ext uri="{FF2B5EF4-FFF2-40B4-BE49-F238E27FC236}">
                      <a16:creationId xmlns:a16="http://schemas.microsoft.com/office/drawing/2014/main" id="{F6C92FDD-82EB-9849-8CD1-2A24B7BC5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8" name="Oval 442">
                  <a:extLst>
                    <a:ext uri="{FF2B5EF4-FFF2-40B4-BE49-F238E27FC236}">
                      <a16:creationId xmlns:a16="http://schemas.microsoft.com/office/drawing/2014/main" id="{3AEBE40B-4443-B040-B821-DEE95FC40E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79" name="Oval 443">
                  <a:extLst>
                    <a:ext uri="{FF2B5EF4-FFF2-40B4-BE49-F238E27FC236}">
                      <a16:creationId xmlns:a16="http://schemas.microsoft.com/office/drawing/2014/main" id="{5BB66766-3535-074E-84F8-1FEBF33D45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0" name="Oval 444">
                  <a:extLst>
                    <a:ext uri="{FF2B5EF4-FFF2-40B4-BE49-F238E27FC236}">
                      <a16:creationId xmlns:a16="http://schemas.microsoft.com/office/drawing/2014/main" id="{68E085D2-8211-434F-9812-1B3C8AAF2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1" name="Oval 445">
                  <a:extLst>
                    <a:ext uri="{FF2B5EF4-FFF2-40B4-BE49-F238E27FC236}">
                      <a16:creationId xmlns:a16="http://schemas.microsoft.com/office/drawing/2014/main" id="{9E1B7DC4-1FBC-3449-BA0B-969813470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2" name="Oval 446">
                  <a:extLst>
                    <a:ext uri="{FF2B5EF4-FFF2-40B4-BE49-F238E27FC236}">
                      <a16:creationId xmlns:a16="http://schemas.microsoft.com/office/drawing/2014/main" id="{AC4BADB5-EC83-014F-81AF-4CEA2DCBA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3" name="Oval 447">
                  <a:extLst>
                    <a:ext uri="{FF2B5EF4-FFF2-40B4-BE49-F238E27FC236}">
                      <a16:creationId xmlns:a16="http://schemas.microsoft.com/office/drawing/2014/main" id="{A11876C9-CF6D-C242-9F62-882CBA88C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4" name="Oval 448">
                  <a:extLst>
                    <a:ext uri="{FF2B5EF4-FFF2-40B4-BE49-F238E27FC236}">
                      <a16:creationId xmlns:a16="http://schemas.microsoft.com/office/drawing/2014/main" id="{25FB1A90-FE4C-E54E-8199-1DDD962044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5" name="Oval 449">
                  <a:extLst>
                    <a:ext uri="{FF2B5EF4-FFF2-40B4-BE49-F238E27FC236}">
                      <a16:creationId xmlns:a16="http://schemas.microsoft.com/office/drawing/2014/main" id="{BB21A2EF-B4EA-3441-BF5C-EB63C5301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86" name="Oval 450">
                  <a:extLst>
                    <a:ext uri="{FF2B5EF4-FFF2-40B4-BE49-F238E27FC236}">
                      <a16:creationId xmlns:a16="http://schemas.microsoft.com/office/drawing/2014/main" id="{FA44892C-360D-0844-899E-A22A66FD5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4" name="Group 451">
              <a:extLst>
                <a:ext uri="{FF2B5EF4-FFF2-40B4-BE49-F238E27FC236}">
                  <a16:creationId xmlns:a16="http://schemas.microsoft.com/office/drawing/2014/main" id="{9B6A09E3-67AF-3846-A9F6-4D645A5DF8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4970" name="Group 452">
                <a:extLst>
                  <a:ext uri="{FF2B5EF4-FFF2-40B4-BE49-F238E27FC236}">
                    <a16:creationId xmlns:a16="http://schemas.microsoft.com/office/drawing/2014/main" id="{A9766DBC-F102-0F4C-A04E-BB88118A7D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>
                  <a:extLst>
                    <a:ext uri="{FF2B5EF4-FFF2-40B4-BE49-F238E27FC236}">
                      <a16:creationId xmlns:a16="http://schemas.microsoft.com/office/drawing/2014/main" id="{C5A8F427-A975-A646-B580-A43F7D677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0" name="Oval 454">
                  <a:extLst>
                    <a:ext uri="{FF2B5EF4-FFF2-40B4-BE49-F238E27FC236}">
                      <a16:creationId xmlns:a16="http://schemas.microsoft.com/office/drawing/2014/main" id="{70DEB016-1192-DC48-9F7D-CA64A819D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1" name="Oval 455">
                  <a:extLst>
                    <a:ext uri="{FF2B5EF4-FFF2-40B4-BE49-F238E27FC236}">
                      <a16:creationId xmlns:a16="http://schemas.microsoft.com/office/drawing/2014/main" id="{785AFEDC-C0CB-7241-9C7D-A5D798B3DC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2" name="Oval 456">
                  <a:extLst>
                    <a:ext uri="{FF2B5EF4-FFF2-40B4-BE49-F238E27FC236}">
                      <a16:creationId xmlns:a16="http://schemas.microsoft.com/office/drawing/2014/main" id="{304E4852-EE5A-364C-ADF1-B27A36C4B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3" name="Oval 457">
                  <a:extLst>
                    <a:ext uri="{FF2B5EF4-FFF2-40B4-BE49-F238E27FC236}">
                      <a16:creationId xmlns:a16="http://schemas.microsoft.com/office/drawing/2014/main" id="{C118B2CD-408C-1B48-B59F-0EEB5F0A1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4" name="Oval 458">
                  <a:extLst>
                    <a:ext uri="{FF2B5EF4-FFF2-40B4-BE49-F238E27FC236}">
                      <a16:creationId xmlns:a16="http://schemas.microsoft.com/office/drawing/2014/main" id="{E09CF1CA-FAC5-504F-A5D7-C93B838BB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5" name="Oval 459">
                  <a:extLst>
                    <a:ext uri="{FF2B5EF4-FFF2-40B4-BE49-F238E27FC236}">
                      <a16:creationId xmlns:a16="http://schemas.microsoft.com/office/drawing/2014/main" id="{C3026F94-80D5-4147-BDA8-1F543D788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6" name="Oval 460">
                  <a:extLst>
                    <a:ext uri="{FF2B5EF4-FFF2-40B4-BE49-F238E27FC236}">
                      <a16:creationId xmlns:a16="http://schemas.microsoft.com/office/drawing/2014/main" id="{668D2717-46BA-8A48-90E0-B6FE7E0DC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7" name="Oval 461">
                  <a:extLst>
                    <a:ext uri="{FF2B5EF4-FFF2-40B4-BE49-F238E27FC236}">
                      <a16:creationId xmlns:a16="http://schemas.microsoft.com/office/drawing/2014/main" id="{3762C8AA-D599-C149-9B2A-2B24C435E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8" name="Oval 462">
                  <a:extLst>
                    <a:ext uri="{FF2B5EF4-FFF2-40B4-BE49-F238E27FC236}">
                      <a16:creationId xmlns:a16="http://schemas.microsoft.com/office/drawing/2014/main" id="{7136683B-F6BB-8848-8D79-ED27A3637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199" name="Oval 463">
                  <a:extLst>
                    <a:ext uri="{FF2B5EF4-FFF2-40B4-BE49-F238E27FC236}">
                      <a16:creationId xmlns:a16="http://schemas.microsoft.com/office/drawing/2014/main" id="{7E419725-1E91-FC47-B081-AFA812E72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0" name="Oval 464">
                  <a:extLst>
                    <a:ext uri="{FF2B5EF4-FFF2-40B4-BE49-F238E27FC236}">
                      <a16:creationId xmlns:a16="http://schemas.microsoft.com/office/drawing/2014/main" id="{9133609A-4EDD-7846-82CD-01E31A3A0D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1" name="Oval 465">
                  <a:extLst>
                    <a:ext uri="{FF2B5EF4-FFF2-40B4-BE49-F238E27FC236}">
                      <a16:creationId xmlns:a16="http://schemas.microsoft.com/office/drawing/2014/main" id="{F3C790BA-3DC8-B149-9444-7E7B0126C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2" name="Oval 466">
                  <a:extLst>
                    <a:ext uri="{FF2B5EF4-FFF2-40B4-BE49-F238E27FC236}">
                      <a16:creationId xmlns:a16="http://schemas.microsoft.com/office/drawing/2014/main" id="{380D2B4C-6430-1643-ABCB-918C9BE57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971" name="Group 467">
                <a:extLst>
                  <a:ext uri="{FF2B5EF4-FFF2-40B4-BE49-F238E27FC236}">
                    <a16:creationId xmlns:a16="http://schemas.microsoft.com/office/drawing/2014/main" id="{E3B2D5B3-82BB-774D-B0C5-780858061A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>
                  <a:extLst>
                    <a:ext uri="{FF2B5EF4-FFF2-40B4-BE49-F238E27FC236}">
                      <a16:creationId xmlns:a16="http://schemas.microsoft.com/office/drawing/2014/main" id="{89E52546-09F1-AD47-9D42-537EC8418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5" name="Oval 469">
                  <a:extLst>
                    <a:ext uri="{FF2B5EF4-FFF2-40B4-BE49-F238E27FC236}">
                      <a16:creationId xmlns:a16="http://schemas.microsoft.com/office/drawing/2014/main" id="{672CA6B5-6478-B548-9C77-31B4B3DDD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6" name="Oval 470">
                  <a:extLst>
                    <a:ext uri="{FF2B5EF4-FFF2-40B4-BE49-F238E27FC236}">
                      <a16:creationId xmlns:a16="http://schemas.microsoft.com/office/drawing/2014/main" id="{8197F1A1-B4B0-164B-AB57-BB0F457CC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7" name="Oval 471">
                  <a:extLst>
                    <a:ext uri="{FF2B5EF4-FFF2-40B4-BE49-F238E27FC236}">
                      <a16:creationId xmlns:a16="http://schemas.microsoft.com/office/drawing/2014/main" id="{FD9CE537-6E79-DA4F-8441-9E0048559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8" name="Oval 472">
                  <a:extLst>
                    <a:ext uri="{FF2B5EF4-FFF2-40B4-BE49-F238E27FC236}">
                      <a16:creationId xmlns:a16="http://schemas.microsoft.com/office/drawing/2014/main" id="{C1CFCD5A-5434-CD46-B788-DC8259D38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09" name="Oval 473">
                  <a:extLst>
                    <a:ext uri="{FF2B5EF4-FFF2-40B4-BE49-F238E27FC236}">
                      <a16:creationId xmlns:a16="http://schemas.microsoft.com/office/drawing/2014/main" id="{8DC3A225-DF4E-9F43-9557-B37DAB684F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0" name="Oval 474">
                  <a:extLst>
                    <a:ext uri="{FF2B5EF4-FFF2-40B4-BE49-F238E27FC236}">
                      <a16:creationId xmlns:a16="http://schemas.microsoft.com/office/drawing/2014/main" id="{06AC8B37-536C-0E40-BADA-8AB14838B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1" name="Oval 475">
                  <a:extLst>
                    <a:ext uri="{FF2B5EF4-FFF2-40B4-BE49-F238E27FC236}">
                      <a16:creationId xmlns:a16="http://schemas.microsoft.com/office/drawing/2014/main" id="{7C99ACE9-8511-DD4E-82E4-AECFE3CDFA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2" name="Oval 476">
                  <a:extLst>
                    <a:ext uri="{FF2B5EF4-FFF2-40B4-BE49-F238E27FC236}">
                      <a16:creationId xmlns:a16="http://schemas.microsoft.com/office/drawing/2014/main" id="{F8DBBE55-C437-E04D-8947-C74EEA76A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3" name="Oval 477">
                  <a:extLst>
                    <a:ext uri="{FF2B5EF4-FFF2-40B4-BE49-F238E27FC236}">
                      <a16:creationId xmlns:a16="http://schemas.microsoft.com/office/drawing/2014/main" id="{4A2264F5-DD20-3140-AD68-33D9F6578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4" name="Oval 478">
                  <a:extLst>
                    <a:ext uri="{FF2B5EF4-FFF2-40B4-BE49-F238E27FC236}">
                      <a16:creationId xmlns:a16="http://schemas.microsoft.com/office/drawing/2014/main" id="{25522321-A48B-D44C-A528-1C3AB8B93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5" name="Oval 479">
                  <a:extLst>
                    <a:ext uri="{FF2B5EF4-FFF2-40B4-BE49-F238E27FC236}">
                      <a16:creationId xmlns:a16="http://schemas.microsoft.com/office/drawing/2014/main" id="{258B6B4D-55F5-A540-9B24-1FC69EAB5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6" name="Oval 480">
                  <a:extLst>
                    <a:ext uri="{FF2B5EF4-FFF2-40B4-BE49-F238E27FC236}">
                      <a16:creationId xmlns:a16="http://schemas.microsoft.com/office/drawing/2014/main" id="{B42C4EE6-12E2-3B45-8DDE-9E30C6523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17" name="Oval 481">
                  <a:extLst>
                    <a:ext uri="{FF2B5EF4-FFF2-40B4-BE49-F238E27FC236}">
                      <a16:creationId xmlns:a16="http://schemas.microsoft.com/office/drawing/2014/main" id="{111890EB-773E-5247-838B-E5F3EFFD4C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5" name="Group 482">
              <a:extLst>
                <a:ext uri="{FF2B5EF4-FFF2-40B4-BE49-F238E27FC236}">
                  <a16:creationId xmlns:a16="http://schemas.microsoft.com/office/drawing/2014/main" id="{DDB424FB-57DA-234F-B4FB-810DAB2B8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4940" name="Group 483">
                <a:extLst>
                  <a:ext uri="{FF2B5EF4-FFF2-40B4-BE49-F238E27FC236}">
                    <a16:creationId xmlns:a16="http://schemas.microsoft.com/office/drawing/2014/main" id="{341AEF57-5673-8C4A-89CB-89BAC1FEC5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>
                  <a:extLst>
                    <a:ext uri="{FF2B5EF4-FFF2-40B4-BE49-F238E27FC236}">
                      <a16:creationId xmlns:a16="http://schemas.microsoft.com/office/drawing/2014/main" id="{3033661D-3B23-8548-9B06-4D13FFBFA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1" name="Oval 485">
                  <a:extLst>
                    <a:ext uri="{FF2B5EF4-FFF2-40B4-BE49-F238E27FC236}">
                      <a16:creationId xmlns:a16="http://schemas.microsoft.com/office/drawing/2014/main" id="{5FCFE67C-6689-5045-98D6-50B1E4F06C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2" name="Oval 486">
                  <a:extLst>
                    <a:ext uri="{FF2B5EF4-FFF2-40B4-BE49-F238E27FC236}">
                      <a16:creationId xmlns:a16="http://schemas.microsoft.com/office/drawing/2014/main" id="{9E62E0E6-D3FA-5845-8633-C17A4E4EA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3" name="Oval 487">
                  <a:extLst>
                    <a:ext uri="{FF2B5EF4-FFF2-40B4-BE49-F238E27FC236}">
                      <a16:creationId xmlns:a16="http://schemas.microsoft.com/office/drawing/2014/main" id="{B1F9B5C2-4B81-3648-91F9-63C21D2D8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4" name="Oval 488">
                  <a:extLst>
                    <a:ext uri="{FF2B5EF4-FFF2-40B4-BE49-F238E27FC236}">
                      <a16:creationId xmlns:a16="http://schemas.microsoft.com/office/drawing/2014/main" id="{0205849A-211D-7445-9FE5-1B20E5C0F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5" name="Oval 489">
                  <a:extLst>
                    <a:ext uri="{FF2B5EF4-FFF2-40B4-BE49-F238E27FC236}">
                      <a16:creationId xmlns:a16="http://schemas.microsoft.com/office/drawing/2014/main" id="{3D7C9A26-4152-8F45-8AAA-AAA0C06DB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6" name="Oval 490">
                  <a:extLst>
                    <a:ext uri="{FF2B5EF4-FFF2-40B4-BE49-F238E27FC236}">
                      <a16:creationId xmlns:a16="http://schemas.microsoft.com/office/drawing/2014/main" id="{AD032A55-F1AA-E442-99AC-F011D7928C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7" name="Oval 491">
                  <a:extLst>
                    <a:ext uri="{FF2B5EF4-FFF2-40B4-BE49-F238E27FC236}">
                      <a16:creationId xmlns:a16="http://schemas.microsoft.com/office/drawing/2014/main" id="{B9574D2E-1C8B-5F41-9AD5-766941DCF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8" name="Oval 492">
                  <a:extLst>
                    <a:ext uri="{FF2B5EF4-FFF2-40B4-BE49-F238E27FC236}">
                      <a16:creationId xmlns:a16="http://schemas.microsoft.com/office/drawing/2014/main" id="{2F2BB644-8C99-7D43-B86D-745BC11FD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29" name="Oval 493">
                  <a:extLst>
                    <a:ext uri="{FF2B5EF4-FFF2-40B4-BE49-F238E27FC236}">
                      <a16:creationId xmlns:a16="http://schemas.microsoft.com/office/drawing/2014/main" id="{E4A9AD85-5A94-A24D-BE37-3F7F44BC9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0" name="Oval 494">
                  <a:extLst>
                    <a:ext uri="{FF2B5EF4-FFF2-40B4-BE49-F238E27FC236}">
                      <a16:creationId xmlns:a16="http://schemas.microsoft.com/office/drawing/2014/main" id="{5D12BE93-9398-4142-8A97-4088328E4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1" name="Oval 495">
                  <a:extLst>
                    <a:ext uri="{FF2B5EF4-FFF2-40B4-BE49-F238E27FC236}">
                      <a16:creationId xmlns:a16="http://schemas.microsoft.com/office/drawing/2014/main" id="{AF03E656-2E13-ED44-9951-1727FAB58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2" name="Oval 496">
                  <a:extLst>
                    <a:ext uri="{FF2B5EF4-FFF2-40B4-BE49-F238E27FC236}">
                      <a16:creationId xmlns:a16="http://schemas.microsoft.com/office/drawing/2014/main" id="{455E23CE-6083-184D-913F-71C210397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3" name="Oval 497">
                  <a:extLst>
                    <a:ext uri="{FF2B5EF4-FFF2-40B4-BE49-F238E27FC236}">
                      <a16:creationId xmlns:a16="http://schemas.microsoft.com/office/drawing/2014/main" id="{88575B68-BA0C-9648-8550-34EEBFD88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941" name="Group 498">
                <a:extLst>
                  <a:ext uri="{FF2B5EF4-FFF2-40B4-BE49-F238E27FC236}">
                    <a16:creationId xmlns:a16="http://schemas.microsoft.com/office/drawing/2014/main" id="{6C47DEBB-0CA3-6646-971D-2B9AB6F08A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>
                  <a:extLst>
                    <a:ext uri="{FF2B5EF4-FFF2-40B4-BE49-F238E27FC236}">
                      <a16:creationId xmlns:a16="http://schemas.microsoft.com/office/drawing/2014/main" id="{4664DF1B-755E-A743-82D6-58346068C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6" name="Oval 500">
                  <a:extLst>
                    <a:ext uri="{FF2B5EF4-FFF2-40B4-BE49-F238E27FC236}">
                      <a16:creationId xmlns:a16="http://schemas.microsoft.com/office/drawing/2014/main" id="{DD674D99-1335-2841-B354-9D442001A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7" name="Oval 501">
                  <a:extLst>
                    <a:ext uri="{FF2B5EF4-FFF2-40B4-BE49-F238E27FC236}">
                      <a16:creationId xmlns:a16="http://schemas.microsoft.com/office/drawing/2014/main" id="{348B6EF9-8506-3A42-854A-D8244ED00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8" name="Oval 502">
                  <a:extLst>
                    <a:ext uri="{FF2B5EF4-FFF2-40B4-BE49-F238E27FC236}">
                      <a16:creationId xmlns:a16="http://schemas.microsoft.com/office/drawing/2014/main" id="{13F643D9-311C-AE4E-BC52-79E503F14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39" name="Oval 503">
                  <a:extLst>
                    <a:ext uri="{FF2B5EF4-FFF2-40B4-BE49-F238E27FC236}">
                      <a16:creationId xmlns:a16="http://schemas.microsoft.com/office/drawing/2014/main" id="{4CBD4A36-DD25-4C4D-8426-E9214F8423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0" name="Oval 504">
                  <a:extLst>
                    <a:ext uri="{FF2B5EF4-FFF2-40B4-BE49-F238E27FC236}">
                      <a16:creationId xmlns:a16="http://schemas.microsoft.com/office/drawing/2014/main" id="{7773BE98-21E6-F54E-8B51-21C0073AB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1" name="Oval 505">
                  <a:extLst>
                    <a:ext uri="{FF2B5EF4-FFF2-40B4-BE49-F238E27FC236}">
                      <a16:creationId xmlns:a16="http://schemas.microsoft.com/office/drawing/2014/main" id="{B863FAF0-5A03-FF47-979D-2D3EBE7330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2" name="Oval 506">
                  <a:extLst>
                    <a:ext uri="{FF2B5EF4-FFF2-40B4-BE49-F238E27FC236}">
                      <a16:creationId xmlns:a16="http://schemas.microsoft.com/office/drawing/2014/main" id="{0B255B59-A158-BA46-B24D-22E7DC9984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3" name="Oval 507">
                  <a:extLst>
                    <a:ext uri="{FF2B5EF4-FFF2-40B4-BE49-F238E27FC236}">
                      <a16:creationId xmlns:a16="http://schemas.microsoft.com/office/drawing/2014/main" id="{02CD2685-2B31-9543-832B-6E73C09A63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4" name="Oval 508">
                  <a:extLst>
                    <a:ext uri="{FF2B5EF4-FFF2-40B4-BE49-F238E27FC236}">
                      <a16:creationId xmlns:a16="http://schemas.microsoft.com/office/drawing/2014/main" id="{AFEC1EA0-11EF-8B49-80FB-EE7B2F5F6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5" name="Oval 509">
                  <a:extLst>
                    <a:ext uri="{FF2B5EF4-FFF2-40B4-BE49-F238E27FC236}">
                      <a16:creationId xmlns:a16="http://schemas.microsoft.com/office/drawing/2014/main" id="{BBF275C1-2CEB-514A-B1A8-9F348312E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6" name="Oval 510">
                  <a:extLst>
                    <a:ext uri="{FF2B5EF4-FFF2-40B4-BE49-F238E27FC236}">
                      <a16:creationId xmlns:a16="http://schemas.microsoft.com/office/drawing/2014/main" id="{C95018A7-74AE-6146-8E1B-99971F48E2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7" name="Oval 511">
                  <a:extLst>
                    <a:ext uri="{FF2B5EF4-FFF2-40B4-BE49-F238E27FC236}">
                      <a16:creationId xmlns:a16="http://schemas.microsoft.com/office/drawing/2014/main" id="{120DEDAC-9C6A-DE4A-96E2-D4AF5240D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48" name="Oval 512">
                  <a:extLst>
                    <a:ext uri="{FF2B5EF4-FFF2-40B4-BE49-F238E27FC236}">
                      <a16:creationId xmlns:a16="http://schemas.microsoft.com/office/drawing/2014/main" id="{AA2C4D4B-459B-9B49-9023-6738F369F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6" name="Group 513">
              <a:extLst>
                <a:ext uri="{FF2B5EF4-FFF2-40B4-BE49-F238E27FC236}">
                  <a16:creationId xmlns:a16="http://schemas.microsoft.com/office/drawing/2014/main" id="{D030B076-425C-5146-B7CB-E009F52648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4910" name="Group 514">
                <a:extLst>
                  <a:ext uri="{FF2B5EF4-FFF2-40B4-BE49-F238E27FC236}">
                    <a16:creationId xmlns:a16="http://schemas.microsoft.com/office/drawing/2014/main" id="{A794087F-25F4-8240-949D-3EBB42320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>
                  <a:extLst>
                    <a:ext uri="{FF2B5EF4-FFF2-40B4-BE49-F238E27FC236}">
                      <a16:creationId xmlns:a16="http://schemas.microsoft.com/office/drawing/2014/main" id="{BAC3AEAD-0217-F446-8746-F02EF5637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2" name="Oval 516">
                  <a:extLst>
                    <a:ext uri="{FF2B5EF4-FFF2-40B4-BE49-F238E27FC236}">
                      <a16:creationId xmlns:a16="http://schemas.microsoft.com/office/drawing/2014/main" id="{6D0E42F1-168C-2F46-A065-CB36F5D4C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3" name="Oval 517">
                  <a:extLst>
                    <a:ext uri="{FF2B5EF4-FFF2-40B4-BE49-F238E27FC236}">
                      <a16:creationId xmlns:a16="http://schemas.microsoft.com/office/drawing/2014/main" id="{F7B53165-F074-724A-9AD4-67B9AAA509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4" name="Oval 518">
                  <a:extLst>
                    <a:ext uri="{FF2B5EF4-FFF2-40B4-BE49-F238E27FC236}">
                      <a16:creationId xmlns:a16="http://schemas.microsoft.com/office/drawing/2014/main" id="{CEBC51A5-FB88-9E4F-8936-742ACB8DE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5" name="Oval 519">
                  <a:extLst>
                    <a:ext uri="{FF2B5EF4-FFF2-40B4-BE49-F238E27FC236}">
                      <a16:creationId xmlns:a16="http://schemas.microsoft.com/office/drawing/2014/main" id="{3300CC18-F9E8-0D49-B572-CAE390DBF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6" name="Oval 520">
                  <a:extLst>
                    <a:ext uri="{FF2B5EF4-FFF2-40B4-BE49-F238E27FC236}">
                      <a16:creationId xmlns:a16="http://schemas.microsoft.com/office/drawing/2014/main" id="{516591E9-B9AA-4144-9C95-A49396357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7" name="Oval 521">
                  <a:extLst>
                    <a:ext uri="{FF2B5EF4-FFF2-40B4-BE49-F238E27FC236}">
                      <a16:creationId xmlns:a16="http://schemas.microsoft.com/office/drawing/2014/main" id="{47C98FA2-C954-D64E-AD30-FE7CFA362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8" name="Oval 522">
                  <a:extLst>
                    <a:ext uri="{FF2B5EF4-FFF2-40B4-BE49-F238E27FC236}">
                      <a16:creationId xmlns:a16="http://schemas.microsoft.com/office/drawing/2014/main" id="{93DA00FB-19DE-984E-8E3D-4BD4DCE89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59" name="Oval 523">
                  <a:extLst>
                    <a:ext uri="{FF2B5EF4-FFF2-40B4-BE49-F238E27FC236}">
                      <a16:creationId xmlns:a16="http://schemas.microsoft.com/office/drawing/2014/main" id="{D3CF121E-DC66-0A4F-91B5-C835B1620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0" name="Oval 524">
                  <a:extLst>
                    <a:ext uri="{FF2B5EF4-FFF2-40B4-BE49-F238E27FC236}">
                      <a16:creationId xmlns:a16="http://schemas.microsoft.com/office/drawing/2014/main" id="{26076118-C36A-F149-A9B0-55D1DC084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1" name="Oval 525">
                  <a:extLst>
                    <a:ext uri="{FF2B5EF4-FFF2-40B4-BE49-F238E27FC236}">
                      <a16:creationId xmlns:a16="http://schemas.microsoft.com/office/drawing/2014/main" id="{91966FEB-A226-B544-8D36-8CBA23E45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2" name="Oval 526">
                  <a:extLst>
                    <a:ext uri="{FF2B5EF4-FFF2-40B4-BE49-F238E27FC236}">
                      <a16:creationId xmlns:a16="http://schemas.microsoft.com/office/drawing/2014/main" id="{A328EE16-048D-7F49-8C23-E22E67871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3" name="Oval 527">
                  <a:extLst>
                    <a:ext uri="{FF2B5EF4-FFF2-40B4-BE49-F238E27FC236}">
                      <a16:creationId xmlns:a16="http://schemas.microsoft.com/office/drawing/2014/main" id="{2A273999-15F3-4B49-B480-789B2D3C9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4" name="Oval 528">
                  <a:extLst>
                    <a:ext uri="{FF2B5EF4-FFF2-40B4-BE49-F238E27FC236}">
                      <a16:creationId xmlns:a16="http://schemas.microsoft.com/office/drawing/2014/main" id="{61730F4C-2A6B-9D41-81D0-7ABA9B208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911" name="Group 529">
                <a:extLst>
                  <a:ext uri="{FF2B5EF4-FFF2-40B4-BE49-F238E27FC236}">
                    <a16:creationId xmlns:a16="http://schemas.microsoft.com/office/drawing/2014/main" id="{F20ED874-EEC0-6441-BFF6-EDADAE68C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>
                  <a:extLst>
                    <a:ext uri="{FF2B5EF4-FFF2-40B4-BE49-F238E27FC236}">
                      <a16:creationId xmlns:a16="http://schemas.microsoft.com/office/drawing/2014/main" id="{9FE96E00-191D-894D-8CC9-41AE30B0F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7" name="Oval 531">
                  <a:extLst>
                    <a:ext uri="{FF2B5EF4-FFF2-40B4-BE49-F238E27FC236}">
                      <a16:creationId xmlns:a16="http://schemas.microsoft.com/office/drawing/2014/main" id="{C3051C71-0DBE-194A-98E5-0E7D9ABE0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8" name="Oval 532">
                  <a:extLst>
                    <a:ext uri="{FF2B5EF4-FFF2-40B4-BE49-F238E27FC236}">
                      <a16:creationId xmlns:a16="http://schemas.microsoft.com/office/drawing/2014/main" id="{841BA4A4-F3B9-6A4D-B14A-9A850541C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69" name="Oval 533">
                  <a:extLst>
                    <a:ext uri="{FF2B5EF4-FFF2-40B4-BE49-F238E27FC236}">
                      <a16:creationId xmlns:a16="http://schemas.microsoft.com/office/drawing/2014/main" id="{E42C989A-AC8A-A74C-AE72-3223930DC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0" name="Oval 534">
                  <a:extLst>
                    <a:ext uri="{FF2B5EF4-FFF2-40B4-BE49-F238E27FC236}">
                      <a16:creationId xmlns:a16="http://schemas.microsoft.com/office/drawing/2014/main" id="{28267FFB-5273-8C4A-A689-9B78D3FED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1" name="Oval 535">
                  <a:extLst>
                    <a:ext uri="{FF2B5EF4-FFF2-40B4-BE49-F238E27FC236}">
                      <a16:creationId xmlns:a16="http://schemas.microsoft.com/office/drawing/2014/main" id="{D3407DA4-4811-764D-A9BA-E04A91284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2" name="Oval 536">
                  <a:extLst>
                    <a:ext uri="{FF2B5EF4-FFF2-40B4-BE49-F238E27FC236}">
                      <a16:creationId xmlns:a16="http://schemas.microsoft.com/office/drawing/2014/main" id="{4C594278-80E5-E84F-AAD4-663459256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3" name="Oval 537">
                  <a:extLst>
                    <a:ext uri="{FF2B5EF4-FFF2-40B4-BE49-F238E27FC236}">
                      <a16:creationId xmlns:a16="http://schemas.microsoft.com/office/drawing/2014/main" id="{D209BA48-D893-4D4A-B9D7-0158A85D8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4" name="Oval 538">
                  <a:extLst>
                    <a:ext uri="{FF2B5EF4-FFF2-40B4-BE49-F238E27FC236}">
                      <a16:creationId xmlns:a16="http://schemas.microsoft.com/office/drawing/2014/main" id="{BCA5454A-ABB7-8C48-A747-E4FE0AD9A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5" name="Oval 539">
                  <a:extLst>
                    <a:ext uri="{FF2B5EF4-FFF2-40B4-BE49-F238E27FC236}">
                      <a16:creationId xmlns:a16="http://schemas.microsoft.com/office/drawing/2014/main" id="{C27A7656-FD82-C842-9505-07A1FEB171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6" name="Oval 540">
                  <a:extLst>
                    <a:ext uri="{FF2B5EF4-FFF2-40B4-BE49-F238E27FC236}">
                      <a16:creationId xmlns:a16="http://schemas.microsoft.com/office/drawing/2014/main" id="{B69FE6F1-E1E8-E849-8775-C3C2AFA5D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7" name="Oval 541">
                  <a:extLst>
                    <a:ext uri="{FF2B5EF4-FFF2-40B4-BE49-F238E27FC236}">
                      <a16:creationId xmlns:a16="http://schemas.microsoft.com/office/drawing/2014/main" id="{837C17EF-8ED5-0948-87BA-B03DD0EAE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8" name="Oval 542">
                  <a:extLst>
                    <a:ext uri="{FF2B5EF4-FFF2-40B4-BE49-F238E27FC236}">
                      <a16:creationId xmlns:a16="http://schemas.microsoft.com/office/drawing/2014/main" id="{8ED5E3AB-A6DB-1F4D-BF91-FFDDA06A9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79" name="Oval 543">
                  <a:extLst>
                    <a:ext uri="{FF2B5EF4-FFF2-40B4-BE49-F238E27FC236}">
                      <a16:creationId xmlns:a16="http://schemas.microsoft.com/office/drawing/2014/main" id="{E4878FFB-BD16-1344-9234-A296DD9C85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7" name="Group 544">
              <a:extLst>
                <a:ext uri="{FF2B5EF4-FFF2-40B4-BE49-F238E27FC236}">
                  <a16:creationId xmlns:a16="http://schemas.microsoft.com/office/drawing/2014/main" id="{42FE8208-8E29-8B48-BF19-FCBD51AE7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4880" name="Group 545">
                <a:extLst>
                  <a:ext uri="{FF2B5EF4-FFF2-40B4-BE49-F238E27FC236}">
                    <a16:creationId xmlns:a16="http://schemas.microsoft.com/office/drawing/2014/main" id="{F604E1E0-85CA-FE48-96AB-4A8C43D9F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>
                  <a:extLst>
                    <a:ext uri="{FF2B5EF4-FFF2-40B4-BE49-F238E27FC236}">
                      <a16:creationId xmlns:a16="http://schemas.microsoft.com/office/drawing/2014/main" id="{E81AF11B-3307-D945-A685-A065EABFA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3" name="Oval 547">
                  <a:extLst>
                    <a:ext uri="{FF2B5EF4-FFF2-40B4-BE49-F238E27FC236}">
                      <a16:creationId xmlns:a16="http://schemas.microsoft.com/office/drawing/2014/main" id="{DF9F236D-59A5-3547-87F5-4CE067E795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4" name="Oval 548">
                  <a:extLst>
                    <a:ext uri="{FF2B5EF4-FFF2-40B4-BE49-F238E27FC236}">
                      <a16:creationId xmlns:a16="http://schemas.microsoft.com/office/drawing/2014/main" id="{F8E23AE0-3D3F-A049-8E07-D5D24F6323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5" name="Oval 549">
                  <a:extLst>
                    <a:ext uri="{FF2B5EF4-FFF2-40B4-BE49-F238E27FC236}">
                      <a16:creationId xmlns:a16="http://schemas.microsoft.com/office/drawing/2014/main" id="{BBDEE5B9-A136-124B-9C9D-B220E70983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6" name="Oval 550">
                  <a:extLst>
                    <a:ext uri="{FF2B5EF4-FFF2-40B4-BE49-F238E27FC236}">
                      <a16:creationId xmlns:a16="http://schemas.microsoft.com/office/drawing/2014/main" id="{5FAF2D10-85D5-314D-BAFB-87CE84153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7" name="Oval 551">
                  <a:extLst>
                    <a:ext uri="{FF2B5EF4-FFF2-40B4-BE49-F238E27FC236}">
                      <a16:creationId xmlns:a16="http://schemas.microsoft.com/office/drawing/2014/main" id="{454364DD-7DFD-6042-BD3C-8F76A0CD69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8" name="Oval 552">
                  <a:extLst>
                    <a:ext uri="{FF2B5EF4-FFF2-40B4-BE49-F238E27FC236}">
                      <a16:creationId xmlns:a16="http://schemas.microsoft.com/office/drawing/2014/main" id="{B12143FE-E9EA-8844-9CC3-23EA8FE71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89" name="Oval 553">
                  <a:extLst>
                    <a:ext uri="{FF2B5EF4-FFF2-40B4-BE49-F238E27FC236}">
                      <a16:creationId xmlns:a16="http://schemas.microsoft.com/office/drawing/2014/main" id="{9517D725-CA51-2D42-A0BD-9A08E0CCB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0" name="Oval 554">
                  <a:extLst>
                    <a:ext uri="{FF2B5EF4-FFF2-40B4-BE49-F238E27FC236}">
                      <a16:creationId xmlns:a16="http://schemas.microsoft.com/office/drawing/2014/main" id="{6BDF5F82-CFD6-5B4D-BCAC-A2C360739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1" name="Oval 555">
                  <a:extLst>
                    <a:ext uri="{FF2B5EF4-FFF2-40B4-BE49-F238E27FC236}">
                      <a16:creationId xmlns:a16="http://schemas.microsoft.com/office/drawing/2014/main" id="{1F987EC8-C0AB-B74C-85C8-4EA849109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2" name="Oval 556">
                  <a:extLst>
                    <a:ext uri="{FF2B5EF4-FFF2-40B4-BE49-F238E27FC236}">
                      <a16:creationId xmlns:a16="http://schemas.microsoft.com/office/drawing/2014/main" id="{0EB95591-A83D-674E-B317-6F209BF99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3" name="Oval 557">
                  <a:extLst>
                    <a:ext uri="{FF2B5EF4-FFF2-40B4-BE49-F238E27FC236}">
                      <a16:creationId xmlns:a16="http://schemas.microsoft.com/office/drawing/2014/main" id="{56FE6839-5C9B-1A4E-A81F-792EB5A4B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4" name="Oval 558">
                  <a:extLst>
                    <a:ext uri="{FF2B5EF4-FFF2-40B4-BE49-F238E27FC236}">
                      <a16:creationId xmlns:a16="http://schemas.microsoft.com/office/drawing/2014/main" id="{0EDC9764-078C-3246-8B4E-BBCDF474CB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5" name="Oval 559">
                  <a:extLst>
                    <a:ext uri="{FF2B5EF4-FFF2-40B4-BE49-F238E27FC236}">
                      <a16:creationId xmlns:a16="http://schemas.microsoft.com/office/drawing/2014/main" id="{EBD64349-A2A9-A745-BF92-01EFCED25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881" name="Group 560">
                <a:extLst>
                  <a:ext uri="{FF2B5EF4-FFF2-40B4-BE49-F238E27FC236}">
                    <a16:creationId xmlns:a16="http://schemas.microsoft.com/office/drawing/2014/main" id="{3CA1987C-5A74-8A47-91B6-26D5B563B0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>
                  <a:extLst>
                    <a:ext uri="{FF2B5EF4-FFF2-40B4-BE49-F238E27FC236}">
                      <a16:creationId xmlns:a16="http://schemas.microsoft.com/office/drawing/2014/main" id="{10F0F16A-24A7-1C4E-98C2-7EC680498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8" name="Oval 562">
                  <a:extLst>
                    <a:ext uri="{FF2B5EF4-FFF2-40B4-BE49-F238E27FC236}">
                      <a16:creationId xmlns:a16="http://schemas.microsoft.com/office/drawing/2014/main" id="{01295C60-354F-2145-923A-A609A1085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299" name="Oval 563">
                  <a:extLst>
                    <a:ext uri="{FF2B5EF4-FFF2-40B4-BE49-F238E27FC236}">
                      <a16:creationId xmlns:a16="http://schemas.microsoft.com/office/drawing/2014/main" id="{7643D108-F626-CB4B-8648-61358692D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0" name="Oval 564">
                  <a:extLst>
                    <a:ext uri="{FF2B5EF4-FFF2-40B4-BE49-F238E27FC236}">
                      <a16:creationId xmlns:a16="http://schemas.microsoft.com/office/drawing/2014/main" id="{FD6ACB40-92F7-4B47-B59E-0F32E6815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1" name="Oval 565">
                  <a:extLst>
                    <a:ext uri="{FF2B5EF4-FFF2-40B4-BE49-F238E27FC236}">
                      <a16:creationId xmlns:a16="http://schemas.microsoft.com/office/drawing/2014/main" id="{408AE329-9D1D-7D48-ACCE-E52A2D961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2" name="Oval 566">
                  <a:extLst>
                    <a:ext uri="{FF2B5EF4-FFF2-40B4-BE49-F238E27FC236}">
                      <a16:creationId xmlns:a16="http://schemas.microsoft.com/office/drawing/2014/main" id="{7E446BEA-B3B5-F140-B21D-4D99E5AA6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3" name="Oval 567">
                  <a:extLst>
                    <a:ext uri="{FF2B5EF4-FFF2-40B4-BE49-F238E27FC236}">
                      <a16:creationId xmlns:a16="http://schemas.microsoft.com/office/drawing/2014/main" id="{37CCE844-5D0C-3544-BE82-4866FC8E08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4" name="Oval 568">
                  <a:extLst>
                    <a:ext uri="{FF2B5EF4-FFF2-40B4-BE49-F238E27FC236}">
                      <a16:creationId xmlns:a16="http://schemas.microsoft.com/office/drawing/2014/main" id="{9C563620-AAD3-D341-8FD6-98901314CA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5" name="Oval 569">
                  <a:extLst>
                    <a:ext uri="{FF2B5EF4-FFF2-40B4-BE49-F238E27FC236}">
                      <a16:creationId xmlns:a16="http://schemas.microsoft.com/office/drawing/2014/main" id="{67324120-251A-F848-9722-E772C7111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6" name="Oval 570">
                  <a:extLst>
                    <a:ext uri="{FF2B5EF4-FFF2-40B4-BE49-F238E27FC236}">
                      <a16:creationId xmlns:a16="http://schemas.microsoft.com/office/drawing/2014/main" id="{02F88043-4AD6-1D43-A91F-C5DDBBD9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7" name="Oval 571">
                  <a:extLst>
                    <a:ext uri="{FF2B5EF4-FFF2-40B4-BE49-F238E27FC236}">
                      <a16:creationId xmlns:a16="http://schemas.microsoft.com/office/drawing/2014/main" id="{AB5ED585-A625-6B4A-9295-2BBC42A11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8" name="Oval 572">
                  <a:extLst>
                    <a:ext uri="{FF2B5EF4-FFF2-40B4-BE49-F238E27FC236}">
                      <a16:creationId xmlns:a16="http://schemas.microsoft.com/office/drawing/2014/main" id="{E364F46C-6D2A-9746-BEA4-9483BD1ED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09" name="Oval 573">
                  <a:extLst>
                    <a:ext uri="{FF2B5EF4-FFF2-40B4-BE49-F238E27FC236}">
                      <a16:creationId xmlns:a16="http://schemas.microsoft.com/office/drawing/2014/main" id="{C448BCB0-A719-3649-BBCC-0990C9B3A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0" name="Oval 574">
                  <a:extLst>
                    <a:ext uri="{FF2B5EF4-FFF2-40B4-BE49-F238E27FC236}">
                      <a16:creationId xmlns:a16="http://schemas.microsoft.com/office/drawing/2014/main" id="{A0911181-AFD7-404E-AA69-22FE997269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8" name="Group 575">
              <a:extLst>
                <a:ext uri="{FF2B5EF4-FFF2-40B4-BE49-F238E27FC236}">
                  <a16:creationId xmlns:a16="http://schemas.microsoft.com/office/drawing/2014/main" id="{5F0CCBA2-4D6B-4242-AACF-0BFD76D81A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4850" name="Group 576">
                <a:extLst>
                  <a:ext uri="{FF2B5EF4-FFF2-40B4-BE49-F238E27FC236}">
                    <a16:creationId xmlns:a16="http://schemas.microsoft.com/office/drawing/2014/main" id="{161709EA-C139-F248-B057-641C7BC31E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>
                  <a:extLst>
                    <a:ext uri="{FF2B5EF4-FFF2-40B4-BE49-F238E27FC236}">
                      <a16:creationId xmlns:a16="http://schemas.microsoft.com/office/drawing/2014/main" id="{B6A820D6-9489-7141-A6B2-C1EB34FE5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4" name="Oval 578">
                  <a:extLst>
                    <a:ext uri="{FF2B5EF4-FFF2-40B4-BE49-F238E27FC236}">
                      <a16:creationId xmlns:a16="http://schemas.microsoft.com/office/drawing/2014/main" id="{CA1F0CAF-FE94-BD49-8120-78F5369633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5" name="Oval 579">
                  <a:extLst>
                    <a:ext uri="{FF2B5EF4-FFF2-40B4-BE49-F238E27FC236}">
                      <a16:creationId xmlns:a16="http://schemas.microsoft.com/office/drawing/2014/main" id="{76EF38D2-40AA-8940-A757-DFF565B306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6" name="Oval 580">
                  <a:extLst>
                    <a:ext uri="{FF2B5EF4-FFF2-40B4-BE49-F238E27FC236}">
                      <a16:creationId xmlns:a16="http://schemas.microsoft.com/office/drawing/2014/main" id="{289D1453-2599-5140-8610-11AD04433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7" name="Oval 581">
                  <a:extLst>
                    <a:ext uri="{FF2B5EF4-FFF2-40B4-BE49-F238E27FC236}">
                      <a16:creationId xmlns:a16="http://schemas.microsoft.com/office/drawing/2014/main" id="{52F29651-5750-D543-8C59-0118BBE55B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8" name="Oval 582">
                  <a:extLst>
                    <a:ext uri="{FF2B5EF4-FFF2-40B4-BE49-F238E27FC236}">
                      <a16:creationId xmlns:a16="http://schemas.microsoft.com/office/drawing/2014/main" id="{2D120A37-1BCD-3140-97CD-DC8D4A212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19" name="Oval 583">
                  <a:extLst>
                    <a:ext uri="{FF2B5EF4-FFF2-40B4-BE49-F238E27FC236}">
                      <a16:creationId xmlns:a16="http://schemas.microsoft.com/office/drawing/2014/main" id="{64DE6E1D-4A51-474A-B3C6-873FF17C1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0" name="Oval 584">
                  <a:extLst>
                    <a:ext uri="{FF2B5EF4-FFF2-40B4-BE49-F238E27FC236}">
                      <a16:creationId xmlns:a16="http://schemas.microsoft.com/office/drawing/2014/main" id="{464DE801-01EC-9E4F-A355-A87493F90B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1" name="Oval 585">
                  <a:extLst>
                    <a:ext uri="{FF2B5EF4-FFF2-40B4-BE49-F238E27FC236}">
                      <a16:creationId xmlns:a16="http://schemas.microsoft.com/office/drawing/2014/main" id="{08DF5E05-7B8F-744B-A6BA-E08146BD7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2" name="Oval 586">
                  <a:extLst>
                    <a:ext uri="{FF2B5EF4-FFF2-40B4-BE49-F238E27FC236}">
                      <a16:creationId xmlns:a16="http://schemas.microsoft.com/office/drawing/2014/main" id="{FCDFB0E1-38AF-1645-B85D-E0410A8EC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3" name="Oval 587">
                  <a:extLst>
                    <a:ext uri="{FF2B5EF4-FFF2-40B4-BE49-F238E27FC236}">
                      <a16:creationId xmlns:a16="http://schemas.microsoft.com/office/drawing/2014/main" id="{A81D9B6A-E447-3E4E-97CC-2C6EF5F35A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4" name="Oval 588">
                  <a:extLst>
                    <a:ext uri="{FF2B5EF4-FFF2-40B4-BE49-F238E27FC236}">
                      <a16:creationId xmlns:a16="http://schemas.microsoft.com/office/drawing/2014/main" id="{FB497C79-A238-084F-911F-EC56D2FB0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5" name="Oval 589">
                  <a:extLst>
                    <a:ext uri="{FF2B5EF4-FFF2-40B4-BE49-F238E27FC236}">
                      <a16:creationId xmlns:a16="http://schemas.microsoft.com/office/drawing/2014/main" id="{9A819310-BC48-FA43-A6CD-DB25C6929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6" name="Oval 590">
                  <a:extLst>
                    <a:ext uri="{FF2B5EF4-FFF2-40B4-BE49-F238E27FC236}">
                      <a16:creationId xmlns:a16="http://schemas.microsoft.com/office/drawing/2014/main" id="{7A3B3528-19B8-604C-A0EF-45FB57F4F9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851" name="Group 591">
                <a:extLst>
                  <a:ext uri="{FF2B5EF4-FFF2-40B4-BE49-F238E27FC236}">
                    <a16:creationId xmlns:a16="http://schemas.microsoft.com/office/drawing/2014/main" id="{F1E58382-D3D5-C547-84DB-5A4FBC6DEF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>
                  <a:extLst>
                    <a:ext uri="{FF2B5EF4-FFF2-40B4-BE49-F238E27FC236}">
                      <a16:creationId xmlns:a16="http://schemas.microsoft.com/office/drawing/2014/main" id="{3A1959DC-48A6-AE4F-9E7D-5E122B9CA4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29" name="Oval 593">
                  <a:extLst>
                    <a:ext uri="{FF2B5EF4-FFF2-40B4-BE49-F238E27FC236}">
                      <a16:creationId xmlns:a16="http://schemas.microsoft.com/office/drawing/2014/main" id="{D39109C7-C0A4-3842-9E92-638C262C2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0" name="Oval 594">
                  <a:extLst>
                    <a:ext uri="{FF2B5EF4-FFF2-40B4-BE49-F238E27FC236}">
                      <a16:creationId xmlns:a16="http://schemas.microsoft.com/office/drawing/2014/main" id="{C4171004-F8E0-4F47-A562-82C41DBE9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1" name="Oval 595">
                  <a:extLst>
                    <a:ext uri="{FF2B5EF4-FFF2-40B4-BE49-F238E27FC236}">
                      <a16:creationId xmlns:a16="http://schemas.microsoft.com/office/drawing/2014/main" id="{6ED3D4B7-F266-6A4E-8FCB-4A4B7A701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2" name="Oval 596">
                  <a:extLst>
                    <a:ext uri="{FF2B5EF4-FFF2-40B4-BE49-F238E27FC236}">
                      <a16:creationId xmlns:a16="http://schemas.microsoft.com/office/drawing/2014/main" id="{5B81FC72-6496-1340-8240-07491F3BE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3" name="Oval 597">
                  <a:extLst>
                    <a:ext uri="{FF2B5EF4-FFF2-40B4-BE49-F238E27FC236}">
                      <a16:creationId xmlns:a16="http://schemas.microsoft.com/office/drawing/2014/main" id="{5D550D0B-000F-CB41-BD1D-71F3D43FBF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4" name="Oval 598">
                  <a:extLst>
                    <a:ext uri="{FF2B5EF4-FFF2-40B4-BE49-F238E27FC236}">
                      <a16:creationId xmlns:a16="http://schemas.microsoft.com/office/drawing/2014/main" id="{C5F1401E-7C6A-DC4A-A303-7F58F9748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5" name="Oval 599">
                  <a:extLst>
                    <a:ext uri="{FF2B5EF4-FFF2-40B4-BE49-F238E27FC236}">
                      <a16:creationId xmlns:a16="http://schemas.microsoft.com/office/drawing/2014/main" id="{180AA8E6-A8D2-AE41-BB66-9075AFF3D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6" name="Oval 600">
                  <a:extLst>
                    <a:ext uri="{FF2B5EF4-FFF2-40B4-BE49-F238E27FC236}">
                      <a16:creationId xmlns:a16="http://schemas.microsoft.com/office/drawing/2014/main" id="{393DA0D6-EB64-B049-A88F-7FD3A6706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7" name="Oval 601">
                  <a:extLst>
                    <a:ext uri="{FF2B5EF4-FFF2-40B4-BE49-F238E27FC236}">
                      <a16:creationId xmlns:a16="http://schemas.microsoft.com/office/drawing/2014/main" id="{BA21FF8B-849F-7A4D-A1B9-15D7BEFC2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8" name="Oval 602">
                  <a:extLst>
                    <a:ext uri="{FF2B5EF4-FFF2-40B4-BE49-F238E27FC236}">
                      <a16:creationId xmlns:a16="http://schemas.microsoft.com/office/drawing/2014/main" id="{747CF1E3-EDA4-254D-A9F9-6E5350BE6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39" name="Oval 603">
                  <a:extLst>
                    <a:ext uri="{FF2B5EF4-FFF2-40B4-BE49-F238E27FC236}">
                      <a16:creationId xmlns:a16="http://schemas.microsoft.com/office/drawing/2014/main" id="{FD62C1AC-3428-A84E-8C80-E8774284D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0" name="Oval 604">
                  <a:extLst>
                    <a:ext uri="{FF2B5EF4-FFF2-40B4-BE49-F238E27FC236}">
                      <a16:creationId xmlns:a16="http://schemas.microsoft.com/office/drawing/2014/main" id="{579CE57A-3BE0-114D-8F9A-ECE758093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1" name="Oval 605">
                  <a:extLst>
                    <a:ext uri="{FF2B5EF4-FFF2-40B4-BE49-F238E27FC236}">
                      <a16:creationId xmlns:a16="http://schemas.microsoft.com/office/drawing/2014/main" id="{2CAA51A1-3B84-2B42-BDE0-5A26E9744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74819" name="Group 606">
              <a:extLst>
                <a:ext uri="{FF2B5EF4-FFF2-40B4-BE49-F238E27FC236}">
                  <a16:creationId xmlns:a16="http://schemas.microsoft.com/office/drawing/2014/main" id="{3AC593D3-145E-994B-A15F-ACAAC03751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4820" name="Group 607">
                <a:extLst>
                  <a:ext uri="{FF2B5EF4-FFF2-40B4-BE49-F238E27FC236}">
                    <a16:creationId xmlns:a16="http://schemas.microsoft.com/office/drawing/2014/main" id="{BEE56581-E385-B840-BB50-065D7F508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>
                  <a:extLst>
                    <a:ext uri="{FF2B5EF4-FFF2-40B4-BE49-F238E27FC236}">
                      <a16:creationId xmlns:a16="http://schemas.microsoft.com/office/drawing/2014/main" id="{1C7F577B-5A81-4545-BF08-655F7AE46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5" name="Oval 609">
                  <a:extLst>
                    <a:ext uri="{FF2B5EF4-FFF2-40B4-BE49-F238E27FC236}">
                      <a16:creationId xmlns:a16="http://schemas.microsoft.com/office/drawing/2014/main" id="{4EEE9835-24CC-BD4D-9A9D-8DB5F17FE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6" name="Oval 610">
                  <a:extLst>
                    <a:ext uri="{FF2B5EF4-FFF2-40B4-BE49-F238E27FC236}">
                      <a16:creationId xmlns:a16="http://schemas.microsoft.com/office/drawing/2014/main" id="{7654F4CF-8919-CA40-97BA-7F33F02DF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7" name="Oval 611">
                  <a:extLst>
                    <a:ext uri="{FF2B5EF4-FFF2-40B4-BE49-F238E27FC236}">
                      <a16:creationId xmlns:a16="http://schemas.microsoft.com/office/drawing/2014/main" id="{7497D996-4D05-8D4B-8AA7-0FBE94D0B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8" name="Oval 612">
                  <a:extLst>
                    <a:ext uri="{FF2B5EF4-FFF2-40B4-BE49-F238E27FC236}">
                      <a16:creationId xmlns:a16="http://schemas.microsoft.com/office/drawing/2014/main" id="{858CC1BC-55D4-E14C-92C1-38BB517C3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49" name="Oval 613">
                  <a:extLst>
                    <a:ext uri="{FF2B5EF4-FFF2-40B4-BE49-F238E27FC236}">
                      <a16:creationId xmlns:a16="http://schemas.microsoft.com/office/drawing/2014/main" id="{2B74B756-F3AF-1B49-8B5B-7F6338FD6F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0" name="Oval 614">
                  <a:extLst>
                    <a:ext uri="{FF2B5EF4-FFF2-40B4-BE49-F238E27FC236}">
                      <a16:creationId xmlns:a16="http://schemas.microsoft.com/office/drawing/2014/main" id="{AEC7ADD2-627A-6A40-A48C-1E86A47CC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1" name="Oval 615">
                  <a:extLst>
                    <a:ext uri="{FF2B5EF4-FFF2-40B4-BE49-F238E27FC236}">
                      <a16:creationId xmlns:a16="http://schemas.microsoft.com/office/drawing/2014/main" id="{41687205-7AE2-7A4D-AB52-A18EFBD67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2" name="Oval 616">
                  <a:extLst>
                    <a:ext uri="{FF2B5EF4-FFF2-40B4-BE49-F238E27FC236}">
                      <a16:creationId xmlns:a16="http://schemas.microsoft.com/office/drawing/2014/main" id="{839AED8D-A93E-BC4B-B5B5-9F53B8B87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3" name="Oval 617">
                  <a:extLst>
                    <a:ext uri="{FF2B5EF4-FFF2-40B4-BE49-F238E27FC236}">
                      <a16:creationId xmlns:a16="http://schemas.microsoft.com/office/drawing/2014/main" id="{A2EE8BBC-48D6-8D4E-A2FF-01A325411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4" name="Oval 618">
                  <a:extLst>
                    <a:ext uri="{FF2B5EF4-FFF2-40B4-BE49-F238E27FC236}">
                      <a16:creationId xmlns:a16="http://schemas.microsoft.com/office/drawing/2014/main" id="{5DFD20BF-F7D7-8741-BF8D-399DC2A89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5" name="Oval 619">
                  <a:extLst>
                    <a:ext uri="{FF2B5EF4-FFF2-40B4-BE49-F238E27FC236}">
                      <a16:creationId xmlns:a16="http://schemas.microsoft.com/office/drawing/2014/main" id="{5D561431-5282-904A-87B6-700DCEACE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6" name="Oval 620">
                  <a:extLst>
                    <a:ext uri="{FF2B5EF4-FFF2-40B4-BE49-F238E27FC236}">
                      <a16:creationId xmlns:a16="http://schemas.microsoft.com/office/drawing/2014/main" id="{FCDF3725-9F4E-4242-BF58-68051C842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57" name="Oval 621">
                  <a:extLst>
                    <a:ext uri="{FF2B5EF4-FFF2-40B4-BE49-F238E27FC236}">
                      <a16:creationId xmlns:a16="http://schemas.microsoft.com/office/drawing/2014/main" id="{156E5D99-A456-4641-969A-77FCDA2CCE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74821" name="Group 622">
                <a:extLst>
                  <a:ext uri="{FF2B5EF4-FFF2-40B4-BE49-F238E27FC236}">
                    <a16:creationId xmlns:a16="http://schemas.microsoft.com/office/drawing/2014/main" id="{BD95F0AB-676B-2E42-ADED-6AD4A38621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>
                  <a:extLst>
                    <a:ext uri="{FF2B5EF4-FFF2-40B4-BE49-F238E27FC236}">
                      <a16:creationId xmlns:a16="http://schemas.microsoft.com/office/drawing/2014/main" id="{44508D23-288C-6245-98F3-59EA67F01A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0" name="Oval 624">
                  <a:extLst>
                    <a:ext uri="{FF2B5EF4-FFF2-40B4-BE49-F238E27FC236}">
                      <a16:creationId xmlns:a16="http://schemas.microsoft.com/office/drawing/2014/main" id="{C336650A-11DD-3F40-8503-697491620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1" name="Oval 625">
                  <a:extLst>
                    <a:ext uri="{FF2B5EF4-FFF2-40B4-BE49-F238E27FC236}">
                      <a16:creationId xmlns:a16="http://schemas.microsoft.com/office/drawing/2014/main" id="{23947FCE-5EF9-764B-BC9D-FAEC015C3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2" name="Oval 626">
                  <a:extLst>
                    <a:ext uri="{FF2B5EF4-FFF2-40B4-BE49-F238E27FC236}">
                      <a16:creationId xmlns:a16="http://schemas.microsoft.com/office/drawing/2014/main" id="{7AC8363B-6A79-3F49-93A9-AFAE17219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3" name="Oval 627">
                  <a:extLst>
                    <a:ext uri="{FF2B5EF4-FFF2-40B4-BE49-F238E27FC236}">
                      <a16:creationId xmlns:a16="http://schemas.microsoft.com/office/drawing/2014/main" id="{7983319C-CA0F-2A48-9379-D567EF906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4" name="Oval 628">
                  <a:extLst>
                    <a:ext uri="{FF2B5EF4-FFF2-40B4-BE49-F238E27FC236}">
                      <a16:creationId xmlns:a16="http://schemas.microsoft.com/office/drawing/2014/main" id="{2F1C68AE-EE55-9447-9198-36E9256FF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5" name="Oval 629">
                  <a:extLst>
                    <a:ext uri="{FF2B5EF4-FFF2-40B4-BE49-F238E27FC236}">
                      <a16:creationId xmlns:a16="http://schemas.microsoft.com/office/drawing/2014/main" id="{BCAAC100-F0B0-6F47-B33D-7D055A46A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6" name="Oval 630">
                  <a:extLst>
                    <a:ext uri="{FF2B5EF4-FFF2-40B4-BE49-F238E27FC236}">
                      <a16:creationId xmlns:a16="http://schemas.microsoft.com/office/drawing/2014/main" id="{A7F714DF-5287-3445-B608-B176702D9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7" name="Oval 631">
                  <a:extLst>
                    <a:ext uri="{FF2B5EF4-FFF2-40B4-BE49-F238E27FC236}">
                      <a16:creationId xmlns:a16="http://schemas.microsoft.com/office/drawing/2014/main" id="{40E3A92A-C599-184A-BCAC-29A512926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8" name="Oval 632">
                  <a:extLst>
                    <a:ext uri="{FF2B5EF4-FFF2-40B4-BE49-F238E27FC236}">
                      <a16:creationId xmlns:a16="http://schemas.microsoft.com/office/drawing/2014/main" id="{A15E5AB0-7F99-F145-A9ED-1CBD289977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69" name="Oval 633">
                  <a:extLst>
                    <a:ext uri="{FF2B5EF4-FFF2-40B4-BE49-F238E27FC236}">
                      <a16:creationId xmlns:a16="http://schemas.microsoft.com/office/drawing/2014/main" id="{E46D79FB-73B2-3D4D-B176-DB7882EAA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70" name="Oval 634">
                  <a:extLst>
                    <a:ext uri="{FF2B5EF4-FFF2-40B4-BE49-F238E27FC236}">
                      <a16:creationId xmlns:a16="http://schemas.microsoft.com/office/drawing/2014/main" id="{8499B041-E7FA-9B43-8E29-A84748DF8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71" name="Oval 635">
                  <a:extLst>
                    <a:ext uri="{FF2B5EF4-FFF2-40B4-BE49-F238E27FC236}">
                      <a16:creationId xmlns:a16="http://schemas.microsoft.com/office/drawing/2014/main" id="{9ED3AB60-0CA9-914D-A26A-F286F940B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  <p:sp>
              <p:nvSpPr>
                <p:cNvPr id="757372" name="Oval 636">
                  <a:extLst>
                    <a:ext uri="{FF2B5EF4-FFF2-40B4-BE49-F238E27FC236}">
                      <a16:creationId xmlns:a16="http://schemas.microsoft.com/office/drawing/2014/main" id="{914134C5-4385-084D-8B90-D6C4433EB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757373" name="Text Box 637">
            <a:extLst>
              <a:ext uri="{FF2B5EF4-FFF2-40B4-BE49-F238E27FC236}">
                <a16:creationId xmlns:a16="http://schemas.microsoft.com/office/drawing/2014/main" id="{A4089512-5C78-124C-9D48-6CCDB6D54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sp>
        <p:nvSpPr>
          <p:cNvPr id="757374" name="Text Box 638">
            <a:extLst>
              <a:ext uri="{FF2B5EF4-FFF2-40B4-BE49-F238E27FC236}">
                <a16:creationId xmlns:a16="http://schemas.microsoft.com/office/drawing/2014/main" id="{12C73B63-07EA-5E48-8850-02BB8044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3246438"/>
            <a:ext cx="3836988" cy="22875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어마    어마한 자손들</a:t>
            </a:r>
            <a:r>
              <a:rPr lang="en-US" altLang="ko-KR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  <p:sp>
        <p:nvSpPr>
          <p:cNvPr id="757376" name="Text Box 640">
            <a:extLst>
              <a:ext uri="{FF2B5EF4-FFF2-40B4-BE49-F238E27FC236}">
                <a16:creationId xmlns:a16="http://schemas.microsoft.com/office/drawing/2014/main" id="{61C3F711-0518-D343-896C-9853DDEA8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3</a:t>
            </a:r>
          </a:p>
        </p:txBody>
      </p:sp>
      <p:sp>
        <p:nvSpPr>
          <p:cNvPr id="757377" name="Rectangle 641">
            <a:extLst>
              <a:ext uri="{FF2B5EF4-FFF2-40B4-BE49-F238E27FC236}">
                <a16:creationId xmlns:a16="http://schemas.microsoft.com/office/drawing/2014/main" id="{382B38F1-F4F9-9041-8FEF-1C52E70E6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b="1">
                <a:solidFill>
                  <a:schemeClr val="accent2"/>
                </a:solidFill>
                <a:effectLst/>
                <a:latin typeface="Times" charset="0"/>
                <a:ea typeface="굴림" charset="0"/>
                <a:cs typeface="굴림" charset="0"/>
              </a:rPr>
              <a:t>430</a:t>
            </a:r>
            <a:endParaRPr lang="en-US" altLang="ko-KR" b="1">
              <a:solidFill>
                <a:schemeClr val="bg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0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2">
            <a:extLst>
              <a:ext uri="{FF2B5EF4-FFF2-40B4-BE49-F238E27FC236}">
                <a16:creationId xmlns:a16="http://schemas.microsoft.com/office/drawing/2014/main" id="{4740A1B7-00A0-E544-A1A0-498CB4DD88C5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546100"/>
            <a:ext cx="1065213" cy="3543300"/>
            <a:chOff x="2602" y="344"/>
            <a:chExt cx="671" cy="2232"/>
          </a:xfrm>
        </p:grpSpPr>
        <p:sp>
          <p:nvSpPr>
            <p:cNvPr id="668675" name="Freeform 3">
              <a:extLst>
                <a:ext uri="{FF2B5EF4-FFF2-40B4-BE49-F238E27FC236}">
                  <a16:creationId xmlns:a16="http://schemas.microsoft.com/office/drawing/2014/main" id="{9BA70823-1E86-2547-91FD-BB2E0FC57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6" name="AutoShape 4">
              <a:extLst>
                <a:ext uri="{FF2B5EF4-FFF2-40B4-BE49-F238E27FC236}">
                  <a16:creationId xmlns:a16="http://schemas.microsoft.com/office/drawing/2014/main" id="{AB018400-657F-2B42-A8AD-AD7E868E8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77" name="Rectangle 5">
              <a:extLst>
                <a:ext uri="{FF2B5EF4-FFF2-40B4-BE49-F238E27FC236}">
                  <a16:creationId xmlns:a16="http://schemas.microsoft.com/office/drawing/2014/main" id="{A8E61117-40A8-5943-9516-802E714B1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78" name="Freeform 6">
              <a:extLst>
                <a:ext uri="{FF2B5EF4-FFF2-40B4-BE49-F238E27FC236}">
                  <a16:creationId xmlns:a16="http://schemas.microsoft.com/office/drawing/2014/main" id="{A872885D-FE78-E64C-A11E-BA17A04C1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9" name="Rectangle 7">
              <a:extLst>
                <a:ext uri="{FF2B5EF4-FFF2-40B4-BE49-F238E27FC236}">
                  <a16:creationId xmlns:a16="http://schemas.microsoft.com/office/drawing/2014/main" id="{1E7A073B-DAF1-5943-94A2-0CC8AA25D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0" name="Freeform 8">
              <a:extLst>
                <a:ext uri="{FF2B5EF4-FFF2-40B4-BE49-F238E27FC236}">
                  <a16:creationId xmlns:a16="http://schemas.microsoft.com/office/drawing/2014/main" id="{CE31C0E9-C412-0A41-84C2-9ADEE2B5E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47 w 129"/>
                <a:gd name="T1" fmla="*/ 74 h 49"/>
                <a:gd name="T2" fmla="*/ 0 w 129"/>
                <a:gd name="T3" fmla="*/ 74 h 49"/>
                <a:gd name="T4" fmla="*/ 0 w 129"/>
                <a:gd name="T5" fmla="*/ 0 h 49"/>
                <a:gd name="T6" fmla="*/ 147 w 129"/>
                <a:gd name="T7" fmla="*/ 74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81" name="AutoShape 9">
              <a:extLst>
                <a:ext uri="{FF2B5EF4-FFF2-40B4-BE49-F238E27FC236}">
                  <a16:creationId xmlns:a16="http://schemas.microsoft.com/office/drawing/2014/main" id="{B8EF1EF4-32AA-EE4F-9556-935A2AAED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2" name="Rectangle 10">
              <a:extLst>
                <a:ext uri="{FF2B5EF4-FFF2-40B4-BE49-F238E27FC236}">
                  <a16:creationId xmlns:a16="http://schemas.microsoft.com/office/drawing/2014/main" id="{1CBA33CF-F8DC-CC4A-8629-E794773BB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3" name="Rectangle 11">
              <a:extLst>
                <a:ext uri="{FF2B5EF4-FFF2-40B4-BE49-F238E27FC236}">
                  <a16:creationId xmlns:a16="http://schemas.microsoft.com/office/drawing/2014/main" id="{CF411041-F5C9-5A44-9F20-B8ADE65E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4" name="AutoShape 12">
              <a:extLst>
                <a:ext uri="{FF2B5EF4-FFF2-40B4-BE49-F238E27FC236}">
                  <a16:creationId xmlns:a16="http://schemas.microsoft.com/office/drawing/2014/main" id="{D2983C42-2BA0-474C-9232-6B09E286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5" name="Rectangle 13">
              <a:extLst>
                <a:ext uri="{FF2B5EF4-FFF2-40B4-BE49-F238E27FC236}">
                  <a16:creationId xmlns:a16="http://schemas.microsoft.com/office/drawing/2014/main" id="{2B6A05E4-8859-5F47-9ADC-B447961D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6" name="AutoShape 14">
              <a:extLst>
                <a:ext uri="{FF2B5EF4-FFF2-40B4-BE49-F238E27FC236}">
                  <a16:creationId xmlns:a16="http://schemas.microsoft.com/office/drawing/2014/main" id="{0408FB9F-A5F1-CB4E-87CA-6E3A8BDCA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7" name="AutoShape 15">
              <a:extLst>
                <a:ext uri="{FF2B5EF4-FFF2-40B4-BE49-F238E27FC236}">
                  <a16:creationId xmlns:a16="http://schemas.microsoft.com/office/drawing/2014/main" id="{C43E4CB8-16D4-3A40-8C4F-CC1A11653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8" name="AutoShape 16">
              <a:extLst>
                <a:ext uri="{FF2B5EF4-FFF2-40B4-BE49-F238E27FC236}">
                  <a16:creationId xmlns:a16="http://schemas.microsoft.com/office/drawing/2014/main" id="{F8EF4E6B-D222-5247-B0C6-BCD1BAEED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89" name="Line 17">
              <a:extLst>
                <a:ext uri="{FF2B5EF4-FFF2-40B4-BE49-F238E27FC236}">
                  <a16:creationId xmlns:a16="http://schemas.microsoft.com/office/drawing/2014/main" id="{C6D237EF-1339-854F-A992-0B4FB87AB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0" name="Line 18">
              <a:extLst>
                <a:ext uri="{FF2B5EF4-FFF2-40B4-BE49-F238E27FC236}">
                  <a16:creationId xmlns:a16="http://schemas.microsoft.com/office/drawing/2014/main" id="{F953A34D-E4DB-754D-AF31-D0D87102A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1" name="Line 19">
              <a:extLst>
                <a:ext uri="{FF2B5EF4-FFF2-40B4-BE49-F238E27FC236}">
                  <a16:creationId xmlns:a16="http://schemas.microsoft.com/office/drawing/2014/main" id="{BB55396E-7E61-FA4D-B41B-D11A07E80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2" name="Line 20">
              <a:extLst>
                <a:ext uri="{FF2B5EF4-FFF2-40B4-BE49-F238E27FC236}">
                  <a16:creationId xmlns:a16="http://schemas.microsoft.com/office/drawing/2014/main" id="{80040761-1F59-0A4E-A952-A1C07969EB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3" name="Line 21">
              <a:extLst>
                <a:ext uri="{FF2B5EF4-FFF2-40B4-BE49-F238E27FC236}">
                  <a16:creationId xmlns:a16="http://schemas.microsoft.com/office/drawing/2014/main" id="{220CAF3F-BE1C-2948-8C32-02B114C7B2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4" name="Line 22">
              <a:extLst>
                <a:ext uri="{FF2B5EF4-FFF2-40B4-BE49-F238E27FC236}">
                  <a16:creationId xmlns:a16="http://schemas.microsoft.com/office/drawing/2014/main" id="{BFCDBEAF-D9BF-0F4D-8823-4761C017B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695" name="Rectangle 23">
              <a:extLst>
                <a:ext uri="{FF2B5EF4-FFF2-40B4-BE49-F238E27FC236}">
                  <a16:creationId xmlns:a16="http://schemas.microsoft.com/office/drawing/2014/main" id="{69D2FB02-4893-0348-8F54-D8CCCD2D2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538"/>
              <a:ext cx="18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죄</a:t>
              </a:r>
            </a:p>
          </p:txBody>
        </p:sp>
        <p:sp>
          <p:nvSpPr>
            <p:cNvPr id="668696" name="Rectangle 24">
              <a:extLst>
                <a:ext uri="{FF2B5EF4-FFF2-40B4-BE49-F238E27FC236}">
                  <a16:creationId xmlns:a16="http://schemas.microsoft.com/office/drawing/2014/main" id="{34D7ADD1-49A0-5748-8A5E-807622E9F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634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복음</a:t>
              </a:r>
            </a:p>
          </p:txBody>
        </p:sp>
        <p:sp>
          <p:nvSpPr>
            <p:cNvPr id="668697" name="Rectangle 25">
              <a:extLst>
                <a:ext uri="{FF2B5EF4-FFF2-40B4-BE49-F238E27FC236}">
                  <a16:creationId xmlns:a16="http://schemas.microsoft.com/office/drawing/2014/main" id="{E3C38C5E-161A-4A45-92E5-C77F7249B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738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가족</a:t>
              </a:r>
            </a:p>
          </p:txBody>
        </p:sp>
        <p:sp>
          <p:nvSpPr>
            <p:cNvPr id="668698" name="Rectangle 26">
              <a:extLst>
                <a:ext uri="{FF2B5EF4-FFF2-40B4-BE49-F238E27FC236}">
                  <a16:creationId xmlns:a16="http://schemas.microsoft.com/office/drawing/2014/main" id="{EF501F74-82E9-DC4F-8B91-0C51E2488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842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살인자</a:t>
              </a:r>
            </a:p>
          </p:txBody>
        </p:sp>
        <p:sp>
          <p:nvSpPr>
            <p:cNvPr id="668699" name="Rectangle 27">
              <a:extLst>
                <a:ext uri="{FF2B5EF4-FFF2-40B4-BE49-F238E27FC236}">
                  <a16:creationId xmlns:a16="http://schemas.microsoft.com/office/drawing/2014/main" id="{C42AF157-AEE1-4247-BDD3-4BFB4B506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938"/>
              <a:ext cx="48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홍수</a:t>
              </a:r>
              <a:r>
                <a:rPr lang="en-US" altLang="ko-KR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/</a:t>
              </a: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무지개</a:t>
              </a:r>
            </a:p>
          </p:txBody>
        </p:sp>
        <p:sp>
          <p:nvSpPr>
            <p:cNvPr id="668700" name="Rectangle 28">
              <a:extLst>
                <a:ext uri="{FF2B5EF4-FFF2-40B4-BE49-F238E27FC236}">
                  <a16:creationId xmlns:a16="http://schemas.microsoft.com/office/drawing/2014/main" id="{EE9CCA11-A8DA-6F4E-B700-FB04A4140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104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타워</a:t>
              </a:r>
            </a:p>
          </p:txBody>
        </p:sp>
        <p:sp>
          <p:nvSpPr>
            <p:cNvPr id="668701" name="Rectangle 29">
              <a:extLst>
                <a:ext uri="{FF2B5EF4-FFF2-40B4-BE49-F238E27FC236}">
                  <a16:creationId xmlns:a16="http://schemas.microsoft.com/office/drawing/2014/main" id="{4BB87E89-0286-B043-AA9C-92DFFA573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44"/>
              <a:ext cx="3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)</a:t>
              </a:r>
            </a:p>
          </p:txBody>
        </p:sp>
        <p:sp>
          <p:nvSpPr>
            <p:cNvPr id="668702" name="Rectangle 30">
              <a:extLst>
                <a:ext uri="{FF2B5EF4-FFF2-40B4-BE49-F238E27FC236}">
                  <a16:creationId xmlns:a16="http://schemas.microsoft.com/office/drawing/2014/main" id="{06A25961-450E-FA4B-885F-96558A628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458"/>
              <a:ext cx="57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8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1st </a:t>
              </a:r>
              <a:r>
                <a:rPr lang="ko-KR" altLang="en-US" sz="8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남자 와 여자</a:t>
              </a:r>
              <a:endParaRPr lang="en-US" altLang="ko-KR" sz="8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68703" name="Line 31">
              <a:extLst>
                <a:ext uri="{FF2B5EF4-FFF2-40B4-BE49-F238E27FC236}">
                  <a16:creationId xmlns:a16="http://schemas.microsoft.com/office/drawing/2014/main" id="{6DDD6C6F-BCBD-024D-A040-9C99AEEBC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04" name="Line 32">
              <a:extLst>
                <a:ext uri="{FF2B5EF4-FFF2-40B4-BE49-F238E27FC236}">
                  <a16:creationId xmlns:a16="http://schemas.microsoft.com/office/drawing/2014/main" id="{2CA5CF59-A2DC-B84A-AB53-601EE6B41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05" name="Rectangle 33">
              <a:extLst>
                <a:ext uri="{FF2B5EF4-FFF2-40B4-BE49-F238E27FC236}">
                  <a16:creationId xmlns:a16="http://schemas.microsoft.com/office/drawing/2014/main" id="{C1B8F29D-477F-EF45-972F-0AB748259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06" name="Rectangle 34">
              <a:extLst>
                <a:ext uri="{FF2B5EF4-FFF2-40B4-BE49-F238E27FC236}">
                  <a16:creationId xmlns:a16="http://schemas.microsoft.com/office/drawing/2014/main" id="{2C3990EC-C3D4-4047-9F64-C6ACDA9DC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9" y="1531"/>
              <a:ext cx="47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땅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민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복</a:t>
              </a:r>
            </a:p>
          </p:txBody>
        </p:sp>
        <p:sp>
          <p:nvSpPr>
            <p:cNvPr id="668707" name="Rectangle 35">
              <a:extLst>
                <a:ext uri="{FF2B5EF4-FFF2-40B4-BE49-F238E27FC236}">
                  <a16:creationId xmlns:a16="http://schemas.microsoft.com/office/drawing/2014/main" id="{0E9902C5-5567-2948-935B-E08BB6D78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71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야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 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에</a:t>
              </a:r>
              <a:endParaRPr lang="en-US" altLang="ko-KR" sz="10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68708" name="Rectangle 36">
              <a:extLst>
                <a:ext uri="{FF2B5EF4-FFF2-40B4-BE49-F238E27FC236}">
                  <a16:creationId xmlns:a16="http://schemas.microsoft.com/office/drawing/2014/main" id="{357F7F88-BF08-AF4D-8A06-E6233E255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12</a:t>
              </a:r>
            </a:p>
          </p:txBody>
        </p:sp>
        <p:sp>
          <p:nvSpPr>
            <p:cNvPr id="668709" name="Rectangle 37">
              <a:extLst>
                <a:ext uri="{FF2B5EF4-FFF2-40B4-BE49-F238E27FC236}">
                  <a16:creationId xmlns:a16="http://schemas.microsoft.com/office/drawing/2014/main" id="{2B5835CE-3262-AD42-A04D-0E88891EF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" y="1414"/>
              <a:ext cx="3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부르심</a:t>
              </a:r>
              <a:endParaRPr lang="en-US" altLang="ko-KR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68710" name="Rectangle 38">
              <a:extLst>
                <a:ext uri="{FF2B5EF4-FFF2-40B4-BE49-F238E27FC236}">
                  <a16:creationId xmlns:a16="http://schemas.microsoft.com/office/drawing/2014/main" id="{6BB0AD7D-AA58-1F47-8AAF-18C1916CC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1274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아브라함</a:t>
              </a:r>
            </a:p>
          </p:txBody>
        </p:sp>
        <p:sp>
          <p:nvSpPr>
            <p:cNvPr id="668711" name="Rectangle 39">
              <a:extLst>
                <a:ext uri="{FF2B5EF4-FFF2-40B4-BE49-F238E27FC236}">
                  <a16:creationId xmlns:a16="http://schemas.microsoft.com/office/drawing/2014/main" id="{31E1933F-7C6B-2644-BB91-E5628916D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653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이 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-</a:t>
              </a:r>
              <a:r>
                <a:rPr lang="ko-KR" altLang="en-US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이</a:t>
              </a:r>
              <a:r>
                <a:rPr lang="en-US" altLang="ko-KR" sz="10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I</a:t>
              </a:r>
            </a:p>
          </p:txBody>
        </p:sp>
        <p:sp>
          <p:nvSpPr>
            <p:cNvPr id="668712" name="Line 40">
              <a:extLst>
                <a:ext uri="{FF2B5EF4-FFF2-40B4-BE49-F238E27FC236}">
                  <a16:creationId xmlns:a16="http://schemas.microsoft.com/office/drawing/2014/main" id="{426DB469-2D27-5147-A75D-7E889660D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13" name="Line 41">
              <a:extLst>
                <a:ext uri="{FF2B5EF4-FFF2-40B4-BE49-F238E27FC236}">
                  <a16:creationId xmlns:a16="http://schemas.microsoft.com/office/drawing/2014/main" id="{90CA1D34-C413-B14E-A787-62400C5FA4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14" name="Rectangle 42">
              <a:extLst>
                <a:ext uri="{FF2B5EF4-FFF2-40B4-BE49-F238E27FC236}">
                  <a16:creationId xmlns:a16="http://schemas.microsoft.com/office/drawing/2014/main" id="{868EEF16-2EBF-AF44-963B-E5794567F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2152"/>
              <a:ext cx="25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Chicago" charset="0"/>
                  <a:ea typeface="굴림" charset="0"/>
                  <a:cs typeface="굴림" charset="0"/>
                </a:rPr>
                <a:t>요셉</a:t>
              </a:r>
            </a:p>
          </p:txBody>
        </p:sp>
        <p:sp>
          <p:nvSpPr>
            <p:cNvPr id="668715" name="Rectangle 43">
              <a:extLst>
                <a:ext uri="{FF2B5EF4-FFF2-40B4-BE49-F238E27FC236}">
                  <a16:creationId xmlns:a16="http://schemas.microsoft.com/office/drawing/2014/main" id="{5D0C5EB0-CD25-1A43-BD55-F45F51BFC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2301"/>
              <a:ext cx="3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ko-KR" altLang="en-US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   노예</a:t>
              </a:r>
            </a:p>
          </p:txBody>
        </p:sp>
        <p:sp>
          <p:nvSpPr>
            <p:cNvPr id="668716" name="Rectangle 44">
              <a:extLst>
                <a:ext uri="{FF2B5EF4-FFF2-40B4-BE49-F238E27FC236}">
                  <a16:creationId xmlns:a16="http://schemas.microsoft.com/office/drawing/2014/main" id="{E3A17C67-B354-1040-B9E2-9E321D928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900" b="1">
                  <a:solidFill>
                    <a:srgbClr val="000000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430</a:t>
              </a:r>
            </a:p>
          </p:txBody>
        </p:sp>
        <p:sp>
          <p:nvSpPr>
            <p:cNvPr id="668717" name="Line 45">
              <a:extLst>
                <a:ext uri="{FF2B5EF4-FFF2-40B4-BE49-F238E27FC236}">
                  <a16:creationId xmlns:a16="http://schemas.microsoft.com/office/drawing/2014/main" id="{DCBFD680-81CC-E642-A8C3-D040E37E7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18" name="Line 46">
              <a:extLst>
                <a:ext uri="{FF2B5EF4-FFF2-40B4-BE49-F238E27FC236}">
                  <a16:creationId xmlns:a16="http://schemas.microsoft.com/office/drawing/2014/main" id="{7F8ED152-20A8-914A-9D5D-3F11624D0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19" name="Line 47">
              <a:extLst>
                <a:ext uri="{FF2B5EF4-FFF2-40B4-BE49-F238E27FC236}">
                  <a16:creationId xmlns:a16="http://schemas.microsoft.com/office/drawing/2014/main" id="{A066AE6A-1A2C-4146-AE72-4DFB7DFDF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720" name="Line 48">
              <a:extLst>
                <a:ext uri="{FF2B5EF4-FFF2-40B4-BE49-F238E27FC236}">
                  <a16:creationId xmlns:a16="http://schemas.microsoft.com/office/drawing/2014/main" id="{2486B56C-5E6C-434B-9CF9-BAC1B242C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68721" name="AutoShape 49">
            <a:extLst>
              <a:ext uri="{FF2B5EF4-FFF2-40B4-BE49-F238E27FC236}">
                <a16:creationId xmlns:a16="http://schemas.microsoft.com/office/drawing/2014/main" id="{3E9BDA63-5F69-1D46-813E-42A80E2CC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722" name="Freeform 50">
            <a:extLst>
              <a:ext uri="{FF2B5EF4-FFF2-40B4-BE49-F238E27FC236}">
                <a16:creationId xmlns:a16="http://schemas.microsoft.com/office/drawing/2014/main" id="{D6E4E2E2-39DE-1C4A-B1D7-EDA81C5A0696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51">
            <a:extLst>
              <a:ext uri="{FF2B5EF4-FFF2-40B4-BE49-F238E27FC236}">
                <a16:creationId xmlns:a16="http://schemas.microsoft.com/office/drawing/2014/main" id="{B6B1B94D-4EEC-0243-A8B0-34CDBA8D51E5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52">
            <a:extLst>
              <a:ext uri="{FF2B5EF4-FFF2-40B4-BE49-F238E27FC236}">
                <a16:creationId xmlns:a16="http://schemas.microsoft.com/office/drawing/2014/main" id="{1A9EB296-30D4-9547-8900-DA01B302CF58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53">
            <a:extLst>
              <a:ext uri="{FF2B5EF4-FFF2-40B4-BE49-F238E27FC236}">
                <a16:creationId xmlns:a16="http://schemas.microsoft.com/office/drawing/2014/main" id="{CD31E554-7028-414B-BD81-AFE5D586BC91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54">
            <a:extLst>
              <a:ext uri="{FF2B5EF4-FFF2-40B4-BE49-F238E27FC236}">
                <a16:creationId xmlns:a16="http://schemas.microsoft.com/office/drawing/2014/main" id="{D0C6D1D6-59CE-DA4C-AD67-46454AFA79E1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55">
            <a:extLst>
              <a:ext uri="{FF2B5EF4-FFF2-40B4-BE49-F238E27FC236}">
                <a16:creationId xmlns:a16="http://schemas.microsoft.com/office/drawing/2014/main" id="{D66E1C83-6CB5-1E47-919F-8DD65B349A57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56">
            <a:extLst>
              <a:ext uri="{FF2B5EF4-FFF2-40B4-BE49-F238E27FC236}">
                <a16:creationId xmlns:a16="http://schemas.microsoft.com/office/drawing/2014/main" id="{0AC3E64B-6321-CA41-B291-8F5A63660414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57">
            <a:extLst>
              <a:ext uri="{FF2B5EF4-FFF2-40B4-BE49-F238E27FC236}">
                <a16:creationId xmlns:a16="http://schemas.microsoft.com/office/drawing/2014/main" id="{020CC04C-5F9E-5F41-BC4A-549789995CA1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58">
            <a:extLst>
              <a:ext uri="{FF2B5EF4-FFF2-40B4-BE49-F238E27FC236}">
                <a16:creationId xmlns:a16="http://schemas.microsoft.com/office/drawing/2014/main" id="{F1CAC88F-AF2A-2549-9C07-C23F674AAFE2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59">
            <a:extLst>
              <a:ext uri="{FF2B5EF4-FFF2-40B4-BE49-F238E27FC236}">
                <a16:creationId xmlns:a16="http://schemas.microsoft.com/office/drawing/2014/main" id="{90E103D0-639F-7147-8C00-6A8D92039510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60">
            <a:extLst>
              <a:ext uri="{FF2B5EF4-FFF2-40B4-BE49-F238E27FC236}">
                <a16:creationId xmlns:a16="http://schemas.microsoft.com/office/drawing/2014/main" id="{910C702E-E5B2-2141-9CF0-585A1C232E48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61">
            <a:extLst>
              <a:ext uri="{FF2B5EF4-FFF2-40B4-BE49-F238E27FC236}">
                <a16:creationId xmlns:a16="http://schemas.microsoft.com/office/drawing/2014/main" id="{92880A86-F282-8243-9E37-B5DC333DD88F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62">
            <a:extLst>
              <a:ext uri="{FF2B5EF4-FFF2-40B4-BE49-F238E27FC236}">
                <a16:creationId xmlns:a16="http://schemas.microsoft.com/office/drawing/2014/main" id="{C01364C8-94F4-F348-A568-61677DDAC7F0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63">
            <a:extLst>
              <a:ext uri="{FF2B5EF4-FFF2-40B4-BE49-F238E27FC236}">
                <a16:creationId xmlns:a16="http://schemas.microsoft.com/office/drawing/2014/main" id="{5D982823-A60E-8741-B05E-441B564309C3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64">
            <a:extLst>
              <a:ext uri="{FF2B5EF4-FFF2-40B4-BE49-F238E27FC236}">
                <a16:creationId xmlns:a16="http://schemas.microsoft.com/office/drawing/2014/main" id="{01919C48-286D-2443-AFE4-E8799E5E41AF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65">
            <a:extLst>
              <a:ext uri="{FF2B5EF4-FFF2-40B4-BE49-F238E27FC236}">
                <a16:creationId xmlns:a16="http://schemas.microsoft.com/office/drawing/2014/main" id="{DA0B802D-5CFC-C544-B82C-197B0BBD753C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66">
            <a:extLst>
              <a:ext uri="{FF2B5EF4-FFF2-40B4-BE49-F238E27FC236}">
                <a16:creationId xmlns:a16="http://schemas.microsoft.com/office/drawing/2014/main" id="{54963F15-561E-AB4F-8218-CB0275F1AA10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67">
            <a:extLst>
              <a:ext uri="{FF2B5EF4-FFF2-40B4-BE49-F238E27FC236}">
                <a16:creationId xmlns:a16="http://schemas.microsoft.com/office/drawing/2014/main" id="{66D650BC-F172-414D-97BC-E592353A6D8B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68">
            <a:extLst>
              <a:ext uri="{FF2B5EF4-FFF2-40B4-BE49-F238E27FC236}">
                <a16:creationId xmlns:a16="http://schemas.microsoft.com/office/drawing/2014/main" id="{0A804A44-F6E4-8F4B-A490-84E1EDEF70C7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69">
            <a:extLst>
              <a:ext uri="{FF2B5EF4-FFF2-40B4-BE49-F238E27FC236}">
                <a16:creationId xmlns:a16="http://schemas.microsoft.com/office/drawing/2014/main" id="{4AAC781F-5893-7249-814A-6AC126B860D9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70">
            <a:extLst>
              <a:ext uri="{FF2B5EF4-FFF2-40B4-BE49-F238E27FC236}">
                <a16:creationId xmlns:a16="http://schemas.microsoft.com/office/drawing/2014/main" id="{1DD7C383-6653-5941-9BFF-014155432B87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71">
            <a:extLst>
              <a:ext uri="{FF2B5EF4-FFF2-40B4-BE49-F238E27FC236}">
                <a16:creationId xmlns:a16="http://schemas.microsoft.com/office/drawing/2014/main" id="{C20DBCAB-DCC6-A741-9CDF-80C52A749FBA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72">
            <a:extLst>
              <a:ext uri="{FF2B5EF4-FFF2-40B4-BE49-F238E27FC236}">
                <a16:creationId xmlns:a16="http://schemas.microsoft.com/office/drawing/2014/main" id="{CAD1D233-33C0-2344-B2AC-8DB4CE786B6B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73">
            <a:extLst>
              <a:ext uri="{FF2B5EF4-FFF2-40B4-BE49-F238E27FC236}">
                <a16:creationId xmlns:a16="http://schemas.microsoft.com/office/drawing/2014/main" id="{A007EDE5-A74E-F241-A4A4-93CFED956D98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74">
            <a:extLst>
              <a:ext uri="{FF2B5EF4-FFF2-40B4-BE49-F238E27FC236}">
                <a16:creationId xmlns:a16="http://schemas.microsoft.com/office/drawing/2014/main" id="{3987C21C-4497-8A4B-ADA2-15FAE80900F1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75">
            <a:extLst>
              <a:ext uri="{FF2B5EF4-FFF2-40B4-BE49-F238E27FC236}">
                <a16:creationId xmlns:a16="http://schemas.microsoft.com/office/drawing/2014/main" id="{E1CEB001-3003-A043-B2FD-6A7ECE0B44C4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76">
            <a:extLst>
              <a:ext uri="{FF2B5EF4-FFF2-40B4-BE49-F238E27FC236}">
                <a16:creationId xmlns:a16="http://schemas.microsoft.com/office/drawing/2014/main" id="{19FDD9A4-AECE-CC40-9B33-72D4D35D32AF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77">
            <a:extLst>
              <a:ext uri="{FF2B5EF4-FFF2-40B4-BE49-F238E27FC236}">
                <a16:creationId xmlns:a16="http://schemas.microsoft.com/office/drawing/2014/main" id="{34407BDE-7368-A94B-8340-5674D955BCE4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78">
            <a:extLst>
              <a:ext uri="{FF2B5EF4-FFF2-40B4-BE49-F238E27FC236}">
                <a16:creationId xmlns:a16="http://schemas.microsoft.com/office/drawing/2014/main" id="{A8077802-191E-3D46-92B9-59B7501F1862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79">
            <a:extLst>
              <a:ext uri="{FF2B5EF4-FFF2-40B4-BE49-F238E27FC236}">
                <a16:creationId xmlns:a16="http://schemas.microsoft.com/office/drawing/2014/main" id="{D6AF2012-F5DA-594C-A70D-281AE47C0C77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96">
            <a:extLst>
              <a:ext uri="{FF2B5EF4-FFF2-40B4-BE49-F238E27FC236}">
                <a16:creationId xmlns:a16="http://schemas.microsoft.com/office/drawing/2014/main" id="{C3429F9E-6F7E-F044-A5EF-CFCD14C6B321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0" name="Freeform 98">
            <a:extLst>
              <a:ext uri="{FF2B5EF4-FFF2-40B4-BE49-F238E27FC236}">
                <a16:creationId xmlns:a16="http://schemas.microsoft.com/office/drawing/2014/main" id="{17B04D5F-A404-FA40-99CF-73E3A6E404E8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99">
            <a:extLst>
              <a:ext uri="{FF2B5EF4-FFF2-40B4-BE49-F238E27FC236}">
                <a16:creationId xmlns:a16="http://schemas.microsoft.com/office/drawing/2014/main" id="{902E14DA-EFFC-D84A-9C1C-ACE6157940E0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00">
            <a:extLst>
              <a:ext uri="{FF2B5EF4-FFF2-40B4-BE49-F238E27FC236}">
                <a16:creationId xmlns:a16="http://schemas.microsoft.com/office/drawing/2014/main" id="{DC5D3B70-3972-524F-B95B-03C1DC49E919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01">
            <a:extLst>
              <a:ext uri="{FF2B5EF4-FFF2-40B4-BE49-F238E27FC236}">
                <a16:creationId xmlns:a16="http://schemas.microsoft.com/office/drawing/2014/main" id="{668A2359-96A7-3B45-AF40-1A598A43FE09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02">
            <a:extLst>
              <a:ext uri="{FF2B5EF4-FFF2-40B4-BE49-F238E27FC236}">
                <a16:creationId xmlns:a16="http://schemas.microsoft.com/office/drawing/2014/main" id="{F4CC51D9-002D-5845-BB94-9DCEEA986485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5" name="Freeform 103">
            <a:extLst>
              <a:ext uri="{FF2B5EF4-FFF2-40B4-BE49-F238E27FC236}">
                <a16:creationId xmlns:a16="http://schemas.microsoft.com/office/drawing/2014/main" id="{91815DC2-9EF2-3749-A42F-FA9849EC6399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6" name="Freeform 104">
            <a:extLst>
              <a:ext uri="{FF2B5EF4-FFF2-40B4-BE49-F238E27FC236}">
                <a16:creationId xmlns:a16="http://schemas.microsoft.com/office/drawing/2014/main" id="{7489A6E1-5C7F-A744-8EAE-9B770FA132E4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7" name="Freeform 105">
            <a:extLst>
              <a:ext uri="{FF2B5EF4-FFF2-40B4-BE49-F238E27FC236}">
                <a16:creationId xmlns:a16="http://schemas.microsoft.com/office/drawing/2014/main" id="{04862B5C-CD94-FC4E-A98A-BAB2242413FD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8" name="Freeform 106">
            <a:extLst>
              <a:ext uri="{FF2B5EF4-FFF2-40B4-BE49-F238E27FC236}">
                <a16:creationId xmlns:a16="http://schemas.microsoft.com/office/drawing/2014/main" id="{4CFC9286-BF2A-F941-A74E-7F5ECD234C28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9" name="Freeform 107">
            <a:extLst>
              <a:ext uri="{FF2B5EF4-FFF2-40B4-BE49-F238E27FC236}">
                <a16:creationId xmlns:a16="http://schemas.microsoft.com/office/drawing/2014/main" id="{CDE723D6-C0D5-3849-89F7-ECAE4B8262B0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0" name="Freeform 108">
            <a:extLst>
              <a:ext uri="{FF2B5EF4-FFF2-40B4-BE49-F238E27FC236}">
                <a16:creationId xmlns:a16="http://schemas.microsoft.com/office/drawing/2014/main" id="{8ECD917D-F913-9D4B-998D-DC1758F6C0EA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1" name="Freeform 109">
            <a:extLst>
              <a:ext uri="{FF2B5EF4-FFF2-40B4-BE49-F238E27FC236}">
                <a16:creationId xmlns:a16="http://schemas.microsoft.com/office/drawing/2014/main" id="{7767B3D7-BAC3-E046-B9FD-97EC2076EC52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2" name="Freeform 110">
            <a:extLst>
              <a:ext uri="{FF2B5EF4-FFF2-40B4-BE49-F238E27FC236}">
                <a16:creationId xmlns:a16="http://schemas.microsoft.com/office/drawing/2014/main" id="{17AFCD0F-F4C9-6847-9FEE-C40645C08D58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3" name="Freeform 111">
            <a:extLst>
              <a:ext uri="{FF2B5EF4-FFF2-40B4-BE49-F238E27FC236}">
                <a16:creationId xmlns:a16="http://schemas.microsoft.com/office/drawing/2014/main" id="{B6B5A3F8-EED6-9348-BA8B-54003D1A93FE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4" name="Freeform 112">
            <a:extLst>
              <a:ext uri="{FF2B5EF4-FFF2-40B4-BE49-F238E27FC236}">
                <a16:creationId xmlns:a16="http://schemas.microsoft.com/office/drawing/2014/main" id="{F4A25F23-238C-324D-B947-09AD9FC37FC0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5" name="Freeform 113">
            <a:extLst>
              <a:ext uri="{FF2B5EF4-FFF2-40B4-BE49-F238E27FC236}">
                <a16:creationId xmlns:a16="http://schemas.microsoft.com/office/drawing/2014/main" id="{9430521A-6B4F-764A-9AA7-AC33BAF50580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6" name="Freeform 114">
            <a:extLst>
              <a:ext uri="{FF2B5EF4-FFF2-40B4-BE49-F238E27FC236}">
                <a16:creationId xmlns:a16="http://schemas.microsoft.com/office/drawing/2014/main" id="{E7827F80-A844-CF4B-8D64-006254530C48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7" name="Freeform 115">
            <a:extLst>
              <a:ext uri="{FF2B5EF4-FFF2-40B4-BE49-F238E27FC236}">
                <a16:creationId xmlns:a16="http://schemas.microsoft.com/office/drawing/2014/main" id="{42D45B6C-07D1-9942-9BF4-A0E884998C72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8" name="Freeform 116">
            <a:extLst>
              <a:ext uri="{FF2B5EF4-FFF2-40B4-BE49-F238E27FC236}">
                <a16:creationId xmlns:a16="http://schemas.microsoft.com/office/drawing/2014/main" id="{A4221536-0E88-8E4A-9C21-83ECB4D31AF7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9" name="Freeform 117">
            <a:extLst>
              <a:ext uri="{FF2B5EF4-FFF2-40B4-BE49-F238E27FC236}">
                <a16:creationId xmlns:a16="http://schemas.microsoft.com/office/drawing/2014/main" id="{EEA2BBFA-627E-EF4D-AB9D-DF1FE1E2CCA7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0" name="Freeform 118">
            <a:extLst>
              <a:ext uri="{FF2B5EF4-FFF2-40B4-BE49-F238E27FC236}">
                <a16:creationId xmlns:a16="http://schemas.microsoft.com/office/drawing/2014/main" id="{B61024E4-00D8-2E43-8110-8AA0A542F8DC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1" name="Freeform 119">
            <a:extLst>
              <a:ext uri="{FF2B5EF4-FFF2-40B4-BE49-F238E27FC236}">
                <a16:creationId xmlns:a16="http://schemas.microsoft.com/office/drawing/2014/main" id="{BD16A9B4-0522-354D-BDFB-72BE36E2BE71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2" name="Freeform 120">
            <a:extLst>
              <a:ext uri="{FF2B5EF4-FFF2-40B4-BE49-F238E27FC236}">
                <a16:creationId xmlns:a16="http://schemas.microsoft.com/office/drawing/2014/main" id="{290CF458-6A2D-614A-B643-A0445945E6B3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3" name="Freeform 121">
            <a:extLst>
              <a:ext uri="{FF2B5EF4-FFF2-40B4-BE49-F238E27FC236}">
                <a16:creationId xmlns:a16="http://schemas.microsoft.com/office/drawing/2014/main" id="{3DD1A594-07C0-4046-9FB9-A10D86F20746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23">
            <a:extLst>
              <a:ext uri="{FF2B5EF4-FFF2-40B4-BE49-F238E27FC236}">
                <a16:creationId xmlns:a16="http://schemas.microsoft.com/office/drawing/2014/main" id="{402739A9-1EB5-D14D-A282-CDC6B2F06E5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24">
            <a:extLst>
              <a:ext uri="{FF2B5EF4-FFF2-40B4-BE49-F238E27FC236}">
                <a16:creationId xmlns:a16="http://schemas.microsoft.com/office/drawing/2014/main" id="{3FF4E6B2-572E-BA45-B522-FCD7F659B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797" name="Freeform 125">
            <a:extLst>
              <a:ext uri="{FF2B5EF4-FFF2-40B4-BE49-F238E27FC236}">
                <a16:creationId xmlns:a16="http://schemas.microsoft.com/office/drawing/2014/main" id="{36BFDC62-7AB1-AC41-A2CA-E8175185150B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26">
            <a:extLst>
              <a:ext uri="{FF2B5EF4-FFF2-40B4-BE49-F238E27FC236}">
                <a16:creationId xmlns:a16="http://schemas.microsoft.com/office/drawing/2014/main" id="{9AD5521B-1876-684A-B41D-955B3E404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 b="1">
                <a:solidFill>
                  <a:srgbClr val="0000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668799" name="Rectangle 127">
            <a:extLst>
              <a:ext uri="{FF2B5EF4-FFF2-40B4-BE49-F238E27FC236}">
                <a16:creationId xmlns:a16="http://schemas.microsoft.com/office/drawing/2014/main" id="{45BECC3C-2581-414F-AFF2-FC25F2CA8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00" name="Rectangle 128">
            <a:extLst>
              <a:ext uri="{FF2B5EF4-FFF2-40B4-BE49-F238E27FC236}">
                <a16:creationId xmlns:a16="http://schemas.microsoft.com/office/drawing/2014/main" id="{86681BA3-F07E-754B-B62F-AB305106A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01" name="Rectangle 129">
            <a:extLst>
              <a:ext uri="{FF2B5EF4-FFF2-40B4-BE49-F238E27FC236}">
                <a16:creationId xmlns:a16="http://schemas.microsoft.com/office/drawing/2014/main" id="{298F0A8F-D8EF-4B4D-AFB2-48121239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02" name="Rectangle 130">
            <a:extLst>
              <a:ext uri="{FF2B5EF4-FFF2-40B4-BE49-F238E27FC236}">
                <a16:creationId xmlns:a16="http://schemas.microsoft.com/office/drawing/2014/main" id="{7EFD1325-EB35-884B-924E-CE90D1D5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03" name="Rectangle 131">
            <a:extLst>
              <a:ext uri="{FF2B5EF4-FFF2-40B4-BE49-F238E27FC236}">
                <a16:creationId xmlns:a16="http://schemas.microsoft.com/office/drawing/2014/main" id="{15E42316-07D1-B749-B10A-77D3C740E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04" name="Rectangle 132">
            <a:extLst>
              <a:ext uri="{FF2B5EF4-FFF2-40B4-BE49-F238E27FC236}">
                <a16:creationId xmlns:a16="http://schemas.microsoft.com/office/drawing/2014/main" id="{8B17633E-51E1-764A-BA3E-6C8DCC746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 b="1">
                <a:solidFill>
                  <a:srgbClr val="000000"/>
                </a:solidFill>
                <a:effectLst/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668805" name="Rectangle 133">
            <a:extLst>
              <a:ext uri="{FF2B5EF4-FFF2-40B4-BE49-F238E27FC236}">
                <a16:creationId xmlns:a16="http://schemas.microsoft.com/office/drawing/2014/main" id="{917D4BE8-0251-3344-8355-62394DF89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(2000 B.C.)</a:t>
            </a:r>
          </a:p>
        </p:txBody>
      </p:sp>
      <p:sp>
        <p:nvSpPr>
          <p:cNvPr id="668807" name="Rectangle 135">
            <a:extLst>
              <a:ext uri="{FF2B5EF4-FFF2-40B4-BE49-F238E27FC236}">
                <a16:creationId xmlns:a16="http://schemas.microsoft.com/office/drawing/2014/main" id="{0E4FE43F-A345-734B-98F1-540BB3321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68808" name="Rectangle 136">
            <a:extLst>
              <a:ext uri="{FF2B5EF4-FFF2-40B4-BE49-F238E27FC236}">
                <a16:creationId xmlns:a16="http://schemas.microsoft.com/office/drawing/2014/main" id="{953E05F8-299E-E14F-8BA5-CF713303C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>
                <a:solidFill>
                  <a:srgbClr val="00FF00"/>
                </a:solidFill>
                <a:effectLst/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668809" name="Line 137">
            <a:extLst>
              <a:ext uri="{FF2B5EF4-FFF2-40B4-BE49-F238E27FC236}">
                <a16:creationId xmlns:a16="http://schemas.microsoft.com/office/drawing/2014/main" id="{27C3D1B5-B383-3E45-9D9C-BAED2146F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10" name="Rectangle 138">
            <a:extLst>
              <a:ext uri="{FF2B5EF4-FFF2-40B4-BE49-F238E27FC236}">
                <a16:creationId xmlns:a16="http://schemas.microsoft.com/office/drawing/2014/main" id="{40D61092-E4B7-BB47-B976-0D59C85F2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11" name="Line 139">
            <a:extLst>
              <a:ext uri="{FF2B5EF4-FFF2-40B4-BE49-F238E27FC236}">
                <a16:creationId xmlns:a16="http://schemas.microsoft.com/office/drawing/2014/main" id="{535B2711-0C96-584F-87AC-AB2053429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12" name="Rectangle 140">
            <a:extLst>
              <a:ext uri="{FF2B5EF4-FFF2-40B4-BE49-F238E27FC236}">
                <a16:creationId xmlns:a16="http://schemas.microsoft.com/office/drawing/2014/main" id="{EFB03BC2-283E-EC4B-8BA0-CDB22C18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61975"/>
            <a:ext cx="511175" cy="37369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13" name="Text Box 141">
            <a:extLst>
              <a:ext uri="{FF2B5EF4-FFF2-40B4-BE49-F238E27FC236}">
                <a16:creationId xmlns:a16="http://schemas.microsoft.com/office/drawing/2014/main" id="{D85F16E3-2A51-164A-93D5-95D0993677D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61693" y="2250282"/>
            <a:ext cx="3073401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b="1" dirty="0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b="1" dirty="0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시대</a:t>
            </a:r>
          </a:p>
        </p:txBody>
      </p:sp>
      <p:sp>
        <p:nvSpPr>
          <p:cNvPr id="668814" name="Rectangle 142">
            <a:extLst>
              <a:ext uri="{FF2B5EF4-FFF2-40B4-BE49-F238E27FC236}">
                <a16:creationId xmlns:a16="http://schemas.microsoft.com/office/drawing/2014/main" id="{6A47CF21-0D50-4140-B0A1-781049C609C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668815" name="Rectangle 143">
            <a:extLst>
              <a:ext uri="{FF2B5EF4-FFF2-40B4-BE49-F238E27FC236}">
                <a16:creationId xmlns:a16="http://schemas.microsoft.com/office/drawing/2014/main" id="{D5679C5D-44BB-3D4A-8915-FB2225440CF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668818" name="Rectangle 146">
            <a:extLst>
              <a:ext uri="{FF2B5EF4-FFF2-40B4-BE49-F238E27FC236}">
                <a16:creationId xmlns:a16="http://schemas.microsoft.com/office/drawing/2014/main" id="{808CF2AC-6952-5543-ADAA-A2E61184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19" name="Text Box 147">
            <a:extLst>
              <a:ext uri="{FF2B5EF4-FFF2-40B4-BE49-F238E27FC236}">
                <a16:creationId xmlns:a16="http://schemas.microsoft.com/office/drawing/2014/main" id="{99AFE2E9-EC56-8045-ABD3-654C73C3F89D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b="1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 b="1">
                <a:solidFill>
                  <a:srgbClr val="EEFF4B"/>
                </a:solidFill>
                <a:effectLst/>
                <a:latin typeface="Times" charset="0"/>
                <a:ea typeface="굴림" charset="0"/>
                <a:cs typeface="굴림" charset="0"/>
              </a:rPr>
              <a:t>사람</a:t>
            </a:r>
            <a:endParaRPr lang="en-US" altLang="ko-KR" b="1">
              <a:solidFill>
                <a:srgbClr val="EEFF4B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668820" name="Rectangle 148">
            <a:extLst>
              <a:ext uri="{FF2B5EF4-FFF2-40B4-BE49-F238E27FC236}">
                <a16:creationId xmlns:a16="http://schemas.microsoft.com/office/drawing/2014/main" id="{5FE16CFF-D08B-1149-A9C4-AFBD1B16E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21" name="Rectangle 149">
            <a:extLst>
              <a:ext uri="{FF2B5EF4-FFF2-40B4-BE49-F238E27FC236}">
                <a16:creationId xmlns:a16="http://schemas.microsoft.com/office/drawing/2014/main" id="{FB062052-648A-5A42-BF8C-93CCCE429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22" name="Rectangle 150">
            <a:extLst>
              <a:ext uri="{FF2B5EF4-FFF2-40B4-BE49-F238E27FC236}">
                <a16:creationId xmlns:a16="http://schemas.microsoft.com/office/drawing/2014/main" id="{86A4197D-B5FA-F844-BADD-A7F1CE741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23" name="Rectangle 151">
            <a:extLst>
              <a:ext uri="{FF2B5EF4-FFF2-40B4-BE49-F238E27FC236}">
                <a16:creationId xmlns:a16="http://schemas.microsoft.com/office/drawing/2014/main" id="{EC4762BC-5DEA-8F4C-B6B2-968284E48AE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668825" name="Freeform 153">
            <a:extLst>
              <a:ext uri="{FF2B5EF4-FFF2-40B4-BE49-F238E27FC236}">
                <a16:creationId xmlns:a16="http://schemas.microsoft.com/office/drawing/2014/main" id="{FE9FBF95-3638-FA4E-9516-F34D070E3F81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54">
            <a:extLst>
              <a:ext uri="{FF2B5EF4-FFF2-40B4-BE49-F238E27FC236}">
                <a16:creationId xmlns:a16="http://schemas.microsoft.com/office/drawing/2014/main" id="{6AF6F6F6-D5CE-DA4A-A994-DC14DB72C9F3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8" name="AutoShape 156">
            <a:extLst>
              <a:ext uri="{FF2B5EF4-FFF2-40B4-BE49-F238E27FC236}">
                <a16:creationId xmlns:a16="http://schemas.microsoft.com/office/drawing/2014/main" id="{99397523-2D4C-024F-BFE6-F152A4BDA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29" name="Freeform 157">
            <a:extLst>
              <a:ext uri="{FF2B5EF4-FFF2-40B4-BE49-F238E27FC236}">
                <a16:creationId xmlns:a16="http://schemas.microsoft.com/office/drawing/2014/main" id="{935F1553-B5D5-E940-95B3-3149E66975A6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58">
            <a:extLst>
              <a:ext uri="{FF2B5EF4-FFF2-40B4-BE49-F238E27FC236}">
                <a16:creationId xmlns:a16="http://schemas.microsoft.com/office/drawing/2014/main" id="{A7933D68-4E85-F546-A0AC-6A8BD20A6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31" name="AutoShape 159">
            <a:extLst>
              <a:ext uri="{FF2B5EF4-FFF2-40B4-BE49-F238E27FC236}">
                <a16:creationId xmlns:a16="http://schemas.microsoft.com/office/drawing/2014/main" id="{F1935342-0A42-1547-8E3B-B286091BA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32" name="Rectangle 160">
            <a:extLst>
              <a:ext uri="{FF2B5EF4-FFF2-40B4-BE49-F238E27FC236}">
                <a16:creationId xmlns:a16="http://schemas.microsoft.com/office/drawing/2014/main" id="{39E7CDC8-25F0-DB41-85AB-9E376A7B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33" name="AutoShape 161">
            <a:extLst>
              <a:ext uri="{FF2B5EF4-FFF2-40B4-BE49-F238E27FC236}">
                <a16:creationId xmlns:a16="http://schemas.microsoft.com/office/drawing/2014/main" id="{DE2FD24C-29F6-D142-B3DC-3BB79DAFB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34" name="Rectangle 162">
            <a:extLst>
              <a:ext uri="{FF2B5EF4-FFF2-40B4-BE49-F238E27FC236}">
                <a16:creationId xmlns:a16="http://schemas.microsoft.com/office/drawing/2014/main" id="{5B93E1BC-7DE6-B54A-B2E3-F0E876105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35" name="AutoShape 163">
            <a:extLst>
              <a:ext uri="{FF2B5EF4-FFF2-40B4-BE49-F238E27FC236}">
                <a16:creationId xmlns:a16="http://schemas.microsoft.com/office/drawing/2014/main" id="{6A656873-69D3-574C-85E4-069F793D4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5885" name="Group 164">
            <a:extLst>
              <a:ext uri="{FF2B5EF4-FFF2-40B4-BE49-F238E27FC236}">
                <a16:creationId xmlns:a16="http://schemas.microsoft.com/office/drawing/2014/main" id="{B04D98C5-70F4-734F-AF64-9AC11710DFD9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>
              <a:extLst>
                <a:ext uri="{FF2B5EF4-FFF2-40B4-BE49-F238E27FC236}">
                  <a16:creationId xmlns:a16="http://schemas.microsoft.com/office/drawing/2014/main" id="{0121B0C0-26F2-0E49-955D-728564DD9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838" name="Rectangle 166">
              <a:extLst>
                <a:ext uri="{FF2B5EF4-FFF2-40B4-BE49-F238E27FC236}">
                  <a16:creationId xmlns:a16="http://schemas.microsoft.com/office/drawing/2014/main" id="{9F767F12-A5C1-264D-BC82-F86D639E8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68839" name="AutoShape 167">
              <a:extLst>
                <a:ext uri="{FF2B5EF4-FFF2-40B4-BE49-F238E27FC236}">
                  <a16:creationId xmlns:a16="http://schemas.microsoft.com/office/drawing/2014/main" id="{094246FB-CD36-5747-A312-779B7C54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68840" name="Freeform 168">
            <a:extLst>
              <a:ext uri="{FF2B5EF4-FFF2-40B4-BE49-F238E27FC236}">
                <a16:creationId xmlns:a16="http://schemas.microsoft.com/office/drawing/2014/main" id="{C5E7FADC-2DF0-1048-93C3-E74423BBFBB7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69">
            <a:extLst>
              <a:ext uri="{FF2B5EF4-FFF2-40B4-BE49-F238E27FC236}">
                <a16:creationId xmlns:a16="http://schemas.microsoft.com/office/drawing/2014/main" id="{5C9A2D33-B2D4-D048-93E1-47F6734DE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42" name="Rectangle 170">
            <a:extLst>
              <a:ext uri="{FF2B5EF4-FFF2-40B4-BE49-F238E27FC236}">
                <a16:creationId xmlns:a16="http://schemas.microsoft.com/office/drawing/2014/main" id="{F364BA5E-8FFF-1449-B3EE-503FBCF1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604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</a:t>
            </a:r>
            <a:r>
              <a:rPr lang="ko-KR" altLang="en-US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1500 )</a:t>
            </a:r>
          </a:p>
        </p:txBody>
      </p:sp>
      <p:sp>
        <p:nvSpPr>
          <p:cNvPr id="668843" name="Rectangle 171">
            <a:extLst>
              <a:ext uri="{FF2B5EF4-FFF2-40B4-BE49-F238E27FC236}">
                <a16:creationId xmlns:a16="http://schemas.microsoft.com/office/drawing/2014/main" id="{4FB7CAA1-71BA-0D43-9D39-2925B3341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6334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(BC500)</a:t>
            </a:r>
          </a:p>
        </p:txBody>
      </p:sp>
      <p:sp>
        <p:nvSpPr>
          <p:cNvPr id="668844" name="Rectangle 172">
            <a:extLst>
              <a:ext uri="{FF2B5EF4-FFF2-40B4-BE49-F238E27FC236}">
                <a16:creationId xmlns:a16="http://schemas.microsoft.com/office/drawing/2014/main" id="{41C4EB96-65D4-7B40-B754-34F50F795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</a:t>
            </a:r>
            <a:r>
              <a:rPr lang="ko-KR" altLang="en-US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1000)</a:t>
            </a:r>
          </a:p>
        </p:txBody>
      </p:sp>
      <p:sp>
        <p:nvSpPr>
          <p:cNvPr id="668845" name="Line 173">
            <a:extLst>
              <a:ext uri="{FF2B5EF4-FFF2-40B4-BE49-F238E27FC236}">
                <a16:creationId xmlns:a16="http://schemas.microsoft.com/office/drawing/2014/main" id="{9C335205-474B-1E40-905A-B08529315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46" name="Line 174">
            <a:extLst>
              <a:ext uri="{FF2B5EF4-FFF2-40B4-BE49-F238E27FC236}">
                <a16:creationId xmlns:a16="http://schemas.microsoft.com/office/drawing/2014/main" id="{6347FB3A-F89A-CD4A-BE39-E9FB910BC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47" name="Line 175">
            <a:extLst>
              <a:ext uri="{FF2B5EF4-FFF2-40B4-BE49-F238E27FC236}">
                <a16:creationId xmlns:a16="http://schemas.microsoft.com/office/drawing/2014/main" id="{EF6995A7-4F6B-2446-8F29-4D5049FC6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48" name="Line 176">
            <a:extLst>
              <a:ext uri="{FF2B5EF4-FFF2-40B4-BE49-F238E27FC236}">
                <a16:creationId xmlns:a16="http://schemas.microsoft.com/office/drawing/2014/main" id="{BD2115FC-F7EF-C54E-B30B-D0279F4C6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49" name="Line 177">
            <a:extLst>
              <a:ext uri="{FF2B5EF4-FFF2-40B4-BE49-F238E27FC236}">
                <a16:creationId xmlns:a16="http://schemas.microsoft.com/office/drawing/2014/main" id="{1A03E3F4-DDBE-D745-9CCC-C43B3152A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0" name="Line 178">
            <a:extLst>
              <a:ext uri="{FF2B5EF4-FFF2-40B4-BE49-F238E27FC236}">
                <a16:creationId xmlns:a16="http://schemas.microsoft.com/office/drawing/2014/main" id="{A9E518B3-2B24-6E4F-A02E-F0A8813DD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1" name="Line 179">
            <a:extLst>
              <a:ext uri="{FF2B5EF4-FFF2-40B4-BE49-F238E27FC236}">
                <a16:creationId xmlns:a16="http://schemas.microsoft.com/office/drawing/2014/main" id="{5B0089A3-F07F-E148-8772-5D1CEC3C9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2" name="Line 180">
            <a:extLst>
              <a:ext uri="{FF2B5EF4-FFF2-40B4-BE49-F238E27FC236}">
                <a16:creationId xmlns:a16="http://schemas.microsoft.com/office/drawing/2014/main" id="{E9568417-2324-A244-9631-DB64C3B44B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3" name="Line 181">
            <a:extLst>
              <a:ext uri="{FF2B5EF4-FFF2-40B4-BE49-F238E27FC236}">
                <a16:creationId xmlns:a16="http://schemas.microsoft.com/office/drawing/2014/main" id="{8809985A-3D07-A343-A1BD-08373E3BA7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4" name="Line 182">
            <a:extLst>
              <a:ext uri="{FF2B5EF4-FFF2-40B4-BE49-F238E27FC236}">
                <a16:creationId xmlns:a16="http://schemas.microsoft.com/office/drawing/2014/main" id="{48B12B71-D8E8-BD40-A5F3-0ED1CA092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5" name="Line 183">
            <a:extLst>
              <a:ext uri="{FF2B5EF4-FFF2-40B4-BE49-F238E27FC236}">
                <a16:creationId xmlns:a16="http://schemas.microsoft.com/office/drawing/2014/main" id="{3640E18F-A113-1047-8826-3645BF5C0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6" name="Line 184">
            <a:extLst>
              <a:ext uri="{FF2B5EF4-FFF2-40B4-BE49-F238E27FC236}">
                <a16:creationId xmlns:a16="http://schemas.microsoft.com/office/drawing/2014/main" id="{4F3C5BF4-3644-F44D-BD18-13F0E9387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7" name="Rectangle 185">
            <a:extLst>
              <a:ext uri="{FF2B5EF4-FFF2-40B4-BE49-F238E27FC236}">
                <a16:creationId xmlns:a16="http://schemas.microsoft.com/office/drawing/2014/main" id="{F93EEED4-54A2-BE40-8D68-2E35A7386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32131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포로시대</a:t>
            </a:r>
          </a:p>
        </p:txBody>
      </p:sp>
      <p:sp>
        <p:nvSpPr>
          <p:cNvPr id="668858" name="Line 186">
            <a:extLst>
              <a:ext uri="{FF2B5EF4-FFF2-40B4-BE49-F238E27FC236}">
                <a16:creationId xmlns:a16="http://schemas.microsoft.com/office/drawing/2014/main" id="{31C188D1-F9E7-084C-B8E8-FA06E2CECA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59" name="Line 187">
            <a:extLst>
              <a:ext uri="{FF2B5EF4-FFF2-40B4-BE49-F238E27FC236}">
                <a16:creationId xmlns:a16="http://schemas.microsoft.com/office/drawing/2014/main" id="{7B4FA90B-9499-F448-9ED6-9BE73B6F8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0" name="Line 188">
            <a:extLst>
              <a:ext uri="{FF2B5EF4-FFF2-40B4-BE49-F238E27FC236}">
                <a16:creationId xmlns:a16="http://schemas.microsoft.com/office/drawing/2014/main" id="{622CA2D4-25A6-A640-B4F8-D400043AF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1" name="Rectangle 189">
            <a:extLst>
              <a:ext uri="{FF2B5EF4-FFF2-40B4-BE49-F238E27FC236}">
                <a16:creationId xmlns:a16="http://schemas.microsoft.com/office/drawing/2014/main" id="{B1E362C6-600C-3145-ADE6-C2972531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중간기</a:t>
            </a:r>
          </a:p>
        </p:txBody>
      </p:sp>
      <p:sp>
        <p:nvSpPr>
          <p:cNvPr id="668862" name="Line 190">
            <a:extLst>
              <a:ext uri="{FF2B5EF4-FFF2-40B4-BE49-F238E27FC236}">
                <a16:creationId xmlns:a16="http://schemas.microsoft.com/office/drawing/2014/main" id="{11671D6E-C996-DB47-9AEF-2F4ED5FA29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3" name="Line 191">
            <a:extLst>
              <a:ext uri="{FF2B5EF4-FFF2-40B4-BE49-F238E27FC236}">
                <a16:creationId xmlns:a16="http://schemas.microsoft.com/office/drawing/2014/main" id="{6774E7CD-B724-8D4F-A8C1-8585BEF665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4" name="Rectangle 192">
            <a:extLst>
              <a:ext uri="{FF2B5EF4-FFF2-40B4-BE49-F238E27FC236}">
                <a16:creationId xmlns:a16="http://schemas.microsoft.com/office/drawing/2014/main" id="{1D5ADE60-C165-844D-9F62-E4C3B2FD4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5" name="AutoShape 193">
            <a:extLst>
              <a:ext uri="{FF2B5EF4-FFF2-40B4-BE49-F238E27FC236}">
                <a16:creationId xmlns:a16="http://schemas.microsoft.com/office/drawing/2014/main" id="{7D169845-D639-B34D-B40C-D142D85C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6" name="Rectangle 194">
            <a:extLst>
              <a:ext uri="{FF2B5EF4-FFF2-40B4-BE49-F238E27FC236}">
                <a16:creationId xmlns:a16="http://schemas.microsoft.com/office/drawing/2014/main" id="{5323E61D-124D-234D-84EF-D61F048FA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6651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J(</a:t>
            </a:r>
            <a:r>
              <a:rPr lang="ko-KR" altLang="en-US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예수</a:t>
            </a:r>
            <a:r>
              <a:rPr lang="en-US" altLang="ko-KR" sz="12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668867" name="Line 195">
            <a:extLst>
              <a:ext uri="{FF2B5EF4-FFF2-40B4-BE49-F238E27FC236}">
                <a16:creationId xmlns:a16="http://schemas.microsoft.com/office/drawing/2014/main" id="{99EA85FF-3037-BB48-A150-7426F75A5A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8" name="Line 196">
            <a:extLst>
              <a:ext uri="{FF2B5EF4-FFF2-40B4-BE49-F238E27FC236}">
                <a16:creationId xmlns:a16="http://schemas.microsoft.com/office/drawing/2014/main" id="{572B42A5-A05A-8445-95B7-C01B6B6326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69" name="Line 197">
            <a:extLst>
              <a:ext uri="{FF2B5EF4-FFF2-40B4-BE49-F238E27FC236}">
                <a16:creationId xmlns:a16="http://schemas.microsoft.com/office/drawing/2014/main" id="{0B17771D-72BB-A846-9E1F-253FC247E3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0" name="Line 198">
            <a:extLst>
              <a:ext uri="{FF2B5EF4-FFF2-40B4-BE49-F238E27FC236}">
                <a16:creationId xmlns:a16="http://schemas.microsoft.com/office/drawing/2014/main" id="{5B0CDFEF-B191-3E48-A890-FD8A16C82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1" name="Line 199">
            <a:extLst>
              <a:ext uri="{FF2B5EF4-FFF2-40B4-BE49-F238E27FC236}">
                <a16:creationId xmlns:a16="http://schemas.microsoft.com/office/drawing/2014/main" id="{D8E563B2-5C4E-7643-B20B-14C9797FB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2" name="Line 200">
            <a:extLst>
              <a:ext uri="{FF2B5EF4-FFF2-40B4-BE49-F238E27FC236}">
                <a16:creationId xmlns:a16="http://schemas.microsoft.com/office/drawing/2014/main" id="{EC681ECB-4B25-194C-89CD-BC32731E9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3" name="AutoShape 201">
            <a:extLst>
              <a:ext uri="{FF2B5EF4-FFF2-40B4-BE49-F238E27FC236}">
                <a16:creationId xmlns:a16="http://schemas.microsoft.com/office/drawing/2014/main" id="{43C3998A-8A17-B44F-9E3E-69DCBACC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4" name="Rectangle 202">
            <a:extLst>
              <a:ext uri="{FF2B5EF4-FFF2-40B4-BE49-F238E27FC236}">
                <a16:creationId xmlns:a16="http://schemas.microsoft.com/office/drawing/2014/main" id="{AB70A47F-24EF-EB45-8DBF-B3FC266A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5" name="AutoShape 203">
            <a:extLst>
              <a:ext uri="{FF2B5EF4-FFF2-40B4-BE49-F238E27FC236}">
                <a16:creationId xmlns:a16="http://schemas.microsoft.com/office/drawing/2014/main" id="{D0903872-C824-0646-88AF-703D86C1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6" name="Rectangle 204">
            <a:extLst>
              <a:ext uri="{FF2B5EF4-FFF2-40B4-BE49-F238E27FC236}">
                <a16:creationId xmlns:a16="http://schemas.microsoft.com/office/drawing/2014/main" id="{D0ED4950-73F1-9449-ACFA-969CF2985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사사시대</a:t>
            </a:r>
          </a:p>
        </p:txBody>
      </p:sp>
      <p:sp>
        <p:nvSpPr>
          <p:cNvPr id="668877" name="Line 205">
            <a:extLst>
              <a:ext uri="{FF2B5EF4-FFF2-40B4-BE49-F238E27FC236}">
                <a16:creationId xmlns:a16="http://schemas.microsoft.com/office/drawing/2014/main" id="{5B2BABA4-9835-3F4A-B350-8788494F5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8" name="Line 206">
            <a:extLst>
              <a:ext uri="{FF2B5EF4-FFF2-40B4-BE49-F238E27FC236}">
                <a16:creationId xmlns:a16="http://schemas.microsoft.com/office/drawing/2014/main" id="{C8F7DB21-E539-B34C-862B-AC4D12FD2E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79" name="Rectangle 207">
            <a:extLst>
              <a:ext uri="{FF2B5EF4-FFF2-40B4-BE49-F238E27FC236}">
                <a16:creationId xmlns:a16="http://schemas.microsoft.com/office/drawing/2014/main" id="{A6CAD681-431F-8348-812E-E5B1FD7C6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왕정시대</a:t>
            </a:r>
          </a:p>
        </p:txBody>
      </p:sp>
      <p:sp>
        <p:nvSpPr>
          <p:cNvPr id="668880" name="Rectangle 208">
            <a:extLst>
              <a:ext uri="{FF2B5EF4-FFF2-40B4-BE49-F238E27FC236}">
                <a16:creationId xmlns:a16="http://schemas.microsoft.com/office/drawing/2014/main" id="{4905E532-F950-4144-9B5F-9D32EC8EE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1" name="AutoShape 209">
            <a:extLst>
              <a:ext uri="{FF2B5EF4-FFF2-40B4-BE49-F238E27FC236}">
                <a16:creationId xmlns:a16="http://schemas.microsoft.com/office/drawing/2014/main" id="{4FF2B380-1F23-1F4F-9553-99DEE0836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2" name="Rectangle 210">
            <a:extLst>
              <a:ext uri="{FF2B5EF4-FFF2-40B4-BE49-F238E27FC236}">
                <a16:creationId xmlns:a16="http://schemas.microsoft.com/office/drawing/2014/main" id="{A7A62E10-7AE4-AC47-B71B-4123BE84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668883" name="Line 211">
            <a:extLst>
              <a:ext uri="{FF2B5EF4-FFF2-40B4-BE49-F238E27FC236}">
                <a16:creationId xmlns:a16="http://schemas.microsoft.com/office/drawing/2014/main" id="{C3C3F753-EC0B-114B-A63D-6EB035095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4" name="Line 212">
            <a:extLst>
              <a:ext uri="{FF2B5EF4-FFF2-40B4-BE49-F238E27FC236}">
                <a16:creationId xmlns:a16="http://schemas.microsoft.com/office/drawing/2014/main" id="{A39A6FB3-B30B-C64B-9231-8ED6815CEB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5" name="Rectangle 213">
            <a:extLst>
              <a:ext uri="{FF2B5EF4-FFF2-40B4-BE49-F238E27FC236}">
                <a16:creationId xmlns:a16="http://schemas.microsoft.com/office/drawing/2014/main" id="{B9443805-B0B4-7440-93F7-70BE55A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6" name="AutoShape 214">
            <a:extLst>
              <a:ext uri="{FF2B5EF4-FFF2-40B4-BE49-F238E27FC236}">
                <a16:creationId xmlns:a16="http://schemas.microsoft.com/office/drawing/2014/main" id="{5EB85A1A-81FB-E446-A6B0-17E17BD51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7" name="Rectangle 215">
            <a:extLst>
              <a:ext uri="{FF2B5EF4-FFF2-40B4-BE49-F238E27FC236}">
                <a16:creationId xmlns:a16="http://schemas.microsoft.com/office/drawing/2014/main" id="{2BE438D9-31BE-9C47-AE15-D33829FAA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42576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668888" name="Line 216">
            <a:extLst>
              <a:ext uri="{FF2B5EF4-FFF2-40B4-BE49-F238E27FC236}">
                <a16:creationId xmlns:a16="http://schemas.microsoft.com/office/drawing/2014/main" id="{AD5D77B7-E700-D04E-80BB-E3DF1CC659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89" name="Line 217">
            <a:extLst>
              <a:ext uri="{FF2B5EF4-FFF2-40B4-BE49-F238E27FC236}">
                <a16:creationId xmlns:a16="http://schemas.microsoft.com/office/drawing/2014/main" id="{0862DFBB-82D2-BE4C-9200-E27AA949A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0" name="Line 218">
            <a:extLst>
              <a:ext uri="{FF2B5EF4-FFF2-40B4-BE49-F238E27FC236}">
                <a16:creationId xmlns:a16="http://schemas.microsoft.com/office/drawing/2014/main" id="{4E0D50EB-8E05-0244-818C-927A197E9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1" name="Line 219">
            <a:extLst>
              <a:ext uri="{FF2B5EF4-FFF2-40B4-BE49-F238E27FC236}">
                <a16:creationId xmlns:a16="http://schemas.microsoft.com/office/drawing/2014/main" id="{8D844D67-C685-6643-BCE5-42610C08D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2" name="Line 220">
            <a:extLst>
              <a:ext uri="{FF2B5EF4-FFF2-40B4-BE49-F238E27FC236}">
                <a16:creationId xmlns:a16="http://schemas.microsoft.com/office/drawing/2014/main" id="{FB43A3A3-F4BE-0A4C-8390-7D3112F6DB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3" name="Line 221">
            <a:extLst>
              <a:ext uri="{FF2B5EF4-FFF2-40B4-BE49-F238E27FC236}">
                <a16:creationId xmlns:a16="http://schemas.microsoft.com/office/drawing/2014/main" id="{65AEC294-2D36-5A4C-A5C4-590B13920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4" name="Line 222">
            <a:extLst>
              <a:ext uri="{FF2B5EF4-FFF2-40B4-BE49-F238E27FC236}">
                <a16:creationId xmlns:a16="http://schemas.microsoft.com/office/drawing/2014/main" id="{B58B048A-05B1-B94A-8E6F-1D25B61FC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6" name="Rectangle 224">
            <a:extLst>
              <a:ext uri="{FF2B5EF4-FFF2-40B4-BE49-F238E27FC236}">
                <a16:creationId xmlns:a16="http://schemas.microsoft.com/office/drawing/2014/main" id="{F4213F14-95D4-4146-9D68-ACAA015C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(BC</a:t>
            </a:r>
            <a:r>
              <a:rPr lang="ko-KR" altLang="en-US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1000" b="1">
                <a:solidFill>
                  <a:srgbClr val="FFFF00"/>
                </a:solidFill>
                <a:effectLst/>
                <a:latin typeface="Times" charset="0"/>
                <a:ea typeface="굴림" charset="0"/>
                <a:cs typeface="굴림" charset="0"/>
              </a:rPr>
              <a:t>2000)</a:t>
            </a:r>
          </a:p>
        </p:txBody>
      </p:sp>
      <p:sp>
        <p:nvSpPr>
          <p:cNvPr id="668897" name="Rectangle 225">
            <a:extLst>
              <a:ext uri="{FF2B5EF4-FFF2-40B4-BE49-F238E27FC236}">
                <a16:creationId xmlns:a16="http://schemas.microsoft.com/office/drawing/2014/main" id="{0BF79823-D800-B949-B3B2-3A222B5A9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8" name="Rectangle 226">
            <a:extLst>
              <a:ext uri="{FF2B5EF4-FFF2-40B4-BE49-F238E27FC236}">
                <a16:creationId xmlns:a16="http://schemas.microsoft.com/office/drawing/2014/main" id="{1635E8CC-A2ED-194D-8A2C-395E1F847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899" name="Rectangle 227">
            <a:extLst>
              <a:ext uri="{FF2B5EF4-FFF2-40B4-BE49-F238E27FC236}">
                <a16:creationId xmlns:a16="http://schemas.microsoft.com/office/drawing/2014/main" id="{5E9C7829-A4D1-FA49-87D9-97BF9EED9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0" name="Freeform 228">
            <a:extLst>
              <a:ext uri="{FF2B5EF4-FFF2-40B4-BE49-F238E27FC236}">
                <a16:creationId xmlns:a16="http://schemas.microsoft.com/office/drawing/2014/main" id="{0CCB83FC-4A8E-1F4E-B440-FBD035AC05D8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1" name="Rectangle 229">
            <a:extLst>
              <a:ext uri="{FF2B5EF4-FFF2-40B4-BE49-F238E27FC236}">
                <a16:creationId xmlns:a16="http://schemas.microsoft.com/office/drawing/2014/main" id="{0FD01FC9-2BE5-1A41-8ADB-25E17BE94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2" name="Freeform 230">
            <a:extLst>
              <a:ext uri="{FF2B5EF4-FFF2-40B4-BE49-F238E27FC236}">
                <a16:creationId xmlns:a16="http://schemas.microsoft.com/office/drawing/2014/main" id="{55F1D87B-F295-744B-AE81-C0C552EAACAB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903" name="AutoShape 231">
            <a:extLst>
              <a:ext uri="{FF2B5EF4-FFF2-40B4-BE49-F238E27FC236}">
                <a16:creationId xmlns:a16="http://schemas.microsoft.com/office/drawing/2014/main" id="{A637A625-A3CD-B04D-832B-66E80899B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4" name="Rectangle 232">
            <a:extLst>
              <a:ext uri="{FF2B5EF4-FFF2-40B4-BE49-F238E27FC236}">
                <a16:creationId xmlns:a16="http://schemas.microsoft.com/office/drawing/2014/main" id="{59E570DB-9477-A34D-839F-024DE48D2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5" name="Rectangle 233">
            <a:extLst>
              <a:ext uri="{FF2B5EF4-FFF2-40B4-BE49-F238E27FC236}">
                <a16:creationId xmlns:a16="http://schemas.microsoft.com/office/drawing/2014/main" id="{EA570C16-2E69-8442-9C60-80ACC191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6" name="AutoShape 234">
            <a:extLst>
              <a:ext uri="{FF2B5EF4-FFF2-40B4-BE49-F238E27FC236}">
                <a16:creationId xmlns:a16="http://schemas.microsoft.com/office/drawing/2014/main" id="{867A0C93-D932-7640-B1AF-2978EED0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7" name="Line 235">
            <a:extLst>
              <a:ext uri="{FF2B5EF4-FFF2-40B4-BE49-F238E27FC236}">
                <a16:creationId xmlns:a16="http://schemas.microsoft.com/office/drawing/2014/main" id="{EB696D1F-26CF-C343-B63F-E7840CFE4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8" name="Line 236">
            <a:extLst>
              <a:ext uri="{FF2B5EF4-FFF2-40B4-BE49-F238E27FC236}">
                <a16:creationId xmlns:a16="http://schemas.microsoft.com/office/drawing/2014/main" id="{E8EA50B9-2A0C-0841-A89A-6C04F0801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09" name="Rectangle 237">
            <a:extLst>
              <a:ext uri="{FF2B5EF4-FFF2-40B4-BE49-F238E27FC236}">
                <a16:creationId xmlns:a16="http://schemas.microsoft.com/office/drawing/2014/main" id="{B0408C7E-5475-8443-AA20-B70EC00C7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290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668910" name="Rectangle 238">
            <a:extLst>
              <a:ext uri="{FF2B5EF4-FFF2-40B4-BE49-F238E27FC236}">
                <a16:creationId xmlns:a16="http://schemas.microsoft.com/office/drawing/2014/main" id="{4F665295-2EE9-3645-A197-F0CDE1B1D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3665538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노예</a:t>
            </a:r>
            <a:endParaRPr lang="en-US" altLang="ko-KR" sz="900" b="1">
              <a:solidFill>
                <a:srgbClr val="000000"/>
              </a:solidFill>
              <a:effectLst/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668911" name="Rectangle 239">
            <a:extLst>
              <a:ext uri="{FF2B5EF4-FFF2-40B4-BE49-F238E27FC236}">
                <a16:creationId xmlns:a16="http://schemas.microsoft.com/office/drawing/2014/main" id="{E78752B8-1125-F74A-87BC-4A62A4757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 b="1">
                <a:solidFill>
                  <a:srgbClr val="000000"/>
                </a:solidFill>
                <a:effectLst/>
                <a:latin typeface="Helvetica" charset="0"/>
                <a:ea typeface="굴림" charset="0"/>
                <a:cs typeface="굴림" charset="0"/>
              </a:rPr>
              <a:t>430</a:t>
            </a:r>
          </a:p>
        </p:txBody>
      </p:sp>
      <p:sp>
        <p:nvSpPr>
          <p:cNvPr id="668913" name="Text Box 241">
            <a:extLst>
              <a:ext uri="{FF2B5EF4-FFF2-40B4-BE49-F238E27FC236}">
                <a16:creationId xmlns:a16="http://schemas.microsoft.com/office/drawing/2014/main" id="{C693D9D1-65B9-D247-9DCA-FCE8C4B3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ko-KR" altLang="en-US" sz="1000" u="sng">
              <a:solidFill>
                <a:srgbClr val="000000"/>
              </a:solidFill>
              <a:effectLst/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668914" name="Text Box 242">
            <a:extLst>
              <a:ext uri="{FF2B5EF4-FFF2-40B4-BE49-F238E27FC236}">
                <a16:creationId xmlns:a16="http://schemas.microsoft.com/office/drawing/2014/main" id="{61F6F35D-4CCF-E446-9A30-883BDCC63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1:1 - </a:t>
            </a: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출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1:6</a:t>
            </a:r>
            <a:endParaRPr lang="en-US" altLang="ko-KR" sz="800" b="1" u="sng">
              <a:solidFill>
                <a:srgbClr val="000000"/>
              </a:solidFill>
              <a:effectLst/>
              <a:latin typeface="Geneva" charset="0"/>
              <a:ea typeface="굴림" charset="0"/>
              <a:cs typeface="굴림" charset="0"/>
            </a:endParaRPr>
          </a:p>
        </p:txBody>
      </p:sp>
      <p:sp>
        <p:nvSpPr>
          <p:cNvPr id="668915" name="AutoShape 243">
            <a:extLst>
              <a:ext uri="{FF2B5EF4-FFF2-40B4-BE49-F238E27FC236}">
                <a16:creationId xmlns:a16="http://schemas.microsoft.com/office/drawing/2014/main" id="{97E4011C-F8E8-3747-B69F-A6B81470EAE4}"/>
              </a:ext>
            </a:extLst>
          </p:cNvPr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68916" name="Text Box 244">
            <a:extLst>
              <a:ext uri="{FF2B5EF4-FFF2-40B4-BE49-F238E27FC236}">
                <a16:creationId xmlns:a16="http://schemas.microsoft.com/office/drawing/2014/main" id="{F182A51A-FA0A-A743-BD5C-0ABCE23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68921" name="Rectangle 249">
            <a:extLst>
              <a:ext uri="{FF2B5EF4-FFF2-40B4-BE49-F238E27FC236}">
                <a16:creationId xmlns:a16="http://schemas.microsoft.com/office/drawing/2014/main" id="{8120DA72-8F98-C24A-9538-311F0BACE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62</a:t>
            </a:r>
          </a:p>
        </p:txBody>
      </p:sp>
      <p:sp>
        <p:nvSpPr>
          <p:cNvPr id="668922" name="Text Box 250">
            <a:extLst>
              <a:ext uri="{FF2B5EF4-FFF2-40B4-BE49-F238E27FC236}">
                <a16:creationId xmlns:a16="http://schemas.microsoft.com/office/drawing/2014/main" id="{10EF2FD2-81BB-884D-9AE5-39984EC17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24-25</a:t>
            </a:r>
          </a:p>
        </p:txBody>
      </p:sp>
      <p:grpSp>
        <p:nvGrpSpPr>
          <p:cNvPr id="75963" name="Group 252">
            <a:extLst>
              <a:ext uri="{FF2B5EF4-FFF2-40B4-BE49-F238E27FC236}">
                <a16:creationId xmlns:a16="http://schemas.microsoft.com/office/drawing/2014/main" id="{A883BBAB-B55A-0548-8540-37962C31F05E}"/>
              </a:ext>
            </a:extLst>
          </p:cNvPr>
          <p:cNvGrpSpPr>
            <a:grpSpLocks/>
          </p:cNvGrpSpPr>
          <p:nvPr/>
        </p:nvGrpSpPr>
        <p:grpSpPr bwMode="auto">
          <a:xfrm>
            <a:off x="5221289" y="1408113"/>
            <a:ext cx="2760663" cy="4195763"/>
            <a:chOff x="3289" y="887"/>
            <a:chExt cx="1739" cy="2643"/>
          </a:xfrm>
        </p:grpSpPr>
        <p:grpSp>
          <p:nvGrpSpPr>
            <p:cNvPr id="75965" name="Group 253">
              <a:extLst>
                <a:ext uri="{FF2B5EF4-FFF2-40B4-BE49-F238E27FC236}">
                  <a16:creationId xmlns:a16="http://schemas.microsoft.com/office/drawing/2014/main" id="{DC2FBA5E-088C-C24D-A629-64C65BA5DA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21"/>
              <a:ext cx="247" cy="260"/>
              <a:chOff x="1609" y="1232"/>
              <a:chExt cx="247" cy="260"/>
            </a:xfrm>
          </p:grpSpPr>
          <p:grpSp>
            <p:nvGrpSpPr>
              <p:cNvPr id="76005" name="Group 254">
                <a:extLst>
                  <a:ext uri="{FF2B5EF4-FFF2-40B4-BE49-F238E27FC236}">
                    <a16:creationId xmlns:a16="http://schemas.microsoft.com/office/drawing/2014/main" id="{A669D685-ED2D-EB46-9563-CD4144BFCE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6013" name="Group 256">
                  <a:extLst>
                    <a:ext uri="{FF2B5EF4-FFF2-40B4-BE49-F238E27FC236}">
                      <a16:creationId xmlns:a16="http://schemas.microsoft.com/office/drawing/2014/main" id="{76B26DE9-B471-7341-AD1C-29FF796C5C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29" name="Freeform 257" descr="Cork">
                    <a:extLst>
                      <a:ext uri="{FF2B5EF4-FFF2-40B4-BE49-F238E27FC236}">
                        <a16:creationId xmlns:a16="http://schemas.microsoft.com/office/drawing/2014/main" id="{7371EF06-C4BE-3844-B142-0602F3854F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30" name="Freeform 258" descr="Cork">
                    <a:extLst>
                      <a:ext uri="{FF2B5EF4-FFF2-40B4-BE49-F238E27FC236}">
                        <a16:creationId xmlns:a16="http://schemas.microsoft.com/office/drawing/2014/main" id="{3BCE72E0-8BF7-8345-9418-190CC62C30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32" name="Freeform 260">
                  <a:extLst>
                    <a:ext uri="{FF2B5EF4-FFF2-40B4-BE49-F238E27FC236}">
                      <a16:creationId xmlns:a16="http://schemas.microsoft.com/office/drawing/2014/main" id="{596045FB-459D-1D4C-B22C-6F62A3A57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3" name="Freeform 261">
                  <a:extLst>
                    <a:ext uri="{FF2B5EF4-FFF2-40B4-BE49-F238E27FC236}">
                      <a16:creationId xmlns:a16="http://schemas.microsoft.com/office/drawing/2014/main" id="{0F5C5F49-A598-D24C-BB8F-36588A585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4" name="Freeform 262">
                  <a:extLst>
                    <a:ext uri="{FF2B5EF4-FFF2-40B4-BE49-F238E27FC236}">
                      <a16:creationId xmlns:a16="http://schemas.microsoft.com/office/drawing/2014/main" id="{3E0EAD7B-97F4-F541-A1C5-C434FA655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5" name="Freeform 263">
                  <a:extLst>
                    <a:ext uri="{FF2B5EF4-FFF2-40B4-BE49-F238E27FC236}">
                      <a16:creationId xmlns:a16="http://schemas.microsoft.com/office/drawing/2014/main" id="{AC7857D2-3AAA-FB4C-A9BB-8CA671DBDC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6" name="Freeform 264">
                  <a:extLst>
                    <a:ext uri="{FF2B5EF4-FFF2-40B4-BE49-F238E27FC236}">
                      <a16:creationId xmlns:a16="http://schemas.microsoft.com/office/drawing/2014/main" id="{0FBD5713-692A-104F-BCA6-131EAE9FEF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37" name="Rectangle 265">
                <a:extLst>
                  <a:ext uri="{FF2B5EF4-FFF2-40B4-BE49-F238E27FC236}">
                    <a16:creationId xmlns:a16="http://schemas.microsoft.com/office/drawing/2014/main" id="{6A24AD3F-6D38-BC4F-A16D-E6955067B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1600" i="1">
                  <a:solidFill>
                    <a:schemeClr val="bg2"/>
                  </a:solidFill>
                  <a:effectLst/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75966" name="Group 266">
              <a:extLst>
                <a:ext uri="{FF2B5EF4-FFF2-40B4-BE49-F238E27FC236}">
                  <a16:creationId xmlns:a16="http://schemas.microsoft.com/office/drawing/2014/main" id="{DA7DE05C-7798-EB4A-95F3-41FC795EE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75993" name="Group 267">
                <a:extLst>
                  <a:ext uri="{FF2B5EF4-FFF2-40B4-BE49-F238E27FC236}">
                    <a16:creationId xmlns:a16="http://schemas.microsoft.com/office/drawing/2014/main" id="{694F685E-FE45-554A-9B05-0AB5665A83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6001" name="Group 269">
                  <a:extLst>
                    <a:ext uri="{FF2B5EF4-FFF2-40B4-BE49-F238E27FC236}">
                      <a16:creationId xmlns:a16="http://schemas.microsoft.com/office/drawing/2014/main" id="{B00B131A-0CD9-424F-969D-45BAC2C548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42" name="Freeform 270" descr="Cork">
                    <a:extLst>
                      <a:ext uri="{FF2B5EF4-FFF2-40B4-BE49-F238E27FC236}">
                        <a16:creationId xmlns:a16="http://schemas.microsoft.com/office/drawing/2014/main" id="{671CDAAE-462E-194A-B916-69C7F8116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43" name="Freeform 271" descr="Cork">
                    <a:extLst>
                      <a:ext uri="{FF2B5EF4-FFF2-40B4-BE49-F238E27FC236}">
                        <a16:creationId xmlns:a16="http://schemas.microsoft.com/office/drawing/2014/main" id="{40356CA9-B837-0E4D-9475-6409805B9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45" name="Freeform 273">
                  <a:extLst>
                    <a:ext uri="{FF2B5EF4-FFF2-40B4-BE49-F238E27FC236}">
                      <a16:creationId xmlns:a16="http://schemas.microsoft.com/office/drawing/2014/main" id="{1741733C-7D4F-7D4D-B530-6ECF938691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274">
                  <a:extLst>
                    <a:ext uri="{FF2B5EF4-FFF2-40B4-BE49-F238E27FC236}">
                      <a16:creationId xmlns:a16="http://schemas.microsoft.com/office/drawing/2014/main" id="{E1DCCBB4-B6A1-0845-9C43-035BA0B35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275">
                  <a:extLst>
                    <a:ext uri="{FF2B5EF4-FFF2-40B4-BE49-F238E27FC236}">
                      <a16:creationId xmlns:a16="http://schemas.microsoft.com/office/drawing/2014/main" id="{35E49C65-D5A9-D248-BE50-FFAC6EB74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276">
                  <a:extLst>
                    <a:ext uri="{FF2B5EF4-FFF2-40B4-BE49-F238E27FC236}">
                      <a16:creationId xmlns:a16="http://schemas.microsoft.com/office/drawing/2014/main" id="{A1C687E6-1164-4045-B05F-21763FECB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277">
                  <a:extLst>
                    <a:ext uri="{FF2B5EF4-FFF2-40B4-BE49-F238E27FC236}">
                      <a16:creationId xmlns:a16="http://schemas.microsoft.com/office/drawing/2014/main" id="{27AFEA04-0499-4548-A35D-6FF651598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278">
                <a:extLst>
                  <a:ext uri="{FF2B5EF4-FFF2-40B4-BE49-F238E27FC236}">
                    <a16:creationId xmlns:a16="http://schemas.microsoft.com/office/drawing/2014/main" id="{80F0CC35-B1B9-9545-9F3E-A77437C16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sz="1600" b="1" i="1">
                    <a:solidFill>
                      <a:schemeClr val="bg2"/>
                    </a:solidFill>
                    <a:effectLst/>
                    <a:latin typeface="Kosher-Normal" charset="0"/>
                    <a:ea typeface="굴림" charset="0"/>
                    <a:cs typeface="굴림" charset="0"/>
                  </a:rPr>
                  <a:t>LC</a:t>
                </a:r>
                <a:endParaRPr lang="en-US" altLang="ko-KR" sz="1600" i="1">
                  <a:solidFill>
                    <a:schemeClr val="bg2"/>
                  </a:solidFill>
                  <a:effectLst/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75967" name="Group 279">
              <a:extLst>
                <a:ext uri="{FF2B5EF4-FFF2-40B4-BE49-F238E27FC236}">
                  <a16:creationId xmlns:a16="http://schemas.microsoft.com/office/drawing/2014/main" id="{F8FFC90D-97AE-C145-8217-047FDC9A3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75981" name="Group 280">
                <a:extLst>
                  <a:ext uri="{FF2B5EF4-FFF2-40B4-BE49-F238E27FC236}">
                    <a16:creationId xmlns:a16="http://schemas.microsoft.com/office/drawing/2014/main" id="{FC046EC1-15E5-924A-931A-D60BA937DB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5989" name="Group 282">
                  <a:extLst>
                    <a:ext uri="{FF2B5EF4-FFF2-40B4-BE49-F238E27FC236}">
                      <a16:creationId xmlns:a16="http://schemas.microsoft.com/office/drawing/2014/main" id="{E884EFBE-CECE-A943-A1E4-71EF04230D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55" name="Freeform 283" descr="Cork">
                    <a:extLst>
                      <a:ext uri="{FF2B5EF4-FFF2-40B4-BE49-F238E27FC236}">
                        <a16:creationId xmlns:a16="http://schemas.microsoft.com/office/drawing/2014/main" id="{A2988F59-7D83-C94E-9883-433675CFB4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56" name="Freeform 284" descr="Cork">
                    <a:extLst>
                      <a:ext uri="{FF2B5EF4-FFF2-40B4-BE49-F238E27FC236}">
                        <a16:creationId xmlns:a16="http://schemas.microsoft.com/office/drawing/2014/main" id="{D6802FBA-B520-484D-BFAC-6CB191C0F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58" name="Freeform 286">
                  <a:extLst>
                    <a:ext uri="{FF2B5EF4-FFF2-40B4-BE49-F238E27FC236}">
                      <a16:creationId xmlns:a16="http://schemas.microsoft.com/office/drawing/2014/main" id="{1050162E-61C2-1E45-8CDE-2DE1B4DB1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287">
                  <a:extLst>
                    <a:ext uri="{FF2B5EF4-FFF2-40B4-BE49-F238E27FC236}">
                      <a16:creationId xmlns:a16="http://schemas.microsoft.com/office/drawing/2014/main" id="{5011A9CF-054B-D64B-96CC-CD0E34A5C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288">
                  <a:extLst>
                    <a:ext uri="{FF2B5EF4-FFF2-40B4-BE49-F238E27FC236}">
                      <a16:creationId xmlns:a16="http://schemas.microsoft.com/office/drawing/2014/main" id="{F0D82DFE-FDFC-2641-A5C9-3D0E7953A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289">
                  <a:extLst>
                    <a:ext uri="{FF2B5EF4-FFF2-40B4-BE49-F238E27FC236}">
                      <a16:creationId xmlns:a16="http://schemas.microsoft.com/office/drawing/2014/main" id="{4C32921F-ED80-D44B-A74E-70C3DEB21F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290">
                  <a:extLst>
                    <a:ext uri="{FF2B5EF4-FFF2-40B4-BE49-F238E27FC236}">
                      <a16:creationId xmlns:a16="http://schemas.microsoft.com/office/drawing/2014/main" id="{159935D2-D9EB-4C45-B458-9CCA03873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291">
                <a:extLst>
                  <a:ext uri="{FF2B5EF4-FFF2-40B4-BE49-F238E27FC236}">
                    <a16:creationId xmlns:a16="http://schemas.microsoft.com/office/drawing/2014/main" id="{8E393458-43CC-9D4B-ACB2-6B69B1675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1600" i="1">
                  <a:solidFill>
                    <a:schemeClr val="bg2"/>
                  </a:solidFill>
                  <a:effectLst/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75968" name="Group 292">
              <a:extLst>
                <a:ext uri="{FF2B5EF4-FFF2-40B4-BE49-F238E27FC236}">
                  <a16:creationId xmlns:a16="http://schemas.microsoft.com/office/drawing/2014/main" id="{4AD343BD-1062-2E46-AB7A-6922DFE87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75969" name="Group 293">
                <a:extLst>
                  <a:ext uri="{FF2B5EF4-FFF2-40B4-BE49-F238E27FC236}">
                    <a16:creationId xmlns:a16="http://schemas.microsoft.com/office/drawing/2014/main" id="{296C1A99-308F-C541-AB8F-52E945DF7F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75977" name="Group 295">
                  <a:extLst>
                    <a:ext uri="{FF2B5EF4-FFF2-40B4-BE49-F238E27FC236}">
                      <a16:creationId xmlns:a16="http://schemas.microsoft.com/office/drawing/2014/main" id="{6FD2E177-FBBC-7649-830F-AFE9A5F9A1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668968" name="Freeform 296" descr="Cork">
                    <a:extLst>
                      <a:ext uri="{FF2B5EF4-FFF2-40B4-BE49-F238E27FC236}">
                        <a16:creationId xmlns:a16="http://schemas.microsoft.com/office/drawing/2014/main" id="{B11E7D07-332A-D549-B16A-54D9900C3C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8969" name="Freeform 297" descr="Cork">
                    <a:extLst>
                      <a:ext uri="{FF2B5EF4-FFF2-40B4-BE49-F238E27FC236}">
                        <a16:creationId xmlns:a16="http://schemas.microsoft.com/office/drawing/2014/main" id="{BE71319A-34FF-D74B-9D62-4D9A3EEDD7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8971" name="Freeform 299">
                  <a:extLst>
                    <a:ext uri="{FF2B5EF4-FFF2-40B4-BE49-F238E27FC236}">
                      <a16:creationId xmlns:a16="http://schemas.microsoft.com/office/drawing/2014/main" id="{2A7620F8-1359-CD41-9CC0-82E2FEB35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300">
                  <a:extLst>
                    <a:ext uri="{FF2B5EF4-FFF2-40B4-BE49-F238E27FC236}">
                      <a16:creationId xmlns:a16="http://schemas.microsoft.com/office/drawing/2014/main" id="{F45276AC-868A-F546-90F7-7488B0B9C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301">
                  <a:extLst>
                    <a:ext uri="{FF2B5EF4-FFF2-40B4-BE49-F238E27FC236}">
                      <a16:creationId xmlns:a16="http://schemas.microsoft.com/office/drawing/2014/main" id="{7179E7C3-9047-8144-8C03-D0CEFFD62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302">
                  <a:extLst>
                    <a:ext uri="{FF2B5EF4-FFF2-40B4-BE49-F238E27FC236}">
                      <a16:creationId xmlns:a16="http://schemas.microsoft.com/office/drawing/2014/main" id="{6EDFF477-398A-1744-8746-0B308913D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303">
                  <a:extLst>
                    <a:ext uri="{FF2B5EF4-FFF2-40B4-BE49-F238E27FC236}">
                      <a16:creationId xmlns:a16="http://schemas.microsoft.com/office/drawing/2014/main" id="{3D85343A-ED63-D24E-A84C-8C5C8CD24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304">
                <a:extLst>
                  <a:ext uri="{FF2B5EF4-FFF2-40B4-BE49-F238E27FC236}">
                    <a16:creationId xmlns:a16="http://schemas.microsoft.com/office/drawing/2014/main" id="{47803725-971D-AE41-BD08-BDBC847A6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1600" i="1">
                  <a:solidFill>
                    <a:schemeClr val="bg2"/>
                  </a:solidFill>
                  <a:effectLst/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668977" name="Rectangle 305">
            <a:extLst>
              <a:ext uri="{FF2B5EF4-FFF2-40B4-BE49-F238E27FC236}">
                <a16:creationId xmlns:a16="http://schemas.microsoft.com/office/drawing/2014/main" id="{85AEEAA7-1A19-6745-B801-249B2BDB0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2341563"/>
            <a:ext cx="2990850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창 </a:t>
            </a:r>
            <a:r>
              <a:rPr lang="en-US" altLang="ko-KR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>
                <a:solidFill>
                  <a:srgbClr val="FAFD00"/>
                </a:solidFill>
                <a:effectLst/>
                <a:latin typeface="Times" charset="0"/>
                <a:ea typeface="굴림" charset="0"/>
                <a:cs typeface="굴림" charset="0"/>
              </a:rPr>
              <a:t>중 예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>
            <a:extLst>
              <a:ext uri="{FF2B5EF4-FFF2-40B4-BE49-F238E27FC236}">
                <a16:creationId xmlns:a16="http://schemas.microsoft.com/office/drawing/2014/main" id="{04D2BF87-F50C-4C4D-9BC1-320C82AA7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74760" name="Group 8">
            <a:extLst>
              <a:ext uri="{FF2B5EF4-FFF2-40B4-BE49-F238E27FC236}">
                <a16:creationId xmlns:a16="http://schemas.microsoft.com/office/drawing/2014/main" id="{98D62952-801E-E745-894A-2F0E0BB9F0AA}"/>
              </a:ext>
            </a:extLst>
          </p:cNvPr>
          <p:cNvGrpSpPr>
            <a:grpSpLocks/>
          </p:cNvGrpSpPr>
          <p:nvPr/>
        </p:nvGrpSpPr>
        <p:grpSpPr bwMode="auto">
          <a:xfrm>
            <a:off x="1260475" y="962025"/>
            <a:ext cx="8013700" cy="5775325"/>
            <a:chOff x="794" y="606"/>
            <a:chExt cx="5048" cy="3638"/>
          </a:xfrm>
        </p:grpSpPr>
        <p:sp>
          <p:nvSpPr>
            <p:cNvPr id="74755" name="Rectangle 3">
              <a:extLst>
                <a:ext uri="{FF2B5EF4-FFF2-40B4-BE49-F238E27FC236}">
                  <a16:creationId xmlns:a16="http://schemas.microsoft.com/office/drawing/2014/main" id="{1B80C773-8B3C-164B-A586-CFD1DA53E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606"/>
              <a:ext cx="4306" cy="1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6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아요</a:t>
              </a:r>
              <a:r>
                <a:rPr lang="ko-KR" altLang="en-US" sz="36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기</a:t>
              </a:r>
              <a:r>
                <a:rPr lang="ko-KR" altLang="en-US" sz="20000">
                  <a:solidFill>
                    <a:srgbClr val="00FF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모</a:t>
              </a:r>
              <a:r>
                <a:rPr lang="ko-KR" altLang="en-US" sz="9600">
                  <a:solidFill>
                    <a:srgbClr val="FAFD00"/>
                  </a:solidFill>
                  <a:effectLst/>
                  <a:latin typeface="Times" charset="0"/>
                  <a:ea typeface="HY크리스탈M" charset="0"/>
                  <a:cs typeface="HY크리스탈M" charset="0"/>
                </a:rPr>
                <a:t>여</a:t>
              </a:r>
            </a:p>
          </p:txBody>
        </p:sp>
        <p:sp>
          <p:nvSpPr>
            <p:cNvPr id="74757" name="Rectangle 5">
              <a:extLst>
                <a:ext uri="{FF2B5EF4-FFF2-40B4-BE49-F238E27FC236}">
                  <a16:creationId xmlns:a16="http://schemas.microsoft.com/office/drawing/2014/main" id="{A71FA94F-93B3-7B48-BB13-C4407436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7200">
                  <a:solidFill>
                    <a:srgbClr val="D83104"/>
                  </a:solidFill>
                  <a:effectLst/>
                  <a:latin typeface="Times" charset="0"/>
                  <a:ea typeface="굴림" charset="0"/>
                  <a:cs typeface="굴림" charset="0"/>
                </a:rPr>
                <a:t>?</a:t>
              </a:r>
            </a:p>
          </p:txBody>
        </p:sp>
      </p:grpSp>
      <p:sp>
        <p:nvSpPr>
          <p:cNvPr id="74758" name="Rectangle 6">
            <a:extLst>
              <a:ext uri="{FF2B5EF4-FFF2-40B4-BE49-F238E27FC236}">
                <a16:creationId xmlns:a16="http://schemas.microsoft.com/office/drawing/2014/main" id="{5D3CC0D7-1561-EE45-ABE0-579BC34A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4759" name="Line 7">
            <a:extLst>
              <a:ext uri="{FF2B5EF4-FFF2-40B4-BE49-F238E27FC236}">
                <a16:creationId xmlns:a16="http://schemas.microsoft.com/office/drawing/2014/main" id="{B3819B44-846F-DA49-A9F2-1B93B7C77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4762" name="Text Box 10">
            <a:extLst>
              <a:ext uri="{FF2B5EF4-FFF2-40B4-BE49-F238E27FC236}">
                <a16:creationId xmlns:a16="http://schemas.microsoft.com/office/drawing/2014/main" id="{5C07794A-BE32-2043-A813-8269FD16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4767" name="Rectangle 15">
            <a:extLst>
              <a:ext uri="{FF2B5EF4-FFF2-40B4-BE49-F238E27FC236}">
                <a16:creationId xmlns:a16="http://schemas.microsoft.com/office/drawing/2014/main" id="{9195D815-ED66-904F-B9B6-7A099F89C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63</a:t>
            </a:r>
          </a:p>
        </p:txBody>
      </p:sp>
      <p:sp>
        <p:nvSpPr>
          <p:cNvPr id="74768" name="Rectangle 16">
            <a:extLst>
              <a:ext uri="{FF2B5EF4-FFF2-40B4-BE49-F238E27FC236}">
                <a16:creationId xmlns:a16="http://schemas.microsoft.com/office/drawing/2014/main" id="{6982DCB5-4CAA-C049-87E9-95E823959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세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>
            <a:extLst>
              <a:ext uri="{FF2B5EF4-FFF2-40B4-BE49-F238E27FC236}">
                <a16:creationId xmlns:a16="http://schemas.microsoft.com/office/drawing/2014/main" id="{9D8BC050-7130-084D-9136-0648E05A1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813" y="962025"/>
            <a:ext cx="6835775" cy="3136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9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아요</a:t>
            </a:r>
            <a:r>
              <a:rPr lang="ko-KR" altLang="en-US" sz="3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기</a:t>
            </a:r>
            <a:r>
              <a:rPr lang="ko-KR" altLang="en-US" sz="20000">
                <a:solidFill>
                  <a:srgbClr val="00FF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모</a:t>
            </a:r>
            <a:r>
              <a:rPr lang="ko-KR" altLang="en-US" sz="9600">
                <a:solidFill>
                  <a:srgbClr val="FAFD00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여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E5546439-F7A5-7341-9F0E-B74D4A6D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4756150"/>
            <a:ext cx="33432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8000" i="1">
                <a:solidFill>
                  <a:srgbClr val="FAFD00"/>
                </a:solidFill>
                <a:effectLst/>
                <a:latin typeface="Times" pitchFamily="2" charset="0"/>
                <a:ea typeface="HY크리스탈M" pitchFamily="18" charset="-127"/>
              </a:rPr>
              <a:t>“모세</a:t>
            </a:r>
            <a:r>
              <a:rPr lang="en-US" altLang="ko-KR" sz="8000" i="1">
                <a:solidFill>
                  <a:srgbClr val="FAFD00"/>
                </a:solidFill>
                <a:effectLst/>
                <a:latin typeface="Times" pitchFamily="2" charset="0"/>
                <a:ea typeface="HY크리스탈M" pitchFamily="18" charset="-127"/>
              </a:rPr>
              <a:t>”</a:t>
            </a: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1F29BBE6-4613-094F-9936-B6EC4DD92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5782" name="Line 6">
            <a:extLst>
              <a:ext uri="{FF2B5EF4-FFF2-40B4-BE49-F238E27FC236}">
                <a16:creationId xmlns:a16="http://schemas.microsoft.com/office/drawing/2014/main" id="{D7670215-3511-A44E-9445-42C88F4C9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id="{1E8654AB-0F8C-7143-A330-A4C64FEB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5789" name="Rectangle 13">
            <a:extLst>
              <a:ext uri="{FF2B5EF4-FFF2-40B4-BE49-F238E27FC236}">
                <a16:creationId xmlns:a16="http://schemas.microsoft.com/office/drawing/2014/main" id="{2387A58A-F485-1342-A70E-F33717288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64</a:t>
            </a:r>
          </a:p>
        </p:txBody>
      </p:sp>
      <p:sp>
        <p:nvSpPr>
          <p:cNvPr id="75790" name="Rectangle 14">
            <a:extLst>
              <a:ext uri="{FF2B5EF4-FFF2-40B4-BE49-F238E27FC236}">
                <a16:creationId xmlns:a16="http://schemas.microsoft.com/office/drawing/2014/main" id="{BFF0382D-1C3A-A14E-841C-5A71CA4B8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0275"/>
            <a:ext cx="2903538" cy="25273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4000" b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4</a:t>
            </a:r>
            <a:r>
              <a:rPr lang="en-US" altLang="ko-KR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 b="1">
                <a:solidFill>
                  <a:schemeClr val="tx1"/>
                </a:solidFill>
                <a:effectLst/>
                <a:latin typeface="Times" pitchFamily="2" charset="0"/>
                <a:ea typeface="HY크리스탈M" pitchFamily="18" charset="-127"/>
              </a:rPr>
              <a:t>사람</a:t>
            </a:r>
            <a:r>
              <a:rPr lang="ko-KR" altLang="en-US" sz="4000" b="1">
                <a:solidFill>
                  <a:srgbClr val="00FF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중</a:t>
            </a:r>
            <a:endParaRPr lang="en-US" altLang="ko-KR" sz="4000">
              <a:solidFill>
                <a:schemeClr val="tx2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  <a:p>
            <a:r>
              <a:rPr lang="ko-KR" altLang="en-US" sz="4000" i="1">
                <a:solidFill>
                  <a:schemeClr val="tx1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세 번째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 </a:t>
            </a:r>
            <a:r>
              <a:rPr lang="ko-KR" altLang="en-US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사람은</a:t>
            </a:r>
            <a:r>
              <a:rPr lang="en-US" altLang="ko-KR" sz="4000">
                <a:solidFill>
                  <a:srgbClr val="FAFD00"/>
                </a:solidFill>
                <a:effectLst/>
                <a:latin typeface="Times" pitchFamily="2" charset="0"/>
                <a:ea typeface="굴림" panose="020B0600000101010101" pitchFamily="34" charset="-127"/>
              </a:rPr>
              <a:t>:</a:t>
            </a:r>
          </a:p>
          <a:p>
            <a:endParaRPr lang="ko-KR" altLang="en-US" sz="4000">
              <a:solidFill>
                <a:srgbClr val="FAFD00"/>
              </a:solidFill>
              <a:effectLst/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>
            <a:extLst>
              <a:ext uri="{FF2B5EF4-FFF2-40B4-BE49-F238E27FC236}">
                <a16:creationId xmlns:a16="http://schemas.microsoft.com/office/drawing/2014/main" id="{4DB40821-8D93-554A-82A7-A80AC6295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654350" name="Rectangle 14">
            <a:extLst>
              <a:ext uri="{FF2B5EF4-FFF2-40B4-BE49-F238E27FC236}">
                <a16:creationId xmlns:a16="http://schemas.microsoft.com/office/drawing/2014/main" id="{5A9BDC9C-5BDA-5149-9B75-EF7AE6438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65</a:t>
            </a:r>
          </a:p>
        </p:txBody>
      </p:sp>
      <p:sp>
        <p:nvSpPr>
          <p:cNvPr id="654351" name="Text Box 15">
            <a:extLst>
              <a:ext uri="{FF2B5EF4-FFF2-40B4-BE49-F238E27FC236}">
                <a16:creationId xmlns:a16="http://schemas.microsoft.com/office/drawing/2014/main" id="{F2F87601-93BD-1049-B1BA-03D276A4E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400" b="1">
              <a:solidFill>
                <a:srgbClr val="FFFFFF"/>
              </a:solidFill>
              <a:effectLst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654352" name="Text Box 16">
            <a:extLst>
              <a:ext uri="{FF2B5EF4-FFF2-40B4-BE49-F238E27FC236}">
                <a16:creationId xmlns:a16="http://schemas.microsoft.com/office/drawing/2014/main" id="{3E9A2977-95A6-E548-AA6A-B6DC2324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654353" name="Rectangle 17">
            <a:extLst>
              <a:ext uri="{FF2B5EF4-FFF2-40B4-BE49-F238E27FC236}">
                <a16:creationId xmlns:a16="http://schemas.microsoft.com/office/drawing/2014/main" id="{FE5E1DAC-A5E7-E94C-BB8E-B66BFCAEC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7.5.03b.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31CFEE31-5267-A946-8D1E-884EF0AFF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67" name="Freeform 3">
            <a:extLst>
              <a:ext uri="{FF2B5EF4-FFF2-40B4-BE49-F238E27FC236}">
                <a16:creationId xmlns:a16="http://schemas.microsoft.com/office/drawing/2014/main" id="{10290298-1633-984D-A5C8-F028AD4225E4}"/>
              </a:ext>
            </a:extLst>
          </p:cNvPr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1562100 w 1021"/>
              <a:gd name="T1" fmla="*/ 38100 h 1921"/>
              <a:gd name="T2" fmla="*/ 1581150 w 1021"/>
              <a:gd name="T3" fmla="*/ 114300 h 1921"/>
              <a:gd name="T4" fmla="*/ 1600200 w 1021"/>
              <a:gd name="T5" fmla="*/ 190500 h 1921"/>
              <a:gd name="T6" fmla="*/ 1619250 w 1021"/>
              <a:gd name="T7" fmla="*/ 285750 h 1921"/>
              <a:gd name="T8" fmla="*/ 1619250 w 1021"/>
              <a:gd name="T9" fmla="*/ 381000 h 1921"/>
              <a:gd name="T10" fmla="*/ 1619250 w 1021"/>
              <a:gd name="T11" fmla="*/ 476250 h 1921"/>
              <a:gd name="T12" fmla="*/ 1619250 w 1021"/>
              <a:gd name="T13" fmla="*/ 552450 h 1921"/>
              <a:gd name="T14" fmla="*/ 1619250 w 1021"/>
              <a:gd name="T15" fmla="*/ 628650 h 1921"/>
              <a:gd name="T16" fmla="*/ 1600200 w 1021"/>
              <a:gd name="T17" fmla="*/ 723900 h 1921"/>
              <a:gd name="T18" fmla="*/ 1581150 w 1021"/>
              <a:gd name="T19" fmla="*/ 819150 h 1921"/>
              <a:gd name="T20" fmla="*/ 1581150 w 1021"/>
              <a:gd name="T21" fmla="*/ 895350 h 1921"/>
              <a:gd name="T22" fmla="*/ 1543050 w 1021"/>
              <a:gd name="T23" fmla="*/ 1009650 h 1921"/>
              <a:gd name="T24" fmla="*/ 1543050 w 1021"/>
              <a:gd name="T25" fmla="*/ 1104900 h 1921"/>
              <a:gd name="T26" fmla="*/ 1504950 w 1021"/>
              <a:gd name="T27" fmla="*/ 1181100 h 1921"/>
              <a:gd name="T28" fmla="*/ 1485900 w 1021"/>
              <a:gd name="T29" fmla="*/ 1257300 h 1921"/>
              <a:gd name="T30" fmla="*/ 1466850 w 1021"/>
              <a:gd name="T31" fmla="*/ 1371600 h 1921"/>
              <a:gd name="T32" fmla="*/ 1428750 w 1021"/>
              <a:gd name="T33" fmla="*/ 1447800 h 1921"/>
              <a:gd name="T34" fmla="*/ 1409700 w 1021"/>
              <a:gd name="T35" fmla="*/ 1524000 h 1921"/>
              <a:gd name="T36" fmla="*/ 1371600 w 1021"/>
              <a:gd name="T37" fmla="*/ 1619250 h 1921"/>
              <a:gd name="T38" fmla="*/ 1333500 w 1021"/>
              <a:gd name="T39" fmla="*/ 1695450 h 1921"/>
              <a:gd name="T40" fmla="*/ 1314450 w 1021"/>
              <a:gd name="T41" fmla="*/ 1771650 h 1921"/>
              <a:gd name="T42" fmla="*/ 1257300 w 1021"/>
              <a:gd name="T43" fmla="*/ 1866900 h 1921"/>
              <a:gd name="T44" fmla="*/ 1219200 w 1021"/>
              <a:gd name="T45" fmla="*/ 1943100 h 1921"/>
              <a:gd name="T46" fmla="*/ 1162050 w 1021"/>
              <a:gd name="T47" fmla="*/ 2038350 h 1921"/>
              <a:gd name="T48" fmla="*/ 1104900 w 1021"/>
              <a:gd name="T49" fmla="*/ 2114550 h 1921"/>
              <a:gd name="T50" fmla="*/ 1047750 w 1021"/>
              <a:gd name="T51" fmla="*/ 2190750 h 1921"/>
              <a:gd name="T52" fmla="*/ 1009650 w 1021"/>
              <a:gd name="T53" fmla="*/ 2266950 h 1921"/>
              <a:gd name="T54" fmla="*/ 952500 w 1021"/>
              <a:gd name="T55" fmla="*/ 2343150 h 1921"/>
              <a:gd name="T56" fmla="*/ 895350 w 1021"/>
              <a:gd name="T57" fmla="*/ 2419350 h 1921"/>
              <a:gd name="T58" fmla="*/ 857250 w 1021"/>
              <a:gd name="T59" fmla="*/ 2476500 h 1921"/>
              <a:gd name="T60" fmla="*/ 819150 w 1021"/>
              <a:gd name="T61" fmla="*/ 2552700 h 1921"/>
              <a:gd name="T62" fmla="*/ 762000 w 1021"/>
              <a:gd name="T63" fmla="*/ 2609850 h 1921"/>
              <a:gd name="T64" fmla="*/ 685800 w 1021"/>
              <a:gd name="T65" fmla="*/ 2686050 h 1921"/>
              <a:gd name="T66" fmla="*/ 628650 w 1021"/>
              <a:gd name="T67" fmla="*/ 2743200 h 1921"/>
              <a:gd name="T68" fmla="*/ 533400 w 1021"/>
              <a:gd name="T69" fmla="*/ 2800350 h 1921"/>
              <a:gd name="T70" fmla="*/ 457200 w 1021"/>
              <a:gd name="T71" fmla="*/ 2857500 h 1921"/>
              <a:gd name="T72" fmla="*/ 361950 w 1021"/>
              <a:gd name="T73" fmla="*/ 2914650 h 1921"/>
              <a:gd name="T74" fmla="*/ 266700 w 1021"/>
              <a:gd name="T75" fmla="*/ 2952750 h 1921"/>
              <a:gd name="T76" fmla="*/ 152400 w 1021"/>
              <a:gd name="T77" fmla="*/ 2990850 h 1921"/>
              <a:gd name="T78" fmla="*/ 76200 w 1021"/>
              <a:gd name="T79" fmla="*/ 3028950 h 1921"/>
              <a:gd name="T80" fmla="*/ 0 w 1021"/>
              <a:gd name="T81" fmla="*/ 304800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Rectangle 4">
            <a:extLst>
              <a:ext uri="{FF2B5EF4-FFF2-40B4-BE49-F238E27FC236}">
                <a16:creationId xmlns:a16="http://schemas.microsoft.com/office/drawing/2014/main" id="{2FD290D0-7C23-D84F-87B8-0C60F7001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69" name="Rectangle 5">
            <a:extLst>
              <a:ext uri="{FF2B5EF4-FFF2-40B4-BE49-F238E27FC236}">
                <a16:creationId xmlns:a16="http://schemas.microsoft.com/office/drawing/2014/main" id="{7FB4B499-4B2D-774A-8713-D0E0E959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70" name="Freeform 6">
            <a:extLst>
              <a:ext uri="{FF2B5EF4-FFF2-40B4-BE49-F238E27FC236}">
                <a16:creationId xmlns:a16="http://schemas.microsoft.com/office/drawing/2014/main" id="{AD152483-6862-054B-B793-56637D4E7187}"/>
              </a:ext>
            </a:extLst>
          </p:cNvPr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1428750 w 901"/>
              <a:gd name="T1" fmla="*/ 0 h 1321"/>
              <a:gd name="T2" fmla="*/ 1390650 w 901"/>
              <a:gd name="T3" fmla="*/ 19050 h 1321"/>
              <a:gd name="T4" fmla="*/ 1352550 w 901"/>
              <a:gd name="T5" fmla="*/ 38100 h 1321"/>
              <a:gd name="T6" fmla="*/ 1314450 w 901"/>
              <a:gd name="T7" fmla="*/ 57150 h 1321"/>
              <a:gd name="T8" fmla="*/ 1276350 w 901"/>
              <a:gd name="T9" fmla="*/ 76200 h 1321"/>
              <a:gd name="T10" fmla="*/ 1238250 w 901"/>
              <a:gd name="T11" fmla="*/ 95250 h 1321"/>
              <a:gd name="T12" fmla="*/ 1219200 w 901"/>
              <a:gd name="T13" fmla="*/ 133350 h 1321"/>
              <a:gd name="T14" fmla="*/ 1181100 w 901"/>
              <a:gd name="T15" fmla="*/ 152400 h 1321"/>
              <a:gd name="T16" fmla="*/ 1143000 w 901"/>
              <a:gd name="T17" fmla="*/ 190500 h 1321"/>
              <a:gd name="T18" fmla="*/ 1104900 w 901"/>
              <a:gd name="T19" fmla="*/ 209550 h 1321"/>
              <a:gd name="T20" fmla="*/ 1085850 w 901"/>
              <a:gd name="T21" fmla="*/ 247650 h 1321"/>
              <a:gd name="T22" fmla="*/ 1047750 w 901"/>
              <a:gd name="T23" fmla="*/ 266700 h 1321"/>
              <a:gd name="T24" fmla="*/ 1028700 w 901"/>
              <a:gd name="T25" fmla="*/ 304800 h 1321"/>
              <a:gd name="T26" fmla="*/ 990600 w 901"/>
              <a:gd name="T27" fmla="*/ 342900 h 1321"/>
              <a:gd name="T28" fmla="*/ 971550 w 901"/>
              <a:gd name="T29" fmla="*/ 381000 h 1321"/>
              <a:gd name="T30" fmla="*/ 933450 w 901"/>
              <a:gd name="T31" fmla="*/ 400050 h 1321"/>
              <a:gd name="T32" fmla="*/ 914400 w 901"/>
              <a:gd name="T33" fmla="*/ 438150 h 1321"/>
              <a:gd name="T34" fmla="*/ 876300 w 901"/>
              <a:gd name="T35" fmla="*/ 457200 h 1321"/>
              <a:gd name="T36" fmla="*/ 838200 w 901"/>
              <a:gd name="T37" fmla="*/ 495300 h 1321"/>
              <a:gd name="T38" fmla="*/ 819150 w 901"/>
              <a:gd name="T39" fmla="*/ 533400 h 1321"/>
              <a:gd name="T40" fmla="*/ 781050 w 901"/>
              <a:gd name="T41" fmla="*/ 571500 h 1321"/>
              <a:gd name="T42" fmla="*/ 742950 w 901"/>
              <a:gd name="T43" fmla="*/ 590550 h 1321"/>
              <a:gd name="T44" fmla="*/ 723900 w 901"/>
              <a:gd name="T45" fmla="*/ 628650 h 1321"/>
              <a:gd name="T46" fmla="*/ 685800 w 901"/>
              <a:gd name="T47" fmla="*/ 666750 h 1321"/>
              <a:gd name="T48" fmla="*/ 647700 w 901"/>
              <a:gd name="T49" fmla="*/ 704850 h 1321"/>
              <a:gd name="T50" fmla="*/ 628650 w 901"/>
              <a:gd name="T51" fmla="*/ 742950 h 1321"/>
              <a:gd name="T52" fmla="*/ 590550 w 901"/>
              <a:gd name="T53" fmla="*/ 781050 h 1321"/>
              <a:gd name="T54" fmla="*/ 571500 w 901"/>
              <a:gd name="T55" fmla="*/ 819150 h 1321"/>
              <a:gd name="T56" fmla="*/ 533400 w 901"/>
              <a:gd name="T57" fmla="*/ 857250 h 1321"/>
              <a:gd name="T58" fmla="*/ 514350 w 901"/>
              <a:gd name="T59" fmla="*/ 895350 h 1321"/>
              <a:gd name="T60" fmla="*/ 495300 w 901"/>
              <a:gd name="T61" fmla="*/ 933450 h 1321"/>
              <a:gd name="T62" fmla="*/ 457200 w 901"/>
              <a:gd name="T63" fmla="*/ 990600 h 1321"/>
              <a:gd name="T64" fmla="*/ 438150 w 901"/>
              <a:gd name="T65" fmla="*/ 1028700 h 1321"/>
              <a:gd name="T66" fmla="*/ 419100 w 901"/>
              <a:gd name="T67" fmla="*/ 1085850 h 1321"/>
              <a:gd name="T68" fmla="*/ 381000 w 901"/>
              <a:gd name="T69" fmla="*/ 1123950 h 1321"/>
              <a:gd name="T70" fmla="*/ 361950 w 901"/>
              <a:gd name="T71" fmla="*/ 1162050 h 1321"/>
              <a:gd name="T72" fmla="*/ 342900 w 901"/>
              <a:gd name="T73" fmla="*/ 1200150 h 1321"/>
              <a:gd name="T74" fmla="*/ 323850 w 901"/>
              <a:gd name="T75" fmla="*/ 1238250 h 1321"/>
              <a:gd name="T76" fmla="*/ 304800 w 901"/>
              <a:gd name="T77" fmla="*/ 1276350 h 1321"/>
              <a:gd name="T78" fmla="*/ 285750 w 901"/>
              <a:gd name="T79" fmla="*/ 1314450 h 1321"/>
              <a:gd name="T80" fmla="*/ 266700 w 901"/>
              <a:gd name="T81" fmla="*/ 1352550 h 1321"/>
              <a:gd name="T82" fmla="*/ 247650 w 901"/>
              <a:gd name="T83" fmla="*/ 1390650 h 1321"/>
              <a:gd name="T84" fmla="*/ 228600 w 901"/>
              <a:gd name="T85" fmla="*/ 1428750 h 1321"/>
              <a:gd name="T86" fmla="*/ 209550 w 901"/>
              <a:gd name="T87" fmla="*/ 1466850 h 1321"/>
              <a:gd name="T88" fmla="*/ 190500 w 901"/>
              <a:gd name="T89" fmla="*/ 1504950 h 1321"/>
              <a:gd name="T90" fmla="*/ 190500 w 901"/>
              <a:gd name="T91" fmla="*/ 1543050 h 1321"/>
              <a:gd name="T92" fmla="*/ 171450 w 901"/>
              <a:gd name="T93" fmla="*/ 1581150 h 1321"/>
              <a:gd name="T94" fmla="*/ 152400 w 901"/>
              <a:gd name="T95" fmla="*/ 1619250 h 1321"/>
              <a:gd name="T96" fmla="*/ 152400 w 901"/>
              <a:gd name="T97" fmla="*/ 1657350 h 1321"/>
              <a:gd name="T98" fmla="*/ 133350 w 901"/>
              <a:gd name="T99" fmla="*/ 1695450 h 1321"/>
              <a:gd name="T100" fmla="*/ 114300 w 901"/>
              <a:gd name="T101" fmla="*/ 1733550 h 1321"/>
              <a:gd name="T102" fmla="*/ 95250 w 901"/>
              <a:gd name="T103" fmla="*/ 1771650 h 1321"/>
              <a:gd name="T104" fmla="*/ 95250 w 901"/>
              <a:gd name="T105" fmla="*/ 1809750 h 1321"/>
              <a:gd name="T106" fmla="*/ 76200 w 901"/>
              <a:gd name="T107" fmla="*/ 1847850 h 1321"/>
              <a:gd name="T108" fmla="*/ 57150 w 901"/>
              <a:gd name="T109" fmla="*/ 1885950 h 1321"/>
              <a:gd name="T110" fmla="*/ 57150 w 901"/>
              <a:gd name="T111" fmla="*/ 1924050 h 1321"/>
              <a:gd name="T112" fmla="*/ 38100 w 901"/>
              <a:gd name="T113" fmla="*/ 1962150 h 1321"/>
              <a:gd name="T114" fmla="*/ 19050 w 901"/>
              <a:gd name="T115" fmla="*/ 2000250 h 1321"/>
              <a:gd name="T116" fmla="*/ 19050 w 901"/>
              <a:gd name="T117" fmla="*/ 2057400 h 1321"/>
              <a:gd name="T118" fmla="*/ 0 w 901"/>
              <a:gd name="T119" fmla="*/ 209550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>
            <a:extLst>
              <a:ext uri="{FF2B5EF4-FFF2-40B4-BE49-F238E27FC236}">
                <a16:creationId xmlns:a16="http://schemas.microsoft.com/office/drawing/2014/main" id="{039A14C3-56A8-6341-A4C1-9063ABB33AAF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4056063 w 2581"/>
              <a:gd name="T1" fmla="*/ 2895600 h 1837"/>
              <a:gd name="T2" fmla="*/ 3959225 w 2581"/>
              <a:gd name="T3" fmla="*/ 2857500 h 1837"/>
              <a:gd name="T4" fmla="*/ 3879850 w 2581"/>
              <a:gd name="T5" fmla="*/ 2836863 h 1837"/>
              <a:gd name="T6" fmla="*/ 3802063 w 2581"/>
              <a:gd name="T7" fmla="*/ 2798763 h 1837"/>
              <a:gd name="T8" fmla="*/ 3722688 w 2581"/>
              <a:gd name="T9" fmla="*/ 2741613 h 1837"/>
              <a:gd name="T10" fmla="*/ 3644900 w 2581"/>
              <a:gd name="T11" fmla="*/ 2701925 h 1837"/>
              <a:gd name="T12" fmla="*/ 3567113 w 2581"/>
              <a:gd name="T13" fmla="*/ 2663825 h 1837"/>
              <a:gd name="T14" fmla="*/ 3468688 w 2581"/>
              <a:gd name="T15" fmla="*/ 2605088 h 1837"/>
              <a:gd name="T16" fmla="*/ 3370263 w 2581"/>
              <a:gd name="T17" fmla="*/ 2547938 h 1837"/>
              <a:gd name="T18" fmla="*/ 3292475 w 2581"/>
              <a:gd name="T19" fmla="*/ 2509838 h 1837"/>
              <a:gd name="T20" fmla="*/ 3213100 w 2581"/>
              <a:gd name="T21" fmla="*/ 2470150 h 1837"/>
              <a:gd name="T22" fmla="*/ 3135313 w 2581"/>
              <a:gd name="T23" fmla="*/ 2413000 h 1837"/>
              <a:gd name="T24" fmla="*/ 3057525 w 2581"/>
              <a:gd name="T25" fmla="*/ 2374900 h 1837"/>
              <a:gd name="T26" fmla="*/ 2998788 w 2581"/>
              <a:gd name="T27" fmla="*/ 2335213 h 1837"/>
              <a:gd name="T28" fmla="*/ 2900363 w 2581"/>
              <a:gd name="T29" fmla="*/ 2259013 h 1837"/>
              <a:gd name="T30" fmla="*/ 2822575 w 2581"/>
              <a:gd name="T31" fmla="*/ 2238375 h 1837"/>
              <a:gd name="T32" fmla="*/ 2743200 w 2581"/>
              <a:gd name="T33" fmla="*/ 2162175 h 1837"/>
              <a:gd name="T34" fmla="*/ 2665413 w 2581"/>
              <a:gd name="T35" fmla="*/ 2122488 h 1837"/>
              <a:gd name="T36" fmla="*/ 2586038 w 2581"/>
              <a:gd name="T37" fmla="*/ 2065338 h 1837"/>
              <a:gd name="T38" fmla="*/ 2468563 w 2581"/>
              <a:gd name="T39" fmla="*/ 1968500 h 1837"/>
              <a:gd name="T40" fmla="*/ 2390775 w 2581"/>
              <a:gd name="T41" fmla="*/ 1930400 h 1837"/>
              <a:gd name="T42" fmla="*/ 2312988 w 2581"/>
              <a:gd name="T43" fmla="*/ 1852613 h 1837"/>
              <a:gd name="T44" fmla="*/ 2214563 w 2581"/>
              <a:gd name="T45" fmla="*/ 1755775 h 1837"/>
              <a:gd name="T46" fmla="*/ 2155825 w 2581"/>
              <a:gd name="T47" fmla="*/ 1679575 h 1837"/>
              <a:gd name="T48" fmla="*/ 2116138 w 2581"/>
              <a:gd name="T49" fmla="*/ 1601788 h 1837"/>
              <a:gd name="T50" fmla="*/ 2057400 w 2581"/>
              <a:gd name="T51" fmla="*/ 1525588 h 1837"/>
              <a:gd name="T52" fmla="*/ 1958975 w 2581"/>
              <a:gd name="T53" fmla="*/ 1447800 h 1837"/>
              <a:gd name="T54" fmla="*/ 1862138 w 2581"/>
              <a:gd name="T55" fmla="*/ 1350963 h 1837"/>
              <a:gd name="T56" fmla="*/ 1803400 w 2581"/>
              <a:gd name="T57" fmla="*/ 1293813 h 1837"/>
              <a:gd name="T58" fmla="*/ 1744663 w 2581"/>
              <a:gd name="T59" fmla="*/ 1216025 h 1837"/>
              <a:gd name="T60" fmla="*/ 1685925 w 2581"/>
              <a:gd name="T61" fmla="*/ 1158875 h 1837"/>
              <a:gd name="T62" fmla="*/ 1606550 w 2581"/>
              <a:gd name="T63" fmla="*/ 1081088 h 1837"/>
              <a:gd name="T64" fmla="*/ 1528763 w 2581"/>
              <a:gd name="T65" fmla="*/ 1022350 h 1837"/>
              <a:gd name="T66" fmla="*/ 1489075 w 2581"/>
              <a:gd name="T67" fmla="*/ 946150 h 1837"/>
              <a:gd name="T68" fmla="*/ 1430338 w 2581"/>
              <a:gd name="T69" fmla="*/ 887413 h 1837"/>
              <a:gd name="T70" fmla="*/ 1390650 w 2581"/>
              <a:gd name="T71" fmla="*/ 811213 h 1837"/>
              <a:gd name="T72" fmla="*/ 1352550 w 2581"/>
              <a:gd name="T73" fmla="*/ 733425 h 1837"/>
              <a:gd name="T74" fmla="*/ 1293813 w 2581"/>
              <a:gd name="T75" fmla="*/ 655638 h 1837"/>
              <a:gd name="T76" fmla="*/ 1254125 w 2581"/>
              <a:gd name="T77" fmla="*/ 579438 h 1837"/>
              <a:gd name="T78" fmla="*/ 1195388 w 2581"/>
              <a:gd name="T79" fmla="*/ 520700 h 1837"/>
              <a:gd name="T80" fmla="*/ 1117600 w 2581"/>
              <a:gd name="T81" fmla="*/ 423863 h 1837"/>
              <a:gd name="T82" fmla="*/ 1058863 w 2581"/>
              <a:gd name="T83" fmla="*/ 347663 h 1837"/>
              <a:gd name="T84" fmla="*/ 1000125 w 2581"/>
              <a:gd name="T85" fmla="*/ 288925 h 1837"/>
              <a:gd name="T86" fmla="*/ 920750 w 2581"/>
              <a:gd name="T87" fmla="*/ 231775 h 1837"/>
              <a:gd name="T88" fmla="*/ 862013 w 2581"/>
              <a:gd name="T89" fmla="*/ 193675 h 1837"/>
              <a:gd name="T90" fmla="*/ 784225 w 2581"/>
              <a:gd name="T91" fmla="*/ 115888 h 1837"/>
              <a:gd name="T92" fmla="*/ 704850 w 2581"/>
              <a:gd name="T93" fmla="*/ 96838 h 1837"/>
              <a:gd name="T94" fmla="*/ 608013 w 2581"/>
              <a:gd name="T95" fmla="*/ 57150 h 1837"/>
              <a:gd name="T96" fmla="*/ 509588 w 2581"/>
              <a:gd name="T97" fmla="*/ 38100 h 1837"/>
              <a:gd name="T98" fmla="*/ 431800 w 2581"/>
              <a:gd name="T99" fmla="*/ 19050 h 1837"/>
              <a:gd name="T100" fmla="*/ 352425 w 2581"/>
              <a:gd name="T101" fmla="*/ 0 h 1837"/>
              <a:gd name="T102" fmla="*/ 274638 w 2581"/>
              <a:gd name="T103" fmla="*/ 0 h 1837"/>
              <a:gd name="T104" fmla="*/ 195263 w 2581"/>
              <a:gd name="T105" fmla="*/ 19050 h 1837"/>
              <a:gd name="T106" fmla="*/ 117475 w 2581"/>
              <a:gd name="T107" fmla="*/ 38100 h 1837"/>
              <a:gd name="T108" fmla="*/ 39688 w 2581"/>
              <a:gd name="T109" fmla="*/ 77788 h 1837"/>
              <a:gd name="T110" fmla="*/ 0 w 2581"/>
              <a:gd name="T111" fmla="*/ 153988 h 1837"/>
              <a:gd name="T112" fmla="*/ 0 w 2581"/>
              <a:gd name="T113" fmla="*/ 231775 h 1837"/>
              <a:gd name="T114" fmla="*/ 19050 w 2581"/>
              <a:gd name="T115" fmla="*/ 309563 h 1837"/>
              <a:gd name="T116" fmla="*/ 58738 w 2581"/>
              <a:gd name="T117" fmla="*/ 385763 h 1837"/>
              <a:gd name="T118" fmla="*/ 117475 w 2581"/>
              <a:gd name="T119" fmla="*/ 444500 h 1837"/>
              <a:gd name="T120" fmla="*/ 215900 w 2581"/>
              <a:gd name="T121" fmla="*/ 482600 h 1837"/>
              <a:gd name="T122" fmla="*/ 293688 w 2581"/>
              <a:gd name="T123" fmla="*/ 501650 h 1837"/>
              <a:gd name="T124" fmla="*/ 373063 w 2581"/>
              <a:gd name="T125" fmla="*/ 520700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Rectangle 8">
            <a:extLst>
              <a:ext uri="{FF2B5EF4-FFF2-40B4-BE49-F238E27FC236}">
                <a16:creationId xmlns:a16="http://schemas.microsoft.com/office/drawing/2014/main" id="{C7053E05-16C6-1A45-BA78-6BCAFE89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73" name="Freeform 9">
            <a:extLst>
              <a:ext uri="{FF2B5EF4-FFF2-40B4-BE49-F238E27FC236}">
                <a16:creationId xmlns:a16="http://schemas.microsoft.com/office/drawing/2014/main" id="{F9AD7912-27E2-A840-BE5D-6538E09AA923}"/>
              </a:ext>
            </a:extLst>
          </p:cNvPr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438150 w 1189"/>
              <a:gd name="T1" fmla="*/ 1409700 h 937"/>
              <a:gd name="T2" fmla="*/ 438150 w 1189"/>
              <a:gd name="T3" fmla="*/ 1295400 h 937"/>
              <a:gd name="T4" fmla="*/ 419100 w 1189"/>
              <a:gd name="T5" fmla="*/ 1181100 h 937"/>
              <a:gd name="T6" fmla="*/ 381000 w 1189"/>
              <a:gd name="T7" fmla="*/ 1066800 h 937"/>
              <a:gd name="T8" fmla="*/ 323850 w 1189"/>
              <a:gd name="T9" fmla="*/ 971550 h 937"/>
              <a:gd name="T10" fmla="*/ 266700 w 1189"/>
              <a:gd name="T11" fmla="*/ 857250 h 937"/>
              <a:gd name="T12" fmla="*/ 209550 w 1189"/>
              <a:gd name="T13" fmla="*/ 742950 h 937"/>
              <a:gd name="T14" fmla="*/ 133350 w 1189"/>
              <a:gd name="T15" fmla="*/ 609600 h 937"/>
              <a:gd name="T16" fmla="*/ 38100 w 1189"/>
              <a:gd name="T17" fmla="*/ 495300 h 937"/>
              <a:gd name="T18" fmla="*/ 0 w 1189"/>
              <a:gd name="T19" fmla="*/ 381000 h 937"/>
              <a:gd name="T20" fmla="*/ 0 w 1189"/>
              <a:gd name="T21" fmla="*/ 266700 h 937"/>
              <a:gd name="T22" fmla="*/ 38100 w 1189"/>
              <a:gd name="T23" fmla="*/ 152400 h 937"/>
              <a:gd name="T24" fmla="*/ 133350 w 1189"/>
              <a:gd name="T25" fmla="*/ 57150 h 937"/>
              <a:gd name="T26" fmla="*/ 228600 w 1189"/>
              <a:gd name="T27" fmla="*/ 19050 h 937"/>
              <a:gd name="T28" fmla="*/ 361950 w 1189"/>
              <a:gd name="T29" fmla="*/ 38100 h 937"/>
              <a:gd name="T30" fmla="*/ 476250 w 1189"/>
              <a:gd name="T31" fmla="*/ 95250 h 937"/>
              <a:gd name="T32" fmla="*/ 552450 w 1189"/>
              <a:gd name="T33" fmla="*/ 209550 h 937"/>
              <a:gd name="T34" fmla="*/ 609600 w 1189"/>
              <a:gd name="T35" fmla="*/ 323850 h 937"/>
              <a:gd name="T36" fmla="*/ 647700 w 1189"/>
              <a:gd name="T37" fmla="*/ 438150 h 937"/>
              <a:gd name="T38" fmla="*/ 685800 w 1189"/>
              <a:gd name="T39" fmla="*/ 552450 h 937"/>
              <a:gd name="T40" fmla="*/ 704850 w 1189"/>
              <a:gd name="T41" fmla="*/ 666750 h 937"/>
              <a:gd name="T42" fmla="*/ 723900 w 1189"/>
              <a:gd name="T43" fmla="*/ 781050 h 937"/>
              <a:gd name="T44" fmla="*/ 762000 w 1189"/>
              <a:gd name="T45" fmla="*/ 895350 h 937"/>
              <a:gd name="T46" fmla="*/ 819150 w 1189"/>
              <a:gd name="T47" fmla="*/ 1009650 h 937"/>
              <a:gd name="T48" fmla="*/ 952500 w 1189"/>
              <a:gd name="T49" fmla="*/ 1066800 h 937"/>
              <a:gd name="T50" fmla="*/ 1066800 w 1189"/>
              <a:gd name="T51" fmla="*/ 1085850 h 937"/>
              <a:gd name="T52" fmla="*/ 1181100 w 1189"/>
              <a:gd name="T53" fmla="*/ 1047750 h 937"/>
              <a:gd name="T54" fmla="*/ 1276350 w 1189"/>
              <a:gd name="T55" fmla="*/ 933450 h 937"/>
              <a:gd name="T56" fmla="*/ 1314450 w 1189"/>
              <a:gd name="T57" fmla="*/ 800100 h 937"/>
              <a:gd name="T58" fmla="*/ 1333500 w 1189"/>
              <a:gd name="T59" fmla="*/ 685800 h 937"/>
              <a:gd name="T60" fmla="*/ 1390650 w 1189"/>
              <a:gd name="T61" fmla="*/ 571500 h 937"/>
              <a:gd name="T62" fmla="*/ 1466850 w 1189"/>
              <a:gd name="T63" fmla="*/ 457200 h 937"/>
              <a:gd name="T64" fmla="*/ 1562100 w 1189"/>
              <a:gd name="T65" fmla="*/ 400050 h 937"/>
              <a:gd name="T66" fmla="*/ 1676400 w 1189"/>
              <a:gd name="T67" fmla="*/ 381000 h 937"/>
              <a:gd name="T68" fmla="*/ 1790700 w 1189"/>
              <a:gd name="T69" fmla="*/ 419100 h 937"/>
              <a:gd name="T70" fmla="*/ 1866900 w 1189"/>
              <a:gd name="T71" fmla="*/ 514350 h 937"/>
              <a:gd name="T72" fmla="*/ 1885950 w 1189"/>
              <a:gd name="T73" fmla="*/ 628650 h 937"/>
              <a:gd name="T74" fmla="*/ 1847850 w 1189"/>
              <a:gd name="T75" fmla="*/ 742950 h 937"/>
              <a:gd name="T76" fmla="*/ 1790700 w 1189"/>
              <a:gd name="T77" fmla="*/ 857250 h 937"/>
              <a:gd name="T78" fmla="*/ 1714500 w 1189"/>
              <a:gd name="T79" fmla="*/ 971550 h 937"/>
              <a:gd name="T80" fmla="*/ 1619250 w 1189"/>
              <a:gd name="T81" fmla="*/ 1066800 h 937"/>
              <a:gd name="T82" fmla="*/ 1562100 w 1189"/>
              <a:gd name="T83" fmla="*/ 1181100 h 937"/>
              <a:gd name="T84" fmla="*/ 1485900 w 1189"/>
              <a:gd name="T85" fmla="*/ 1295400 h 937"/>
              <a:gd name="T86" fmla="*/ 1428750 w 1189"/>
              <a:gd name="T87" fmla="*/ 1409700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Rectangle 10">
            <a:extLst>
              <a:ext uri="{FF2B5EF4-FFF2-40B4-BE49-F238E27FC236}">
                <a16:creationId xmlns:a16="http://schemas.microsoft.com/office/drawing/2014/main" id="{38AAD1B5-DE48-4545-AAFA-B8163B43E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페만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75" name="Freeform 11">
            <a:extLst>
              <a:ext uri="{FF2B5EF4-FFF2-40B4-BE49-F238E27FC236}">
                <a16:creationId xmlns:a16="http://schemas.microsoft.com/office/drawing/2014/main" id="{E5AEFE30-371F-0947-B141-5A4048D7E614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71450 w 169"/>
              <a:gd name="T1" fmla="*/ 19050 h 193"/>
              <a:gd name="T2" fmla="*/ 133350 w 169"/>
              <a:gd name="T3" fmla="*/ 38100 h 193"/>
              <a:gd name="T4" fmla="*/ 95250 w 169"/>
              <a:gd name="T5" fmla="*/ 57150 h 193"/>
              <a:gd name="T6" fmla="*/ 57150 w 169"/>
              <a:gd name="T7" fmla="*/ 76200 h 193"/>
              <a:gd name="T8" fmla="*/ 38100 w 169"/>
              <a:gd name="T9" fmla="*/ 114300 h 193"/>
              <a:gd name="T10" fmla="*/ 0 w 169"/>
              <a:gd name="T11" fmla="*/ 152400 h 193"/>
              <a:gd name="T12" fmla="*/ 0 w 169"/>
              <a:gd name="T13" fmla="*/ 190500 h 193"/>
              <a:gd name="T14" fmla="*/ 0 w 169"/>
              <a:gd name="T15" fmla="*/ 228600 h 193"/>
              <a:gd name="T16" fmla="*/ 38100 w 169"/>
              <a:gd name="T17" fmla="*/ 247650 h 193"/>
              <a:gd name="T18" fmla="*/ 57150 w 169"/>
              <a:gd name="T19" fmla="*/ 285750 h 193"/>
              <a:gd name="T20" fmla="*/ 95250 w 169"/>
              <a:gd name="T21" fmla="*/ 304800 h 193"/>
              <a:gd name="T22" fmla="*/ 133350 w 169"/>
              <a:gd name="T23" fmla="*/ 304800 h 193"/>
              <a:gd name="T24" fmla="*/ 171450 w 169"/>
              <a:gd name="T25" fmla="*/ 304800 h 193"/>
              <a:gd name="T26" fmla="*/ 209550 w 169"/>
              <a:gd name="T27" fmla="*/ 285750 h 193"/>
              <a:gd name="T28" fmla="*/ 228600 w 169"/>
              <a:gd name="T29" fmla="*/ 247650 h 193"/>
              <a:gd name="T30" fmla="*/ 247650 w 169"/>
              <a:gd name="T31" fmla="*/ 209550 h 193"/>
              <a:gd name="T32" fmla="*/ 266700 w 169"/>
              <a:gd name="T33" fmla="*/ 171450 h 193"/>
              <a:gd name="T34" fmla="*/ 266700 w 169"/>
              <a:gd name="T35" fmla="*/ 133350 h 193"/>
              <a:gd name="T36" fmla="*/ 266700 w 169"/>
              <a:gd name="T37" fmla="*/ 95250 h 193"/>
              <a:gd name="T38" fmla="*/ 247650 w 169"/>
              <a:gd name="T39" fmla="*/ 57150 h 193"/>
              <a:gd name="T40" fmla="*/ 228600 w 169"/>
              <a:gd name="T41" fmla="*/ 19050 h 193"/>
              <a:gd name="T42" fmla="*/ 190500 w 169"/>
              <a:gd name="T43" fmla="*/ 0 h 193"/>
              <a:gd name="T44" fmla="*/ 171450 w 169"/>
              <a:gd name="T45" fmla="*/ 19050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Freeform 12">
            <a:extLst>
              <a:ext uri="{FF2B5EF4-FFF2-40B4-BE49-F238E27FC236}">
                <a16:creationId xmlns:a16="http://schemas.microsoft.com/office/drawing/2014/main" id="{E7A9375E-10DE-F049-8077-86CD1114727C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85750 w 277"/>
              <a:gd name="T1" fmla="*/ 0 h 577"/>
              <a:gd name="T2" fmla="*/ 323850 w 277"/>
              <a:gd name="T3" fmla="*/ 38100 h 577"/>
              <a:gd name="T4" fmla="*/ 361950 w 277"/>
              <a:gd name="T5" fmla="*/ 57150 h 577"/>
              <a:gd name="T6" fmla="*/ 381000 w 277"/>
              <a:gd name="T7" fmla="*/ 95250 h 577"/>
              <a:gd name="T8" fmla="*/ 419100 w 277"/>
              <a:gd name="T9" fmla="*/ 133350 h 577"/>
              <a:gd name="T10" fmla="*/ 438150 w 277"/>
              <a:gd name="T11" fmla="*/ 171450 h 577"/>
              <a:gd name="T12" fmla="*/ 438150 w 277"/>
              <a:gd name="T13" fmla="*/ 209550 h 577"/>
              <a:gd name="T14" fmla="*/ 438150 w 277"/>
              <a:gd name="T15" fmla="*/ 247650 h 577"/>
              <a:gd name="T16" fmla="*/ 438150 w 277"/>
              <a:gd name="T17" fmla="*/ 285750 h 577"/>
              <a:gd name="T18" fmla="*/ 438150 w 277"/>
              <a:gd name="T19" fmla="*/ 323850 h 577"/>
              <a:gd name="T20" fmla="*/ 438150 w 277"/>
              <a:gd name="T21" fmla="*/ 361950 h 577"/>
              <a:gd name="T22" fmla="*/ 438150 w 277"/>
              <a:gd name="T23" fmla="*/ 400050 h 577"/>
              <a:gd name="T24" fmla="*/ 438150 w 277"/>
              <a:gd name="T25" fmla="*/ 438150 h 577"/>
              <a:gd name="T26" fmla="*/ 438150 w 277"/>
              <a:gd name="T27" fmla="*/ 476250 h 577"/>
              <a:gd name="T28" fmla="*/ 419100 w 277"/>
              <a:gd name="T29" fmla="*/ 514350 h 577"/>
              <a:gd name="T30" fmla="*/ 419100 w 277"/>
              <a:gd name="T31" fmla="*/ 552450 h 577"/>
              <a:gd name="T32" fmla="*/ 400050 w 277"/>
              <a:gd name="T33" fmla="*/ 590550 h 577"/>
              <a:gd name="T34" fmla="*/ 381000 w 277"/>
              <a:gd name="T35" fmla="*/ 628650 h 577"/>
              <a:gd name="T36" fmla="*/ 342900 w 277"/>
              <a:gd name="T37" fmla="*/ 666750 h 577"/>
              <a:gd name="T38" fmla="*/ 323850 w 277"/>
              <a:gd name="T39" fmla="*/ 704850 h 577"/>
              <a:gd name="T40" fmla="*/ 304800 w 277"/>
              <a:gd name="T41" fmla="*/ 742950 h 577"/>
              <a:gd name="T42" fmla="*/ 266700 w 277"/>
              <a:gd name="T43" fmla="*/ 762000 h 577"/>
              <a:gd name="T44" fmla="*/ 266700 w 277"/>
              <a:gd name="T45" fmla="*/ 800100 h 577"/>
              <a:gd name="T46" fmla="*/ 228600 w 277"/>
              <a:gd name="T47" fmla="*/ 819150 h 577"/>
              <a:gd name="T48" fmla="*/ 209550 w 277"/>
              <a:gd name="T49" fmla="*/ 857250 h 577"/>
              <a:gd name="T50" fmla="*/ 171450 w 277"/>
              <a:gd name="T51" fmla="*/ 876300 h 577"/>
              <a:gd name="T52" fmla="*/ 152400 w 277"/>
              <a:gd name="T53" fmla="*/ 914400 h 577"/>
              <a:gd name="T54" fmla="*/ 114300 w 277"/>
              <a:gd name="T55" fmla="*/ 914400 h 577"/>
              <a:gd name="T56" fmla="*/ 76200 w 277"/>
              <a:gd name="T57" fmla="*/ 914400 h 577"/>
              <a:gd name="T58" fmla="*/ 19050 w 277"/>
              <a:gd name="T59" fmla="*/ 876300 h 577"/>
              <a:gd name="T60" fmla="*/ 19050 w 277"/>
              <a:gd name="T61" fmla="*/ 838200 h 577"/>
              <a:gd name="T62" fmla="*/ 0 w 277"/>
              <a:gd name="T63" fmla="*/ 800100 h 577"/>
              <a:gd name="T64" fmla="*/ 19050 w 277"/>
              <a:gd name="T65" fmla="*/ 762000 h 577"/>
              <a:gd name="T66" fmla="*/ 38100 w 277"/>
              <a:gd name="T67" fmla="*/ 723900 h 577"/>
              <a:gd name="T68" fmla="*/ 38100 w 277"/>
              <a:gd name="T69" fmla="*/ 685800 h 577"/>
              <a:gd name="T70" fmla="*/ 76200 w 277"/>
              <a:gd name="T71" fmla="*/ 666750 h 577"/>
              <a:gd name="T72" fmla="*/ 95250 w 277"/>
              <a:gd name="T73" fmla="*/ 628650 h 577"/>
              <a:gd name="T74" fmla="*/ 114300 w 277"/>
              <a:gd name="T75" fmla="*/ 590550 h 577"/>
              <a:gd name="T76" fmla="*/ 152400 w 277"/>
              <a:gd name="T77" fmla="*/ 571500 h 577"/>
              <a:gd name="T78" fmla="*/ 152400 w 277"/>
              <a:gd name="T79" fmla="*/ 533400 h 577"/>
              <a:gd name="T80" fmla="*/ 190500 w 277"/>
              <a:gd name="T81" fmla="*/ 495300 h 577"/>
              <a:gd name="T82" fmla="*/ 209550 w 277"/>
              <a:gd name="T83" fmla="*/ 438150 h 577"/>
              <a:gd name="T84" fmla="*/ 228600 w 277"/>
              <a:gd name="T85" fmla="*/ 400050 h 577"/>
              <a:gd name="T86" fmla="*/ 247650 w 277"/>
              <a:gd name="T87" fmla="*/ 361950 h 577"/>
              <a:gd name="T88" fmla="*/ 266700 w 277"/>
              <a:gd name="T89" fmla="*/ 323850 h 577"/>
              <a:gd name="T90" fmla="*/ 285750 w 277"/>
              <a:gd name="T91" fmla="*/ 285750 h 577"/>
              <a:gd name="T92" fmla="*/ 285750 w 277"/>
              <a:gd name="T93" fmla="*/ 247650 h 577"/>
              <a:gd name="T94" fmla="*/ 285750 w 277"/>
              <a:gd name="T95" fmla="*/ 209550 h 577"/>
              <a:gd name="T96" fmla="*/ 285750 w 277"/>
              <a:gd name="T97" fmla="*/ 171450 h 577"/>
              <a:gd name="T98" fmla="*/ 285750 w 277"/>
              <a:gd name="T99" fmla="*/ 133350 h 577"/>
              <a:gd name="T100" fmla="*/ 285750 w 277"/>
              <a:gd name="T101" fmla="*/ 95250 h 577"/>
              <a:gd name="T102" fmla="*/ 285750 w 277"/>
              <a:gd name="T103" fmla="*/ 57150 h 577"/>
              <a:gd name="T104" fmla="*/ 285750 w 277"/>
              <a:gd name="T105" fmla="*/ 19050 h 577"/>
              <a:gd name="T106" fmla="*/ 323850 w 277"/>
              <a:gd name="T107" fmla="*/ 0 h 577"/>
              <a:gd name="T108" fmla="*/ 28575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Freeform 13">
            <a:extLst>
              <a:ext uri="{FF2B5EF4-FFF2-40B4-BE49-F238E27FC236}">
                <a16:creationId xmlns:a16="http://schemas.microsoft.com/office/drawing/2014/main" id="{6D799BCF-64F7-644F-90E1-A33792353026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9050 w 37"/>
              <a:gd name="T1" fmla="*/ 19050 h 265"/>
              <a:gd name="T2" fmla="*/ 57150 w 37"/>
              <a:gd name="T3" fmla="*/ 0 h 265"/>
              <a:gd name="T4" fmla="*/ 57150 w 37"/>
              <a:gd name="T5" fmla="*/ 38100 h 265"/>
              <a:gd name="T6" fmla="*/ 57150 w 37"/>
              <a:gd name="T7" fmla="*/ 76200 h 265"/>
              <a:gd name="T8" fmla="*/ 57150 w 37"/>
              <a:gd name="T9" fmla="*/ 114300 h 265"/>
              <a:gd name="T10" fmla="*/ 57150 w 37"/>
              <a:gd name="T11" fmla="*/ 152400 h 265"/>
              <a:gd name="T12" fmla="*/ 38100 w 37"/>
              <a:gd name="T13" fmla="*/ 190500 h 265"/>
              <a:gd name="T14" fmla="*/ 19050 w 37"/>
              <a:gd name="T15" fmla="*/ 228600 h 265"/>
              <a:gd name="T16" fmla="*/ 0 w 37"/>
              <a:gd name="T17" fmla="*/ 266700 h 265"/>
              <a:gd name="T18" fmla="*/ 0 w 37"/>
              <a:gd name="T19" fmla="*/ 304800 h 265"/>
              <a:gd name="T20" fmla="*/ 0 w 37"/>
              <a:gd name="T21" fmla="*/ 342900 h 265"/>
              <a:gd name="T22" fmla="*/ 0 w 37"/>
              <a:gd name="T23" fmla="*/ 381000 h 265"/>
              <a:gd name="T24" fmla="*/ 19050 w 37"/>
              <a:gd name="T25" fmla="*/ 419100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8" name="Rectangle 14">
            <a:extLst>
              <a:ext uri="{FF2B5EF4-FFF2-40B4-BE49-F238E27FC236}">
                <a16:creationId xmlns:a16="http://schemas.microsoft.com/office/drawing/2014/main" id="{DA3B95B7-F02B-6942-A316-186F264D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79" name="Rectangle 15">
            <a:extLst>
              <a:ext uri="{FF2B5EF4-FFF2-40B4-BE49-F238E27FC236}">
                <a16:creationId xmlns:a16="http://schemas.microsoft.com/office/drawing/2014/main" id="{63B5C519-E5DF-EF4C-A65C-E1BDFD7A1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911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홍해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80" name="Rectangle 16">
            <a:extLst>
              <a:ext uri="{FF2B5EF4-FFF2-40B4-BE49-F238E27FC236}">
                <a16:creationId xmlns:a16="http://schemas.microsoft.com/office/drawing/2014/main" id="{2A23A1C6-3552-374B-8ED0-AC1F2F0F5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81" name="Rectangle 17">
            <a:extLst>
              <a:ext uri="{FF2B5EF4-FFF2-40B4-BE49-F238E27FC236}">
                <a16:creationId xmlns:a16="http://schemas.microsoft.com/office/drawing/2014/main" id="{D5534B44-0F27-674F-9378-91FA0E8F8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2" name="Line 18">
            <a:extLst>
              <a:ext uri="{FF2B5EF4-FFF2-40B4-BE49-F238E27FC236}">
                <a16:creationId xmlns:a16="http://schemas.microsoft.com/office/drawing/2014/main" id="{D8FD4A59-72A3-C142-A365-600E26380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3" name="Line 19">
            <a:extLst>
              <a:ext uri="{FF2B5EF4-FFF2-40B4-BE49-F238E27FC236}">
                <a16:creationId xmlns:a16="http://schemas.microsoft.com/office/drawing/2014/main" id="{D75A108D-526F-7742-9946-38FDA1CC7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4" name="Rectangle 20">
            <a:extLst>
              <a:ext uri="{FF2B5EF4-FFF2-40B4-BE49-F238E27FC236}">
                <a16:creationId xmlns:a16="http://schemas.microsoft.com/office/drawing/2014/main" id="{68CD0AFD-6D75-5648-91EC-FA7652581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04800"/>
            <a:ext cx="1531938" cy="81915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400" b="1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 각 위치 그리기</a:t>
            </a:r>
            <a:endParaRPr lang="en-US" altLang="ko-KR" sz="2400" b="1">
              <a:solidFill>
                <a:schemeClr val="tx2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85" name="Rectangle 21">
            <a:extLst>
              <a:ext uri="{FF2B5EF4-FFF2-40B4-BE49-F238E27FC236}">
                <a16:creationId xmlns:a16="http://schemas.microsoft.com/office/drawing/2014/main" id="{B9D7E0BF-1D8B-1846-B287-E7779350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사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86" name="Line 22">
            <a:extLst>
              <a:ext uri="{FF2B5EF4-FFF2-40B4-BE49-F238E27FC236}">
                <a16:creationId xmlns:a16="http://schemas.microsoft.com/office/drawing/2014/main" id="{FA7DE260-D22D-9046-A76A-14DECBE17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7" name="Oval 23">
            <a:extLst>
              <a:ext uri="{FF2B5EF4-FFF2-40B4-BE49-F238E27FC236}">
                <a16:creationId xmlns:a16="http://schemas.microsoft.com/office/drawing/2014/main" id="{8472079E-7FB8-A343-B835-8F986A94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8" name="Rectangle 24">
            <a:extLst>
              <a:ext uri="{FF2B5EF4-FFF2-40B4-BE49-F238E27FC236}">
                <a16:creationId xmlns:a16="http://schemas.microsoft.com/office/drawing/2014/main" id="{C7F4B8AC-4040-0148-A656-AF4DA7718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89" name="Rectangle 25">
            <a:extLst>
              <a:ext uri="{FF2B5EF4-FFF2-40B4-BE49-F238E27FC236}">
                <a16:creationId xmlns:a16="http://schemas.microsoft.com/office/drawing/2014/main" id="{B6C92A78-904E-FB4B-A2BF-2BA7B67FF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650" y="433705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EEFF4B"/>
                </a:solidFill>
                <a:effectLst/>
                <a:latin typeface="Times" charset="0"/>
                <a:ea typeface="HY크리스탈M" charset="0"/>
                <a:cs typeface="HY크리스탈M" charset="0"/>
              </a:rPr>
              <a:t>우</a:t>
            </a:r>
            <a:endParaRPr lang="en-US" altLang="ko-KR" sz="4000" b="1">
              <a:solidFill>
                <a:srgbClr val="EEFF4B"/>
              </a:solidFill>
              <a:effectLst/>
              <a:latin typeface="Times" charset="0"/>
              <a:ea typeface="HY크리스탈M" charset="0"/>
              <a:cs typeface="HY크리스탈M" charset="0"/>
            </a:endParaRPr>
          </a:p>
        </p:txBody>
      </p:sp>
      <p:sp>
        <p:nvSpPr>
          <p:cNvPr id="216090" name="Rectangle 26">
            <a:extLst>
              <a:ext uri="{FF2B5EF4-FFF2-40B4-BE49-F238E27FC236}">
                <a16:creationId xmlns:a16="http://schemas.microsoft.com/office/drawing/2014/main" id="{3E7BD585-4ADB-374D-AC49-844267FD3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바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91" name="Oval 27">
            <a:extLst>
              <a:ext uri="{FF2B5EF4-FFF2-40B4-BE49-F238E27FC236}">
                <a16:creationId xmlns:a16="http://schemas.microsoft.com/office/drawing/2014/main" id="{1466BAA7-521A-9246-8824-CCC4F89A0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92" name="Rectangle 28">
            <a:extLst>
              <a:ext uri="{FF2B5EF4-FFF2-40B4-BE49-F238E27FC236}">
                <a16:creationId xmlns:a16="http://schemas.microsoft.com/office/drawing/2014/main" id="{E1457DD5-492D-DA41-BC08-244B9E1F3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93" name="Oval 29">
            <a:extLst>
              <a:ext uri="{FF2B5EF4-FFF2-40B4-BE49-F238E27FC236}">
                <a16:creationId xmlns:a16="http://schemas.microsoft.com/office/drawing/2014/main" id="{01849D3F-AD12-3C46-87DF-A946CB38F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94" name="Rectangle 30">
            <a:extLst>
              <a:ext uri="{FF2B5EF4-FFF2-40B4-BE49-F238E27FC236}">
                <a16:creationId xmlns:a16="http://schemas.microsoft.com/office/drawing/2014/main" id="{07D0A4F7-52A1-5A45-BA7A-55EDA3F21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216095" name="Oval 31">
            <a:extLst>
              <a:ext uri="{FF2B5EF4-FFF2-40B4-BE49-F238E27FC236}">
                <a16:creationId xmlns:a16="http://schemas.microsoft.com/office/drawing/2014/main" id="{AD6BA529-4740-CC48-B872-E9B53D02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96" name="Oval 32">
            <a:extLst>
              <a:ext uri="{FF2B5EF4-FFF2-40B4-BE49-F238E27FC236}">
                <a16:creationId xmlns:a16="http://schemas.microsoft.com/office/drawing/2014/main" id="{F7A748FB-5CE0-7846-8B1D-9C53214AD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97" name="Rectangle 33">
            <a:extLst>
              <a:ext uri="{FF2B5EF4-FFF2-40B4-BE49-F238E27FC236}">
                <a16:creationId xmlns:a16="http://schemas.microsoft.com/office/drawing/2014/main" id="{8BC24BAC-8E21-D742-828F-9ADB8B03C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568575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098" name="Oval 34">
            <a:extLst>
              <a:ext uri="{FF2B5EF4-FFF2-40B4-BE49-F238E27FC236}">
                <a16:creationId xmlns:a16="http://schemas.microsoft.com/office/drawing/2014/main" id="{BFC31A14-C50F-F84D-B053-54715D0F1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099" name="Rectangle 35">
            <a:extLst>
              <a:ext uri="{FF2B5EF4-FFF2-40B4-BE49-F238E27FC236}">
                <a16:creationId xmlns:a16="http://schemas.microsoft.com/office/drawing/2014/main" id="{967D1896-1CE3-7F40-8238-81414123F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100" name="Oval 36">
            <a:extLst>
              <a:ext uri="{FF2B5EF4-FFF2-40B4-BE49-F238E27FC236}">
                <a16:creationId xmlns:a16="http://schemas.microsoft.com/office/drawing/2014/main" id="{0E630344-5218-3743-825B-A4A87B436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101" name="Oval 37">
            <a:extLst>
              <a:ext uri="{FF2B5EF4-FFF2-40B4-BE49-F238E27FC236}">
                <a16:creationId xmlns:a16="http://schemas.microsoft.com/office/drawing/2014/main" id="{77D34AEA-62AB-724A-B7FE-CE9B74F2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102" name="Rectangle 38">
            <a:extLst>
              <a:ext uri="{FF2B5EF4-FFF2-40B4-BE49-F238E27FC236}">
                <a16:creationId xmlns:a16="http://schemas.microsoft.com/office/drawing/2014/main" id="{3CE3A0F0-6C05-C546-B4D8-78AEE253D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4451350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103" name="Oval 39">
            <a:extLst>
              <a:ext uri="{FF2B5EF4-FFF2-40B4-BE49-F238E27FC236}">
                <a16:creationId xmlns:a16="http://schemas.microsoft.com/office/drawing/2014/main" id="{E29E1740-6F16-CE41-91F9-ACD7202CC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104" name="Rectangle 40">
            <a:extLst>
              <a:ext uri="{FF2B5EF4-FFF2-40B4-BE49-F238E27FC236}">
                <a16:creationId xmlns:a16="http://schemas.microsoft.com/office/drawing/2014/main" id="{AD5DD164-839C-2B45-87EF-6F76BAC0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164138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시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105" name="Oval 41">
            <a:extLst>
              <a:ext uri="{FF2B5EF4-FFF2-40B4-BE49-F238E27FC236}">
                <a16:creationId xmlns:a16="http://schemas.microsoft.com/office/drawing/2014/main" id="{4B15F177-459A-DB43-A694-8E5981E87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216106" name="Rectangle 42">
            <a:extLst>
              <a:ext uri="{FF2B5EF4-FFF2-40B4-BE49-F238E27FC236}">
                <a16:creationId xmlns:a16="http://schemas.microsoft.com/office/drawing/2014/main" id="{489A8C16-DA1A-FF4F-95FA-0B589456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0814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chemeClr val="folHlink"/>
              </a:solidFill>
              <a:effectLst/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16107" name="Rectangle 43">
            <a:extLst>
              <a:ext uri="{FF2B5EF4-FFF2-40B4-BE49-F238E27FC236}">
                <a16:creationId xmlns:a16="http://schemas.microsoft.com/office/drawing/2014/main" id="{22B12824-C709-0443-BA29-A3971B7CF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3078163"/>
            <a:ext cx="4794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 b="1">
                <a:solidFill>
                  <a:schemeClr val="folHlink"/>
                </a:solidFill>
                <a:effectLst/>
                <a:latin typeface="Times" charset="0"/>
                <a:ea typeface="굴림" charset="0"/>
                <a:cs typeface="굴림" charset="0"/>
              </a:rPr>
              <a:t>느</a:t>
            </a:r>
          </a:p>
        </p:txBody>
      </p:sp>
      <p:grpSp>
        <p:nvGrpSpPr>
          <p:cNvPr id="216120" name="Group 56">
            <a:extLst>
              <a:ext uri="{FF2B5EF4-FFF2-40B4-BE49-F238E27FC236}">
                <a16:creationId xmlns:a16="http://schemas.microsoft.com/office/drawing/2014/main" id="{0CDF9785-C309-234E-B698-AAB0E28687E0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>
              <a:extLst>
                <a:ext uri="{FF2B5EF4-FFF2-40B4-BE49-F238E27FC236}">
                  <a16:creationId xmlns:a16="http://schemas.microsoft.com/office/drawing/2014/main" id="{71F9F2C0-E49B-EA46-9951-72DBB5092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16117" name="AutoShape 53">
              <a:extLst>
                <a:ext uri="{FF2B5EF4-FFF2-40B4-BE49-F238E27FC236}">
                  <a16:creationId xmlns:a16="http://schemas.microsoft.com/office/drawing/2014/main" id="{AB98C112-2861-CF4E-865E-DDC5A3456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T0" fmla="*/ 576 w 21600"/>
                <a:gd name="T1" fmla="*/ 0 h 21600"/>
                <a:gd name="T2" fmla="*/ 0 w 21600"/>
                <a:gd name="T3" fmla="*/ 360 h 21600"/>
                <a:gd name="T4" fmla="*/ 576 w 21600"/>
                <a:gd name="T5" fmla="*/ 720 h 21600"/>
                <a:gd name="T6" fmla="*/ 768 w 21600"/>
                <a:gd name="T7" fmla="*/ 36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19" name="Text Box 55">
            <a:extLst>
              <a:ext uri="{FF2B5EF4-FFF2-40B4-BE49-F238E27FC236}">
                <a16:creationId xmlns:a16="http://schemas.microsoft.com/office/drawing/2014/main" id="{98D95112-3CB9-084D-B6FA-D7CAA0364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200" b="1">
                <a:solidFill>
                  <a:schemeClr val="tx1"/>
                </a:solidFill>
                <a:effectLst/>
                <a:latin typeface="Comic Sans MS" charset="0"/>
                <a:ea typeface="굴림" charset="0"/>
                <a:cs typeface="굴림" charset="0"/>
              </a:rPr>
              <a:t>. 11:28</a:t>
            </a:r>
          </a:p>
        </p:txBody>
      </p:sp>
      <p:sp>
        <p:nvSpPr>
          <p:cNvPr id="216121" name="Text Box 57">
            <a:extLst>
              <a:ext uri="{FF2B5EF4-FFF2-40B4-BE49-F238E27FC236}">
                <a16:creationId xmlns:a16="http://schemas.microsoft.com/office/drawing/2014/main" id="{933591B7-4F5D-5D46-AC0B-C8FFA78D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16126" name="Rectangle 62">
            <a:extLst>
              <a:ext uri="{FF2B5EF4-FFF2-40B4-BE49-F238E27FC236}">
                <a16:creationId xmlns:a16="http://schemas.microsoft.com/office/drawing/2014/main" id="{C923B330-B707-1944-8701-3B87DF85E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06</a:t>
            </a:r>
          </a:p>
        </p:txBody>
      </p:sp>
      <p:sp>
        <p:nvSpPr>
          <p:cNvPr id="216127" name="Text Box 63">
            <a:extLst>
              <a:ext uri="{FF2B5EF4-FFF2-40B4-BE49-F238E27FC236}">
                <a16:creationId xmlns:a16="http://schemas.microsoft.com/office/drawing/2014/main" id="{5FC8B4BF-FC18-0849-8DED-9A9B1F3F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216128" name="Text Box 64">
            <a:extLst>
              <a:ext uri="{FF2B5EF4-FFF2-40B4-BE49-F238E27FC236}">
                <a16:creationId xmlns:a16="http://schemas.microsoft.com/office/drawing/2014/main" id="{7E6B202D-30A1-EC42-8E56-CB8E38413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</a:t>
            </a:r>
          </a:p>
        </p:txBody>
      </p:sp>
      <p:grpSp>
        <p:nvGrpSpPr>
          <p:cNvPr id="216129" name="Group 65">
            <a:extLst>
              <a:ext uri="{FF2B5EF4-FFF2-40B4-BE49-F238E27FC236}">
                <a16:creationId xmlns:a16="http://schemas.microsoft.com/office/drawing/2014/main" id="{FBC2409D-B11F-DF4B-874E-CFA0A127DDD2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941888"/>
            <a:ext cx="3194050" cy="962025"/>
            <a:chOff x="2517" y="3113"/>
            <a:chExt cx="2012" cy="606"/>
          </a:xfrm>
        </p:grpSpPr>
        <p:sp>
          <p:nvSpPr>
            <p:cNvPr id="216130" name="Text Box 66">
              <a:extLst>
                <a:ext uri="{FF2B5EF4-FFF2-40B4-BE49-F238E27FC236}">
                  <a16:creationId xmlns:a16="http://schemas.microsoft.com/office/drawing/2014/main" id="{D877B9D9-D106-2E47-9186-3CBAC9E81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ko-KR" altLang="en-US" sz="12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갈대아 우르</a:t>
              </a:r>
              <a:r>
                <a:rPr lang="en-US" altLang="ko-KR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: </a:t>
              </a:r>
              <a:r>
                <a:rPr lang="ko-KR" alt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메소포타미아 </a:t>
              </a:r>
            </a:p>
            <a:p>
              <a:pPr>
                <a:spcBef>
                  <a:spcPct val="50000"/>
                </a:spcBef>
              </a:pPr>
              <a:r>
                <a:rPr lang="ko-KR" alt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유역은 고대 문화의 중심지</a:t>
              </a:r>
              <a:r>
                <a:rPr lang="en-US" altLang="ko-KR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; </a:t>
              </a:r>
            </a:p>
            <a:p>
              <a:pPr>
                <a:spcBef>
                  <a:spcPct val="50000"/>
                </a:spcBef>
              </a:pPr>
              <a:r>
                <a:rPr lang="ko-KR" alt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아브라함의 고향</a:t>
              </a:r>
              <a:endParaRPr lang="en-US" altLang="ko-KR" sz="1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endParaRPr>
            </a:p>
          </p:txBody>
        </p:sp>
        <p:sp>
          <p:nvSpPr>
            <p:cNvPr id="216131" name="AutoShape 67">
              <a:extLst>
                <a:ext uri="{FF2B5EF4-FFF2-40B4-BE49-F238E27FC236}">
                  <a16:creationId xmlns:a16="http://schemas.microsoft.com/office/drawing/2014/main" id="{320CB510-0D3F-5B4D-8A38-CCBBBE13F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>
            <a:extLst>
              <a:ext uri="{FF2B5EF4-FFF2-40B4-BE49-F238E27FC236}">
                <a16:creationId xmlns:a16="http://schemas.microsoft.com/office/drawing/2014/main" id="{97665C12-F63C-4846-9FA6-79A61A09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08" name="Rectangle 4">
            <a:extLst>
              <a:ext uri="{FF2B5EF4-FFF2-40B4-BE49-F238E27FC236}">
                <a16:creationId xmlns:a16="http://schemas.microsoft.com/office/drawing/2014/main" id="{3D67B805-4910-1D4A-A261-A6DB622E7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effectLst/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07909" name="Line 5">
            <a:extLst>
              <a:ext uri="{FF2B5EF4-FFF2-40B4-BE49-F238E27FC236}">
                <a16:creationId xmlns:a16="http://schemas.microsoft.com/office/drawing/2014/main" id="{413A92A2-1AB8-5141-9817-7900A6AFB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30" name="Text Box 26">
            <a:extLst>
              <a:ext uri="{FF2B5EF4-FFF2-40B4-BE49-F238E27FC236}">
                <a16:creationId xmlns:a16="http://schemas.microsoft.com/office/drawing/2014/main" id="{FFFF9015-F05F-204E-9E95-F5C222D47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ko-KR" altLang="en-US">
              <a:effectLst/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10245" name="Picture 31">
            <a:extLst>
              <a:ext uri="{FF2B5EF4-FFF2-40B4-BE49-F238E27FC236}">
                <a16:creationId xmlns:a16="http://schemas.microsoft.com/office/drawing/2014/main" id="{79ED4A2A-3FEC-FF4F-BA98-AC8B1D08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>
            <a:extLst>
              <a:ext uri="{FF2B5EF4-FFF2-40B4-BE49-F238E27FC236}">
                <a16:creationId xmlns:a16="http://schemas.microsoft.com/office/drawing/2014/main" id="{853DDFC2-017F-A446-B5D3-011316853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effectLst/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507971" name="Oval 67">
            <a:extLst>
              <a:ext uri="{FF2B5EF4-FFF2-40B4-BE49-F238E27FC236}">
                <a16:creationId xmlns:a16="http://schemas.microsoft.com/office/drawing/2014/main" id="{4BF6AB63-E461-DC4D-A12C-C1B1DD66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72" name="Oval 68">
            <a:extLst>
              <a:ext uri="{FF2B5EF4-FFF2-40B4-BE49-F238E27FC236}">
                <a16:creationId xmlns:a16="http://schemas.microsoft.com/office/drawing/2014/main" id="{40FD10F5-4A4B-CC48-AAF2-5FCB064A3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73" name="Oval 69">
            <a:extLst>
              <a:ext uri="{FF2B5EF4-FFF2-40B4-BE49-F238E27FC236}">
                <a16:creationId xmlns:a16="http://schemas.microsoft.com/office/drawing/2014/main" id="{9AEF0A06-607B-3A4C-8F62-646B87AC3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74" name="Oval 70">
            <a:extLst>
              <a:ext uri="{FF2B5EF4-FFF2-40B4-BE49-F238E27FC236}">
                <a16:creationId xmlns:a16="http://schemas.microsoft.com/office/drawing/2014/main" id="{E3626EB5-AFF6-B045-85D1-CCED13F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75" name="Rectangle 71">
            <a:extLst>
              <a:ext uri="{FF2B5EF4-FFF2-40B4-BE49-F238E27FC236}">
                <a16:creationId xmlns:a16="http://schemas.microsoft.com/office/drawing/2014/main" id="{140DA822-9A11-0341-9519-901FA8E39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07</a:t>
            </a:r>
          </a:p>
        </p:txBody>
      </p:sp>
      <p:sp>
        <p:nvSpPr>
          <p:cNvPr id="507976" name="Text Box 72">
            <a:extLst>
              <a:ext uri="{FF2B5EF4-FFF2-40B4-BE49-F238E27FC236}">
                <a16:creationId xmlns:a16="http://schemas.microsoft.com/office/drawing/2014/main" id="{35D61026-050B-C646-9328-86F91B24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effectLst/>
                <a:latin typeface="Arial" charset="0"/>
                <a:ea typeface="굴림" charset="0"/>
                <a:cs typeface="굴림" charset="0"/>
              </a:rPr>
              <a:t>Handbook pg. 19-24</a:t>
            </a:r>
          </a:p>
        </p:txBody>
      </p:sp>
      <p:sp>
        <p:nvSpPr>
          <p:cNvPr id="507980" name="Oval 76">
            <a:extLst>
              <a:ext uri="{FF2B5EF4-FFF2-40B4-BE49-F238E27FC236}">
                <a16:creationId xmlns:a16="http://schemas.microsoft.com/office/drawing/2014/main" id="{C675DDEA-648D-914D-957F-D0E2D1B30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4056063"/>
            <a:ext cx="292100" cy="266700"/>
          </a:xfrm>
          <a:prstGeom prst="ellipse">
            <a:avLst/>
          </a:prstGeom>
          <a:solidFill>
            <a:schemeClr val="tx1"/>
          </a:solidFill>
          <a:ln w="76200">
            <a:solidFill>
              <a:srgbClr val="150BD5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sp>
        <p:nvSpPr>
          <p:cNvPr id="507981" name="Text Box 77">
            <a:extLst>
              <a:ext uri="{FF2B5EF4-FFF2-40B4-BE49-F238E27FC236}">
                <a16:creationId xmlns:a16="http://schemas.microsoft.com/office/drawing/2014/main" id="{7806BC86-3744-9B42-A42F-9EBC44DC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3421063"/>
            <a:ext cx="1338263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000" b="1">
                <a:solidFill>
                  <a:srgbClr val="000000"/>
                </a:solidFill>
                <a:effectLst/>
                <a:latin typeface="Book Antiqua" charset="0"/>
                <a:ea typeface="HY크리스탈M" charset="0"/>
                <a:cs typeface="HY크리스탈M" charset="0"/>
              </a:rPr>
              <a:t>우르</a:t>
            </a:r>
            <a:endParaRPr lang="en-US" altLang="ko-KR" sz="4000" b="1">
              <a:solidFill>
                <a:srgbClr val="000000"/>
              </a:solidFill>
              <a:effectLst/>
              <a:latin typeface="Book Antiqua" charset="0"/>
              <a:ea typeface="HY크리스탈M" charset="0"/>
              <a:cs typeface="HY크리스탈M" charset="0"/>
            </a:endParaRPr>
          </a:p>
        </p:txBody>
      </p:sp>
      <p:sp>
        <p:nvSpPr>
          <p:cNvPr id="507982" name="AutoShape 78">
            <a:extLst>
              <a:ext uri="{FF2B5EF4-FFF2-40B4-BE49-F238E27FC236}">
                <a16:creationId xmlns:a16="http://schemas.microsoft.com/office/drawing/2014/main" id="{B448BADD-C9B4-A241-8A8B-C0CD8E00A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ＭＳ Ｐゴシック" charset="0"/>
            </a:endParaRPr>
          </a:p>
        </p:txBody>
      </p:sp>
      <p:grpSp>
        <p:nvGrpSpPr>
          <p:cNvPr id="507983" name="Group 79">
            <a:extLst>
              <a:ext uri="{FF2B5EF4-FFF2-40B4-BE49-F238E27FC236}">
                <a16:creationId xmlns:a16="http://schemas.microsoft.com/office/drawing/2014/main" id="{FA0976A7-BEE7-B742-AC9B-688F7213A840}"/>
              </a:ext>
            </a:extLst>
          </p:cNvPr>
          <p:cNvGrpSpPr>
            <a:grpSpLocks/>
          </p:cNvGrpSpPr>
          <p:nvPr/>
        </p:nvGrpSpPr>
        <p:grpSpPr bwMode="auto">
          <a:xfrm>
            <a:off x="1546225" y="2003425"/>
            <a:ext cx="3276600" cy="741363"/>
            <a:chOff x="1078" y="1244"/>
            <a:chExt cx="2064" cy="467"/>
          </a:xfrm>
        </p:grpSpPr>
        <p:sp>
          <p:nvSpPr>
            <p:cNvPr id="507984" name="Oval 80">
              <a:extLst>
                <a:ext uri="{FF2B5EF4-FFF2-40B4-BE49-F238E27FC236}">
                  <a16:creationId xmlns:a16="http://schemas.microsoft.com/office/drawing/2014/main" id="{99D4802C-CD55-8F40-8232-B7FC2FA23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07985" name="Text Box 81">
              <a:extLst>
                <a:ext uri="{FF2B5EF4-FFF2-40B4-BE49-F238E27FC236}">
                  <a16:creationId xmlns:a16="http://schemas.microsoft.com/office/drawing/2014/main" id="{42E384B9-A00A-064B-A518-759F95CA8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4000" b="1">
                  <a:solidFill>
                    <a:srgbClr val="000000"/>
                  </a:solidFill>
                  <a:effectLst/>
                  <a:latin typeface="Book Antiqua" charset="0"/>
                  <a:ea typeface="HY크리스탈M" charset="0"/>
                  <a:cs typeface="HY크리스탈M" charset="0"/>
                </a:rPr>
                <a:t>바빌론</a:t>
              </a:r>
              <a:endParaRPr lang="en-US" altLang="ko-KR" sz="4000" b="1">
                <a:solidFill>
                  <a:srgbClr val="000000"/>
                </a:solidFill>
                <a:effectLst/>
                <a:latin typeface="Book Antiqua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507986" name="Text Box 82">
            <a:extLst>
              <a:ext uri="{FF2B5EF4-FFF2-40B4-BE49-F238E27FC236}">
                <a16:creationId xmlns:a16="http://schemas.microsoft.com/office/drawing/2014/main" id="{9D444A36-24DB-C643-81C4-1384E226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4010025"/>
            <a:ext cx="5368925" cy="17399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꼭 기억</a:t>
            </a:r>
            <a:r>
              <a:rPr lang="en-US" altLang="ko-KR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!                     </a:t>
            </a:r>
            <a:r>
              <a:rPr lang="ko-KR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페르시아만 전쟁</a:t>
            </a:r>
            <a:r>
              <a:rPr lang="en-US" altLang="ko-KR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               </a:t>
            </a:r>
            <a:r>
              <a:rPr lang="ko-KR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D솔체" charset="0"/>
                <a:ea typeface="MD솔체" charset="0"/>
                <a:cs typeface="MD솔체" charset="0"/>
              </a:rPr>
              <a:t>이라크에서 전쟁</a:t>
            </a:r>
            <a:endParaRPr lang="en-US" altLang="ko-KR" sz="3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507992" name="Text Box 88">
            <a:extLst>
              <a:ext uri="{FF2B5EF4-FFF2-40B4-BE49-F238E27FC236}">
                <a16:creationId xmlns:a16="http://schemas.microsoft.com/office/drawing/2014/main" id="{06911F02-B8A5-7840-BF90-1199D8EC2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07a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Mesopotamian Basin</a:t>
            </a:r>
          </a:p>
        </p:txBody>
      </p:sp>
      <p:grpSp>
        <p:nvGrpSpPr>
          <p:cNvPr id="19476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91049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32DA5">
                <a:gamma/>
                <a:shade val="0"/>
                <a:invGamma/>
              </a:srgbClr>
            </a:gs>
            <a:gs pos="50000">
              <a:srgbClr val="032DA5"/>
            </a:gs>
            <a:gs pos="100000">
              <a:srgbClr val="032DA5">
                <a:gamma/>
                <a:shade val="0"/>
                <a:invGamma/>
              </a:srgbClr>
            </a:gs>
          </a:gsLst>
          <a:lin ang="5400000" scaled="1"/>
        </a:gradFill>
        <a:ln w="762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32DA5">
                <a:gamma/>
                <a:shade val="0"/>
                <a:invGamma/>
              </a:srgbClr>
            </a:gs>
            <a:gs pos="50000">
              <a:srgbClr val="032DA5"/>
            </a:gs>
            <a:gs pos="100000">
              <a:srgbClr val="032DA5">
                <a:gamma/>
                <a:shade val="0"/>
                <a:invGamma/>
              </a:srgbClr>
            </a:gs>
          </a:gsLst>
          <a:lin ang="5400000" scaled="1"/>
        </a:gradFill>
        <a:ln w="762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17327</TotalTime>
  <Pages>52</Pages>
  <Words>2484</Words>
  <Application>Microsoft Macintosh PowerPoint</Application>
  <PresentationFormat>On-screen Show (4:3)</PresentationFormat>
  <Paragraphs>1065</Paragraphs>
  <Slides>68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7" baseType="lpstr">
      <vt:lpstr>Comic Sans MS</vt:lpstr>
      <vt:lpstr>ＭＳ Ｐゴシック</vt:lpstr>
      <vt:lpstr>Arial</vt:lpstr>
      <vt:lpstr>Times</vt:lpstr>
      <vt:lpstr>Monotype Sorts</vt:lpstr>
      <vt:lpstr>굴림</vt:lpstr>
      <vt:lpstr>MD개성체</vt:lpstr>
      <vt:lpstr>MD솔체</vt:lpstr>
      <vt:lpstr>B VAG Rounded Bold</vt:lpstr>
      <vt:lpstr>Helvetica</vt:lpstr>
      <vt:lpstr>HY크리스탈M</vt:lpstr>
      <vt:lpstr>Book Antiqua</vt:lpstr>
      <vt:lpstr>Chicago</vt:lpstr>
      <vt:lpstr>Kosher-Normal</vt:lpstr>
      <vt:lpstr>Arial Black</vt:lpstr>
      <vt:lpstr>Geneva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610</cp:revision>
  <cp:lastPrinted>1997-02-12T13:49:34Z</cp:lastPrinted>
  <dcterms:created xsi:type="dcterms:W3CDTF">1999-07-29T18:12:04Z</dcterms:created>
  <dcterms:modified xsi:type="dcterms:W3CDTF">2018-12-11T05:33:33Z</dcterms:modified>
</cp:coreProperties>
</file>