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bin" ContentType="audio/unknown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83" r:id="rId2"/>
    <p:sldMasterId id="2147483695" r:id="rId3"/>
  </p:sldMasterIdLst>
  <p:notesMasterIdLst>
    <p:notesMasterId r:id="rId32"/>
  </p:notesMasterIdLst>
  <p:handoutMasterIdLst>
    <p:handoutMasterId r:id="rId33"/>
  </p:handoutMasterIdLst>
  <p:sldIdLst>
    <p:sldId id="353" r:id="rId4"/>
    <p:sldId id="855" r:id="rId5"/>
    <p:sldId id="749" r:id="rId6"/>
    <p:sldId id="481" r:id="rId7"/>
    <p:sldId id="624" r:id="rId8"/>
    <p:sldId id="840" r:id="rId9"/>
    <p:sldId id="804" r:id="rId10"/>
    <p:sldId id="542" r:id="rId11"/>
    <p:sldId id="747" r:id="rId12"/>
    <p:sldId id="827" r:id="rId13"/>
    <p:sldId id="828" r:id="rId14"/>
    <p:sldId id="854" r:id="rId15"/>
    <p:sldId id="856" r:id="rId16"/>
    <p:sldId id="270" r:id="rId17"/>
    <p:sldId id="832" r:id="rId18"/>
    <p:sldId id="833" r:id="rId19"/>
    <p:sldId id="843" r:id="rId20"/>
    <p:sldId id="848" r:id="rId21"/>
    <p:sldId id="850" r:id="rId22"/>
    <p:sldId id="849" r:id="rId23"/>
    <p:sldId id="851" r:id="rId24"/>
    <p:sldId id="852" r:id="rId25"/>
    <p:sldId id="831" r:id="rId26"/>
    <p:sldId id="847" r:id="rId27"/>
    <p:sldId id="686" r:id="rId28"/>
    <p:sldId id="616" r:id="rId29"/>
    <p:sldId id="350" r:id="rId30"/>
    <p:sldId id="839" r:id="rId3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rgbClr val="00DFCA"/>
        </a:solidFill>
        <a:latin typeface="Comic Sans MS" panose="030F09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61"/>
  </p:normalViewPr>
  <p:slideViewPr>
    <p:cSldViewPr snapToGrid="0">
      <p:cViewPr varScale="1">
        <p:scale>
          <a:sx n="132" d="100"/>
          <a:sy n="132" d="100"/>
        </p:scale>
        <p:origin x="1456" y="168"/>
      </p:cViewPr>
      <p:guideLst>
        <p:guide orient="horz" pos="2179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-2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BE9C969-72A7-4048-B3B7-28D087FE5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B5273AF-6292-674B-BB48-F36F284929B1}" type="slidenum">
              <a:rPr lang="en-US" altLang="ko-KR" sz="14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pPr algn="r"/>
              <a:t>‹#›</a:t>
            </a:fld>
            <a:endParaRPr lang="en-US" altLang="ko-KR" sz="140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6EF36DC-E94C-5546-B6BC-38D4AB9E9BD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18F8487-D2A4-1148-8A76-EFA265E8DB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1AD696D-97B2-484A-AA5B-8D55D00D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9DDE6EB-F5FD-294B-9AE0-D5090F61E721}" type="slidenum">
              <a:rPr lang="en-US" altLang="ko-KR" sz="140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pPr algn="r"/>
              <a:t>‹#›</a:t>
            </a:fld>
            <a:endParaRPr lang="en-US" altLang="ko-KR" sz="140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>
            <a:extLst>
              <a:ext uri="{FF2B5EF4-FFF2-40B4-BE49-F238E27FC236}">
                <a16:creationId xmlns:a16="http://schemas.microsoft.com/office/drawing/2014/main" id="{17F2C765-D121-BE44-8C4D-309D921D9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563203" name="Rectangle 3">
            <a:extLst>
              <a:ext uri="{FF2B5EF4-FFF2-40B4-BE49-F238E27FC236}">
                <a16:creationId xmlns:a16="http://schemas.microsoft.com/office/drawing/2014/main" id="{71EC89B6-59E5-6440-80A6-63B3DDD0D6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>
            <a:extLst>
              <a:ext uri="{FF2B5EF4-FFF2-40B4-BE49-F238E27FC236}">
                <a16:creationId xmlns:a16="http://schemas.microsoft.com/office/drawing/2014/main" id="{143D5D7D-B15B-3443-B284-4A7C5AD61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638979" name="Rectangle 3">
            <a:extLst>
              <a:ext uri="{FF2B5EF4-FFF2-40B4-BE49-F238E27FC236}">
                <a16:creationId xmlns:a16="http://schemas.microsoft.com/office/drawing/2014/main" id="{16F34C6B-57C5-314C-87C5-F041B69AE7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>
            <a:extLst>
              <a:ext uri="{FF2B5EF4-FFF2-40B4-BE49-F238E27FC236}">
                <a16:creationId xmlns:a16="http://schemas.microsoft.com/office/drawing/2014/main" id="{33B202BB-D599-3241-8F0A-8CA5EFCBC38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756739" name="Rectangle 3">
            <a:extLst>
              <a:ext uri="{FF2B5EF4-FFF2-40B4-BE49-F238E27FC236}">
                <a16:creationId xmlns:a16="http://schemas.microsoft.com/office/drawing/2014/main" id="{C88D0A6F-9CE6-1542-83EA-A8AFE04F0E5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noFill/>
          <a:ln cap="flat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>
            <a:extLst>
              <a:ext uri="{FF2B5EF4-FFF2-40B4-BE49-F238E27FC236}">
                <a16:creationId xmlns:a16="http://schemas.microsoft.com/office/drawing/2014/main" id="{77AEA4EC-A06D-EB4C-8F20-CB984A65A74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ko-KR" altLang="en-US"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747523" name="Rectangle 3">
            <a:extLst>
              <a:ext uri="{FF2B5EF4-FFF2-40B4-BE49-F238E27FC236}">
                <a16:creationId xmlns:a16="http://schemas.microsoft.com/office/drawing/2014/main" id="{1C44BDE4-833B-A64D-9F83-575235AD5F61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noFill/>
          <a:ln cap="flat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>
            <a:extLst>
              <a:ext uri="{FF2B5EF4-FFF2-40B4-BE49-F238E27FC236}">
                <a16:creationId xmlns:a16="http://schemas.microsoft.com/office/drawing/2014/main" id="{1D057807-4BFE-7948-BFF1-978DB300B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ko-KR" altLang="en-US">
              <a:ea typeface="굴림" charset="0"/>
              <a:cs typeface="굴림" charset="0"/>
            </a:endParaRPr>
          </a:p>
        </p:txBody>
      </p:sp>
      <p:sp>
        <p:nvSpPr>
          <p:cNvPr id="491523" name="Rectangle 3">
            <a:extLst>
              <a:ext uri="{FF2B5EF4-FFF2-40B4-BE49-F238E27FC236}">
                <a16:creationId xmlns:a16="http://schemas.microsoft.com/office/drawing/2014/main" id="{576B9977-AFEA-0641-AB5B-1D36C58FF1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306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34677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0697694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4707785"/>
      </p:ext>
    </p:extLst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4313689"/>
      </p:ext>
    </p:extLst>
  </p:cSld>
  <p:clrMapOvr>
    <a:masterClrMapping/>
  </p:clrMapOvr>
  <p:transition advClick="0" advTm="2000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752940"/>
      </p:ext>
    </p:extLst>
  </p:cSld>
  <p:clrMapOvr>
    <a:masterClrMapping/>
  </p:clrMapOvr>
  <p:transition advClick="0" advTm="2000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213741"/>
      </p:ext>
    </p:extLst>
  </p:cSld>
  <p:clrMapOvr>
    <a:masterClrMapping/>
  </p:clrMapOvr>
  <p:transition advClick="0" advTm="2000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0042097"/>
      </p:ext>
    </p:extLst>
  </p:cSld>
  <p:clrMapOvr>
    <a:masterClrMapping/>
  </p:clrMapOvr>
  <p:transition advClick="0" advTm="2000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4281726"/>
      </p:ext>
    </p:extLst>
  </p:cSld>
  <p:clrMapOvr>
    <a:masterClrMapping/>
  </p:clrMapOvr>
  <p:transition advClick="0" advTm="2000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800578"/>
      </p:ext>
    </p:extLst>
  </p:cSld>
  <p:clrMapOvr>
    <a:masterClrMapping/>
  </p:clrMapOvr>
  <p:transition advClick="0" advTm="2000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301692"/>
      </p:ext>
    </p:extLst>
  </p:cSld>
  <p:clrMapOvr>
    <a:masterClrMapping/>
  </p:clrMapOvr>
  <p:transition advClick="0" advTm="2000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9883569"/>
      </p:ext>
    </p:extLst>
  </p:cSld>
  <p:clrMapOvr>
    <a:masterClrMapping/>
  </p:clrMapOvr>
  <p:transition advClick="0" advTm="2000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010343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9101801"/>
      </p:ext>
    </p:extLst>
  </p:cSld>
  <p:clrMapOvr>
    <a:masterClrMapping/>
  </p:clrMapOvr>
  <p:transition advClick="0" advTm="2000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037286"/>
      </p:ext>
    </p:extLst>
  </p:cSld>
  <p:clrMapOvr>
    <a:masterClrMapping/>
  </p:clrMapOvr>
  <p:transition advClick="0" advTm="2000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045917"/>
      </p:ext>
    </p:extLst>
  </p:cSld>
  <p:clrMapOvr>
    <a:masterClrMapping/>
  </p:clrMapOvr>
  <p:transition advClick="0" advTm="2000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5616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3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1904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4024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5784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49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053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479057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6101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2262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2413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622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922831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5614662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353056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2895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454929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3740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E427730B-00C8-A94C-9355-39CA52A49AC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2934335E-8571-204E-AF9E-7DCA6A04B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8F9ECC2A-8D59-054A-AA70-B5A4701BFC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3D3F04B3-E39D-E549-8805-8BD5757025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6457DA65-6CF8-BE4D-AD06-D0A25DB9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A2E88DB6-5CD9-2B4C-9058-0114A9D62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6">
                <a:extLst>
                  <a:ext uri="{FF2B5EF4-FFF2-40B4-BE49-F238E27FC236}">
                    <a16:creationId xmlns:a16="http://schemas.microsoft.com/office/drawing/2014/main" id="{A565FCE5-E0C2-5F47-926B-B19B9338B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9A095FAA-D076-6E48-B1A9-5FA8EC851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D393FE48-07B8-CB4E-B813-0B30D9884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DC5A0387-9D89-814F-8126-BC84A639B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>
                <a:extLst>
                  <a:ext uri="{FF2B5EF4-FFF2-40B4-BE49-F238E27FC236}">
                    <a16:creationId xmlns:a16="http://schemas.microsoft.com/office/drawing/2014/main" id="{30C13DFE-90C5-1D43-B0C7-2B0ED379D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7BC3B315-1AD4-6946-93B8-7C87854A3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2D427A35-DA7F-CD45-BB38-6A2B13A13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1BB30796-4DFA-104E-95DD-20A2CE5E3F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BAF9C13C-1645-A34D-8575-A6F732CE0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EC74671D-2262-0D42-BF39-6FD310DED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9CE62921-0DDF-3247-B5EF-E0C5180F7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BD1DB805-262A-6245-8614-ADA3B931DA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D094DA82-43A7-8547-A7A8-6959BA33E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2467D115-FA40-9F41-B764-96BDDA57F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05A513F6-B024-BD49-A325-2FB2F2291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75765B3A-DDFA-4D4D-A4C4-06C03F8E7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91AF328B-3889-A942-AE11-F55F6D9436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2ABED17F-620E-1440-B856-8CAF1E060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1FBB8170-C74B-AE4B-9E37-F450F6AD0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6CE83E0C-4074-D942-B05F-A7D45BFB8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9945CE0C-A604-4E41-8570-8F13D87A4A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>
                <a:extLst>
                  <a:ext uri="{FF2B5EF4-FFF2-40B4-BE49-F238E27FC236}">
                    <a16:creationId xmlns:a16="http://schemas.microsoft.com/office/drawing/2014/main" id="{2781BCA6-31E3-C349-A214-799F0EA8B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52" name="Rectangle 28">
                <a:extLst>
                  <a:ext uri="{FF2B5EF4-FFF2-40B4-BE49-F238E27FC236}">
                    <a16:creationId xmlns:a16="http://schemas.microsoft.com/office/drawing/2014/main" id="{C6F106B9-14C4-5C4C-83C6-B89A9C593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1053" name="Rectangle 29">
                <a:extLst>
                  <a:ext uri="{FF2B5EF4-FFF2-40B4-BE49-F238E27FC236}">
                    <a16:creationId xmlns:a16="http://schemas.microsoft.com/office/drawing/2014/main" id="{8CE480AF-F509-CF49-B2CF-8849523C1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</p:grpSp>
      </p:grpSp>
      <p:sp>
        <p:nvSpPr>
          <p:cNvPr id="1064" name="Text Box 40">
            <a:extLst>
              <a:ext uri="{FF2B5EF4-FFF2-40B4-BE49-F238E27FC236}">
                <a16:creationId xmlns:a16="http://schemas.microsoft.com/office/drawing/2014/main" id="{FC7FA99A-133D-F64E-ADC8-0E95D810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1065" name="Rectangle 41">
            <a:extLst>
              <a:ext uri="{FF2B5EF4-FFF2-40B4-BE49-F238E27FC236}">
                <a16:creationId xmlns:a16="http://schemas.microsoft.com/office/drawing/2014/main" id="{9120C41D-5211-BB48-94A1-32BBAB934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13499334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106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241882346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>
            <a:extLst>
              <a:ext uri="{FF2B5EF4-FFF2-40B4-BE49-F238E27FC236}">
                <a16:creationId xmlns:a16="http://schemas.microsoft.com/office/drawing/2014/main" id="{7A97EA4E-AE8E-2E4F-8A88-7E9DCC9B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6" t="18925" r="18640" b="7047"/>
          <a:stretch>
            <a:fillRect/>
          </a:stretch>
        </p:blipFill>
        <p:spPr bwMode="auto">
          <a:xfrm>
            <a:off x="2360613" y="668338"/>
            <a:ext cx="55768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79" name="Picture 3">
            <a:extLst>
              <a:ext uri="{FF2B5EF4-FFF2-40B4-BE49-F238E27FC236}">
                <a16:creationId xmlns:a16="http://schemas.microsoft.com/office/drawing/2014/main" id="{F96F7263-9EDD-864E-ACC5-D69D950D7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6" t="18538" r="20117" b="8284"/>
          <a:stretch>
            <a:fillRect/>
          </a:stretch>
        </p:blipFill>
        <p:spPr bwMode="auto">
          <a:xfrm>
            <a:off x="317500" y="2422525"/>
            <a:ext cx="450215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0" name="Picture 4">
            <a:extLst>
              <a:ext uri="{FF2B5EF4-FFF2-40B4-BE49-F238E27FC236}">
                <a16:creationId xmlns:a16="http://schemas.microsoft.com/office/drawing/2014/main" id="{8BB2659D-182B-5E4C-8CE9-781C38A58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7" t="18146" r="18652" b="8675"/>
          <a:stretch>
            <a:fillRect/>
          </a:stretch>
        </p:blipFill>
        <p:spPr bwMode="auto">
          <a:xfrm>
            <a:off x="993775" y="1104900"/>
            <a:ext cx="38052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1" name="Picture 5">
            <a:extLst>
              <a:ext uri="{FF2B5EF4-FFF2-40B4-BE49-F238E27FC236}">
                <a16:creationId xmlns:a16="http://schemas.microsoft.com/office/drawing/2014/main" id="{9ABE8183-2B15-BE42-AB5D-5747C800B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3" t="18001" r="18982" b="9064"/>
          <a:stretch>
            <a:fillRect/>
          </a:stretch>
        </p:blipFill>
        <p:spPr bwMode="auto">
          <a:xfrm>
            <a:off x="1916113" y="1552575"/>
            <a:ext cx="345757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2" name="Picture 6">
            <a:extLst>
              <a:ext uri="{FF2B5EF4-FFF2-40B4-BE49-F238E27FC236}">
                <a16:creationId xmlns:a16="http://schemas.microsoft.com/office/drawing/2014/main" id="{4EC8CDB8-B1BE-7D47-83FD-09E3D72A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738" y="644525"/>
            <a:ext cx="51546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3" name="Picture 7">
            <a:extLst>
              <a:ext uri="{FF2B5EF4-FFF2-40B4-BE49-F238E27FC236}">
                <a16:creationId xmlns:a16="http://schemas.microsoft.com/office/drawing/2014/main" id="{C160502B-4116-1F4D-9F21-1B2EB6A2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0" y="1335088"/>
            <a:ext cx="4189413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4" name="Picture 8">
            <a:extLst>
              <a:ext uri="{FF2B5EF4-FFF2-40B4-BE49-F238E27FC236}">
                <a16:creationId xmlns:a16="http://schemas.microsoft.com/office/drawing/2014/main" id="{99BD1186-249F-204C-8513-CFAD7E17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213100"/>
            <a:ext cx="43846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5" name="Picture 9">
            <a:extLst>
              <a:ext uri="{FF2B5EF4-FFF2-40B4-BE49-F238E27FC236}">
                <a16:creationId xmlns:a16="http://schemas.microsoft.com/office/drawing/2014/main" id="{D24E3AE8-73C8-6744-8D8A-05FD4873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288" y="1146175"/>
            <a:ext cx="51625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6" name="Picture 10">
            <a:extLst>
              <a:ext uri="{FF2B5EF4-FFF2-40B4-BE49-F238E27FC236}">
                <a16:creationId xmlns:a16="http://schemas.microsoft.com/office/drawing/2014/main" id="{A34657BD-A87E-1448-AE04-756FCAE53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0" t="18391" r="18872" b="7483"/>
          <a:stretch>
            <a:fillRect/>
          </a:stretch>
        </p:blipFill>
        <p:spPr bwMode="auto">
          <a:xfrm>
            <a:off x="4454525" y="1795463"/>
            <a:ext cx="46640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7" name="Picture 11">
            <a:extLst>
              <a:ext uri="{FF2B5EF4-FFF2-40B4-BE49-F238E27FC236}">
                <a16:creationId xmlns:a16="http://schemas.microsoft.com/office/drawing/2014/main" id="{BD838FD8-BB97-0C47-B40D-B17C026E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6" t="19336" r="20129" b="10254"/>
          <a:stretch>
            <a:fillRect/>
          </a:stretch>
        </p:blipFill>
        <p:spPr bwMode="auto">
          <a:xfrm>
            <a:off x="3038475" y="1074738"/>
            <a:ext cx="469106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8" name="Picture 12">
            <a:extLst>
              <a:ext uri="{FF2B5EF4-FFF2-40B4-BE49-F238E27FC236}">
                <a16:creationId xmlns:a16="http://schemas.microsoft.com/office/drawing/2014/main" id="{00DD3D6F-AF0B-1D4D-9302-65C8BE56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963" y="2098675"/>
            <a:ext cx="4262437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0189" name="Picture 13">
            <a:extLst>
              <a:ext uri="{FF2B5EF4-FFF2-40B4-BE49-F238E27FC236}">
                <a16:creationId xmlns:a16="http://schemas.microsoft.com/office/drawing/2014/main" id="{28584EB6-6C5C-1E44-B354-EA1E29E53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3" t="19727" r="19287" b="9863"/>
          <a:stretch>
            <a:fillRect/>
          </a:stretch>
        </p:blipFill>
        <p:spPr bwMode="auto">
          <a:xfrm>
            <a:off x="1198563" y="3343275"/>
            <a:ext cx="356235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7" name="Group 14">
            <a:extLst>
              <a:ext uri="{FF2B5EF4-FFF2-40B4-BE49-F238E27FC236}">
                <a16:creationId xmlns:a16="http://schemas.microsoft.com/office/drawing/2014/main" id="{5E63B187-1C39-2F4C-AFBA-C8E58C796EA0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28600"/>
            <a:ext cx="838200" cy="1311275"/>
            <a:chOff x="424" y="144"/>
            <a:chExt cx="528" cy="826"/>
          </a:xfrm>
        </p:grpSpPr>
        <p:sp>
          <p:nvSpPr>
            <p:cNvPr id="690191" name="Text Box 15">
              <a:extLst>
                <a:ext uri="{FF2B5EF4-FFF2-40B4-BE49-F238E27FC236}">
                  <a16:creationId xmlns:a16="http://schemas.microsoft.com/office/drawing/2014/main" id="{9F952CB0-ABFB-3549-8C9C-4D7FAA304B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144"/>
              <a:ext cx="528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000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690192" name="Line 16">
              <a:extLst>
                <a:ext uri="{FF2B5EF4-FFF2-40B4-BE49-F238E27FC236}">
                  <a16:creationId xmlns:a16="http://schemas.microsoft.com/office/drawing/2014/main" id="{C6D86015-AF2D-7C42-A6DD-25C4BDD2E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536"/>
              <a:ext cx="20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90193" name="Text Box 17">
            <a:extLst>
              <a:ext uri="{FF2B5EF4-FFF2-40B4-BE49-F238E27FC236}">
                <a16:creationId xmlns:a16="http://schemas.microsoft.com/office/drawing/2014/main" id="{5D3EDF51-5B03-B946-8508-744F435F7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7463" y="6229350"/>
            <a:ext cx="12890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  </a:t>
            </a:r>
          </a:p>
        </p:txBody>
      </p:sp>
      <p:sp>
        <p:nvSpPr>
          <p:cNvPr id="690199" name="Text Box 23">
            <a:extLst>
              <a:ext uri="{FF2B5EF4-FFF2-40B4-BE49-F238E27FC236}">
                <a16:creationId xmlns:a16="http://schemas.microsoft.com/office/drawing/2014/main" id="{7054F2BF-BDEF-8E46-B931-C6191C922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988" y="6411913"/>
            <a:ext cx="6604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90200" name="Rectangle 24">
            <a:extLst>
              <a:ext uri="{FF2B5EF4-FFF2-40B4-BE49-F238E27FC236}">
                <a16:creationId xmlns:a16="http://schemas.microsoft.com/office/drawing/2014/main" id="{A3DDE6A5-7E16-8144-B520-0B8ACA900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10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9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9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9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9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9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9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9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9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9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9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>
            <a:extLst>
              <a:ext uri="{FF2B5EF4-FFF2-40B4-BE49-F238E27FC236}">
                <a16:creationId xmlns:a16="http://schemas.microsoft.com/office/drawing/2014/main" id="{C6C9ADBE-FBAA-BD40-A950-C9902A59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6" t="18925" r="18640" b="7047"/>
          <a:stretch>
            <a:fillRect/>
          </a:stretch>
        </p:blipFill>
        <p:spPr bwMode="auto">
          <a:xfrm>
            <a:off x="2360613" y="668338"/>
            <a:ext cx="5576887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3">
            <a:extLst>
              <a:ext uri="{FF2B5EF4-FFF2-40B4-BE49-F238E27FC236}">
                <a16:creationId xmlns:a16="http://schemas.microsoft.com/office/drawing/2014/main" id="{C8AF8255-1C5A-F34F-99AC-721005DF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6" t="18538" r="20117" b="8284"/>
          <a:stretch>
            <a:fillRect/>
          </a:stretch>
        </p:blipFill>
        <p:spPr bwMode="auto">
          <a:xfrm>
            <a:off x="317500" y="2422525"/>
            <a:ext cx="450215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">
            <a:extLst>
              <a:ext uri="{FF2B5EF4-FFF2-40B4-BE49-F238E27FC236}">
                <a16:creationId xmlns:a16="http://schemas.microsoft.com/office/drawing/2014/main" id="{B26C66EA-F6BE-CB46-B9D3-F09F0783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7" t="18146" r="18652" b="8675"/>
          <a:stretch>
            <a:fillRect/>
          </a:stretch>
        </p:blipFill>
        <p:spPr bwMode="auto">
          <a:xfrm>
            <a:off x="993775" y="1104900"/>
            <a:ext cx="3805238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>
            <a:extLst>
              <a:ext uri="{FF2B5EF4-FFF2-40B4-BE49-F238E27FC236}">
                <a16:creationId xmlns:a16="http://schemas.microsoft.com/office/drawing/2014/main" id="{6BDCFC8D-EE0E-684E-8C13-2D38D206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83" t="18001" r="18982" b="9064"/>
          <a:stretch>
            <a:fillRect/>
          </a:stretch>
        </p:blipFill>
        <p:spPr bwMode="auto">
          <a:xfrm>
            <a:off x="1916113" y="1552575"/>
            <a:ext cx="345757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>
            <a:extLst>
              <a:ext uri="{FF2B5EF4-FFF2-40B4-BE49-F238E27FC236}">
                <a16:creationId xmlns:a16="http://schemas.microsoft.com/office/drawing/2014/main" id="{B19A5725-2168-D449-ABAD-99EEDDA4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738" y="644525"/>
            <a:ext cx="51546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>
            <a:extLst>
              <a:ext uri="{FF2B5EF4-FFF2-40B4-BE49-F238E27FC236}">
                <a16:creationId xmlns:a16="http://schemas.microsoft.com/office/drawing/2014/main" id="{45EECE81-5FE9-B445-890A-D90FCA60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500" y="1335088"/>
            <a:ext cx="4189413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8">
            <a:extLst>
              <a:ext uri="{FF2B5EF4-FFF2-40B4-BE49-F238E27FC236}">
                <a16:creationId xmlns:a16="http://schemas.microsoft.com/office/drawing/2014/main" id="{1777F8A1-F6E8-4D40-AD54-90380A2BE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213100"/>
            <a:ext cx="438467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>
            <a:extLst>
              <a:ext uri="{FF2B5EF4-FFF2-40B4-BE49-F238E27FC236}">
                <a16:creationId xmlns:a16="http://schemas.microsoft.com/office/drawing/2014/main" id="{6D037FE7-55C7-F44D-B01E-B54DC61E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288" y="1146175"/>
            <a:ext cx="516255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1210" name="Text Box 10">
            <a:extLst>
              <a:ext uri="{FF2B5EF4-FFF2-40B4-BE49-F238E27FC236}">
                <a16:creationId xmlns:a16="http://schemas.microsoft.com/office/drawing/2014/main" id="{093D3276-2AE3-364C-A739-0FEC98C4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75" y="6235700"/>
            <a:ext cx="15240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</a:p>
        </p:txBody>
      </p:sp>
      <p:pic>
        <p:nvPicPr>
          <p:cNvPr id="17418" name="Picture 11">
            <a:extLst>
              <a:ext uri="{FF2B5EF4-FFF2-40B4-BE49-F238E27FC236}">
                <a16:creationId xmlns:a16="http://schemas.microsoft.com/office/drawing/2014/main" id="{786F5593-E9B7-E843-AB08-82E683B1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0" t="18391" r="18872" b="7483"/>
          <a:stretch>
            <a:fillRect/>
          </a:stretch>
        </p:blipFill>
        <p:spPr bwMode="auto">
          <a:xfrm>
            <a:off x="4479925" y="1858963"/>
            <a:ext cx="46640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">
            <a:extLst>
              <a:ext uri="{FF2B5EF4-FFF2-40B4-BE49-F238E27FC236}">
                <a16:creationId xmlns:a16="http://schemas.microsoft.com/office/drawing/2014/main" id="{D5023AE4-777F-EF48-9BD6-3193A299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6" t="19336" r="20129" b="10254"/>
          <a:stretch>
            <a:fillRect/>
          </a:stretch>
        </p:blipFill>
        <p:spPr bwMode="auto">
          <a:xfrm>
            <a:off x="3038475" y="1074738"/>
            <a:ext cx="469106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3">
            <a:extLst>
              <a:ext uri="{FF2B5EF4-FFF2-40B4-BE49-F238E27FC236}">
                <a16:creationId xmlns:a16="http://schemas.microsoft.com/office/drawing/2014/main" id="{D490BF6B-CB17-9C4C-AB7F-F4945CF5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963" y="2098675"/>
            <a:ext cx="4262437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4">
            <a:extLst>
              <a:ext uri="{FF2B5EF4-FFF2-40B4-BE49-F238E27FC236}">
                <a16:creationId xmlns:a16="http://schemas.microsoft.com/office/drawing/2014/main" id="{49CE235B-7531-6449-8EDF-F7051BF5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03" t="19727" r="19287" b="9863"/>
          <a:stretch>
            <a:fillRect/>
          </a:stretch>
        </p:blipFill>
        <p:spPr bwMode="auto">
          <a:xfrm>
            <a:off x="1198563" y="3343275"/>
            <a:ext cx="3562350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1215" name="Group 15">
            <a:extLst>
              <a:ext uri="{FF2B5EF4-FFF2-40B4-BE49-F238E27FC236}">
                <a16:creationId xmlns:a16="http://schemas.microsoft.com/office/drawing/2014/main" id="{85ED6689-2BF0-3247-887A-66CB96C04926}"/>
              </a:ext>
            </a:extLst>
          </p:cNvPr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528" y="965"/>
            <a:chExt cx="2748" cy="2267"/>
          </a:xfrm>
        </p:grpSpPr>
        <p:sp>
          <p:nvSpPr>
            <p:cNvPr id="691216" name="Rectangle 16">
              <a:extLst>
                <a:ext uri="{FF2B5EF4-FFF2-40B4-BE49-F238E27FC236}">
                  <a16:creationId xmlns:a16="http://schemas.microsoft.com/office/drawing/2014/main" id="{F652DD59-6979-F448-866B-4DE484FB4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17" name="Rectangle 17">
              <a:extLst>
                <a:ext uri="{FF2B5EF4-FFF2-40B4-BE49-F238E27FC236}">
                  <a16:creationId xmlns:a16="http://schemas.microsoft.com/office/drawing/2014/main" id="{CA7241D5-0C90-DD45-83E2-B7D93706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999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91218" name="Rectangle 18">
              <a:extLst>
                <a:ext uri="{FF2B5EF4-FFF2-40B4-BE49-F238E27FC236}">
                  <a16:creationId xmlns:a16="http://schemas.microsoft.com/office/drawing/2014/main" id="{6D600DF5-B9E2-7545-9757-865F5341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19" name="AutoShape 19">
              <a:extLst>
                <a:ext uri="{FF2B5EF4-FFF2-40B4-BE49-F238E27FC236}">
                  <a16:creationId xmlns:a16="http://schemas.microsoft.com/office/drawing/2014/main" id="{9097A795-1660-324F-BA3A-C72C550C2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0" name="Rectangle 20">
              <a:extLst>
                <a:ext uri="{FF2B5EF4-FFF2-40B4-BE49-F238E27FC236}">
                  <a16:creationId xmlns:a16="http://schemas.microsoft.com/office/drawing/2014/main" id="{53AAD72D-C81C-0E4D-8C1D-EF5AF9023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1" name="Rectangle 21">
              <a:extLst>
                <a:ext uri="{FF2B5EF4-FFF2-40B4-BE49-F238E27FC236}">
                  <a16:creationId xmlns:a16="http://schemas.microsoft.com/office/drawing/2014/main" id="{7B0AB2CE-B8FA-FF4B-9610-ED6DF0B09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967"/>
              <a:ext cx="49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)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22" name="Line 22">
              <a:extLst>
                <a:ext uri="{FF2B5EF4-FFF2-40B4-BE49-F238E27FC236}">
                  <a16:creationId xmlns:a16="http://schemas.microsoft.com/office/drawing/2014/main" id="{1FF710CA-619E-4B46-BB25-AE792FF428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3" name="Line 23">
              <a:extLst>
                <a:ext uri="{FF2B5EF4-FFF2-40B4-BE49-F238E27FC236}">
                  <a16:creationId xmlns:a16="http://schemas.microsoft.com/office/drawing/2014/main" id="{BACB38E5-F6FC-5B4A-B8CC-772E85D8C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1181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4" name="Rectangle 24">
              <a:extLst>
                <a:ext uri="{FF2B5EF4-FFF2-40B4-BE49-F238E27FC236}">
                  <a16:creationId xmlns:a16="http://schemas.microsoft.com/office/drawing/2014/main" id="{58EFADB8-FED7-DE4E-896E-E80AADD6D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976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5" name="Rectangle 25">
              <a:extLst>
                <a:ext uri="{FF2B5EF4-FFF2-40B4-BE49-F238E27FC236}">
                  <a16:creationId xmlns:a16="http://schemas.microsoft.com/office/drawing/2014/main" id="{28A3633E-5530-CD47-A075-599279127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6" y="1174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91226" name="Rectangle 26">
              <a:extLst>
                <a:ext uri="{FF2B5EF4-FFF2-40B4-BE49-F238E27FC236}">
                  <a16:creationId xmlns:a16="http://schemas.microsoft.com/office/drawing/2014/main" id="{5AD40268-FF3C-D745-A11A-8A70F0272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7" name="AutoShape 27">
              <a:extLst>
                <a:ext uri="{FF2B5EF4-FFF2-40B4-BE49-F238E27FC236}">
                  <a16:creationId xmlns:a16="http://schemas.microsoft.com/office/drawing/2014/main" id="{9A6106F5-54E9-7C47-AFC0-045447A56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8" name="Rectangle 28">
              <a:extLst>
                <a:ext uri="{FF2B5EF4-FFF2-40B4-BE49-F238E27FC236}">
                  <a16:creationId xmlns:a16="http://schemas.microsoft.com/office/drawing/2014/main" id="{C0B1B4A5-D27D-AC41-A70B-B86752711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976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29" name="Rectangle 29">
              <a:extLst>
                <a:ext uri="{FF2B5EF4-FFF2-40B4-BE49-F238E27FC236}">
                  <a16:creationId xmlns:a16="http://schemas.microsoft.com/office/drawing/2014/main" id="{49195303-379C-FE4B-BC03-8ABE8162B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0" y="1134"/>
              <a:ext cx="57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30" name="Line 30">
              <a:extLst>
                <a:ext uri="{FF2B5EF4-FFF2-40B4-BE49-F238E27FC236}">
                  <a16:creationId xmlns:a16="http://schemas.microsoft.com/office/drawing/2014/main" id="{A6406AF7-C2C4-D848-86EE-5536DD601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1" name="Line 31">
              <a:extLst>
                <a:ext uri="{FF2B5EF4-FFF2-40B4-BE49-F238E27FC236}">
                  <a16:creationId xmlns:a16="http://schemas.microsoft.com/office/drawing/2014/main" id="{30935F04-1184-F24A-86E9-916F60507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2" name="Rectangle 32">
              <a:extLst>
                <a:ext uri="{FF2B5EF4-FFF2-40B4-BE49-F238E27FC236}">
                  <a16:creationId xmlns:a16="http://schemas.microsoft.com/office/drawing/2014/main" id="{C7A03B17-00FC-4944-8E84-5887D13E3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964" cy="4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3" name="Rectangle 33">
              <a:extLst>
                <a:ext uri="{FF2B5EF4-FFF2-40B4-BE49-F238E27FC236}">
                  <a16:creationId xmlns:a16="http://schemas.microsoft.com/office/drawing/2014/main" id="{05849E08-10FC-4E47-96FC-7A5A5058C4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" y="1335"/>
              <a:ext cx="64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91234" name="Rectangle 34">
              <a:extLst>
                <a:ext uri="{FF2B5EF4-FFF2-40B4-BE49-F238E27FC236}">
                  <a16:creationId xmlns:a16="http://schemas.microsoft.com/office/drawing/2014/main" id="{C977B722-84A5-5C4A-AECE-426A2F7FC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5" name="AutoShape 35">
              <a:extLst>
                <a:ext uri="{FF2B5EF4-FFF2-40B4-BE49-F238E27FC236}">
                  <a16:creationId xmlns:a16="http://schemas.microsoft.com/office/drawing/2014/main" id="{4E751DF3-2AB6-A04E-91BA-C460E9F62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302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6" name="Rectangle 36">
              <a:extLst>
                <a:ext uri="{FF2B5EF4-FFF2-40B4-BE49-F238E27FC236}">
                  <a16:creationId xmlns:a16="http://schemas.microsoft.com/office/drawing/2014/main" id="{79A26BF8-08B3-1546-B9C3-EE1665676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964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7" name="Rectangle 37">
              <a:extLst>
                <a:ext uri="{FF2B5EF4-FFF2-40B4-BE49-F238E27FC236}">
                  <a16:creationId xmlns:a16="http://schemas.microsoft.com/office/drawing/2014/main" id="{1C0FD82E-9A2E-B240-98C6-10EC6E553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1303"/>
              <a:ext cx="35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38" name="Line 38">
              <a:extLst>
                <a:ext uri="{FF2B5EF4-FFF2-40B4-BE49-F238E27FC236}">
                  <a16:creationId xmlns:a16="http://schemas.microsoft.com/office/drawing/2014/main" id="{B845D9F1-0F6D-E844-B81A-16E656B883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39" name="Line 39">
              <a:extLst>
                <a:ext uri="{FF2B5EF4-FFF2-40B4-BE49-F238E27FC236}">
                  <a16:creationId xmlns:a16="http://schemas.microsoft.com/office/drawing/2014/main" id="{C8CA7F9C-0A6D-0447-9BA2-745064B7D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1517"/>
              <a:ext cx="442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0" name="Rectangle 40">
              <a:extLst>
                <a:ext uri="{FF2B5EF4-FFF2-40B4-BE49-F238E27FC236}">
                  <a16:creationId xmlns:a16="http://schemas.microsoft.com/office/drawing/2014/main" id="{077E584C-8564-494D-B31E-5FF83ACD9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1" name="AutoShape 41">
              <a:extLst>
                <a:ext uri="{FF2B5EF4-FFF2-40B4-BE49-F238E27FC236}">
                  <a16:creationId xmlns:a16="http://schemas.microsoft.com/office/drawing/2014/main" id="{94BC3A0E-61D4-9A4D-AC7F-D8AB31EA5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463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2" name="Rectangle 42">
              <a:extLst>
                <a:ext uri="{FF2B5EF4-FFF2-40B4-BE49-F238E27FC236}">
                  <a16:creationId xmlns:a16="http://schemas.microsoft.com/office/drawing/2014/main" id="{CD54A4D6-4F75-A545-96B2-ADD03CA24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678"/>
              <a:ext cx="960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3" name="Rectangle 43">
              <a:extLst>
                <a:ext uri="{FF2B5EF4-FFF2-40B4-BE49-F238E27FC236}">
                  <a16:creationId xmlns:a16="http://schemas.microsoft.com/office/drawing/2014/main" id="{DE6F0941-1BDE-E646-ABD8-07F34F151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7" y="1464"/>
              <a:ext cx="35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44" name="Line 44">
              <a:extLst>
                <a:ext uri="{FF2B5EF4-FFF2-40B4-BE49-F238E27FC236}">
                  <a16:creationId xmlns:a16="http://schemas.microsoft.com/office/drawing/2014/main" id="{2EF22D56-67A4-B54E-B80F-2A4B3748B7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5" name="Rectangle 45">
              <a:extLst>
                <a:ext uri="{FF2B5EF4-FFF2-40B4-BE49-F238E27FC236}">
                  <a16:creationId xmlns:a16="http://schemas.microsoft.com/office/drawing/2014/main" id="{12653F68-E316-434B-9FBE-0B7D4FA26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6" name="AutoShape 46">
              <a:extLst>
                <a:ext uri="{FF2B5EF4-FFF2-40B4-BE49-F238E27FC236}">
                  <a16:creationId xmlns:a16="http://schemas.microsoft.com/office/drawing/2014/main" id="{2B3A36E6-3C03-0141-A9BE-42456AD1B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638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7" name="Rectangle 47">
              <a:extLst>
                <a:ext uri="{FF2B5EF4-FFF2-40B4-BE49-F238E27FC236}">
                  <a16:creationId xmlns:a16="http://schemas.microsoft.com/office/drawing/2014/main" id="{DC2F7470-5D01-B249-95EA-14CBE5DC7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48" name="Rectangle 48">
              <a:extLst>
                <a:ext uri="{FF2B5EF4-FFF2-40B4-BE49-F238E27FC236}">
                  <a16:creationId xmlns:a16="http://schemas.microsoft.com/office/drawing/2014/main" id="{AD9B4E83-5FF5-4441-A5B3-C4DED7F88F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639"/>
              <a:ext cx="6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49" name="Line 49">
              <a:extLst>
                <a:ext uri="{FF2B5EF4-FFF2-40B4-BE49-F238E27FC236}">
                  <a16:creationId xmlns:a16="http://schemas.microsoft.com/office/drawing/2014/main" id="{46C701A8-3178-EE49-AB89-4A59395EFD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3" y="180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0" name="Rectangle 50">
              <a:extLst>
                <a:ext uri="{FF2B5EF4-FFF2-40B4-BE49-F238E27FC236}">
                  <a16:creationId xmlns:a16="http://schemas.microsoft.com/office/drawing/2014/main" id="{F37A3D3E-64DD-4242-8624-7642DC8AF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1" name="AutoShape 51">
              <a:extLst>
                <a:ext uri="{FF2B5EF4-FFF2-40B4-BE49-F238E27FC236}">
                  <a16:creationId xmlns:a16="http://schemas.microsoft.com/office/drawing/2014/main" id="{E6832C47-4D74-2143-A20D-9E4A898D3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0"/>
              <a:ext cx="819" cy="592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2" name="Rectangle 52">
              <a:extLst>
                <a:ext uri="{FF2B5EF4-FFF2-40B4-BE49-F238E27FC236}">
                  <a16:creationId xmlns:a16="http://schemas.microsoft.com/office/drawing/2014/main" id="{194E86B1-3745-DA4B-8288-E86FE1308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3" name="Rectangle 53">
              <a:extLst>
                <a:ext uri="{FF2B5EF4-FFF2-40B4-BE49-F238E27FC236}">
                  <a16:creationId xmlns:a16="http://schemas.microsoft.com/office/drawing/2014/main" id="{8B0DB96C-9D12-0F4B-91C6-F9331F2B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9" y="1801"/>
              <a:ext cx="53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사사시대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54" name="Line 54">
              <a:extLst>
                <a:ext uri="{FF2B5EF4-FFF2-40B4-BE49-F238E27FC236}">
                  <a16:creationId xmlns:a16="http://schemas.microsoft.com/office/drawing/2014/main" id="{3A6CDD38-1037-534B-A5A0-F76159C46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5" name="Rectangle 55">
              <a:extLst>
                <a:ext uri="{FF2B5EF4-FFF2-40B4-BE49-F238E27FC236}">
                  <a16:creationId xmlns:a16="http://schemas.microsoft.com/office/drawing/2014/main" id="{A6C4526D-EDF2-5944-80D3-233314705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2210"/>
              <a:ext cx="1366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6" name="AutoShape 56">
              <a:extLst>
                <a:ext uri="{FF2B5EF4-FFF2-40B4-BE49-F238E27FC236}">
                  <a16:creationId xmlns:a16="http://schemas.microsoft.com/office/drawing/2014/main" id="{E5E42732-7DF0-C949-AABA-FB19D49D8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7" name="Rectangle 57">
              <a:extLst>
                <a:ext uri="{FF2B5EF4-FFF2-40B4-BE49-F238E27FC236}">
                  <a16:creationId xmlns:a16="http://schemas.microsoft.com/office/drawing/2014/main" id="{DDEDAA3E-EA2C-2746-9267-8D8EEA4036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2214"/>
              <a:ext cx="938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58" name="Rectangle 58">
              <a:extLst>
                <a:ext uri="{FF2B5EF4-FFF2-40B4-BE49-F238E27FC236}">
                  <a16:creationId xmlns:a16="http://schemas.microsoft.com/office/drawing/2014/main" id="{0D20E327-3283-EF47-90AF-0F968AE2E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7" y="1984"/>
              <a:ext cx="6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59" name="Line 59">
              <a:extLst>
                <a:ext uri="{FF2B5EF4-FFF2-40B4-BE49-F238E27FC236}">
                  <a16:creationId xmlns:a16="http://schemas.microsoft.com/office/drawing/2014/main" id="{6D7215E2-D723-494A-8F55-2886C29987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6" y="2161"/>
              <a:ext cx="2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0" name="Rectangle 60">
              <a:extLst>
                <a:ext uri="{FF2B5EF4-FFF2-40B4-BE49-F238E27FC236}">
                  <a16:creationId xmlns:a16="http://schemas.microsoft.com/office/drawing/2014/main" id="{BA5685F0-C99F-694A-BD2C-A98AC4AF8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384"/>
              <a:ext cx="136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1" name="AutoShape 61">
              <a:extLst>
                <a:ext uri="{FF2B5EF4-FFF2-40B4-BE49-F238E27FC236}">
                  <a16:creationId xmlns:a16="http://schemas.microsoft.com/office/drawing/2014/main" id="{B7C48363-7DEF-B340-BF12-ABEA72AFF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161"/>
              <a:ext cx="803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2" name="Rectangle 62">
              <a:extLst>
                <a:ext uri="{FF2B5EF4-FFF2-40B4-BE49-F238E27FC236}">
                  <a16:creationId xmlns:a16="http://schemas.microsoft.com/office/drawing/2014/main" id="{805AA0F2-E5A9-0B46-8B90-5E78C8913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3" name="Rectangle 63">
              <a:extLst>
                <a:ext uri="{FF2B5EF4-FFF2-40B4-BE49-F238E27FC236}">
                  <a16:creationId xmlns:a16="http://schemas.microsoft.com/office/drawing/2014/main" id="{C69EA03F-C979-BE41-854C-33F3F2732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59"/>
              <a:ext cx="6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64" name="Line 64">
              <a:extLst>
                <a:ext uri="{FF2B5EF4-FFF2-40B4-BE49-F238E27FC236}">
                  <a16:creationId xmlns:a16="http://schemas.microsoft.com/office/drawing/2014/main" id="{CCDD9A82-1E24-4243-B651-4EEA3F6807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2344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5" name="Line 65">
              <a:extLst>
                <a:ext uri="{FF2B5EF4-FFF2-40B4-BE49-F238E27FC236}">
                  <a16:creationId xmlns:a16="http://schemas.microsoft.com/office/drawing/2014/main" id="{FD111C17-F669-DB41-A3C8-9F01390BB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" y="2384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6" name="Rectangle 66">
              <a:extLst>
                <a:ext uri="{FF2B5EF4-FFF2-40B4-BE49-F238E27FC236}">
                  <a16:creationId xmlns:a16="http://schemas.microsoft.com/office/drawing/2014/main" id="{D26B06A1-09CE-4549-8AD6-A6E319B59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7" name="AutoShape 67">
              <a:extLst>
                <a:ext uri="{FF2B5EF4-FFF2-40B4-BE49-F238E27FC236}">
                  <a16:creationId xmlns:a16="http://schemas.microsoft.com/office/drawing/2014/main" id="{6CF0F86D-8A93-4C42-89E6-8768D1F77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344"/>
              <a:ext cx="789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8" name="Rectangle 68">
              <a:extLst>
                <a:ext uri="{FF2B5EF4-FFF2-40B4-BE49-F238E27FC236}">
                  <a16:creationId xmlns:a16="http://schemas.microsoft.com/office/drawing/2014/main" id="{10DF7BA9-692C-2746-B05D-996921E3D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559"/>
              <a:ext cx="962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69" name="Rectangle 69">
              <a:extLst>
                <a:ext uri="{FF2B5EF4-FFF2-40B4-BE49-F238E27FC236}">
                  <a16:creationId xmlns:a16="http://schemas.microsoft.com/office/drawing/2014/main" id="{3122F333-C2E8-584C-A033-9244DEDB3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2345"/>
              <a:ext cx="47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91270" name="Line 70">
              <a:extLst>
                <a:ext uri="{FF2B5EF4-FFF2-40B4-BE49-F238E27FC236}">
                  <a16:creationId xmlns:a16="http://schemas.microsoft.com/office/drawing/2014/main" id="{B936A6CF-93CB-8A42-8B3C-27405B20F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71" name="Line 71">
              <a:extLst>
                <a:ext uri="{FF2B5EF4-FFF2-40B4-BE49-F238E27FC236}">
                  <a16:creationId xmlns:a16="http://schemas.microsoft.com/office/drawing/2014/main" id="{4CEA15EF-6845-5540-8499-F3EF31980A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72" name="Rectangle 72">
              <a:extLst>
                <a:ext uri="{FF2B5EF4-FFF2-40B4-BE49-F238E27FC236}">
                  <a16:creationId xmlns:a16="http://schemas.microsoft.com/office/drawing/2014/main" id="{58197A7D-75A6-6C4E-845F-268C742CB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73" name="AutoShape 73">
              <a:extLst>
                <a:ext uri="{FF2B5EF4-FFF2-40B4-BE49-F238E27FC236}">
                  <a16:creationId xmlns:a16="http://schemas.microsoft.com/office/drawing/2014/main" id="{615D698B-CE69-3D47-82BD-295A78DB2E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51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74" name="Rectangle 74">
              <a:extLst>
                <a:ext uri="{FF2B5EF4-FFF2-40B4-BE49-F238E27FC236}">
                  <a16:creationId xmlns:a16="http://schemas.microsoft.com/office/drawing/2014/main" id="{4869D52D-A702-994A-A4E6-C9582E18D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789"/>
              <a:ext cx="865" cy="37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7487" name="Group 75">
              <a:extLst>
                <a:ext uri="{FF2B5EF4-FFF2-40B4-BE49-F238E27FC236}">
                  <a16:creationId xmlns:a16="http://schemas.microsoft.com/office/drawing/2014/main" id="{9BC9D58D-8550-B44A-A1CA-020BFF79BA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7" y="2533"/>
              <a:ext cx="656" cy="247"/>
              <a:chOff x="3049" y="3101"/>
              <a:chExt cx="656" cy="247"/>
            </a:xfrm>
          </p:grpSpPr>
          <p:sp>
            <p:nvSpPr>
              <p:cNvPr id="691276" name="Rectangle 76">
                <a:extLst>
                  <a:ext uri="{FF2B5EF4-FFF2-40B4-BE49-F238E27FC236}">
                    <a16:creationId xmlns:a16="http://schemas.microsoft.com/office/drawing/2014/main" id="{B02401A5-F7B7-D240-B304-41C832940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691277" name="Rectangle 77">
                <a:extLst>
                  <a:ext uri="{FF2B5EF4-FFF2-40B4-BE49-F238E27FC236}">
                    <a16:creationId xmlns:a16="http://schemas.microsoft.com/office/drawing/2014/main" id="{A74541BF-4AD4-2B47-B6F3-2FA1D04C9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3101"/>
                <a:ext cx="656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9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J(</a:t>
                </a:r>
                <a:r>
                  <a:rPr lang="ko-KR" altLang="en-US" sz="29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r>
                  <a:rPr lang="en-US" altLang="ko-KR" sz="29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)</a:t>
                </a:r>
                <a:endParaRPr lang="en-US" altLang="ko-KR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691278" name="Line 78">
              <a:extLst>
                <a:ext uri="{FF2B5EF4-FFF2-40B4-BE49-F238E27FC236}">
                  <a16:creationId xmlns:a16="http://schemas.microsoft.com/office/drawing/2014/main" id="{B6A827F5-9731-D143-BC50-82A861497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1279" name="Line 79">
              <a:extLst>
                <a:ext uri="{FF2B5EF4-FFF2-40B4-BE49-F238E27FC236}">
                  <a16:creationId xmlns:a16="http://schemas.microsoft.com/office/drawing/2014/main" id="{357C18A0-36B0-FE4B-BC5A-539A7CDC77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7423" name="Group 80">
            <a:extLst>
              <a:ext uri="{FF2B5EF4-FFF2-40B4-BE49-F238E27FC236}">
                <a16:creationId xmlns:a16="http://schemas.microsoft.com/office/drawing/2014/main" id="{B95F6A58-F8A4-0D45-8723-1BCCD777E97C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28600"/>
            <a:ext cx="838200" cy="1311275"/>
            <a:chOff x="424" y="144"/>
            <a:chExt cx="528" cy="826"/>
          </a:xfrm>
        </p:grpSpPr>
        <p:sp>
          <p:nvSpPr>
            <p:cNvPr id="691281" name="Text Box 81">
              <a:extLst>
                <a:ext uri="{FF2B5EF4-FFF2-40B4-BE49-F238E27FC236}">
                  <a16:creationId xmlns:a16="http://schemas.microsoft.com/office/drawing/2014/main" id="{DDB8B5AA-2AE2-964C-8E43-337A64B1D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144"/>
              <a:ext cx="528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000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691282" name="Line 82">
              <a:extLst>
                <a:ext uri="{FF2B5EF4-FFF2-40B4-BE49-F238E27FC236}">
                  <a16:creationId xmlns:a16="http://schemas.microsoft.com/office/drawing/2014/main" id="{6D050C5F-976A-3944-8720-826D0535AE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536"/>
              <a:ext cx="20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91284" name="Text Box 84">
            <a:extLst>
              <a:ext uri="{FF2B5EF4-FFF2-40B4-BE49-F238E27FC236}">
                <a16:creationId xmlns:a16="http://schemas.microsoft.com/office/drawing/2014/main" id="{BF0D130C-8F2A-2248-8AAA-44520CA8B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3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91290" name="Rectangle 90">
            <a:extLst>
              <a:ext uri="{FF2B5EF4-FFF2-40B4-BE49-F238E27FC236}">
                <a16:creationId xmlns:a16="http://schemas.microsoft.com/office/drawing/2014/main" id="{2E92EB65-58DA-A349-A5CF-5C83767DF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5" name="Freeform 3">
            <a:extLst>
              <a:ext uri="{FF2B5EF4-FFF2-40B4-BE49-F238E27FC236}">
                <a16:creationId xmlns:a16="http://schemas.microsoft.com/office/drawing/2014/main" id="{85B67480-648B-C947-AFDD-3C00D6855788}"/>
              </a:ext>
            </a:extLst>
          </p:cNvPr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57150 w 1141"/>
              <a:gd name="T1" fmla="*/ 19050 h 481"/>
              <a:gd name="T2" fmla="*/ 152400 w 1141"/>
              <a:gd name="T3" fmla="*/ 19050 h 481"/>
              <a:gd name="T4" fmla="*/ 228600 w 1141"/>
              <a:gd name="T5" fmla="*/ 38100 h 481"/>
              <a:gd name="T6" fmla="*/ 285750 w 1141"/>
              <a:gd name="T7" fmla="*/ 95250 h 481"/>
              <a:gd name="T8" fmla="*/ 361950 w 1141"/>
              <a:gd name="T9" fmla="*/ 152400 h 481"/>
              <a:gd name="T10" fmla="*/ 457200 w 1141"/>
              <a:gd name="T11" fmla="*/ 209550 h 481"/>
              <a:gd name="T12" fmla="*/ 533400 w 1141"/>
              <a:gd name="T13" fmla="*/ 228600 h 481"/>
              <a:gd name="T14" fmla="*/ 609600 w 1141"/>
              <a:gd name="T15" fmla="*/ 266700 h 481"/>
              <a:gd name="T16" fmla="*/ 723900 w 1141"/>
              <a:gd name="T17" fmla="*/ 323850 h 481"/>
              <a:gd name="T18" fmla="*/ 838200 w 1141"/>
              <a:gd name="T19" fmla="*/ 342900 h 481"/>
              <a:gd name="T20" fmla="*/ 933450 w 1141"/>
              <a:gd name="T21" fmla="*/ 381000 h 481"/>
              <a:gd name="T22" fmla="*/ 1047750 w 1141"/>
              <a:gd name="T23" fmla="*/ 400050 h 481"/>
              <a:gd name="T24" fmla="*/ 1143000 w 1141"/>
              <a:gd name="T25" fmla="*/ 419100 h 481"/>
              <a:gd name="T26" fmla="*/ 1219200 w 1141"/>
              <a:gd name="T27" fmla="*/ 457200 h 481"/>
              <a:gd name="T28" fmla="*/ 1295400 w 1141"/>
              <a:gd name="T29" fmla="*/ 495300 h 481"/>
              <a:gd name="T30" fmla="*/ 1390650 w 1141"/>
              <a:gd name="T31" fmla="*/ 552450 h 481"/>
              <a:gd name="T32" fmla="*/ 1466850 w 1141"/>
              <a:gd name="T33" fmla="*/ 571500 h 481"/>
              <a:gd name="T34" fmla="*/ 1562100 w 1141"/>
              <a:gd name="T35" fmla="*/ 590550 h 481"/>
              <a:gd name="T36" fmla="*/ 1638300 w 1141"/>
              <a:gd name="T37" fmla="*/ 590550 h 481"/>
              <a:gd name="T38" fmla="*/ 1714500 w 1141"/>
              <a:gd name="T39" fmla="*/ 647700 h 481"/>
              <a:gd name="T40" fmla="*/ 1771650 w 1141"/>
              <a:gd name="T41" fmla="*/ 704850 h 481"/>
              <a:gd name="T42" fmla="*/ 1771650 w 1141"/>
              <a:gd name="T43" fmla="*/ 762000 h 481"/>
              <a:gd name="T44" fmla="*/ 1695450 w 1141"/>
              <a:gd name="T45" fmla="*/ 742950 h 481"/>
              <a:gd name="T46" fmla="*/ 1619250 w 1141"/>
              <a:gd name="T47" fmla="*/ 685800 h 481"/>
              <a:gd name="T48" fmla="*/ 1543050 w 1141"/>
              <a:gd name="T49" fmla="*/ 666750 h 481"/>
              <a:gd name="T50" fmla="*/ 1466850 w 1141"/>
              <a:gd name="T51" fmla="*/ 666750 h 481"/>
              <a:gd name="T52" fmla="*/ 1390650 w 1141"/>
              <a:gd name="T53" fmla="*/ 647700 h 481"/>
              <a:gd name="T54" fmla="*/ 1295400 w 1141"/>
              <a:gd name="T55" fmla="*/ 609600 h 481"/>
              <a:gd name="T56" fmla="*/ 1162050 w 1141"/>
              <a:gd name="T57" fmla="*/ 552450 h 481"/>
              <a:gd name="T58" fmla="*/ 1066800 w 1141"/>
              <a:gd name="T59" fmla="*/ 533400 h 481"/>
              <a:gd name="T60" fmla="*/ 990600 w 1141"/>
              <a:gd name="T61" fmla="*/ 514350 h 481"/>
              <a:gd name="T62" fmla="*/ 914400 w 1141"/>
              <a:gd name="T63" fmla="*/ 495300 h 481"/>
              <a:gd name="T64" fmla="*/ 838200 w 1141"/>
              <a:gd name="T65" fmla="*/ 476250 h 481"/>
              <a:gd name="T66" fmla="*/ 762000 w 1141"/>
              <a:gd name="T67" fmla="*/ 438150 h 481"/>
              <a:gd name="T68" fmla="*/ 666750 w 1141"/>
              <a:gd name="T69" fmla="*/ 381000 h 481"/>
              <a:gd name="T70" fmla="*/ 571500 w 1141"/>
              <a:gd name="T71" fmla="*/ 342900 h 481"/>
              <a:gd name="T72" fmla="*/ 476250 w 1141"/>
              <a:gd name="T73" fmla="*/ 323850 h 481"/>
              <a:gd name="T74" fmla="*/ 361950 w 1141"/>
              <a:gd name="T75" fmla="*/ 304800 h 481"/>
              <a:gd name="T76" fmla="*/ 285750 w 1141"/>
              <a:gd name="T77" fmla="*/ 247650 h 481"/>
              <a:gd name="T78" fmla="*/ 209550 w 1141"/>
              <a:gd name="T79" fmla="*/ 171450 h 481"/>
              <a:gd name="T80" fmla="*/ 152400 w 1141"/>
              <a:gd name="T81" fmla="*/ 114300 h 481"/>
              <a:gd name="T82" fmla="*/ 76200 w 1141"/>
              <a:gd name="T83" fmla="*/ 76200 h 481"/>
              <a:gd name="T84" fmla="*/ 0 w 1141"/>
              <a:gd name="T85" fmla="*/ 76200 h 4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5717" name="Freeform 5">
            <a:extLst>
              <a:ext uri="{FF2B5EF4-FFF2-40B4-BE49-F238E27FC236}">
                <a16:creationId xmlns:a16="http://schemas.microsoft.com/office/drawing/2014/main" id="{95E979B8-8F3C-C74A-BC60-F8CA087BB169}"/>
              </a:ext>
            </a:extLst>
          </p:cNvPr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381000 w 1189"/>
              <a:gd name="T1" fmla="*/ 38100 h 481"/>
              <a:gd name="T2" fmla="*/ 457200 w 1189"/>
              <a:gd name="T3" fmla="*/ 57150 h 481"/>
              <a:gd name="T4" fmla="*/ 533400 w 1189"/>
              <a:gd name="T5" fmla="*/ 95250 h 481"/>
              <a:gd name="T6" fmla="*/ 609600 w 1189"/>
              <a:gd name="T7" fmla="*/ 114300 h 481"/>
              <a:gd name="T8" fmla="*/ 685800 w 1189"/>
              <a:gd name="T9" fmla="*/ 133350 h 481"/>
              <a:gd name="T10" fmla="*/ 762000 w 1189"/>
              <a:gd name="T11" fmla="*/ 152400 h 481"/>
              <a:gd name="T12" fmla="*/ 838200 w 1189"/>
              <a:gd name="T13" fmla="*/ 190500 h 481"/>
              <a:gd name="T14" fmla="*/ 895350 w 1189"/>
              <a:gd name="T15" fmla="*/ 266700 h 481"/>
              <a:gd name="T16" fmla="*/ 971550 w 1189"/>
              <a:gd name="T17" fmla="*/ 323850 h 481"/>
              <a:gd name="T18" fmla="*/ 1047750 w 1189"/>
              <a:gd name="T19" fmla="*/ 361950 h 481"/>
              <a:gd name="T20" fmla="*/ 1123950 w 1189"/>
              <a:gd name="T21" fmla="*/ 381000 h 481"/>
              <a:gd name="T22" fmla="*/ 1200150 w 1189"/>
              <a:gd name="T23" fmla="*/ 419100 h 481"/>
              <a:gd name="T24" fmla="*/ 1276350 w 1189"/>
              <a:gd name="T25" fmla="*/ 457200 h 481"/>
              <a:gd name="T26" fmla="*/ 1352550 w 1189"/>
              <a:gd name="T27" fmla="*/ 476250 h 481"/>
              <a:gd name="T28" fmla="*/ 1466850 w 1189"/>
              <a:gd name="T29" fmla="*/ 514350 h 481"/>
              <a:gd name="T30" fmla="*/ 1581150 w 1189"/>
              <a:gd name="T31" fmla="*/ 552450 h 481"/>
              <a:gd name="T32" fmla="*/ 1657350 w 1189"/>
              <a:gd name="T33" fmla="*/ 609600 h 481"/>
              <a:gd name="T34" fmla="*/ 1714500 w 1189"/>
              <a:gd name="T35" fmla="*/ 666750 h 481"/>
              <a:gd name="T36" fmla="*/ 1771650 w 1189"/>
              <a:gd name="T37" fmla="*/ 704850 h 481"/>
              <a:gd name="T38" fmla="*/ 1885950 w 1189"/>
              <a:gd name="T39" fmla="*/ 762000 h 481"/>
              <a:gd name="T40" fmla="*/ 1790700 w 1189"/>
              <a:gd name="T41" fmla="*/ 762000 h 481"/>
              <a:gd name="T42" fmla="*/ 1714500 w 1189"/>
              <a:gd name="T43" fmla="*/ 723900 h 481"/>
              <a:gd name="T44" fmla="*/ 1638300 w 1189"/>
              <a:gd name="T45" fmla="*/ 742950 h 481"/>
              <a:gd name="T46" fmla="*/ 1524000 w 1189"/>
              <a:gd name="T47" fmla="*/ 742950 h 481"/>
              <a:gd name="T48" fmla="*/ 1447800 w 1189"/>
              <a:gd name="T49" fmla="*/ 742950 h 481"/>
              <a:gd name="T50" fmla="*/ 1352550 w 1189"/>
              <a:gd name="T51" fmla="*/ 742950 h 481"/>
              <a:gd name="T52" fmla="*/ 1257300 w 1189"/>
              <a:gd name="T53" fmla="*/ 723900 h 481"/>
              <a:gd name="T54" fmla="*/ 1162050 w 1189"/>
              <a:gd name="T55" fmla="*/ 723900 h 481"/>
              <a:gd name="T56" fmla="*/ 1085850 w 1189"/>
              <a:gd name="T57" fmla="*/ 685800 h 481"/>
              <a:gd name="T58" fmla="*/ 952500 w 1189"/>
              <a:gd name="T59" fmla="*/ 666750 h 481"/>
              <a:gd name="T60" fmla="*/ 838200 w 1189"/>
              <a:gd name="T61" fmla="*/ 628650 h 481"/>
              <a:gd name="T62" fmla="*/ 781050 w 1189"/>
              <a:gd name="T63" fmla="*/ 571500 h 481"/>
              <a:gd name="T64" fmla="*/ 742950 w 1189"/>
              <a:gd name="T65" fmla="*/ 495300 h 481"/>
              <a:gd name="T66" fmla="*/ 723900 w 1189"/>
              <a:gd name="T67" fmla="*/ 419100 h 481"/>
              <a:gd name="T68" fmla="*/ 666750 w 1189"/>
              <a:gd name="T69" fmla="*/ 342900 h 481"/>
              <a:gd name="T70" fmla="*/ 590550 w 1189"/>
              <a:gd name="T71" fmla="*/ 304800 h 481"/>
              <a:gd name="T72" fmla="*/ 514350 w 1189"/>
              <a:gd name="T73" fmla="*/ 247650 h 481"/>
              <a:gd name="T74" fmla="*/ 438150 w 1189"/>
              <a:gd name="T75" fmla="*/ 209550 h 481"/>
              <a:gd name="T76" fmla="*/ 361950 w 1189"/>
              <a:gd name="T77" fmla="*/ 190500 h 481"/>
              <a:gd name="T78" fmla="*/ 285750 w 1189"/>
              <a:gd name="T79" fmla="*/ 152400 h 481"/>
              <a:gd name="T80" fmla="*/ 190500 w 1189"/>
              <a:gd name="T81" fmla="*/ 114300 h 481"/>
              <a:gd name="T82" fmla="*/ 114300 w 1189"/>
              <a:gd name="T83" fmla="*/ 95250 h 481"/>
              <a:gd name="T84" fmla="*/ 38100 w 1189"/>
              <a:gd name="T85" fmla="*/ 57150 h 481"/>
              <a:gd name="T86" fmla="*/ 0 w 1189"/>
              <a:gd name="T87" fmla="*/ 0 h 481"/>
              <a:gd name="T88" fmla="*/ 76200 w 1189"/>
              <a:gd name="T89" fmla="*/ 0 h 481"/>
              <a:gd name="T90" fmla="*/ 152400 w 1189"/>
              <a:gd name="T91" fmla="*/ 19050 h 481"/>
              <a:gd name="T92" fmla="*/ 247650 w 1189"/>
              <a:gd name="T93" fmla="*/ 57150 h 481"/>
              <a:gd name="T94" fmla="*/ 323850 w 1189"/>
              <a:gd name="T95" fmla="*/ 95250 h 481"/>
              <a:gd name="T96" fmla="*/ 400050 w 1189"/>
              <a:gd name="T97" fmla="*/ 95250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5718" name="Rectangle 6">
            <a:extLst>
              <a:ext uri="{FF2B5EF4-FFF2-40B4-BE49-F238E27FC236}">
                <a16:creationId xmlns:a16="http://schemas.microsoft.com/office/drawing/2014/main" id="{3B4383A7-E92C-C641-BD88-1ACEAAE26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5719" name="Rectangle 7">
            <a:extLst>
              <a:ext uri="{FF2B5EF4-FFF2-40B4-BE49-F238E27FC236}">
                <a16:creationId xmlns:a16="http://schemas.microsoft.com/office/drawing/2014/main" id="{E9717442-E71D-064C-A4A8-871AB26FA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755720" name="Line 8">
            <a:extLst>
              <a:ext uri="{FF2B5EF4-FFF2-40B4-BE49-F238E27FC236}">
                <a16:creationId xmlns:a16="http://schemas.microsoft.com/office/drawing/2014/main" id="{3D11B01F-6F46-FD46-B8BD-C0159C823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755721" name="Picture 9">
            <a:extLst>
              <a:ext uri="{FF2B5EF4-FFF2-40B4-BE49-F238E27FC236}">
                <a16:creationId xmlns:a16="http://schemas.microsoft.com/office/drawing/2014/main" id="{A7E3093A-5C24-FD4F-9A0C-A11FBB0957D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5722" name="Rectangle 10">
            <a:extLst>
              <a:ext uri="{FF2B5EF4-FFF2-40B4-BE49-F238E27FC236}">
                <a16:creationId xmlns:a16="http://schemas.microsoft.com/office/drawing/2014/main" id="{F3085E84-97B7-3A4B-B21C-9053F4970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5723" name="Text Box 11">
            <a:extLst>
              <a:ext uri="{FF2B5EF4-FFF2-40B4-BE49-F238E27FC236}">
                <a16:creationId xmlns:a16="http://schemas.microsoft.com/office/drawing/2014/main" id="{A91C5C13-3AC0-F748-918E-C3F44735A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755786" name="Text Box 74">
            <a:extLst>
              <a:ext uri="{FF2B5EF4-FFF2-40B4-BE49-F238E27FC236}">
                <a16:creationId xmlns:a16="http://schemas.microsoft.com/office/drawing/2014/main" id="{56617032-904C-FA4F-8DAF-B99A8A30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55787" name="Text Box 75">
            <a:extLst>
              <a:ext uri="{FF2B5EF4-FFF2-40B4-BE49-F238E27FC236}">
                <a16:creationId xmlns:a16="http://schemas.microsoft.com/office/drawing/2014/main" id="{36D2C6CC-C43B-3F43-987E-868DB1CE2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55788" name="Rectangle 76">
            <a:extLst>
              <a:ext uri="{FF2B5EF4-FFF2-40B4-BE49-F238E27FC236}">
                <a16:creationId xmlns:a16="http://schemas.microsoft.com/office/drawing/2014/main" id="{6D37094C-FE88-8243-B324-AA5503B76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12</a:t>
            </a:r>
          </a:p>
        </p:txBody>
      </p:sp>
      <p:grpSp>
        <p:nvGrpSpPr>
          <p:cNvPr id="18444" name="Group 78">
            <a:extLst>
              <a:ext uri="{FF2B5EF4-FFF2-40B4-BE49-F238E27FC236}">
                <a16:creationId xmlns:a16="http://schemas.microsoft.com/office/drawing/2014/main" id="{10041161-9584-B548-981E-61F3E5E25331}"/>
              </a:ext>
            </a:extLst>
          </p:cNvPr>
          <p:cNvGrpSpPr>
            <a:grpSpLocks/>
          </p:cNvGrpSpPr>
          <p:nvPr/>
        </p:nvGrpSpPr>
        <p:grpSpPr bwMode="auto">
          <a:xfrm>
            <a:off x="2335213" y="1112838"/>
            <a:ext cx="4973637" cy="4221162"/>
            <a:chOff x="1528" y="965"/>
            <a:chExt cx="2748" cy="2267"/>
          </a:xfrm>
        </p:grpSpPr>
        <p:sp>
          <p:nvSpPr>
            <p:cNvPr id="755791" name="Rectangle 79">
              <a:extLst>
                <a:ext uri="{FF2B5EF4-FFF2-40B4-BE49-F238E27FC236}">
                  <a16:creationId xmlns:a16="http://schemas.microsoft.com/office/drawing/2014/main" id="{689B7B0D-C25B-7C42-B9E6-CD6D38555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792" name="Rectangle 80">
              <a:extLst>
                <a:ext uri="{FF2B5EF4-FFF2-40B4-BE49-F238E27FC236}">
                  <a16:creationId xmlns:a16="http://schemas.microsoft.com/office/drawing/2014/main" id="{99E742BB-F418-5D4B-8D4E-C0D7758E2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" y="999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55793" name="Rectangle 81">
              <a:extLst>
                <a:ext uri="{FF2B5EF4-FFF2-40B4-BE49-F238E27FC236}">
                  <a16:creationId xmlns:a16="http://schemas.microsoft.com/office/drawing/2014/main" id="{C3AD8887-852A-DF46-8ACE-F527A693E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794" name="AutoShape 82">
              <a:extLst>
                <a:ext uri="{FF2B5EF4-FFF2-40B4-BE49-F238E27FC236}">
                  <a16:creationId xmlns:a16="http://schemas.microsoft.com/office/drawing/2014/main" id="{D7079C31-2BF4-194D-BF8E-DE4267859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965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795" name="Rectangle 83">
              <a:extLst>
                <a:ext uri="{FF2B5EF4-FFF2-40B4-BE49-F238E27FC236}">
                  <a16:creationId xmlns:a16="http://schemas.microsoft.com/office/drawing/2014/main" id="{B1A6F222-79CD-5B4C-A7F2-3F27E8A7C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181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796" name="Rectangle 84">
              <a:extLst>
                <a:ext uri="{FF2B5EF4-FFF2-40B4-BE49-F238E27FC236}">
                  <a16:creationId xmlns:a16="http://schemas.microsoft.com/office/drawing/2014/main" id="{586BE3B9-E753-4B4C-9202-638AAE3BF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7" y="967"/>
              <a:ext cx="248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창조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797" name="Line 85">
              <a:extLst>
                <a:ext uri="{FF2B5EF4-FFF2-40B4-BE49-F238E27FC236}">
                  <a16:creationId xmlns:a16="http://schemas.microsoft.com/office/drawing/2014/main" id="{781FF920-4240-894F-B4D6-9AE2C6951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8" y="1127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798" name="Line 86">
              <a:extLst>
                <a:ext uri="{FF2B5EF4-FFF2-40B4-BE49-F238E27FC236}">
                  <a16:creationId xmlns:a16="http://schemas.microsoft.com/office/drawing/2014/main" id="{AF2244AC-AAD8-1645-A6A9-B6683F2444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7" y="1181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799" name="Rectangle 87">
              <a:extLst>
                <a:ext uri="{FF2B5EF4-FFF2-40B4-BE49-F238E27FC236}">
                  <a16:creationId xmlns:a16="http://schemas.microsoft.com/office/drawing/2014/main" id="{18E93FD5-902C-A14E-AC85-CBA181CA8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976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0" name="Rectangle 88">
              <a:extLst>
                <a:ext uri="{FF2B5EF4-FFF2-40B4-BE49-F238E27FC236}">
                  <a16:creationId xmlns:a16="http://schemas.microsoft.com/office/drawing/2014/main" id="{B9630914-699E-D848-8F10-1A528E873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6" y="1174"/>
              <a:ext cx="64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55801" name="Rectangle 89">
              <a:extLst>
                <a:ext uri="{FF2B5EF4-FFF2-40B4-BE49-F238E27FC236}">
                  <a16:creationId xmlns:a16="http://schemas.microsoft.com/office/drawing/2014/main" id="{20C358AA-E590-394B-B085-61CB01ECE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2" name="AutoShape 90">
              <a:extLst>
                <a:ext uri="{FF2B5EF4-FFF2-40B4-BE49-F238E27FC236}">
                  <a16:creationId xmlns:a16="http://schemas.microsoft.com/office/drawing/2014/main" id="{CA949CF7-385F-2C4C-9EE5-96D48395A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127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3" name="Rectangle 91">
              <a:extLst>
                <a:ext uri="{FF2B5EF4-FFF2-40B4-BE49-F238E27FC236}">
                  <a16:creationId xmlns:a16="http://schemas.microsoft.com/office/drawing/2014/main" id="{1ED3AEA1-8CB0-8741-92B3-EF7FA621C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5" y="1342"/>
              <a:ext cx="976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4" name="Rectangle 92">
              <a:extLst>
                <a:ext uri="{FF2B5EF4-FFF2-40B4-BE49-F238E27FC236}">
                  <a16:creationId xmlns:a16="http://schemas.microsoft.com/office/drawing/2014/main" id="{887481BC-F44F-904F-BC7E-FD78834F3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0" y="1134"/>
              <a:ext cx="575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05" name="Line 93">
              <a:extLst>
                <a:ext uri="{FF2B5EF4-FFF2-40B4-BE49-F238E27FC236}">
                  <a16:creationId xmlns:a16="http://schemas.microsoft.com/office/drawing/2014/main" id="{C16310D1-2784-9E4C-A2F6-BE9F1D56C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5" y="130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6" name="Line 94">
              <a:extLst>
                <a:ext uri="{FF2B5EF4-FFF2-40B4-BE49-F238E27FC236}">
                  <a16:creationId xmlns:a16="http://schemas.microsoft.com/office/drawing/2014/main" id="{5A53E2E4-05E8-8144-8D5B-CEBF680E0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64" y="1342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7" name="Rectangle 95">
              <a:extLst>
                <a:ext uri="{FF2B5EF4-FFF2-40B4-BE49-F238E27FC236}">
                  <a16:creationId xmlns:a16="http://schemas.microsoft.com/office/drawing/2014/main" id="{6D8BC2DA-0210-8742-A06A-7F30E47D2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964" cy="41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08" name="Rectangle 96">
              <a:extLst>
                <a:ext uri="{FF2B5EF4-FFF2-40B4-BE49-F238E27FC236}">
                  <a16:creationId xmlns:a16="http://schemas.microsoft.com/office/drawing/2014/main" id="{C94EB747-0241-DE4A-9575-252804AD0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9" y="1335"/>
              <a:ext cx="64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55809" name="Rectangle 97">
              <a:extLst>
                <a:ext uri="{FF2B5EF4-FFF2-40B4-BE49-F238E27FC236}">
                  <a16:creationId xmlns:a16="http://schemas.microsoft.com/office/drawing/2014/main" id="{CE65A022-C637-354A-9A68-885B148C4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0" name="AutoShape 98">
              <a:extLst>
                <a:ext uri="{FF2B5EF4-FFF2-40B4-BE49-F238E27FC236}">
                  <a16:creationId xmlns:a16="http://schemas.microsoft.com/office/drawing/2014/main" id="{4B5152AF-D94B-4C43-A12A-2A2B9587A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302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1" name="Rectangle 99">
              <a:extLst>
                <a:ext uri="{FF2B5EF4-FFF2-40B4-BE49-F238E27FC236}">
                  <a16:creationId xmlns:a16="http://schemas.microsoft.com/office/drawing/2014/main" id="{E133A13C-D0AB-844B-B859-1BC0133C4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2" y="1517"/>
              <a:ext cx="964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2" name="Rectangle 100">
              <a:extLst>
                <a:ext uri="{FF2B5EF4-FFF2-40B4-BE49-F238E27FC236}">
                  <a16:creationId xmlns:a16="http://schemas.microsoft.com/office/drawing/2014/main" id="{C573C180-9811-1044-AA4A-3A1EAE36F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1303"/>
              <a:ext cx="35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13" name="Line 101">
              <a:extLst>
                <a:ext uri="{FF2B5EF4-FFF2-40B4-BE49-F238E27FC236}">
                  <a16:creationId xmlns:a16="http://schemas.microsoft.com/office/drawing/2014/main" id="{2FF409D3-0791-914D-BB13-7A1C69A1C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2" y="1463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4" name="Line 102">
              <a:extLst>
                <a:ext uri="{FF2B5EF4-FFF2-40B4-BE49-F238E27FC236}">
                  <a16:creationId xmlns:a16="http://schemas.microsoft.com/office/drawing/2014/main" id="{74B7CD6E-E170-4445-A560-5A7AAAF89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" y="1517"/>
              <a:ext cx="442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5" name="Rectangle 103">
              <a:extLst>
                <a:ext uri="{FF2B5EF4-FFF2-40B4-BE49-F238E27FC236}">
                  <a16:creationId xmlns:a16="http://schemas.microsoft.com/office/drawing/2014/main" id="{85F123A8-10F5-6B4E-B279-146CEC66A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678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6" name="AutoShape 104">
              <a:extLst>
                <a:ext uri="{FF2B5EF4-FFF2-40B4-BE49-F238E27FC236}">
                  <a16:creationId xmlns:a16="http://schemas.microsoft.com/office/drawing/2014/main" id="{E8C23FC5-A5A3-B24C-8A1C-3A1FB9853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1463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7" name="Rectangle 105">
              <a:extLst>
                <a:ext uri="{FF2B5EF4-FFF2-40B4-BE49-F238E27FC236}">
                  <a16:creationId xmlns:a16="http://schemas.microsoft.com/office/drawing/2014/main" id="{14551377-7986-AB4B-80F1-E98E4DB5C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" y="1678"/>
              <a:ext cx="960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18" name="Rectangle 106">
              <a:extLst>
                <a:ext uri="{FF2B5EF4-FFF2-40B4-BE49-F238E27FC236}">
                  <a16:creationId xmlns:a16="http://schemas.microsoft.com/office/drawing/2014/main" id="{693B2368-B922-F640-9AA8-4C7D21E7A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7" y="1464"/>
              <a:ext cx="35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19" name="Line 107">
              <a:extLst>
                <a:ext uri="{FF2B5EF4-FFF2-40B4-BE49-F238E27FC236}">
                  <a16:creationId xmlns:a16="http://schemas.microsoft.com/office/drawing/2014/main" id="{EF012779-3C99-1D4E-A0E2-27C2FE7DC6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6" y="1678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0" name="Rectangle 108">
              <a:extLst>
                <a:ext uri="{FF2B5EF4-FFF2-40B4-BE49-F238E27FC236}">
                  <a16:creationId xmlns:a16="http://schemas.microsoft.com/office/drawing/2014/main" id="{7B4BD83A-472E-3644-8A14-84C0C36D7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84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1" name="AutoShape 109">
              <a:extLst>
                <a:ext uri="{FF2B5EF4-FFF2-40B4-BE49-F238E27FC236}">
                  <a16:creationId xmlns:a16="http://schemas.microsoft.com/office/drawing/2014/main" id="{CD17F004-83E4-A947-AB2B-3A2691DDB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638"/>
              <a:ext cx="790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2" name="Rectangle 110">
              <a:extLst>
                <a:ext uri="{FF2B5EF4-FFF2-40B4-BE49-F238E27FC236}">
                  <a16:creationId xmlns:a16="http://schemas.microsoft.com/office/drawing/2014/main" id="{5EB0B747-7596-9346-A8CB-E82953F0E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1840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3" name="Rectangle 111">
              <a:extLst>
                <a:ext uri="{FF2B5EF4-FFF2-40B4-BE49-F238E27FC236}">
                  <a16:creationId xmlns:a16="http://schemas.microsoft.com/office/drawing/2014/main" id="{3E3849A0-01C9-0941-B8FB-5AF6197AD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1639"/>
              <a:ext cx="6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24" name="Line 112">
              <a:extLst>
                <a:ext uri="{FF2B5EF4-FFF2-40B4-BE49-F238E27FC236}">
                  <a16:creationId xmlns:a16="http://schemas.microsoft.com/office/drawing/2014/main" id="{1D044F55-0DBD-274B-9BA5-5E0596C5A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3" y="180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5" name="Rectangle 113">
              <a:extLst>
                <a:ext uri="{FF2B5EF4-FFF2-40B4-BE49-F238E27FC236}">
                  <a16:creationId xmlns:a16="http://schemas.microsoft.com/office/drawing/2014/main" id="{D9B421A1-6097-9644-917B-4ABB7EB32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023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6" name="AutoShape 114">
              <a:extLst>
                <a:ext uri="{FF2B5EF4-FFF2-40B4-BE49-F238E27FC236}">
                  <a16:creationId xmlns:a16="http://schemas.microsoft.com/office/drawing/2014/main" id="{EDD05C4B-1568-E54C-919E-C66C68C2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800"/>
              <a:ext cx="819" cy="592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7" name="Rectangle 115">
              <a:extLst>
                <a:ext uri="{FF2B5EF4-FFF2-40B4-BE49-F238E27FC236}">
                  <a16:creationId xmlns:a16="http://schemas.microsoft.com/office/drawing/2014/main" id="{7EAA8353-0B44-CF47-B86E-948A81DDB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023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28" name="Rectangle 116">
              <a:extLst>
                <a:ext uri="{FF2B5EF4-FFF2-40B4-BE49-F238E27FC236}">
                  <a16:creationId xmlns:a16="http://schemas.microsoft.com/office/drawing/2014/main" id="{C3960DDD-D3B7-F64B-A888-6FBD83467A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5" y="1801"/>
              <a:ext cx="600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사사시대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29" name="Line 117">
              <a:extLst>
                <a:ext uri="{FF2B5EF4-FFF2-40B4-BE49-F238E27FC236}">
                  <a16:creationId xmlns:a16="http://schemas.microsoft.com/office/drawing/2014/main" id="{BCD6FD4C-75F2-484B-B6A7-6F3FD4E6FF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7" y="198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0" name="Rectangle 118">
              <a:extLst>
                <a:ext uri="{FF2B5EF4-FFF2-40B4-BE49-F238E27FC236}">
                  <a16:creationId xmlns:a16="http://schemas.microsoft.com/office/drawing/2014/main" id="{F829F97D-0DA3-4449-9269-EB385160A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2210"/>
              <a:ext cx="1366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1" name="AutoShape 119">
              <a:extLst>
                <a:ext uri="{FF2B5EF4-FFF2-40B4-BE49-F238E27FC236}">
                  <a16:creationId xmlns:a16="http://schemas.microsoft.com/office/drawing/2014/main" id="{2E9B17BF-801C-F848-9710-C9A88212F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1983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2" name="Rectangle 120">
              <a:extLst>
                <a:ext uri="{FF2B5EF4-FFF2-40B4-BE49-F238E27FC236}">
                  <a16:creationId xmlns:a16="http://schemas.microsoft.com/office/drawing/2014/main" id="{F0BBE33E-80F9-C045-92DF-D371F257A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6" y="2214"/>
              <a:ext cx="938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3" name="Rectangle 121">
              <a:extLst>
                <a:ext uri="{FF2B5EF4-FFF2-40B4-BE49-F238E27FC236}">
                  <a16:creationId xmlns:a16="http://schemas.microsoft.com/office/drawing/2014/main" id="{54E377A5-9EEF-D649-A074-AF0BCE2E7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7" y="1984"/>
              <a:ext cx="6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34" name="Line 122">
              <a:extLst>
                <a:ext uri="{FF2B5EF4-FFF2-40B4-BE49-F238E27FC236}">
                  <a16:creationId xmlns:a16="http://schemas.microsoft.com/office/drawing/2014/main" id="{44C405D9-218F-EB42-8C20-4D39CD350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6" y="2161"/>
              <a:ext cx="2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5" name="Rectangle 123">
              <a:extLst>
                <a:ext uri="{FF2B5EF4-FFF2-40B4-BE49-F238E27FC236}">
                  <a16:creationId xmlns:a16="http://schemas.microsoft.com/office/drawing/2014/main" id="{5F183E50-8FB6-AA42-81BE-14297CB04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384"/>
              <a:ext cx="1366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6" name="AutoShape 124">
              <a:extLst>
                <a:ext uri="{FF2B5EF4-FFF2-40B4-BE49-F238E27FC236}">
                  <a16:creationId xmlns:a16="http://schemas.microsoft.com/office/drawing/2014/main" id="{56C3B608-B21D-4840-B764-0579FF099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161"/>
              <a:ext cx="803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7" name="Rectangle 125">
              <a:extLst>
                <a:ext uri="{FF2B5EF4-FFF2-40B4-BE49-F238E27FC236}">
                  <a16:creationId xmlns:a16="http://schemas.microsoft.com/office/drawing/2014/main" id="{2F91973D-C788-E34E-8D37-A8FA570C2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6" y="238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38" name="Rectangle 126">
              <a:extLst>
                <a:ext uri="{FF2B5EF4-FFF2-40B4-BE49-F238E27FC236}">
                  <a16:creationId xmlns:a16="http://schemas.microsoft.com/office/drawing/2014/main" id="{1FEA9696-E5B3-7241-A783-3F83CDDE2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59"/>
              <a:ext cx="61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39" name="Line 127">
              <a:extLst>
                <a:ext uri="{FF2B5EF4-FFF2-40B4-BE49-F238E27FC236}">
                  <a16:creationId xmlns:a16="http://schemas.microsoft.com/office/drawing/2014/main" id="{E00B72B6-7413-C541-B420-0EBF8C813A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2344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0" name="Line 128">
              <a:extLst>
                <a:ext uri="{FF2B5EF4-FFF2-40B4-BE49-F238E27FC236}">
                  <a16:creationId xmlns:a16="http://schemas.microsoft.com/office/drawing/2014/main" id="{2A2D4E4F-E21C-5549-989F-2DF2B0BBB3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6" y="2384"/>
              <a:ext cx="428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1" name="Rectangle 129">
              <a:extLst>
                <a:ext uri="{FF2B5EF4-FFF2-40B4-BE49-F238E27FC236}">
                  <a16:creationId xmlns:a16="http://schemas.microsoft.com/office/drawing/2014/main" id="{F01109AE-CA7C-CD45-857F-EA35292C1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559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2" name="AutoShape 130">
              <a:extLst>
                <a:ext uri="{FF2B5EF4-FFF2-40B4-BE49-F238E27FC236}">
                  <a16:creationId xmlns:a16="http://schemas.microsoft.com/office/drawing/2014/main" id="{DE1806C6-E7F0-E34E-BC32-482BC2B31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344"/>
              <a:ext cx="789" cy="593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3" name="Rectangle 131">
              <a:extLst>
                <a:ext uri="{FF2B5EF4-FFF2-40B4-BE49-F238E27FC236}">
                  <a16:creationId xmlns:a16="http://schemas.microsoft.com/office/drawing/2014/main" id="{6643A9C6-8783-D448-B03A-42183EFE9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8" y="2559"/>
              <a:ext cx="962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4" name="Rectangle 132">
              <a:extLst>
                <a:ext uri="{FF2B5EF4-FFF2-40B4-BE49-F238E27FC236}">
                  <a16:creationId xmlns:a16="http://schemas.microsoft.com/office/drawing/2014/main" id="{7AAF2C3E-0817-C744-B237-86E72A55C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1" y="2345"/>
              <a:ext cx="47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5845" name="Line 133">
              <a:extLst>
                <a:ext uri="{FF2B5EF4-FFF2-40B4-BE49-F238E27FC236}">
                  <a16:creationId xmlns:a16="http://schemas.microsoft.com/office/drawing/2014/main" id="{1B99CDF4-F85C-7547-A04B-C03498C423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8" y="251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6" name="Line 134">
              <a:extLst>
                <a:ext uri="{FF2B5EF4-FFF2-40B4-BE49-F238E27FC236}">
                  <a16:creationId xmlns:a16="http://schemas.microsoft.com/office/drawing/2014/main" id="{AF658151-8E3D-6D43-AC4C-0AC08E021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" y="2559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7" name="Rectangle 135">
              <a:extLst>
                <a:ext uri="{FF2B5EF4-FFF2-40B4-BE49-F238E27FC236}">
                  <a16:creationId xmlns:a16="http://schemas.microsoft.com/office/drawing/2014/main" id="{CF5D5C8E-C3EC-BF41-9DD8-6260FFA5E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769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8" name="AutoShape 136">
              <a:extLst>
                <a:ext uri="{FF2B5EF4-FFF2-40B4-BE49-F238E27FC236}">
                  <a16:creationId xmlns:a16="http://schemas.microsoft.com/office/drawing/2014/main" id="{0D8DA823-1398-2F45-A99A-347E7973B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51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49" name="Rectangle 137">
              <a:extLst>
                <a:ext uri="{FF2B5EF4-FFF2-40B4-BE49-F238E27FC236}">
                  <a16:creationId xmlns:a16="http://schemas.microsoft.com/office/drawing/2014/main" id="{C94B19D2-2E4A-5742-9736-2333925CF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1" y="2789"/>
              <a:ext cx="865" cy="37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8505" name="Group 138">
              <a:extLst>
                <a:ext uri="{FF2B5EF4-FFF2-40B4-BE49-F238E27FC236}">
                  <a16:creationId xmlns:a16="http://schemas.microsoft.com/office/drawing/2014/main" id="{00DB2CBA-9C8F-534F-9AAE-CFEE56C375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1" y="2533"/>
              <a:ext cx="503" cy="240"/>
              <a:chOff x="3073" y="3101"/>
              <a:chExt cx="503" cy="240"/>
            </a:xfrm>
          </p:grpSpPr>
          <p:sp>
            <p:nvSpPr>
              <p:cNvPr id="755851" name="Rectangle 139">
                <a:extLst>
                  <a:ext uri="{FF2B5EF4-FFF2-40B4-BE49-F238E27FC236}">
                    <a16:creationId xmlns:a16="http://schemas.microsoft.com/office/drawing/2014/main" id="{C35C3433-1130-5549-A09F-E0507CF71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" y="3112"/>
                <a:ext cx="16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755852" name="Rectangle 140">
                <a:extLst>
                  <a:ext uri="{FF2B5EF4-FFF2-40B4-BE49-F238E27FC236}">
                    <a16:creationId xmlns:a16="http://schemas.microsoft.com/office/drawing/2014/main" id="{395B1867-CB01-6E46-B4AC-E9D301BCE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6" y="3101"/>
                <a:ext cx="400" cy="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9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en-US" altLang="ko-KR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755853" name="Line 141">
              <a:extLst>
                <a:ext uri="{FF2B5EF4-FFF2-40B4-BE49-F238E27FC236}">
                  <a16:creationId xmlns:a16="http://schemas.microsoft.com/office/drawing/2014/main" id="{8D44D678-3051-BB43-A402-9C797FD883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1" y="272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5854" name="Line 142">
              <a:extLst>
                <a:ext uri="{FF2B5EF4-FFF2-40B4-BE49-F238E27FC236}">
                  <a16:creationId xmlns:a16="http://schemas.microsoft.com/office/drawing/2014/main" id="{E7E2EBE0-76C2-CC4B-ADA2-157788220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96" y="1638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55789" name="AutoShape 77">
            <a:extLst>
              <a:ext uri="{FF2B5EF4-FFF2-40B4-BE49-F238E27FC236}">
                <a16:creationId xmlns:a16="http://schemas.microsoft.com/office/drawing/2014/main" id="{4EA54EA1-39EE-9D49-A0B9-76EB97A255EA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1069975" y="13493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5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78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810" name="Picture 2">
            <a:extLst>
              <a:ext uri="{FF2B5EF4-FFF2-40B4-BE49-F238E27FC236}">
                <a16:creationId xmlns:a16="http://schemas.microsoft.com/office/drawing/2014/main" id="{E56EA1D7-6021-9F4E-A443-A583E94DC9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482" name="Group 3">
            <a:extLst>
              <a:ext uri="{FF2B5EF4-FFF2-40B4-BE49-F238E27FC236}">
                <a16:creationId xmlns:a16="http://schemas.microsoft.com/office/drawing/2014/main" id="{F53FB30C-430B-2A4B-AB20-457F4011AEB9}"/>
              </a:ext>
            </a:extLst>
          </p:cNvPr>
          <p:cNvGrpSpPr>
            <a:grpSpLocks/>
          </p:cNvGrpSpPr>
          <p:nvPr/>
        </p:nvGrpSpPr>
        <p:grpSpPr bwMode="auto">
          <a:xfrm>
            <a:off x="2339975" y="1531938"/>
            <a:ext cx="4448175" cy="3598862"/>
            <a:chOff x="1458" y="1397"/>
            <a:chExt cx="2802" cy="2267"/>
          </a:xfrm>
        </p:grpSpPr>
        <p:sp>
          <p:nvSpPr>
            <p:cNvPr id="759812" name="Rectangle 4">
              <a:extLst>
                <a:ext uri="{FF2B5EF4-FFF2-40B4-BE49-F238E27FC236}">
                  <a16:creationId xmlns:a16="http://schemas.microsoft.com/office/drawing/2014/main" id="{B7BB1ECE-3C67-A849-ACEE-471796788E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13" name="Rectangle 5">
              <a:extLst>
                <a:ext uri="{FF2B5EF4-FFF2-40B4-BE49-F238E27FC236}">
                  <a16:creationId xmlns:a16="http://schemas.microsoft.com/office/drawing/2014/main" id="{8F93F93D-7AB6-C648-B1A7-3F95547F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59814" name="Rectangle 6">
              <a:extLst>
                <a:ext uri="{FF2B5EF4-FFF2-40B4-BE49-F238E27FC236}">
                  <a16:creationId xmlns:a16="http://schemas.microsoft.com/office/drawing/2014/main" id="{BAC9C1E0-C593-9D46-8D74-04DD4C9E7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15" name="AutoShape 7">
              <a:extLst>
                <a:ext uri="{FF2B5EF4-FFF2-40B4-BE49-F238E27FC236}">
                  <a16:creationId xmlns:a16="http://schemas.microsoft.com/office/drawing/2014/main" id="{DCB7E7B6-62F0-DE4F-B963-8F5F553BB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16" name="Rectangle 8">
              <a:extLst>
                <a:ext uri="{FF2B5EF4-FFF2-40B4-BE49-F238E27FC236}">
                  <a16:creationId xmlns:a16="http://schemas.microsoft.com/office/drawing/2014/main" id="{A38BDBF7-D270-174A-B40C-BCE28D97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17" name="Rectangle 9">
              <a:extLst>
                <a:ext uri="{FF2B5EF4-FFF2-40B4-BE49-F238E27FC236}">
                  <a16:creationId xmlns:a16="http://schemas.microsoft.com/office/drawing/2014/main" id="{3D72F0E9-44A0-CA43-834C-C259B8591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" y="1399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CREATION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18" name="Line 10">
              <a:extLst>
                <a:ext uri="{FF2B5EF4-FFF2-40B4-BE49-F238E27FC236}">
                  <a16:creationId xmlns:a16="http://schemas.microsoft.com/office/drawing/2014/main" id="{A554A13B-6FD6-FE41-B396-C13338D01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19" name="Line 11">
              <a:extLst>
                <a:ext uri="{FF2B5EF4-FFF2-40B4-BE49-F238E27FC236}">
                  <a16:creationId xmlns:a16="http://schemas.microsoft.com/office/drawing/2014/main" id="{583D660B-BF2A-9441-B6B4-A3815E5BF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0" name="Rectangle 12">
              <a:extLst>
                <a:ext uri="{FF2B5EF4-FFF2-40B4-BE49-F238E27FC236}">
                  <a16:creationId xmlns:a16="http://schemas.microsoft.com/office/drawing/2014/main" id="{EB19B014-2356-354F-8481-7B4400AF9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1" name="Rectangle 13">
              <a:extLst>
                <a:ext uri="{FF2B5EF4-FFF2-40B4-BE49-F238E27FC236}">
                  <a16:creationId xmlns:a16="http://schemas.microsoft.com/office/drawing/2014/main" id="{C0A9172A-57BB-8A46-9BA4-13FE0B4F7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59822" name="Rectangle 14">
              <a:extLst>
                <a:ext uri="{FF2B5EF4-FFF2-40B4-BE49-F238E27FC236}">
                  <a16:creationId xmlns:a16="http://schemas.microsoft.com/office/drawing/2014/main" id="{7F6C48AF-962B-DD43-A5E6-7F111F078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3" name="AutoShape 15">
              <a:extLst>
                <a:ext uri="{FF2B5EF4-FFF2-40B4-BE49-F238E27FC236}">
                  <a16:creationId xmlns:a16="http://schemas.microsoft.com/office/drawing/2014/main" id="{81D1750D-0A6C-8B4E-A37D-E63A37561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4" name="Rectangle 16">
              <a:extLst>
                <a:ext uri="{FF2B5EF4-FFF2-40B4-BE49-F238E27FC236}">
                  <a16:creationId xmlns:a16="http://schemas.microsoft.com/office/drawing/2014/main" id="{09F2A21F-7EAC-5C4D-930A-43CA3BED8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5" name="Rectangle 17">
              <a:extLst>
                <a:ext uri="{FF2B5EF4-FFF2-40B4-BE49-F238E27FC236}">
                  <a16:creationId xmlns:a16="http://schemas.microsoft.com/office/drawing/2014/main" id="{0D3A4261-604E-D945-A63E-E8268E3F6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" y="1566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ABRAHAM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26" name="Line 18">
              <a:extLst>
                <a:ext uri="{FF2B5EF4-FFF2-40B4-BE49-F238E27FC236}">
                  <a16:creationId xmlns:a16="http://schemas.microsoft.com/office/drawing/2014/main" id="{0BFE801B-B1E5-F749-BAEC-9C23A5CD2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7" name="Line 19">
              <a:extLst>
                <a:ext uri="{FF2B5EF4-FFF2-40B4-BE49-F238E27FC236}">
                  <a16:creationId xmlns:a16="http://schemas.microsoft.com/office/drawing/2014/main" id="{87549139-834C-E841-89EC-6C9D338480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8" name="Rectangle 20">
              <a:extLst>
                <a:ext uri="{FF2B5EF4-FFF2-40B4-BE49-F238E27FC236}">
                  <a16:creationId xmlns:a16="http://schemas.microsoft.com/office/drawing/2014/main" id="{8986AF67-19D8-5F42-BD0C-3B2F934E3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29" name="Rectangle 21">
              <a:extLst>
                <a:ext uri="{FF2B5EF4-FFF2-40B4-BE49-F238E27FC236}">
                  <a16:creationId xmlns:a16="http://schemas.microsoft.com/office/drawing/2014/main" id="{3B154C99-103A-694F-93ED-257703AD5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59830" name="Rectangle 22">
              <a:extLst>
                <a:ext uri="{FF2B5EF4-FFF2-40B4-BE49-F238E27FC236}">
                  <a16:creationId xmlns:a16="http://schemas.microsoft.com/office/drawing/2014/main" id="{4F0B3010-C171-6E43-94D1-C512F7D23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1" name="AutoShape 23">
              <a:extLst>
                <a:ext uri="{FF2B5EF4-FFF2-40B4-BE49-F238E27FC236}">
                  <a16:creationId xmlns:a16="http://schemas.microsoft.com/office/drawing/2014/main" id="{19D4CBFC-66D9-3248-BD05-7386C0FD2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2" name="Rectangle 24">
              <a:extLst>
                <a:ext uri="{FF2B5EF4-FFF2-40B4-BE49-F238E27FC236}">
                  <a16:creationId xmlns:a16="http://schemas.microsoft.com/office/drawing/2014/main" id="{E093530E-527C-CB41-9A0E-AFDBDFC93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3" name="Rectangle 25">
              <a:extLst>
                <a:ext uri="{FF2B5EF4-FFF2-40B4-BE49-F238E27FC236}">
                  <a16:creationId xmlns:a16="http://schemas.microsoft.com/office/drawing/2014/main" id="{E0040BE2-3A35-2F44-A515-DB4BA39CE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" y="1735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JOSEPH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34" name="Line 26">
              <a:extLst>
                <a:ext uri="{FF2B5EF4-FFF2-40B4-BE49-F238E27FC236}">
                  <a16:creationId xmlns:a16="http://schemas.microsoft.com/office/drawing/2014/main" id="{296C5D69-26AC-E845-AB7A-9FB3AE1C5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5" name="Line 27">
              <a:extLst>
                <a:ext uri="{FF2B5EF4-FFF2-40B4-BE49-F238E27FC236}">
                  <a16:creationId xmlns:a16="http://schemas.microsoft.com/office/drawing/2014/main" id="{51FA4E06-7724-6C48-9F11-5EE506D9E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6" name="Rectangle 28">
              <a:extLst>
                <a:ext uri="{FF2B5EF4-FFF2-40B4-BE49-F238E27FC236}">
                  <a16:creationId xmlns:a16="http://schemas.microsoft.com/office/drawing/2014/main" id="{A374C2FF-0422-EA41-9DA4-0A9C039FA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7" name="AutoShape 29">
              <a:extLst>
                <a:ext uri="{FF2B5EF4-FFF2-40B4-BE49-F238E27FC236}">
                  <a16:creationId xmlns:a16="http://schemas.microsoft.com/office/drawing/2014/main" id="{3D455374-F093-B841-A0DC-E201E18EC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8" name="Rectangle 30">
              <a:extLst>
                <a:ext uri="{FF2B5EF4-FFF2-40B4-BE49-F238E27FC236}">
                  <a16:creationId xmlns:a16="http://schemas.microsoft.com/office/drawing/2014/main" id="{A82F89DB-0BBC-AC46-A55E-C49CDDFD7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39" name="Rectangle 31">
              <a:extLst>
                <a:ext uri="{FF2B5EF4-FFF2-40B4-BE49-F238E27FC236}">
                  <a16:creationId xmlns:a16="http://schemas.microsoft.com/office/drawing/2014/main" id="{1794D0EB-BA06-124F-99AE-699D7FC51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0" y="1896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MOSES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40" name="Line 32">
              <a:extLst>
                <a:ext uri="{FF2B5EF4-FFF2-40B4-BE49-F238E27FC236}">
                  <a16:creationId xmlns:a16="http://schemas.microsoft.com/office/drawing/2014/main" id="{E6F6EDC4-4910-BA45-9659-513B9CFE3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1" name="Line 33">
              <a:extLst>
                <a:ext uri="{FF2B5EF4-FFF2-40B4-BE49-F238E27FC236}">
                  <a16:creationId xmlns:a16="http://schemas.microsoft.com/office/drawing/2014/main" id="{19FCE028-031A-3342-A1B0-3358F36DFC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2" name="Rectangle 34">
              <a:extLst>
                <a:ext uri="{FF2B5EF4-FFF2-40B4-BE49-F238E27FC236}">
                  <a16:creationId xmlns:a16="http://schemas.microsoft.com/office/drawing/2014/main" id="{ABD72B54-1889-0744-8075-74A77D552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3" name="AutoShape 35">
              <a:extLst>
                <a:ext uri="{FF2B5EF4-FFF2-40B4-BE49-F238E27FC236}">
                  <a16:creationId xmlns:a16="http://schemas.microsoft.com/office/drawing/2014/main" id="{F212D426-FD86-A54E-8E2D-C23D260AE4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4" name="Rectangle 36">
              <a:extLst>
                <a:ext uri="{FF2B5EF4-FFF2-40B4-BE49-F238E27FC236}">
                  <a16:creationId xmlns:a16="http://schemas.microsoft.com/office/drawing/2014/main" id="{86DE89BF-84E7-4549-A44F-624322397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5" name="Rectangle 37">
              <a:extLst>
                <a:ext uri="{FF2B5EF4-FFF2-40B4-BE49-F238E27FC236}">
                  <a16:creationId xmlns:a16="http://schemas.microsoft.com/office/drawing/2014/main" id="{30867C4B-7E25-EB46-8237-E88AB5780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0" y="2071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JOSHUA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46" name="Line 38">
              <a:extLst>
                <a:ext uri="{FF2B5EF4-FFF2-40B4-BE49-F238E27FC236}">
                  <a16:creationId xmlns:a16="http://schemas.microsoft.com/office/drawing/2014/main" id="{654DC094-9F76-2A43-9110-5137372808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7" name="Rectangle 39">
              <a:extLst>
                <a:ext uri="{FF2B5EF4-FFF2-40B4-BE49-F238E27FC236}">
                  <a16:creationId xmlns:a16="http://schemas.microsoft.com/office/drawing/2014/main" id="{C67D7E1E-A00F-2146-B533-1F557B3D9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8" name="AutoShape 40">
              <a:extLst>
                <a:ext uri="{FF2B5EF4-FFF2-40B4-BE49-F238E27FC236}">
                  <a16:creationId xmlns:a16="http://schemas.microsoft.com/office/drawing/2014/main" id="{9009216B-C95F-9B4C-AE46-88E707F2A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49" name="Rectangle 41">
              <a:extLst>
                <a:ext uri="{FF2B5EF4-FFF2-40B4-BE49-F238E27FC236}">
                  <a16:creationId xmlns:a16="http://schemas.microsoft.com/office/drawing/2014/main" id="{812BA002-FB9B-D84A-99C6-0CFC2A0AC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0" name="Rectangle 42">
              <a:extLst>
                <a:ext uri="{FF2B5EF4-FFF2-40B4-BE49-F238E27FC236}">
                  <a16:creationId xmlns:a16="http://schemas.microsoft.com/office/drawing/2014/main" id="{EDEC6D27-C006-2544-AF47-600CE163F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8" y="2233"/>
              <a:ext cx="8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ANARCHY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51" name="Line 43">
              <a:extLst>
                <a:ext uri="{FF2B5EF4-FFF2-40B4-BE49-F238E27FC236}">
                  <a16:creationId xmlns:a16="http://schemas.microsoft.com/office/drawing/2014/main" id="{AC600ADD-A987-CA4E-9E3D-9AB588821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2" name="Rectangle 44">
              <a:extLst>
                <a:ext uri="{FF2B5EF4-FFF2-40B4-BE49-F238E27FC236}">
                  <a16:creationId xmlns:a16="http://schemas.microsoft.com/office/drawing/2014/main" id="{3748352F-0102-D243-90C0-22B10C45A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3" name="AutoShape 45">
              <a:extLst>
                <a:ext uri="{FF2B5EF4-FFF2-40B4-BE49-F238E27FC236}">
                  <a16:creationId xmlns:a16="http://schemas.microsoft.com/office/drawing/2014/main" id="{CA99DCDC-2676-7D40-B53C-8619C828A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4" name="Rectangle 46">
              <a:extLst>
                <a:ext uri="{FF2B5EF4-FFF2-40B4-BE49-F238E27FC236}">
                  <a16:creationId xmlns:a16="http://schemas.microsoft.com/office/drawing/2014/main" id="{A40B333C-C73C-0246-AE70-CC08DCB15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5" name="Rectangle 47">
              <a:extLst>
                <a:ext uri="{FF2B5EF4-FFF2-40B4-BE49-F238E27FC236}">
                  <a16:creationId xmlns:a16="http://schemas.microsoft.com/office/drawing/2014/main" id="{A8EE679A-C590-144C-BA34-8A1DDD529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416"/>
              <a:ext cx="80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ROYALTY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56" name="Line 48">
              <a:extLst>
                <a:ext uri="{FF2B5EF4-FFF2-40B4-BE49-F238E27FC236}">
                  <a16:creationId xmlns:a16="http://schemas.microsoft.com/office/drawing/2014/main" id="{23558412-B5A4-1345-BD1C-78D965511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7" name="Rectangle 49">
              <a:extLst>
                <a:ext uri="{FF2B5EF4-FFF2-40B4-BE49-F238E27FC236}">
                  <a16:creationId xmlns:a16="http://schemas.microsoft.com/office/drawing/2014/main" id="{80F47CD5-328E-9949-9EC0-6F8609FDB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8" name="AutoShape 50">
              <a:extLst>
                <a:ext uri="{FF2B5EF4-FFF2-40B4-BE49-F238E27FC236}">
                  <a16:creationId xmlns:a16="http://schemas.microsoft.com/office/drawing/2014/main" id="{81BD54D4-BEA0-1E43-84C1-4474BF7E8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59" name="Rectangle 51">
              <a:extLst>
                <a:ext uri="{FF2B5EF4-FFF2-40B4-BE49-F238E27FC236}">
                  <a16:creationId xmlns:a16="http://schemas.microsoft.com/office/drawing/2014/main" id="{D13C9A51-73C0-7A44-B8E6-741EE790C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0" name="Rectangle 52">
              <a:extLst>
                <a:ext uri="{FF2B5EF4-FFF2-40B4-BE49-F238E27FC236}">
                  <a16:creationId xmlns:a16="http://schemas.microsoft.com/office/drawing/2014/main" id="{0B63C3DC-2339-EE41-B69E-2F391203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" y="2591"/>
              <a:ext cx="8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CAPTIVITY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61" name="Line 53">
              <a:extLst>
                <a:ext uri="{FF2B5EF4-FFF2-40B4-BE49-F238E27FC236}">
                  <a16:creationId xmlns:a16="http://schemas.microsoft.com/office/drawing/2014/main" id="{5E40B907-14FC-0041-B7F8-0266CFC671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2" name="Line 54">
              <a:extLst>
                <a:ext uri="{FF2B5EF4-FFF2-40B4-BE49-F238E27FC236}">
                  <a16:creationId xmlns:a16="http://schemas.microsoft.com/office/drawing/2014/main" id="{3A0B1647-662B-D94C-89E3-BF32F8034A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3" name="Rectangle 55">
              <a:extLst>
                <a:ext uri="{FF2B5EF4-FFF2-40B4-BE49-F238E27FC236}">
                  <a16:creationId xmlns:a16="http://schemas.microsoft.com/office/drawing/2014/main" id="{F1510FA6-5EED-5645-B4E2-8C88CFAFA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4" name="AutoShape 56">
              <a:extLst>
                <a:ext uri="{FF2B5EF4-FFF2-40B4-BE49-F238E27FC236}">
                  <a16:creationId xmlns:a16="http://schemas.microsoft.com/office/drawing/2014/main" id="{5A12830A-5C24-CC43-98A6-F8DB985B0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5" name="Rectangle 57">
              <a:extLst>
                <a:ext uri="{FF2B5EF4-FFF2-40B4-BE49-F238E27FC236}">
                  <a16:creationId xmlns:a16="http://schemas.microsoft.com/office/drawing/2014/main" id="{224EDA83-7D65-9344-849C-4EE12C8C7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6" name="Rectangle 58">
              <a:extLst>
                <a:ext uri="{FF2B5EF4-FFF2-40B4-BE49-F238E27FC236}">
                  <a16:creationId xmlns:a16="http://schemas.microsoft.com/office/drawing/2014/main" id="{1D976C77-7428-9D4D-8D63-C13434298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1" y="2777"/>
              <a:ext cx="7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</a:t>
              </a:r>
              <a:r>
                <a:rPr lang="en-US" altLang="ko-KR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SILENCE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59867" name="Line 59">
              <a:extLst>
                <a:ext uri="{FF2B5EF4-FFF2-40B4-BE49-F238E27FC236}">
                  <a16:creationId xmlns:a16="http://schemas.microsoft.com/office/drawing/2014/main" id="{AB336B1D-C7AB-0749-93FC-8E3585F871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8" name="Line 60">
              <a:extLst>
                <a:ext uri="{FF2B5EF4-FFF2-40B4-BE49-F238E27FC236}">
                  <a16:creationId xmlns:a16="http://schemas.microsoft.com/office/drawing/2014/main" id="{705C6782-D3EB-4541-9101-44D0C7AE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69" name="Rectangle 61">
              <a:extLst>
                <a:ext uri="{FF2B5EF4-FFF2-40B4-BE49-F238E27FC236}">
                  <a16:creationId xmlns:a16="http://schemas.microsoft.com/office/drawing/2014/main" id="{D2C18C5F-9527-A847-828D-EB65666B4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70" name="AutoShape 62">
              <a:extLst>
                <a:ext uri="{FF2B5EF4-FFF2-40B4-BE49-F238E27FC236}">
                  <a16:creationId xmlns:a16="http://schemas.microsoft.com/office/drawing/2014/main" id="{C824829A-E0DE-5346-9C40-1FFE9D7EF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71" name="Rectangle 63">
              <a:extLst>
                <a:ext uri="{FF2B5EF4-FFF2-40B4-BE49-F238E27FC236}">
                  <a16:creationId xmlns:a16="http://schemas.microsoft.com/office/drawing/2014/main" id="{118B2046-7AC7-8B49-8CB8-D8C5EC4BA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20571" name="Group 64">
              <a:extLst>
                <a:ext uri="{FF2B5EF4-FFF2-40B4-BE49-F238E27FC236}">
                  <a16:creationId xmlns:a16="http://schemas.microsoft.com/office/drawing/2014/main" id="{A9BB0189-EF69-B948-8D12-87AC10C97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9" y="2965"/>
              <a:ext cx="761" cy="280"/>
              <a:chOff x="2997" y="3101"/>
              <a:chExt cx="761" cy="280"/>
            </a:xfrm>
          </p:grpSpPr>
          <p:sp>
            <p:nvSpPr>
              <p:cNvPr id="759873" name="Rectangle 65">
                <a:extLst>
                  <a:ext uri="{FF2B5EF4-FFF2-40B4-BE49-F238E27FC236}">
                    <a16:creationId xmlns:a16="http://schemas.microsoft.com/office/drawing/2014/main" id="{DAE9E0BD-2B69-BE4D-9ACC-BFA7B0404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7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759874" name="Rectangle 66">
                <a:extLst>
                  <a:ext uri="{FF2B5EF4-FFF2-40B4-BE49-F238E27FC236}">
                    <a16:creationId xmlns:a16="http://schemas.microsoft.com/office/drawing/2014/main" id="{005BD5B7-B5E7-5D47-8C92-DC85B0AFC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7" y="3101"/>
                <a:ext cx="761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29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JESUS</a:t>
                </a:r>
                <a:endParaRPr lang="en-US" altLang="ko-KR" sz="40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759875" name="Line 67">
              <a:extLst>
                <a:ext uri="{FF2B5EF4-FFF2-40B4-BE49-F238E27FC236}">
                  <a16:creationId xmlns:a16="http://schemas.microsoft.com/office/drawing/2014/main" id="{99F001F4-5036-E840-B531-692187F6B4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59876" name="Line 68">
              <a:extLst>
                <a:ext uri="{FF2B5EF4-FFF2-40B4-BE49-F238E27FC236}">
                  <a16:creationId xmlns:a16="http://schemas.microsoft.com/office/drawing/2014/main" id="{DC5D06AA-01FD-BF48-ACF8-812A5565C0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59877" name="AutoShape 69">
            <a:extLst>
              <a:ext uri="{FF2B5EF4-FFF2-40B4-BE49-F238E27FC236}">
                <a16:creationId xmlns:a16="http://schemas.microsoft.com/office/drawing/2014/main" id="{4F7AB9AF-D8F7-BB4A-9D41-7A05A79B49CA}"/>
              </a:ext>
            </a:extLst>
          </p:cNvPr>
          <p:cNvSpPr>
            <a:spLocks noChangeArrowheads="1"/>
          </p:cNvSpPr>
          <p:nvPr/>
        </p:nvSpPr>
        <p:spPr bwMode="auto">
          <a:xfrm rot="20100000">
            <a:off x="1084263" y="1743075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9878" name="Text Box 70">
            <a:extLst>
              <a:ext uri="{FF2B5EF4-FFF2-40B4-BE49-F238E27FC236}">
                <a16:creationId xmlns:a16="http://schemas.microsoft.com/office/drawing/2014/main" id="{C92EA0F9-3D3E-B94C-9EDF-3185555D4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20485" name="Group 71">
            <a:extLst>
              <a:ext uri="{FF2B5EF4-FFF2-40B4-BE49-F238E27FC236}">
                <a16:creationId xmlns:a16="http://schemas.microsoft.com/office/drawing/2014/main" id="{5577CD07-CA42-114C-861D-71F64077A832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59880" name="Rectangle 72">
              <a:extLst>
                <a:ext uri="{FF2B5EF4-FFF2-40B4-BE49-F238E27FC236}">
                  <a16:creationId xmlns:a16="http://schemas.microsoft.com/office/drawing/2014/main" id="{C00BC6C7-0E8E-0B4D-95BF-FBB1A1129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59881" name="Line 73">
              <a:extLst>
                <a:ext uri="{FF2B5EF4-FFF2-40B4-BE49-F238E27FC236}">
                  <a16:creationId xmlns:a16="http://schemas.microsoft.com/office/drawing/2014/main" id="{99680FA7-9B43-8F43-8A8C-44AFADE3A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59882" name="Text Box 74">
            <a:extLst>
              <a:ext uri="{FF2B5EF4-FFF2-40B4-BE49-F238E27FC236}">
                <a16:creationId xmlns:a16="http://schemas.microsoft.com/office/drawing/2014/main" id="{E9926EA8-2D02-C749-9671-E15E543B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59883" name="Text Box 75">
            <a:extLst>
              <a:ext uri="{FF2B5EF4-FFF2-40B4-BE49-F238E27FC236}">
                <a16:creationId xmlns:a16="http://schemas.microsoft.com/office/drawing/2014/main" id="{570ADEC7-13C1-7043-9301-14AC3FC63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pic>
        <p:nvPicPr>
          <p:cNvPr id="759884" name="Picture 76">
            <a:extLst>
              <a:ext uri="{FF2B5EF4-FFF2-40B4-BE49-F238E27FC236}">
                <a16:creationId xmlns:a16="http://schemas.microsoft.com/office/drawing/2014/main" id="{693975A2-4030-5A43-9ABB-C87FB6355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8" y="433388"/>
            <a:ext cx="4868862" cy="6051550"/>
          </a:xfrm>
          <a:prstGeom prst="rect">
            <a:avLst/>
          </a:prstGeom>
          <a:noFill/>
          <a:effectLst>
            <a:outerShdw blurRad="63500" dist="144802" dir="312750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9885" name="Text Box 77">
            <a:extLst>
              <a:ext uri="{FF2B5EF4-FFF2-40B4-BE49-F238E27FC236}">
                <a16:creationId xmlns:a16="http://schemas.microsoft.com/office/drawing/2014/main" id="{6E60AE9A-D7F2-7742-8CD9-9FF3E37DE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5861050"/>
            <a:ext cx="4359275" cy="715963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3200" b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</a:t>
            </a:r>
            <a:r>
              <a:rPr lang="en-US" altLang="ko-KR" sz="3200" b="1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  #04</a:t>
            </a:r>
          </a:p>
        </p:txBody>
      </p:sp>
      <p:sp>
        <p:nvSpPr>
          <p:cNvPr id="759886" name="Rectangle 78">
            <a:extLst>
              <a:ext uri="{FF2B5EF4-FFF2-40B4-BE49-F238E27FC236}">
                <a16:creationId xmlns:a16="http://schemas.microsoft.com/office/drawing/2014/main" id="{FF6D34B1-D063-8E49-9AC1-F8D2B0599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13</a:t>
            </a:r>
          </a:p>
        </p:txBody>
      </p:sp>
      <p:sp>
        <p:nvSpPr>
          <p:cNvPr id="759887" name="Text Box 79">
            <a:extLst>
              <a:ext uri="{FF2B5EF4-FFF2-40B4-BE49-F238E27FC236}">
                <a16:creationId xmlns:a16="http://schemas.microsoft.com/office/drawing/2014/main" id="{029338B6-D79A-0743-B9E8-8E60BCA63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Gen. 11</a:t>
            </a:r>
          </a:p>
        </p:txBody>
      </p:sp>
      <p:grpSp>
        <p:nvGrpSpPr>
          <p:cNvPr id="759888" name="Group 80">
            <a:extLst>
              <a:ext uri="{FF2B5EF4-FFF2-40B4-BE49-F238E27FC236}">
                <a16:creationId xmlns:a16="http://schemas.microsoft.com/office/drawing/2014/main" id="{F9D5F655-C122-5644-BE7F-4B3E0D8AE195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1735138"/>
            <a:ext cx="3149600" cy="4554537"/>
            <a:chOff x="1919" y="583"/>
            <a:chExt cx="1984" cy="2869"/>
          </a:xfrm>
        </p:grpSpPr>
        <p:grpSp>
          <p:nvGrpSpPr>
            <p:cNvPr id="20495" name="Group 81">
              <a:extLst>
                <a:ext uri="{FF2B5EF4-FFF2-40B4-BE49-F238E27FC236}">
                  <a16:creationId xmlns:a16="http://schemas.microsoft.com/office/drawing/2014/main" id="{30520382-3EB4-A74D-B487-CDE15CE985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9" y="583"/>
              <a:ext cx="1984" cy="2869"/>
              <a:chOff x="1919" y="583"/>
              <a:chExt cx="1984" cy="2869"/>
            </a:xfrm>
          </p:grpSpPr>
          <p:sp>
            <p:nvSpPr>
              <p:cNvPr id="759890" name="Rectangle 82">
                <a:extLst>
                  <a:ext uri="{FF2B5EF4-FFF2-40B4-BE49-F238E27FC236}">
                    <a16:creationId xmlns:a16="http://schemas.microsoft.com/office/drawing/2014/main" id="{638E0B90-8C95-F342-ADA7-1BAE62FE1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1" name="AutoShape 83">
                <a:extLst>
                  <a:ext uri="{FF2B5EF4-FFF2-40B4-BE49-F238E27FC236}">
                    <a16:creationId xmlns:a16="http://schemas.microsoft.com/office/drawing/2014/main" id="{9091610D-9B33-6B4F-99C9-428D972B5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2" name="Rectangle 84">
                <a:extLst>
                  <a:ext uri="{FF2B5EF4-FFF2-40B4-BE49-F238E27FC236}">
                    <a16:creationId xmlns:a16="http://schemas.microsoft.com/office/drawing/2014/main" id="{DA5EE80C-9ED8-8548-ABE8-BF8C70BE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3" name="Rectangle 85">
                <a:extLst>
                  <a:ext uri="{FF2B5EF4-FFF2-40B4-BE49-F238E27FC236}">
                    <a16:creationId xmlns:a16="http://schemas.microsoft.com/office/drawing/2014/main" id="{61B37741-7956-824D-909B-ADA9FFC11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9" y="583"/>
                <a:ext cx="11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endParaRPr lang="ko-KR" altLang="en-US" sz="2400" b="1">
                  <a:solidFill>
                    <a:schemeClr val="accent2"/>
                  </a:solidFill>
                  <a:latin typeface="Time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759894" name="Rectangle 86">
                <a:extLst>
                  <a:ext uri="{FF2B5EF4-FFF2-40B4-BE49-F238E27FC236}">
                    <a16:creationId xmlns:a16="http://schemas.microsoft.com/office/drawing/2014/main" id="{11CF540B-F38C-1844-B5F4-51916D404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5" name="Line 87">
                <a:extLst>
                  <a:ext uri="{FF2B5EF4-FFF2-40B4-BE49-F238E27FC236}">
                    <a16:creationId xmlns:a16="http://schemas.microsoft.com/office/drawing/2014/main" id="{0631E5A3-CC09-E24D-8977-DC1851FF0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6" name="Line 88">
                <a:extLst>
                  <a:ext uri="{FF2B5EF4-FFF2-40B4-BE49-F238E27FC236}">
                    <a16:creationId xmlns:a16="http://schemas.microsoft.com/office/drawing/2014/main" id="{D691486D-F911-654C-87BC-4D702322AD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7" name="Line 89">
                <a:extLst>
                  <a:ext uri="{FF2B5EF4-FFF2-40B4-BE49-F238E27FC236}">
                    <a16:creationId xmlns:a16="http://schemas.microsoft.com/office/drawing/2014/main" id="{FB50F5F5-8C9D-E24B-B364-249BCE838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8" name="Line 90">
                <a:extLst>
                  <a:ext uri="{FF2B5EF4-FFF2-40B4-BE49-F238E27FC236}">
                    <a16:creationId xmlns:a16="http://schemas.microsoft.com/office/drawing/2014/main" id="{FAC914CD-0360-5847-8CFB-1F8BAC9EA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899" name="Line 91">
                <a:extLst>
                  <a:ext uri="{FF2B5EF4-FFF2-40B4-BE49-F238E27FC236}">
                    <a16:creationId xmlns:a16="http://schemas.microsoft.com/office/drawing/2014/main" id="{B5A501E9-18AA-1E44-BC7B-77A620C28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900" name="Line 92">
                <a:extLst>
                  <a:ext uri="{FF2B5EF4-FFF2-40B4-BE49-F238E27FC236}">
                    <a16:creationId xmlns:a16="http://schemas.microsoft.com/office/drawing/2014/main" id="{D4D70E39-7858-6549-AE0C-63179F3AA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59901" name="Line 93">
                <a:extLst>
                  <a:ext uri="{FF2B5EF4-FFF2-40B4-BE49-F238E27FC236}">
                    <a16:creationId xmlns:a16="http://schemas.microsoft.com/office/drawing/2014/main" id="{5B51DFCF-AF67-8940-979D-3E75DF396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</p:grpSp>
        <p:sp>
          <p:nvSpPr>
            <p:cNvPr id="759902" name="Rectangle 94">
              <a:extLst>
                <a:ext uri="{FF2B5EF4-FFF2-40B4-BE49-F238E27FC236}">
                  <a16:creationId xmlns:a16="http://schemas.microsoft.com/office/drawing/2014/main" id="{64D73D4D-5A42-D94B-BA0D-E80CF1E18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" y="612"/>
              <a:ext cx="767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00">
                          <a:gamma/>
                          <a:tint val="96471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>
                <a:defRPr/>
              </a:pPr>
              <a:r>
                <a:rPr lang="en-US" altLang="ko-KR" sz="2400" b="1">
                  <a:solidFill>
                    <a:schemeClr val="accent2"/>
                  </a:solidFill>
                  <a:latin typeface="Arial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2400" b="1">
                  <a:solidFill>
                    <a:schemeClr val="accent2"/>
                  </a:solidFill>
                  <a:latin typeface="Arial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2400" b="1">
                  <a:solidFill>
                    <a:schemeClr val="accent2"/>
                  </a:solidFill>
                  <a:latin typeface="Arial" charset="0"/>
                  <a:ea typeface="굴림" charset="0"/>
                  <a:cs typeface="굴림" charset="0"/>
                </a:rPr>
                <a:t>)</a:t>
              </a:r>
            </a:p>
          </p:txBody>
        </p:sp>
      </p:grpSp>
      <p:sp>
        <p:nvSpPr>
          <p:cNvPr id="759903" name="AutoShape 95">
            <a:extLst>
              <a:ext uri="{FF2B5EF4-FFF2-40B4-BE49-F238E27FC236}">
                <a16:creationId xmlns:a16="http://schemas.microsoft.com/office/drawing/2014/main" id="{4E31FDC5-A9DB-4544-B175-A84115D7F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1155700"/>
            <a:ext cx="1233488" cy="1295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B8001E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9904" name="Text Box 96">
            <a:extLst>
              <a:ext uri="{FF2B5EF4-FFF2-40B4-BE49-F238E27FC236}">
                <a16:creationId xmlns:a16="http://schemas.microsoft.com/office/drawing/2014/main" id="{FD3603A5-7009-FC4B-876D-8B2165C0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6418263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9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9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9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59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59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85" grpId="0" animBg="1" autoUpdateAnimBg="0"/>
      <p:bldP spid="7599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>
            <a:extLst>
              <a:ext uri="{FF2B5EF4-FFF2-40B4-BE49-F238E27FC236}">
                <a16:creationId xmlns:a16="http://schemas.microsoft.com/office/drawing/2014/main" id="{03219C82-7EC3-7048-B333-940B07FA1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1023938"/>
            <a:ext cx="6908800" cy="48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21506" name="Group 9">
            <a:extLst>
              <a:ext uri="{FF2B5EF4-FFF2-40B4-BE49-F238E27FC236}">
                <a16:creationId xmlns:a16="http://schemas.microsoft.com/office/drawing/2014/main" id="{57699215-889C-4444-AF36-CCFF345CEA4F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18442" name="Rectangle 10">
              <a:extLst>
                <a:ext uri="{FF2B5EF4-FFF2-40B4-BE49-F238E27FC236}">
                  <a16:creationId xmlns:a16="http://schemas.microsoft.com/office/drawing/2014/main" id="{528B6D2C-5A1E-C142-ABC2-F1F103EE6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18443" name="Line 11">
              <a:extLst>
                <a:ext uri="{FF2B5EF4-FFF2-40B4-BE49-F238E27FC236}">
                  <a16:creationId xmlns:a16="http://schemas.microsoft.com/office/drawing/2014/main" id="{77DFB658-FB26-C146-BD8A-37DF1AFC5E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31B8247-0FCE-874E-BA05-FDD06970B91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850" y="1049338"/>
            <a:ext cx="6892925" cy="4892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1508" name="Group 13">
            <a:extLst>
              <a:ext uri="{FF2B5EF4-FFF2-40B4-BE49-F238E27FC236}">
                <a16:creationId xmlns:a16="http://schemas.microsoft.com/office/drawing/2014/main" id="{1E3D6502-827F-D740-992B-F992EAEE7192}"/>
              </a:ext>
            </a:extLst>
          </p:cNvPr>
          <p:cNvGrpSpPr>
            <a:grpSpLocks/>
          </p:cNvGrpSpPr>
          <p:nvPr/>
        </p:nvGrpSpPr>
        <p:grpSpPr bwMode="auto">
          <a:xfrm>
            <a:off x="692150" y="1778000"/>
            <a:ext cx="7645400" cy="812800"/>
            <a:chOff x="400" y="1120"/>
            <a:chExt cx="4816" cy="512"/>
          </a:xfrm>
        </p:grpSpPr>
        <p:sp>
          <p:nvSpPr>
            <p:cNvPr id="18437" name="Rectangle 5">
              <a:extLst>
                <a:ext uri="{FF2B5EF4-FFF2-40B4-BE49-F238E27FC236}">
                  <a16:creationId xmlns:a16="http://schemas.microsoft.com/office/drawing/2014/main" id="{C8196C9B-155C-BE42-AF50-6D4A6C81D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1120"/>
              <a:ext cx="4816" cy="512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rgbClr val="003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8444" name="Rectangle 12">
              <a:extLst>
                <a:ext uri="{FF2B5EF4-FFF2-40B4-BE49-F238E27FC236}">
                  <a16:creationId xmlns:a16="http://schemas.microsoft.com/office/drawing/2014/main" id="{5BF903E4-3168-FA40-AE1C-27645C799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1120"/>
              <a:ext cx="2637" cy="49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4400">
                  <a:solidFill>
                    <a:srgbClr val="FAFD00"/>
                  </a:solidFill>
                  <a:latin typeface="Helvetica" charset="0"/>
                  <a:ea typeface="굴림" charset="0"/>
                  <a:cs typeface="굴림" charset="0"/>
                </a:rPr>
                <a:t>창</a:t>
              </a:r>
              <a:r>
                <a:rPr lang="en-US" altLang="ko-KR" sz="4400">
                  <a:solidFill>
                    <a:srgbClr val="FAFD00"/>
                  </a:solidFill>
                  <a:latin typeface="Helvetica" charset="0"/>
                  <a:ea typeface="굴림" charset="0"/>
                  <a:cs typeface="굴림" charset="0"/>
                </a:rPr>
                <a:t> 1-11: </a:t>
              </a:r>
              <a:r>
                <a:rPr lang="ko-KR" altLang="en-US" sz="4400">
                  <a:solidFill>
                    <a:srgbClr val="FAFD00"/>
                  </a:solidFill>
                  <a:latin typeface="Helvetica" charset="0"/>
                  <a:ea typeface="굴림" charset="0"/>
                  <a:cs typeface="굴림" charset="0"/>
                </a:rPr>
                <a:t>영원 전</a:t>
              </a:r>
              <a:endParaRPr lang="en-US" altLang="ko-KR" sz="4400" i="1">
                <a:solidFill>
                  <a:srgbClr val="FAFD00"/>
                </a:solidFill>
                <a:latin typeface="Helvetica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18439" name="Oval 7">
            <a:extLst>
              <a:ext uri="{FF2B5EF4-FFF2-40B4-BE49-F238E27FC236}">
                <a16:creationId xmlns:a16="http://schemas.microsoft.com/office/drawing/2014/main" id="{62B88846-3EB5-BA4A-8AB1-2E537914F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3994150"/>
            <a:ext cx="3203575" cy="798513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09250" dir="2132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18446" name="Text Box 14">
            <a:extLst>
              <a:ext uri="{FF2B5EF4-FFF2-40B4-BE49-F238E27FC236}">
                <a16:creationId xmlns:a16="http://schemas.microsoft.com/office/drawing/2014/main" id="{1D534881-2B0D-C94F-8B32-2BAE409B4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18447" name="Text Box 15">
            <a:extLst>
              <a:ext uri="{FF2B5EF4-FFF2-40B4-BE49-F238E27FC236}">
                <a16:creationId xmlns:a16="http://schemas.microsoft.com/office/drawing/2014/main" id="{A47FF5BC-77E7-B349-939E-D2DAED510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8807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18449" name="Text Box 17">
            <a:extLst>
              <a:ext uri="{FF2B5EF4-FFF2-40B4-BE49-F238E27FC236}">
                <a16:creationId xmlns:a16="http://schemas.microsoft.com/office/drawing/2014/main" id="{103F131C-EE75-BB47-8095-34F0A5DD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463" y="6173788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8454" name="Rectangle 22">
            <a:extLst>
              <a:ext uri="{FF2B5EF4-FFF2-40B4-BE49-F238E27FC236}">
                <a16:creationId xmlns:a16="http://schemas.microsoft.com/office/drawing/2014/main" id="{8E2E078B-43C0-154F-9A0F-1BD94B2B4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14</a:t>
            </a:r>
          </a:p>
        </p:txBody>
      </p:sp>
      <p:sp>
        <p:nvSpPr>
          <p:cNvPr id="18455" name="Text Box 23">
            <a:extLst>
              <a:ext uri="{FF2B5EF4-FFF2-40B4-BE49-F238E27FC236}">
                <a16:creationId xmlns:a16="http://schemas.microsoft.com/office/drawing/2014/main" id="{04DE9FF7-E0D2-0E4F-8353-7224562F5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242050"/>
            <a:ext cx="160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17-19</a:t>
            </a:r>
          </a:p>
        </p:txBody>
      </p:sp>
      <p:sp>
        <p:nvSpPr>
          <p:cNvPr id="18458" name="Text Box 26">
            <a:extLst>
              <a:ext uri="{FF2B5EF4-FFF2-40B4-BE49-F238E27FC236}">
                <a16:creationId xmlns:a16="http://schemas.microsoft.com/office/drawing/2014/main" id="{223EDF69-DC9B-4045-8744-BC1F0789E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225" y="4267200"/>
            <a:ext cx="1436688" cy="3460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91240B29-F687-4f45-9708-019B960494DF}">
              <a14:hiddenLine xmlns:a14="http://schemas.microsoft.com/office/drawing/2010/main" xmlns="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60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영원 전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298" name="Picture 2">
            <a:extLst>
              <a:ext uri="{FF2B5EF4-FFF2-40B4-BE49-F238E27FC236}">
                <a16:creationId xmlns:a16="http://schemas.microsoft.com/office/drawing/2014/main" id="{B0F0A7E9-1520-8F47-92D0-D6E1A6EAC761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546100"/>
            <a:ext cx="79851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5299" name="Rectangle 3">
            <a:extLst>
              <a:ext uri="{FF2B5EF4-FFF2-40B4-BE49-F238E27FC236}">
                <a16:creationId xmlns:a16="http://schemas.microsoft.com/office/drawing/2014/main" id="{4368AB90-AC10-1C4D-8062-CD57BA27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33400"/>
            <a:ext cx="80010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695300" name="Text Box 4">
            <a:extLst>
              <a:ext uri="{FF2B5EF4-FFF2-40B4-BE49-F238E27FC236}">
                <a16:creationId xmlns:a16="http://schemas.microsoft.com/office/drawing/2014/main" id="{6A0FBEE8-92AE-7B48-876B-83F7E0CFE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50" y="6199188"/>
            <a:ext cx="12509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95301" name="Text Box 5">
            <a:extLst>
              <a:ext uri="{FF2B5EF4-FFF2-40B4-BE49-F238E27FC236}">
                <a16:creationId xmlns:a16="http://schemas.microsoft.com/office/drawing/2014/main" id="{B34EDBD6-2577-B748-9BEC-1CCB7CA1A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95302" name="Text Box 6">
            <a:extLst>
              <a:ext uri="{FF2B5EF4-FFF2-40B4-BE49-F238E27FC236}">
                <a16:creationId xmlns:a16="http://schemas.microsoft.com/office/drawing/2014/main" id="{1115B63A-CC21-F446-99DC-C5AF8F492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6825" y="618807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95306" name="Rectangle 10">
            <a:extLst>
              <a:ext uri="{FF2B5EF4-FFF2-40B4-BE49-F238E27FC236}">
                <a16:creationId xmlns:a16="http://schemas.microsoft.com/office/drawing/2014/main" id="{7F6AC153-52C9-1141-8C7D-68ADEC3D9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15</a:t>
            </a:r>
          </a:p>
        </p:txBody>
      </p:sp>
      <p:sp>
        <p:nvSpPr>
          <p:cNvPr id="695307" name="Text Box 11">
            <a:extLst>
              <a:ext uri="{FF2B5EF4-FFF2-40B4-BE49-F238E27FC236}">
                <a16:creationId xmlns:a16="http://schemas.microsoft.com/office/drawing/2014/main" id="{5CBB7DA6-CEB0-3747-A6CA-BD047AF6C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242050"/>
            <a:ext cx="160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17-19</a:t>
            </a:r>
          </a:p>
        </p:txBody>
      </p:sp>
      <p:sp>
        <p:nvSpPr>
          <p:cNvPr id="695308" name="Text Box 12">
            <a:extLst>
              <a:ext uri="{FF2B5EF4-FFF2-40B4-BE49-F238E27FC236}">
                <a16:creationId xmlns:a16="http://schemas.microsoft.com/office/drawing/2014/main" id="{4D2EEB45-0133-3145-8625-FFBEB650A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5681663"/>
            <a:ext cx="7726362" cy="587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망원경으로 본 영원 전</a:t>
            </a:r>
            <a:r>
              <a:rPr lang="en-US" altLang="ko-KR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5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530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Text Box 2">
            <a:extLst>
              <a:ext uri="{FF2B5EF4-FFF2-40B4-BE49-F238E27FC236}">
                <a16:creationId xmlns:a16="http://schemas.microsoft.com/office/drawing/2014/main" id="{3371116A-0ED9-6840-9EA5-19E46A53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388" y="6184900"/>
            <a:ext cx="12509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96323" name="Text Box 3">
            <a:extLst>
              <a:ext uri="{FF2B5EF4-FFF2-40B4-BE49-F238E27FC236}">
                <a16:creationId xmlns:a16="http://schemas.microsoft.com/office/drawing/2014/main" id="{E428E254-6FB6-7244-9B5C-4580F010D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96324" name="Text Box 4">
            <a:extLst>
              <a:ext uri="{FF2B5EF4-FFF2-40B4-BE49-F238E27FC236}">
                <a16:creationId xmlns:a16="http://schemas.microsoft.com/office/drawing/2014/main" id="{B9E42052-D7CB-0541-A25E-CBFE1346E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6825" y="618807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pic>
        <p:nvPicPr>
          <p:cNvPr id="23556" name="Picture 5">
            <a:extLst>
              <a:ext uri="{FF2B5EF4-FFF2-40B4-BE49-F238E27FC236}">
                <a16:creationId xmlns:a16="http://schemas.microsoft.com/office/drawing/2014/main" id="{C91671F9-3B83-3A45-8001-140799AC2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725" y="549275"/>
            <a:ext cx="7977188" cy="5757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29" name="Rectangle 9">
            <a:extLst>
              <a:ext uri="{FF2B5EF4-FFF2-40B4-BE49-F238E27FC236}">
                <a16:creationId xmlns:a16="http://schemas.microsoft.com/office/drawing/2014/main" id="{C0C14E78-B38E-824C-B001-1900D4E85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16</a:t>
            </a:r>
          </a:p>
        </p:txBody>
      </p:sp>
      <p:sp>
        <p:nvSpPr>
          <p:cNvPr id="696330" name="Text Box 10">
            <a:extLst>
              <a:ext uri="{FF2B5EF4-FFF2-40B4-BE49-F238E27FC236}">
                <a16:creationId xmlns:a16="http://schemas.microsoft.com/office/drawing/2014/main" id="{99D49117-757E-E84C-8CB2-08B7AB18D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242050"/>
            <a:ext cx="160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17-19</a:t>
            </a:r>
          </a:p>
        </p:txBody>
      </p:sp>
      <p:sp>
        <p:nvSpPr>
          <p:cNvPr id="696331" name="Text Box 11">
            <a:extLst>
              <a:ext uri="{FF2B5EF4-FFF2-40B4-BE49-F238E27FC236}">
                <a16:creationId xmlns:a16="http://schemas.microsoft.com/office/drawing/2014/main" id="{C83A344C-549A-584A-981C-E36BE0F2D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3" y="5681663"/>
            <a:ext cx="7726362" cy="5873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망원경으로 본 영원 전</a:t>
            </a:r>
            <a:r>
              <a:rPr lang="en-US" altLang="ko-KR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</a:p>
        </p:txBody>
      </p:sp>
      <p:graphicFrame>
        <p:nvGraphicFramePr>
          <p:cNvPr id="696332" name="Object 12">
            <a:extLst>
              <a:ext uri="{FF2B5EF4-FFF2-40B4-BE49-F238E27FC236}">
                <a16:creationId xmlns:a16="http://schemas.microsoft.com/office/drawing/2014/main" id="{08D720FF-7922-8840-A55B-F8F54A30937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275" y="3306763"/>
          <a:ext cx="38036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Clip" r:id="rId4" imgW="5778500" imgH="4114800" progId="MS_ClipArt_Gallery.2">
                  <p:embed/>
                </p:oleObj>
              </mc:Choice>
              <mc:Fallback>
                <p:oleObj name="Clip" r:id="rId4" imgW="5778500" imgH="4114800" progId="MS_ClipArt_Gallery.2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" y="3306763"/>
                        <a:ext cx="380365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33" name="Text Box 13">
            <a:extLst>
              <a:ext uri="{FF2B5EF4-FFF2-40B4-BE49-F238E27FC236}">
                <a16:creationId xmlns:a16="http://schemas.microsoft.com/office/drawing/2014/main" id="{3C7B8B2F-8A78-434E-9460-1930D2D2A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03975"/>
            <a:ext cx="506412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96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487" name="Rectangle 111">
            <a:extLst>
              <a:ext uri="{FF2B5EF4-FFF2-40B4-BE49-F238E27FC236}">
                <a16:creationId xmlns:a16="http://schemas.microsoft.com/office/drawing/2014/main" id="{00EFF1A0-BD34-0043-8011-C039464E6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741488" name="Picture 112">
            <a:extLst>
              <a:ext uri="{FF2B5EF4-FFF2-40B4-BE49-F238E27FC236}">
                <a16:creationId xmlns:a16="http://schemas.microsoft.com/office/drawing/2014/main" id="{76A769BF-DC6A-7C4C-BB83-BA002D68CF1B}"/>
              </a:ext>
            </a:extLst>
          </p:cNvPr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436563" y="381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1445" name="Text Box 69">
            <a:extLst>
              <a:ext uri="{FF2B5EF4-FFF2-40B4-BE49-F238E27FC236}">
                <a16:creationId xmlns:a16="http://schemas.microsoft.com/office/drawing/2014/main" id="{1C14C91F-BDAC-434C-882B-0F3B4C631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663" y="6181725"/>
            <a:ext cx="1327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41449" name="Text Box 73">
            <a:extLst>
              <a:ext uri="{FF2B5EF4-FFF2-40B4-BE49-F238E27FC236}">
                <a16:creationId xmlns:a16="http://schemas.microsoft.com/office/drawing/2014/main" id="{ED613E08-A22A-A548-AEC8-29567329C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41507" name="Rectangle 131">
            <a:extLst>
              <a:ext uri="{FF2B5EF4-FFF2-40B4-BE49-F238E27FC236}">
                <a16:creationId xmlns:a16="http://schemas.microsoft.com/office/drawing/2014/main" id="{3B46D800-9C5E-EB44-B9BB-59C1AD9E5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1489" name="Text Box 113">
            <a:extLst>
              <a:ext uri="{FF2B5EF4-FFF2-40B4-BE49-F238E27FC236}">
                <a16:creationId xmlns:a16="http://schemas.microsoft.com/office/drawing/2014/main" id="{A88AF038-A7C5-5A4E-A6FD-3A2AF1DCF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38" y="1219200"/>
            <a:ext cx="7389812" cy="213995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12900" b="1" i="1">
                <a:solidFill>
                  <a:srgbClr val="FFFF00"/>
                </a:solidFill>
                <a:latin typeface="Kosher-Normal" pitchFamily="2" charset="0"/>
                <a:ea typeface="굴림" panose="020B0600000101010101" pitchFamily="34" charset="-127"/>
              </a:rPr>
              <a:t>“</a:t>
            </a:r>
            <a:r>
              <a:rPr lang="ko-KR" altLang="en-US" sz="11500" b="1" i="1">
                <a:solidFill>
                  <a:srgbClr val="FFFF00"/>
                </a:solidFill>
                <a:latin typeface="Kosher-Normal" pitchFamily="2" charset="0"/>
                <a:ea typeface="굴림" panose="020B0600000101010101" pitchFamily="34" charset="-127"/>
              </a:rPr>
              <a:t>태초에</a:t>
            </a:r>
            <a:r>
              <a:rPr lang="en-US" altLang="ko-KR" sz="9600" b="1" i="1">
                <a:solidFill>
                  <a:srgbClr val="FFFF00"/>
                </a:solidFill>
                <a:latin typeface="Kosher-Normal" pitchFamily="2" charset="0"/>
                <a:ea typeface="굴림" panose="020B0600000101010101" pitchFamily="34" charset="-127"/>
              </a:rPr>
              <a:t>..”</a:t>
            </a:r>
          </a:p>
        </p:txBody>
      </p:sp>
      <p:sp>
        <p:nvSpPr>
          <p:cNvPr id="741468" name="Text Box 92">
            <a:extLst>
              <a:ext uri="{FF2B5EF4-FFF2-40B4-BE49-F238E27FC236}">
                <a16:creationId xmlns:a16="http://schemas.microsoft.com/office/drawing/2014/main" id="{9F761A22-83BF-4048-BFAD-FCB62DE71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1:1</a:t>
            </a:r>
          </a:p>
        </p:txBody>
      </p:sp>
      <p:sp>
        <p:nvSpPr>
          <p:cNvPr id="741469" name="Oval 93">
            <a:extLst>
              <a:ext uri="{FF2B5EF4-FFF2-40B4-BE49-F238E27FC236}">
                <a16:creationId xmlns:a16="http://schemas.microsoft.com/office/drawing/2014/main" id="{E0FFBC9C-539E-3745-B583-469C53177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0"/>
            <a:ext cx="1760538" cy="360363"/>
          </a:xfrm>
          <a:prstGeom prst="ellipse">
            <a:avLst/>
          </a:prstGeom>
          <a:noFill/>
          <a:ln w="57150">
            <a:solidFill>
              <a:srgbClr val="FFE957"/>
            </a:solidFill>
            <a:round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1485" name="Rectangle 109">
            <a:extLst>
              <a:ext uri="{FF2B5EF4-FFF2-40B4-BE49-F238E27FC236}">
                <a16:creationId xmlns:a16="http://schemas.microsoft.com/office/drawing/2014/main" id="{AB35AA45-2601-F24C-968E-ACE00148C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17</a:t>
            </a:r>
          </a:p>
        </p:txBody>
      </p:sp>
      <p:sp>
        <p:nvSpPr>
          <p:cNvPr id="741504" name="Text Box 128">
            <a:extLst>
              <a:ext uri="{FF2B5EF4-FFF2-40B4-BE49-F238E27FC236}">
                <a16:creationId xmlns:a16="http://schemas.microsoft.com/office/drawing/2014/main" id="{DB21CA28-61C5-0846-B5AB-5EC0591EC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41505" name="Rectangle 129">
            <a:extLst>
              <a:ext uri="{FF2B5EF4-FFF2-40B4-BE49-F238E27FC236}">
                <a16:creationId xmlns:a16="http://schemas.microsoft.com/office/drawing/2014/main" id="{2A6557A2-5990-B941-8962-D393D95F1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41509" name="Text Box 133">
            <a:extLst>
              <a:ext uri="{FF2B5EF4-FFF2-40B4-BE49-F238E27FC236}">
                <a16:creationId xmlns:a16="http://schemas.microsoft.com/office/drawing/2014/main" id="{454D89DB-9FF0-294C-A7B9-7B386160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6407150"/>
            <a:ext cx="3397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741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507" grpId="0" animBg="1"/>
      <p:bldP spid="741489" grpId="0" build="p" autoUpdateAnimBg="0" advAuto="0"/>
      <p:bldP spid="7414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4FECA2A2-08BE-F94F-8DCD-38B020DB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47" name="Text Box 3">
            <a:extLst>
              <a:ext uri="{FF2B5EF4-FFF2-40B4-BE49-F238E27FC236}">
                <a16:creationId xmlns:a16="http://schemas.microsoft.com/office/drawing/2014/main" id="{B854AD39-B53B-644A-84F3-74938FB2B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48548" name="Rectangle 4">
            <a:extLst>
              <a:ext uri="{FF2B5EF4-FFF2-40B4-BE49-F238E27FC236}">
                <a16:creationId xmlns:a16="http://schemas.microsoft.com/office/drawing/2014/main" id="{22C8F72D-242D-1646-B6EC-89457144D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48549" name="Rectangle 5">
            <a:extLst>
              <a:ext uri="{FF2B5EF4-FFF2-40B4-BE49-F238E27FC236}">
                <a16:creationId xmlns:a16="http://schemas.microsoft.com/office/drawing/2014/main" id="{7AD06D10-78DE-0E45-9C72-8BA76FA2D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18</a:t>
            </a:r>
          </a:p>
        </p:txBody>
      </p:sp>
    </p:spTree>
  </p:cSld>
  <p:clrMapOvr>
    <a:masterClrMapping/>
  </p:clrMapOvr>
  <p:transition advTm="2000"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D51A6394-CE5A-6E42-BE92-82297563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595" name="Text Box 3">
            <a:extLst>
              <a:ext uri="{FF2B5EF4-FFF2-40B4-BE49-F238E27FC236}">
                <a16:creationId xmlns:a16="http://schemas.microsoft.com/office/drawing/2014/main" id="{F26EB184-7CF3-B04E-883B-D60CCB9AB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50596" name="Rectangle 4">
            <a:extLst>
              <a:ext uri="{FF2B5EF4-FFF2-40B4-BE49-F238E27FC236}">
                <a16:creationId xmlns:a16="http://schemas.microsoft.com/office/drawing/2014/main" id="{A19AB08F-8274-C34B-ACCE-F41867C74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50597" name="Rectangle 5">
            <a:extLst>
              <a:ext uri="{FF2B5EF4-FFF2-40B4-BE49-F238E27FC236}">
                <a16:creationId xmlns:a16="http://schemas.microsoft.com/office/drawing/2014/main" id="{B028FD08-573F-1642-A73C-991ABF62E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19</a:t>
            </a:r>
          </a:p>
        </p:txBody>
      </p:sp>
    </p:spTree>
  </p:cSld>
  <p:clrMapOvr>
    <a:masterClrMapping/>
  </p:clrMapOvr>
  <p:transition advTm="2000"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>
            <a:extLst>
              <a:ext uri="{FF2B5EF4-FFF2-40B4-BE49-F238E27FC236}">
                <a16:creationId xmlns:a16="http://schemas.microsoft.com/office/drawing/2014/main" id="{62032E9E-E721-554F-A41F-BF68D8279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7763" name="Rectangle 3">
            <a:extLst>
              <a:ext uri="{FF2B5EF4-FFF2-40B4-BE49-F238E27FC236}">
                <a16:creationId xmlns:a16="http://schemas.microsoft.com/office/drawing/2014/main" id="{A903F16A-E660-8048-9FAB-2A5AB361F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757764" name="Picture 4">
            <a:extLst>
              <a:ext uri="{FF2B5EF4-FFF2-40B4-BE49-F238E27FC236}">
                <a16:creationId xmlns:a16="http://schemas.microsoft.com/office/drawing/2014/main" id="{A3A23A21-7CF4-3549-9794-A21D0F59C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7765" name="Rectangle 5">
            <a:extLst>
              <a:ext uri="{FF2B5EF4-FFF2-40B4-BE49-F238E27FC236}">
                <a16:creationId xmlns:a16="http://schemas.microsoft.com/office/drawing/2014/main" id="{D102AE1F-AB95-2D41-A661-CEB0F0F45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757766" name="Picture 6">
            <a:extLst>
              <a:ext uri="{FF2B5EF4-FFF2-40B4-BE49-F238E27FC236}">
                <a16:creationId xmlns:a16="http://schemas.microsoft.com/office/drawing/2014/main" id="{E14616CA-477A-294F-A4D0-EDB36804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6254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57767" name="Rectangle 7">
            <a:extLst>
              <a:ext uri="{FF2B5EF4-FFF2-40B4-BE49-F238E27FC236}">
                <a16:creationId xmlns:a16="http://schemas.microsoft.com/office/drawing/2014/main" id="{F67B849A-FFB1-7643-BE4C-D783F7744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623888"/>
            <a:ext cx="7859713" cy="5649912"/>
          </a:xfrm>
          <a:prstGeom prst="rect">
            <a:avLst/>
          </a:prstGeom>
          <a:solidFill>
            <a:srgbClr val="080808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7768" name="Text Box 8">
            <a:extLst>
              <a:ext uri="{FF2B5EF4-FFF2-40B4-BE49-F238E27FC236}">
                <a16:creationId xmlns:a16="http://schemas.microsoft.com/office/drawing/2014/main" id="{1BF35141-CB6B-7748-A7EF-F63F657A1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4027488"/>
            <a:ext cx="8618537" cy="143668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PART THREE</a:t>
            </a:r>
            <a:endParaRPr lang="en-US" altLang="ko-KR" sz="32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charset="0"/>
              <a:cs typeface="굴림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ko-KR" altLang="en-US" sz="3600" b="1" i="1" dirty="0">
                <a:solidFill>
                  <a:srgbClr val="43F22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간단한 연대기</a:t>
            </a:r>
            <a:r>
              <a:rPr lang="ko-KR" altLang="en-US" sz="3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 </a:t>
            </a:r>
            <a:endParaRPr lang="ko-KR" altLang="en-US" sz="3200" b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57770" name="Text Box 10">
            <a:extLst>
              <a:ext uri="{FF2B5EF4-FFF2-40B4-BE49-F238E27FC236}">
                <a16:creationId xmlns:a16="http://schemas.microsoft.com/office/drawing/2014/main" id="{68F31FE0-EA1B-0844-8799-F85A2909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775" y="2049463"/>
            <a:ext cx="6334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800" b="1" i="1">
                <a:solidFill>
                  <a:srgbClr val="FFFC1E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®</a:t>
            </a:r>
          </a:p>
        </p:txBody>
      </p:sp>
      <p:sp>
        <p:nvSpPr>
          <p:cNvPr id="757771" name="Text Box 11">
            <a:extLst>
              <a:ext uri="{FF2B5EF4-FFF2-40B4-BE49-F238E27FC236}">
                <a16:creationId xmlns:a16="http://schemas.microsoft.com/office/drawing/2014/main" id="{64BFA7BC-2BF0-0041-A1CF-E3D10D46A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014538"/>
            <a:ext cx="7696200" cy="12620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6000" i="1">
                <a:solidFill>
                  <a:srgbClr val="FFFC1E"/>
                </a:solidFill>
                <a:latin typeface="Kosher-Normal" pitchFamily="2" charset="0"/>
                <a:ea typeface="굴림" panose="020B0600000101010101" pitchFamily="34" charset="-127"/>
              </a:rPr>
              <a:t>성경은 </a:t>
            </a:r>
            <a:r>
              <a:rPr lang="en-US" altLang="ko-KR" sz="6000" i="1">
                <a:solidFill>
                  <a:srgbClr val="FFFC1E"/>
                </a:solidFill>
                <a:latin typeface="Kosher-Normal" pitchFamily="2" charset="0"/>
                <a:ea typeface="굴림" panose="020B0600000101010101" pitchFamily="34" charset="-127"/>
              </a:rPr>
              <a:t>…</a:t>
            </a:r>
            <a:r>
              <a:rPr lang="ko-KR" altLang="en-US" sz="6000" i="1">
                <a:solidFill>
                  <a:srgbClr val="FFFC1E"/>
                </a:solidFill>
                <a:latin typeface="Kosher-Normal" pitchFamily="2" charset="0"/>
                <a:ea typeface="굴림" panose="020B0600000101010101" pitchFamily="34" charset="-127"/>
              </a:rPr>
              <a:t>기본적으로</a:t>
            </a:r>
          </a:p>
          <a:p>
            <a:pPr>
              <a:spcBef>
                <a:spcPct val="50000"/>
              </a:spcBef>
            </a:pPr>
            <a:endParaRPr lang="en-US" altLang="ko-KR" sz="1400" i="1" baseline="100000">
              <a:solidFill>
                <a:srgbClr val="27FC31"/>
              </a:solidFill>
              <a:latin typeface="Kosher-Normal" pitchFamily="2" charset="0"/>
              <a:ea typeface="굴림" panose="020B0600000101010101" pitchFamily="34" charset="-127"/>
            </a:endParaRPr>
          </a:p>
        </p:txBody>
      </p:sp>
      <p:sp>
        <p:nvSpPr>
          <p:cNvPr id="757772" name="Rectangle 12">
            <a:extLst>
              <a:ext uri="{FF2B5EF4-FFF2-40B4-BE49-F238E27FC236}">
                <a16:creationId xmlns:a16="http://schemas.microsoft.com/office/drawing/2014/main" id="{AB96D155-2490-5C47-AA6A-580D660E0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57773" name="Text Box 13">
            <a:extLst>
              <a:ext uri="{FF2B5EF4-FFF2-40B4-BE49-F238E27FC236}">
                <a16:creationId xmlns:a16="http://schemas.microsoft.com/office/drawing/2014/main" id="{77B27227-49C4-0640-AA0E-0D8BDDB07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57774" name="Rectangle 14">
            <a:extLst>
              <a:ext uri="{FF2B5EF4-FFF2-40B4-BE49-F238E27FC236}">
                <a16:creationId xmlns:a16="http://schemas.microsoft.com/office/drawing/2014/main" id="{401110EB-589F-3144-82A5-747942786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57775" name="Rectangle 15">
            <a:extLst>
              <a:ext uri="{FF2B5EF4-FFF2-40B4-BE49-F238E27FC236}">
                <a16:creationId xmlns:a16="http://schemas.microsoft.com/office/drawing/2014/main" id="{BEB121F2-9D1B-FD44-9E22-33A22B5BE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02</a:t>
            </a:r>
          </a:p>
        </p:txBody>
      </p:sp>
      <p:sp>
        <p:nvSpPr>
          <p:cNvPr id="757776" name="Text Box 16">
            <a:extLst>
              <a:ext uri="{FF2B5EF4-FFF2-40B4-BE49-F238E27FC236}">
                <a16:creationId xmlns:a16="http://schemas.microsoft.com/office/drawing/2014/main" id="{D1DAFA8D-C139-1948-9F31-032E2BDDC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13192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(</a:t>
            </a:r>
            <a:r>
              <a:rPr lang="ko-KR" altLang="en-US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바로 여기에 </a:t>
            </a:r>
            <a:r>
              <a:rPr lang="en-US" altLang="ko-KR" sz="3000" b="1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굴림" panose="020B0600000101010101" pitchFamily="34" charset="-127"/>
              </a:rPr>
              <a:t>!)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67" grpId="0" animBg="1"/>
      <p:bldP spid="757768" grpId="0" autoUpdateAnimBg="0"/>
      <p:bldP spid="75777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>
            <a:extLst>
              <a:ext uri="{FF2B5EF4-FFF2-40B4-BE49-F238E27FC236}">
                <a16:creationId xmlns:a16="http://schemas.microsoft.com/office/drawing/2014/main" id="{F5C2CCE9-E43D-B742-9F6E-BA6865B80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71" name="Text Box 3">
            <a:extLst>
              <a:ext uri="{FF2B5EF4-FFF2-40B4-BE49-F238E27FC236}">
                <a16:creationId xmlns:a16="http://schemas.microsoft.com/office/drawing/2014/main" id="{3D99F9E2-E4C9-B041-8360-203F19D1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49572" name="Rectangle 4">
            <a:extLst>
              <a:ext uri="{FF2B5EF4-FFF2-40B4-BE49-F238E27FC236}">
                <a16:creationId xmlns:a16="http://schemas.microsoft.com/office/drawing/2014/main" id="{24688E73-2734-194C-B0A9-F001A6F3F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49573" name="Rectangle 5">
            <a:extLst>
              <a:ext uri="{FF2B5EF4-FFF2-40B4-BE49-F238E27FC236}">
                <a16:creationId xmlns:a16="http://schemas.microsoft.com/office/drawing/2014/main" id="{81FF2129-C56F-6F4A-9512-2F85B6E00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20</a:t>
            </a:r>
          </a:p>
        </p:txBody>
      </p:sp>
    </p:spTree>
  </p:cSld>
  <p:clrMapOvr>
    <a:masterClrMapping/>
  </p:clrMapOvr>
  <p:transition advTm="2000"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0B37D441-0DC4-7B4A-930A-77796153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19" name="Text Box 3">
            <a:extLst>
              <a:ext uri="{FF2B5EF4-FFF2-40B4-BE49-F238E27FC236}">
                <a16:creationId xmlns:a16="http://schemas.microsoft.com/office/drawing/2014/main" id="{13C79FC5-B4CF-C54B-8834-C1A0DEBC8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51620" name="Rectangle 4">
            <a:extLst>
              <a:ext uri="{FF2B5EF4-FFF2-40B4-BE49-F238E27FC236}">
                <a16:creationId xmlns:a16="http://schemas.microsoft.com/office/drawing/2014/main" id="{297B0615-19C6-6540-956A-41981F685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51621" name="Rectangle 5">
            <a:extLst>
              <a:ext uri="{FF2B5EF4-FFF2-40B4-BE49-F238E27FC236}">
                <a16:creationId xmlns:a16="http://schemas.microsoft.com/office/drawing/2014/main" id="{D43AC4B9-74C2-E340-8E9F-F14D5879B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21</a:t>
            </a:r>
          </a:p>
        </p:txBody>
      </p:sp>
    </p:spTree>
  </p:cSld>
  <p:clrMapOvr>
    <a:masterClrMapping/>
  </p:clrMapOvr>
  <p:transition advTm="2000"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18935618-C5F5-284E-A6FB-F7B80509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3" name="Text Box 3">
            <a:extLst>
              <a:ext uri="{FF2B5EF4-FFF2-40B4-BE49-F238E27FC236}">
                <a16:creationId xmlns:a16="http://schemas.microsoft.com/office/drawing/2014/main" id="{9849C4AD-C094-1143-B160-EDBDC20DE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52644" name="Rectangle 4">
            <a:extLst>
              <a:ext uri="{FF2B5EF4-FFF2-40B4-BE49-F238E27FC236}">
                <a16:creationId xmlns:a16="http://schemas.microsoft.com/office/drawing/2014/main" id="{8A35744C-F3A1-C74C-9E79-76F7C622F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52645" name="Rectangle 5">
            <a:extLst>
              <a:ext uri="{FF2B5EF4-FFF2-40B4-BE49-F238E27FC236}">
                <a16:creationId xmlns:a16="http://schemas.microsoft.com/office/drawing/2014/main" id="{240690B3-130E-3A43-AD96-A433FF0FF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22</a:t>
            </a:r>
          </a:p>
        </p:txBody>
      </p:sp>
    </p:spTree>
  </p:cSld>
  <p:clrMapOvr>
    <a:masterClrMapping/>
  </p:clrMapOvr>
  <p:transition advTm="2000"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>
            <a:extLst>
              <a:ext uri="{FF2B5EF4-FFF2-40B4-BE49-F238E27FC236}">
                <a16:creationId xmlns:a16="http://schemas.microsoft.com/office/drawing/2014/main" id="{3051ADE9-792A-FE40-A517-7DDEDC897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30722" name="Group 3">
            <a:extLst>
              <a:ext uri="{FF2B5EF4-FFF2-40B4-BE49-F238E27FC236}">
                <a16:creationId xmlns:a16="http://schemas.microsoft.com/office/drawing/2014/main" id="{610A6C9E-F5DC-AC4C-9D2D-32171643F7BA}"/>
              </a:ext>
            </a:extLst>
          </p:cNvPr>
          <p:cNvGrpSpPr>
            <a:grpSpLocks/>
          </p:cNvGrpSpPr>
          <p:nvPr/>
        </p:nvGrpSpPr>
        <p:grpSpPr bwMode="auto">
          <a:xfrm>
            <a:off x="3130550" y="993775"/>
            <a:ext cx="3065463" cy="4521200"/>
            <a:chOff x="1972" y="626"/>
            <a:chExt cx="1931" cy="2848"/>
          </a:xfrm>
        </p:grpSpPr>
        <p:sp>
          <p:nvSpPr>
            <p:cNvPr id="694276" name="Rectangle 4">
              <a:extLst>
                <a:ext uri="{FF2B5EF4-FFF2-40B4-BE49-F238E27FC236}">
                  <a16:creationId xmlns:a16="http://schemas.microsoft.com/office/drawing/2014/main" id="{09BADB23-AC90-D94B-BC2C-A26EC8AD6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816" cy="258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77" name="AutoShape 5">
              <a:extLst>
                <a:ext uri="{FF2B5EF4-FFF2-40B4-BE49-F238E27FC236}">
                  <a16:creationId xmlns:a16="http://schemas.microsoft.com/office/drawing/2014/main" id="{36ADB32E-87BC-EE4A-B61E-82B07F856A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28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78" name="Rectangle 6">
              <a:extLst>
                <a:ext uri="{FF2B5EF4-FFF2-40B4-BE49-F238E27FC236}">
                  <a16:creationId xmlns:a16="http://schemas.microsoft.com/office/drawing/2014/main" id="{C3322A97-16EF-7B44-9ED5-36388B68D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8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79" name="Rectangle 7">
              <a:extLst>
                <a:ext uri="{FF2B5EF4-FFF2-40B4-BE49-F238E27FC236}">
                  <a16:creationId xmlns:a16="http://schemas.microsoft.com/office/drawing/2014/main" id="{6628A36C-73C1-444A-A889-D49D8CC96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9" y="628"/>
              <a:ext cx="97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defRPr/>
              </a:pPr>
              <a:r>
                <a:rPr lang="en-US" altLang="ko-KR" sz="2000" b="1">
                  <a:solidFill>
                    <a:schemeClr val="bg2"/>
                  </a:solidFill>
                  <a:latin typeface="Times" charset="0"/>
                  <a:ea typeface="굴림" charset="0"/>
                  <a:cs typeface="굴림" charset="0"/>
                </a:rPr>
                <a:t>CREATION</a:t>
              </a:r>
              <a:endParaRPr lang="en-US" altLang="ko-KR" sz="2400" b="1">
                <a:solidFill>
                  <a:schemeClr val="accent2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694280" name="Rectangle 8">
              <a:extLst>
                <a:ext uri="{FF2B5EF4-FFF2-40B4-BE49-F238E27FC236}">
                  <a16:creationId xmlns:a16="http://schemas.microsoft.com/office/drawing/2014/main" id="{5E53D9B2-E744-814B-8774-38F6F7208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022"/>
              <a:ext cx="1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1" name="Line 9">
              <a:extLst>
                <a:ext uri="{FF2B5EF4-FFF2-40B4-BE49-F238E27FC236}">
                  <a16:creationId xmlns:a16="http://schemas.microsoft.com/office/drawing/2014/main" id="{F9294F0F-FC2A-B04A-999C-157601F012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2" name="Line 10">
              <a:extLst>
                <a:ext uri="{FF2B5EF4-FFF2-40B4-BE49-F238E27FC236}">
                  <a16:creationId xmlns:a16="http://schemas.microsoft.com/office/drawing/2014/main" id="{4AD01C03-0465-D146-B039-1F6E258EB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3" name="Line 11">
              <a:extLst>
                <a:ext uri="{FF2B5EF4-FFF2-40B4-BE49-F238E27FC236}">
                  <a16:creationId xmlns:a16="http://schemas.microsoft.com/office/drawing/2014/main" id="{8CACC2EF-807F-B741-9A76-C4AE87244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4" name="Line 12">
              <a:extLst>
                <a:ext uri="{FF2B5EF4-FFF2-40B4-BE49-F238E27FC236}">
                  <a16:creationId xmlns:a16="http://schemas.microsoft.com/office/drawing/2014/main" id="{E79F657B-9B4F-E347-BA74-8B8674F73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5" name="Line 13">
              <a:extLst>
                <a:ext uri="{FF2B5EF4-FFF2-40B4-BE49-F238E27FC236}">
                  <a16:creationId xmlns:a16="http://schemas.microsoft.com/office/drawing/2014/main" id="{A9AC5E8E-16ED-A040-84D6-3DEE354EA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6" name="Line 14">
              <a:extLst>
                <a:ext uri="{FF2B5EF4-FFF2-40B4-BE49-F238E27FC236}">
                  <a16:creationId xmlns:a16="http://schemas.microsoft.com/office/drawing/2014/main" id="{EB128E0F-FDCF-F44F-9F1C-2A673F840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7" name="Line 15">
              <a:extLst>
                <a:ext uri="{FF2B5EF4-FFF2-40B4-BE49-F238E27FC236}">
                  <a16:creationId xmlns:a16="http://schemas.microsoft.com/office/drawing/2014/main" id="{B6F87A20-1F08-BC4F-881D-BDCDBDC4D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27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8" name="Line 16">
              <a:extLst>
                <a:ext uri="{FF2B5EF4-FFF2-40B4-BE49-F238E27FC236}">
                  <a16:creationId xmlns:a16="http://schemas.microsoft.com/office/drawing/2014/main" id="{C26319C4-2A93-B649-9C41-71F8523F5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6" y="688"/>
              <a:ext cx="0" cy="278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89" name="Line 17">
              <a:extLst>
                <a:ext uri="{FF2B5EF4-FFF2-40B4-BE49-F238E27FC236}">
                  <a16:creationId xmlns:a16="http://schemas.microsoft.com/office/drawing/2014/main" id="{3A747271-C344-2A47-ABD2-9BEFB9CDD2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0" y="858"/>
              <a:ext cx="0" cy="258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90" name="Line 18">
              <a:extLst>
                <a:ext uri="{FF2B5EF4-FFF2-40B4-BE49-F238E27FC236}">
                  <a16:creationId xmlns:a16="http://schemas.microsoft.com/office/drawing/2014/main" id="{C04D0F17-4BD4-334E-8605-75D33CDC3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" y="626"/>
              <a:ext cx="901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91" name="Line 19">
              <a:extLst>
                <a:ext uri="{FF2B5EF4-FFF2-40B4-BE49-F238E27FC236}">
                  <a16:creationId xmlns:a16="http://schemas.microsoft.com/office/drawing/2014/main" id="{33227D8D-7C3A-2340-80D3-F2D2FAE9D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4" y="869"/>
              <a:ext cx="745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94292" name="Line 20">
              <a:extLst>
                <a:ext uri="{FF2B5EF4-FFF2-40B4-BE49-F238E27FC236}">
                  <a16:creationId xmlns:a16="http://schemas.microsoft.com/office/drawing/2014/main" id="{F063FD4D-E35D-544B-8542-BE709939F4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5" y="673"/>
              <a:ext cx="0" cy="19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pic>
        <p:nvPicPr>
          <p:cNvPr id="694293" name="Picture 21">
            <a:extLst>
              <a:ext uri="{FF2B5EF4-FFF2-40B4-BE49-F238E27FC236}">
                <a16:creationId xmlns:a16="http://schemas.microsoft.com/office/drawing/2014/main" id="{686A25F0-55E9-E748-ACEF-44C8E89BA7F9}"/>
              </a:ext>
            </a:extLst>
          </p:cNvPr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11"/>
          <a:stretch>
            <a:fillRect/>
          </a:stretch>
        </p:blipFill>
        <p:spPr bwMode="auto">
          <a:xfrm>
            <a:off x="296863" y="-368300"/>
            <a:ext cx="7581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94294" name="Text Box 22">
            <a:extLst>
              <a:ext uri="{FF2B5EF4-FFF2-40B4-BE49-F238E27FC236}">
                <a16:creationId xmlns:a16="http://schemas.microsoft.com/office/drawing/2014/main" id="{A54DB2D1-A983-7348-8075-9D05F99B4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8725" y="6181725"/>
            <a:ext cx="13652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94295" name="Text Box 23">
            <a:extLst>
              <a:ext uri="{FF2B5EF4-FFF2-40B4-BE49-F238E27FC236}">
                <a16:creationId xmlns:a16="http://schemas.microsoft.com/office/drawing/2014/main" id="{44E0BA11-2FC8-0141-B52E-F91FF1DE7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450" y="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욥 </a:t>
            </a:r>
            <a:r>
              <a:rPr lang="en-US" altLang="ko-KR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38:4-18</a:t>
            </a:r>
          </a:p>
        </p:txBody>
      </p:sp>
      <p:sp>
        <p:nvSpPr>
          <p:cNvPr id="694296" name="Text Box 24">
            <a:extLst>
              <a:ext uri="{FF2B5EF4-FFF2-40B4-BE49-F238E27FC236}">
                <a16:creationId xmlns:a16="http://schemas.microsoft.com/office/drawing/2014/main" id="{84DCD31E-EFBA-DF48-B7FD-52D29F6C9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94306" name="Text Box 34">
            <a:extLst>
              <a:ext uri="{FF2B5EF4-FFF2-40B4-BE49-F238E27FC236}">
                <a16:creationId xmlns:a16="http://schemas.microsoft.com/office/drawing/2014/main" id="{01019C04-5162-6448-8A52-BBC02EB44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694307" name="Rectangle 35">
            <a:extLst>
              <a:ext uri="{FF2B5EF4-FFF2-40B4-BE49-F238E27FC236}">
                <a16:creationId xmlns:a16="http://schemas.microsoft.com/office/drawing/2014/main" id="{2294F743-3802-0F42-8DE8-BDD1BCFD8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17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694308" name="Rectangle 36">
            <a:extLst>
              <a:ext uri="{FF2B5EF4-FFF2-40B4-BE49-F238E27FC236}">
                <a16:creationId xmlns:a16="http://schemas.microsoft.com/office/drawing/2014/main" id="{A5A47F7E-1A80-654E-BFC2-925E6FD9D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23</a:t>
            </a:r>
          </a:p>
        </p:txBody>
      </p:sp>
      <p:sp>
        <p:nvSpPr>
          <p:cNvPr id="694310" name="Text Box 38">
            <a:extLst>
              <a:ext uri="{FF2B5EF4-FFF2-40B4-BE49-F238E27FC236}">
                <a16:creationId xmlns:a16="http://schemas.microsoft.com/office/drawing/2014/main" id="{1F81988C-2AC2-7247-87D9-74846403F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" y="1593850"/>
            <a:ext cx="8207375" cy="37846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72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“</a:t>
            </a:r>
            <a:r>
              <a:rPr lang="en-US" altLang="ko-KR" sz="72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ko-KR" altLang="en-US" sz="72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내가 땅의 기초를 놓을 때에 네가 어디 있었느냐</a:t>
            </a:r>
            <a:r>
              <a:rPr lang="en-US" altLang="ko-KR" sz="7200" b="1">
                <a:solidFill>
                  <a:srgbClr val="16F00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?”</a:t>
            </a:r>
          </a:p>
        </p:txBody>
      </p:sp>
      <p:sp>
        <p:nvSpPr>
          <p:cNvPr id="694326" name="Text Box 54">
            <a:extLst>
              <a:ext uri="{FF2B5EF4-FFF2-40B4-BE49-F238E27FC236}">
                <a16:creationId xmlns:a16="http://schemas.microsoft.com/office/drawing/2014/main" id="{653B1F53-51A7-6A4F-AC99-BEE71ABEC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225" y="6405563"/>
            <a:ext cx="333375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9647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1800" b="1"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31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>
            <a:extLst>
              <a:ext uri="{FF2B5EF4-FFF2-40B4-BE49-F238E27FC236}">
                <a16:creationId xmlns:a16="http://schemas.microsoft.com/office/drawing/2014/main" id="{4ED51C62-4340-064B-9B08-D0948559D839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46499" name="Rectangle 3">
              <a:extLst>
                <a:ext uri="{FF2B5EF4-FFF2-40B4-BE49-F238E27FC236}">
                  <a16:creationId xmlns:a16="http://schemas.microsoft.com/office/drawing/2014/main" id="{503ABFD3-1D08-3842-84CF-858EF17D9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31792" name="Group 4">
              <a:extLst>
                <a:ext uri="{FF2B5EF4-FFF2-40B4-BE49-F238E27FC236}">
                  <a16:creationId xmlns:a16="http://schemas.microsoft.com/office/drawing/2014/main" id="{7FD83CCA-E83E-744E-8FB9-C3F5D4B62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746501" name="Rectangle 5">
                <a:extLst>
                  <a:ext uri="{FF2B5EF4-FFF2-40B4-BE49-F238E27FC236}">
                    <a16:creationId xmlns:a16="http://schemas.microsoft.com/office/drawing/2014/main" id="{C337CED0-90D2-4948-9C6F-436DDF56C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2" name="AutoShape 6">
                <a:extLst>
                  <a:ext uri="{FF2B5EF4-FFF2-40B4-BE49-F238E27FC236}">
                    <a16:creationId xmlns:a16="http://schemas.microsoft.com/office/drawing/2014/main" id="{F75E11AD-BEF5-704C-9909-A822DB2C3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9"/>
                <a:ext cx="1048" cy="663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3" name="Rectangle 7">
                <a:extLst>
                  <a:ext uri="{FF2B5EF4-FFF2-40B4-BE49-F238E27FC236}">
                    <a16:creationId xmlns:a16="http://schemas.microsoft.com/office/drawing/2014/main" id="{E6738900-33C4-A34C-A104-1BD82FF58B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288" cy="66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4" name="Rectangle 8">
                <a:extLst>
                  <a:ext uri="{FF2B5EF4-FFF2-40B4-BE49-F238E27FC236}">
                    <a16:creationId xmlns:a16="http://schemas.microsoft.com/office/drawing/2014/main" id="{54F8DC5F-1C83-4D4D-B268-EE5DF8738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l">
                  <a:defRPr/>
                </a:pPr>
                <a:r>
                  <a:rPr lang="en-US" altLang="ko-KR" sz="2000" b="1">
                    <a:solidFill>
                      <a:schemeClr val="bg2"/>
                    </a:solidFill>
                    <a:latin typeface="Times" charset="0"/>
                    <a:ea typeface="굴림" charset="0"/>
                    <a:cs typeface="굴림" charset="0"/>
                  </a:rPr>
                  <a:t>CREATION</a:t>
                </a:r>
                <a:endParaRPr lang="en-US" altLang="ko-KR" sz="2400" b="1">
                  <a:solidFill>
                    <a:schemeClr val="accent2"/>
                  </a:solidFill>
                  <a:latin typeface="Time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746505" name="Rectangle 9">
                <a:extLst>
                  <a:ext uri="{FF2B5EF4-FFF2-40B4-BE49-F238E27FC236}">
                    <a16:creationId xmlns:a16="http://schemas.microsoft.com/office/drawing/2014/main" id="{DCF88E7D-3A2E-9F4C-9CF4-0E993A151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6" name="Line 10">
                <a:extLst>
                  <a:ext uri="{FF2B5EF4-FFF2-40B4-BE49-F238E27FC236}">
                    <a16:creationId xmlns:a16="http://schemas.microsoft.com/office/drawing/2014/main" id="{9A36D708-4D06-2E4A-8129-79A84580D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7" name="Line 11">
                <a:extLst>
                  <a:ext uri="{FF2B5EF4-FFF2-40B4-BE49-F238E27FC236}">
                    <a16:creationId xmlns:a16="http://schemas.microsoft.com/office/drawing/2014/main" id="{C844782B-AD47-D94D-B63B-77F6F9283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8" name="Line 12">
                <a:extLst>
                  <a:ext uri="{FF2B5EF4-FFF2-40B4-BE49-F238E27FC236}">
                    <a16:creationId xmlns:a16="http://schemas.microsoft.com/office/drawing/2014/main" id="{89487BE8-9B1A-8141-8C6B-060C3C3B0C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302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09" name="Line 13">
                <a:extLst>
                  <a:ext uri="{FF2B5EF4-FFF2-40B4-BE49-F238E27FC236}">
                    <a16:creationId xmlns:a16="http://schemas.microsoft.com/office/drawing/2014/main" id="{2BFB0167-2637-8D47-95F9-94793D4657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1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0" name="Line 14">
                <a:extLst>
                  <a:ext uri="{FF2B5EF4-FFF2-40B4-BE49-F238E27FC236}">
                    <a16:creationId xmlns:a16="http://schemas.microsoft.com/office/drawing/2014/main" id="{9F810155-1B60-7F4D-AA4D-D64B5FFC8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1" name="Line 15">
                <a:extLst>
                  <a:ext uri="{FF2B5EF4-FFF2-40B4-BE49-F238E27FC236}">
                    <a16:creationId xmlns:a16="http://schemas.microsoft.com/office/drawing/2014/main" id="{1634BB9A-8597-284C-9145-B64CE0CD84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2" name="Line 16">
                <a:extLst>
                  <a:ext uri="{FF2B5EF4-FFF2-40B4-BE49-F238E27FC236}">
                    <a16:creationId xmlns:a16="http://schemas.microsoft.com/office/drawing/2014/main" id="{456F6EC4-F9CE-7841-88D7-8EA810D18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3" name="Line 17">
                <a:extLst>
                  <a:ext uri="{FF2B5EF4-FFF2-40B4-BE49-F238E27FC236}">
                    <a16:creationId xmlns:a16="http://schemas.microsoft.com/office/drawing/2014/main" id="{18170105-5CF9-3C45-90F9-8295ECBE1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4" name="Line 18">
                <a:extLst>
                  <a:ext uri="{FF2B5EF4-FFF2-40B4-BE49-F238E27FC236}">
                    <a16:creationId xmlns:a16="http://schemas.microsoft.com/office/drawing/2014/main" id="{DA1CAF25-1EA6-A449-AF61-16C6282DF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1" y="859"/>
                <a:ext cx="0" cy="25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5" name="Line 19">
                <a:extLst>
                  <a:ext uri="{FF2B5EF4-FFF2-40B4-BE49-F238E27FC236}">
                    <a16:creationId xmlns:a16="http://schemas.microsoft.com/office/drawing/2014/main" id="{5C4A8E76-283F-A349-B218-17EDFE0EB4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6" name="Line 20">
                <a:extLst>
                  <a:ext uri="{FF2B5EF4-FFF2-40B4-BE49-F238E27FC236}">
                    <a16:creationId xmlns:a16="http://schemas.microsoft.com/office/drawing/2014/main" id="{5BB9997C-1087-B04E-9823-0F78C5E728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5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  <p:sp>
            <p:nvSpPr>
              <p:cNvPr id="746517" name="Line 21">
                <a:extLst>
                  <a:ext uri="{FF2B5EF4-FFF2-40B4-BE49-F238E27FC236}">
                    <a16:creationId xmlns:a16="http://schemas.microsoft.com/office/drawing/2014/main" id="{C527EB30-8181-0F43-9354-BB5BA0FFE9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ea typeface="ＭＳ Ｐゴシック" charset="0"/>
                </a:endParaRPr>
              </a:p>
            </p:txBody>
          </p:sp>
        </p:grpSp>
        <p:pic>
          <p:nvPicPr>
            <p:cNvPr id="746518" name="Picture 22">
              <a:extLst>
                <a:ext uri="{FF2B5EF4-FFF2-40B4-BE49-F238E27FC236}">
                  <a16:creationId xmlns:a16="http://schemas.microsoft.com/office/drawing/2014/main" id="{8557E6CD-F016-DC40-996A-EC5071DE5BF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5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746519" name="Rectangle 23">
            <a:extLst>
              <a:ext uri="{FF2B5EF4-FFF2-40B4-BE49-F238E27FC236}">
                <a16:creationId xmlns:a16="http://schemas.microsoft.com/office/drawing/2014/main" id="{17C4D0C2-AD29-EB40-96B2-9537CB2F0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85763"/>
            <a:ext cx="8262937" cy="60817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0" name="AutoShape 24">
            <a:extLst>
              <a:ext uri="{FF2B5EF4-FFF2-40B4-BE49-F238E27FC236}">
                <a16:creationId xmlns:a16="http://schemas.microsoft.com/office/drawing/2014/main" id="{EA62FC2B-5248-6B43-BF6E-2DDF3AA69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1" name="Rectangle 25">
            <a:extLst>
              <a:ext uri="{FF2B5EF4-FFF2-40B4-BE49-F238E27FC236}">
                <a16:creationId xmlns:a16="http://schemas.microsoft.com/office/drawing/2014/main" id="{D7250F7E-5E8C-B346-A6B3-26A85894B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2" name="Rectangle 26">
            <a:extLst>
              <a:ext uri="{FF2B5EF4-FFF2-40B4-BE49-F238E27FC236}">
                <a16:creationId xmlns:a16="http://schemas.microsoft.com/office/drawing/2014/main" id="{DDE0CDE2-B9F9-D042-93FD-DE4A2042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76313"/>
            <a:ext cx="189547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C(</a:t>
            </a:r>
            <a:r>
              <a:rPr lang="ko-KR" altLang="en-US" sz="24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창조</a:t>
            </a:r>
            <a:r>
              <a:rPr lang="en-US" altLang="ko-KR" sz="24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23" name="Rectangle 27">
            <a:extLst>
              <a:ext uri="{FF2B5EF4-FFF2-40B4-BE49-F238E27FC236}">
                <a16:creationId xmlns:a16="http://schemas.microsoft.com/office/drawing/2014/main" id="{82C7E5B5-0C6E-8F4E-B9D2-137049739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4" name="Rectangle 28">
            <a:extLst>
              <a:ext uri="{FF2B5EF4-FFF2-40B4-BE49-F238E27FC236}">
                <a16:creationId xmlns:a16="http://schemas.microsoft.com/office/drawing/2014/main" id="{9F8C168A-5C01-3346-8252-FB8ED72A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5" name="Line 29">
            <a:extLst>
              <a:ext uri="{FF2B5EF4-FFF2-40B4-BE49-F238E27FC236}">
                <a16:creationId xmlns:a16="http://schemas.microsoft.com/office/drawing/2014/main" id="{AA69B1FA-0545-4941-87E2-A249D3807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6" name="Line 30">
            <a:extLst>
              <a:ext uri="{FF2B5EF4-FFF2-40B4-BE49-F238E27FC236}">
                <a16:creationId xmlns:a16="http://schemas.microsoft.com/office/drawing/2014/main" id="{E4926750-55FC-EF4C-85B9-E6D97A444D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7" name="Line 31">
            <a:extLst>
              <a:ext uri="{FF2B5EF4-FFF2-40B4-BE49-F238E27FC236}">
                <a16:creationId xmlns:a16="http://schemas.microsoft.com/office/drawing/2014/main" id="{899D5FE2-88A3-784E-B0AF-D59DED4D78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8" name="Line 32">
            <a:extLst>
              <a:ext uri="{FF2B5EF4-FFF2-40B4-BE49-F238E27FC236}">
                <a16:creationId xmlns:a16="http://schemas.microsoft.com/office/drawing/2014/main" id="{74BD96F9-E19E-124F-A45F-8BC97DF24C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29" name="Line 33">
            <a:extLst>
              <a:ext uri="{FF2B5EF4-FFF2-40B4-BE49-F238E27FC236}">
                <a16:creationId xmlns:a16="http://schemas.microsoft.com/office/drawing/2014/main" id="{D6F4DFAE-91D8-8747-B199-50A5BBB0E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30" name="Line 34">
            <a:extLst>
              <a:ext uri="{FF2B5EF4-FFF2-40B4-BE49-F238E27FC236}">
                <a16:creationId xmlns:a16="http://schemas.microsoft.com/office/drawing/2014/main" id="{76073587-93F3-7F4A-9C0A-B1B21B76B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31" name="Line 35">
            <a:extLst>
              <a:ext uri="{FF2B5EF4-FFF2-40B4-BE49-F238E27FC236}">
                <a16:creationId xmlns:a16="http://schemas.microsoft.com/office/drawing/2014/main" id="{55C723A8-8AE4-024E-8CFE-F4E72ACB16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46532" name="Rectangle 36">
            <a:extLst>
              <a:ext uri="{FF2B5EF4-FFF2-40B4-BE49-F238E27FC236}">
                <a16:creationId xmlns:a16="http://schemas.microsoft.com/office/drawing/2014/main" id="{52D32273-9CE0-C041-B025-DC676718F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8900" y="4333875"/>
            <a:ext cx="1247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바벨탑</a:t>
            </a:r>
            <a:endParaRPr lang="en-US" altLang="ko-KR" b="1">
              <a:solidFill>
                <a:schemeClr val="accent2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46533" name="Text Box 37">
            <a:extLst>
              <a:ext uri="{FF2B5EF4-FFF2-40B4-BE49-F238E27FC236}">
                <a16:creationId xmlns:a16="http://schemas.microsoft.com/office/drawing/2014/main" id="{F4B7AC67-69C6-6C46-B770-98A95AC84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4400550"/>
            <a:ext cx="29210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(Pgm #2: 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바벨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34" name="Rectangle 38">
            <a:extLst>
              <a:ext uri="{FF2B5EF4-FFF2-40B4-BE49-F238E27FC236}">
                <a16:creationId xmlns:a16="http://schemas.microsoft.com/office/drawing/2014/main" id="{D2F1EEC1-E3B0-0B46-ADCF-8AEA475CB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5" y="2979738"/>
            <a:ext cx="892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가족</a:t>
            </a:r>
            <a:endParaRPr lang="en-US" altLang="ko-KR" b="1">
              <a:solidFill>
                <a:schemeClr val="accent2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46535" name="Text Box 39">
            <a:extLst>
              <a:ext uri="{FF2B5EF4-FFF2-40B4-BE49-F238E27FC236}">
                <a16:creationId xmlns:a16="http://schemas.microsoft.com/office/drawing/2014/main" id="{A0F74A7B-4C22-C645-8F64-5B6BFBC75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001963"/>
            <a:ext cx="2262187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싸움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36" name="Rectangle 40">
            <a:extLst>
              <a:ext uri="{FF2B5EF4-FFF2-40B4-BE49-F238E27FC236}">
                <a16:creationId xmlns:a16="http://schemas.microsoft.com/office/drawing/2014/main" id="{FFC80622-7A37-FE47-93F9-FB7537CB9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2530475"/>
            <a:ext cx="8921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복음</a:t>
            </a:r>
          </a:p>
        </p:txBody>
      </p:sp>
      <p:sp>
        <p:nvSpPr>
          <p:cNvPr id="746537" name="Text Box 41">
            <a:extLst>
              <a:ext uri="{FF2B5EF4-FFF2-40B4-BE49-F238E27FC236}">
                <a16:creationId xmlns:a16="http://schemas.microsoft.com/office/drawing/2014/main" id="{7C358D47-0207-B547-A4FE-FE4ABE2C1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25400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구원자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38" name="Rectangle 42">
            <a:extLst>
              <a:ext uri="{FF2B5EF4-FFF2-40B4-BE49-F238E27FC236}">
                <a16:creationId xmlns:a16="http://schemas.microsoft.com/office/drawing/2014/main" id="{6AD74CAC-598D-CA45-87E4-F965FE6B9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2071688"/>
            <a:ext cx="635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ko-KR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 </a:t>
            </a:r>
            <a:r>
              <a:rPr lang="ko-KR" altLang="en-US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죄</a:t>
            </a:r>
          </a:p>
        </p:txBody>
      </p:sp>
      <p:sp>
        <p:nvSpPr>
          <p:cNvPr id="746539" name="Text Box 43">
            <a:extLst>
              <a:ext uri="{FF2B5EF4-FFF2-40B4-BE49-F238E27FC236}">
                <a16:creationId xmlns:a16="http://schemas.microsoft.com/office/drawing/2014/main" id="{1AD8734D-069A-A04C-B39D-8B367F3E8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2070100"/>
            <a:ext cx="24384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빗나감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40" name="Rectangle 44">
            <a:extLst>
              <a:ext uri="{FF2B5EF4-FFF2-40B4-BE49-F238E27FC236}">
                <a16:creationId xmlns:a16="http://schemas.microsoft.com/office/drawing/2014/main" id="{F89D0525-CAB8-5141-BAB6-1D1520797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1609725"/>
            <a:ext cx="21399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4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첫 남자와 여자</a:t>
            </a:r>
            <a:endParaRPr lang="en-US" altLang="ko-KR" sz="2400" b="1">
              <a:solidFill>
                <a:schemeClr val="accent2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46541" name="Text Box 45">
            <a:extLst>
              <a:ext uri="{FF2B5EF4-FFF2-40B4-BE49-F238E27FC236}">
                <a16:creationId xmlns:a16="http://schemas.microsoft.com/office/drawing/2014/main" id="{B91F590A-E12C-AB41-B83E-44EA5267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16256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완전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42" name="Rectangle 46">
            <a:extLst>
              <a:ext uri="{FF2B5EF4-FFF2-40B4-BE49-F238E27FC236}">
                <a16:creationId xmlns:a16="http://schemas.microsoft.com/office/drawing/2014/main" id="{A4C04A5A-72D6-214D-8B28-648BD52B1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3406775"/>
            <a:ext cx="1247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살인자</a:t>
            </a:r>
            <a:endParaRPr lang="en-US" altLang="ko-KR" b="1">
              <a:solidFill>
                <a:schemeClr val="accent2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46543" name="Text Box 47">
            <a:extLst>
              <a:ext uri="{FF2B5EF4-FFF2-40B4-BE49-F238E27FC236}">
                <a16:creationId xmlns:a16="http://schemas.microsoft.com/office/drawing/2014/main" id="{89241A35-C16B-204B-92F4-249FD9D5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3454400"/>
            <a:ext cx="19812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비참한 죄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44" name="Text Box 48">
            <a:extLst>
              <a:ext uri="{FF2B5EF4-FFF2-40B4-BE49-F238E27FC236}">
                <a16:creationId xmlns:a16="http://schemas.microsoft.com/office/drawing/2014/main" id="{8A623CD0-374D-E64C-A8EF-8CFA9705D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943350"/>
            <a:ext cx="2519362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(Pgm #1: </a:t>
            </a:r>
            <a:r>
              <a:rPr lang="ko-KR" altLang="en-US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노아</a:t>
            </a:r>
            <a:r>
              <a:rPr lang="en-US" altLang="ko-KR" sz="24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746545" name="Rectangle 49">
            <a:extLst>
              <a:ext uri="{FF2B5EF4-FFF2-40B4-BE49-F238E27FC236}">
                <a16:creationId xmlns:a16="http://schemas.microsoft.com/office/drawing/2014/main" id="{5EBE3BC3-300D-D940-83A5-111A072BB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3917950"/>
            <a:ext cx="19240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6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홍수</a:t>
            </a:r>
            <a:r>
              <a:rPr lang="en-US" altLang="ko-KR" sz="26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/</a:t>
            </a:r>
            <a:r>
              <a:rPr lang="ko-KR" altLang="en-US" sz="2600" b="1">
                <a:solidFill>
                  <a:schemeClr val="accent2"/>
                </a:solidFill>
                <a:latin typeface="Arial" charset="0"/>
                <a:ea typeface="굴림" charset="0"/>
                <a:cs typeface="굴림" charset="0"/>
              </a:rPr>
              <a:t>무지개</a:t>
            </a:r>
            <a:endParaRPr lang="en-US" altLang="ko-KR" sz="2600" b="1">
              <a:solidFill>
                <a:schemeClr val="accent2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46547" name="Text Box 51">
            <a:extLst>
              <a:ext uri="{FF2B5EF4-FFF2-40B4-BE49-F238E27FC236}">
                <a16:creationId xmlns:a16="http://schemas.microsoft.com/office/drawing/2014/main" id="{E79BE5A8-C602-7D4C-A79E-94DB490F3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1063" y="640715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800" b="1">
                <a:solidFill>
                  <a:srgbClr val="FFFFFF"/>
                </a:solidFill>
                <a:latin typeface="Comic Sans MS" charset="0"/>
                <a:ea typeface="굴림" charset="0"/>
                <a:cs typeface="굴림" charset="0"/>
              </a:rPr>
              <a:t>10</a:t>
            </a:r>
          </a:p>
        </p:txBody>
      </p:sp>
      <p:sp>
        <p:nvSpPr>
          <p:cNvPr id="746548" name="Rectangle 52">
            <a:extLst>
              <a:ext uri="{FF2B5EF4-FFF2-40B4-BE49-F238E27FC236}">
                <a16:creationId xmlns:a16="http://schemas.microsoft.com/office/drawing/2014/main" id="{D3A32C8E-1CC8-C04C-8F8E-CB1432BD0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6688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24</a:t>
            </a:r>
          </a:p>
        </p:txBody>
      </p:sp>
      <p:sp>
        <p:nvSpPr>
          <p:cNvPr id="746549" name="Text Box 53">
            <a:extLst>
              <a:ext uri="{FF2B5EF4-FFF2-40B4-BE49-F238E27FC236}">
                <a16:creationId xmlns:a16="http://schemas.microsoft.com/office/drawing/2014/main" id="{E49F7746-5A46-114F-A643-5E8EA5527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38" y="6184900"/>
            <a:ext cx="160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42-45</a:t>
            </a:r>
          </a:p>
        </p:txBody>
      </p:sp>
      <p:sp>
        <p:nvSpPr>
          <p:cNvPr id="746550" name="Rectangle 54">
            <a:extLst>
              <a:ext uri="{FF2B5EF4-FFF2-40B4-BE49-F238E27FC236}">
                <a16:creationId xmlns:a16="http://schemas.microsoft.com/office/drawing/2014/main" id="{7A92E9F7-6F00-CC43-AB3A-B9467DDDC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31777" name="Group 55">
            <a:extLst>
              <a:ext uri="{FF2B5EF4-FFF2-40B4-BE49-F238E27FC236}">
                <a16:creationId xmlns:a16="http://schemas.microsoft.com/office/drawing/2014/main" id="{47B50BD7-B4D6-DA4B-9BEC-2AA338C2228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746552" name="Rectangle 56">
              <a:extLst>
                <a:ext uri="{FF2B5EF4-FFF2-40B4-BE49-F238E27FC236}">
                  <a16:creationId xmlns:a16="http://schemas.microsoft.com/office/drawing/2014/main" id="{1F17CFF3-D89C-304D-ACAF-76BB71AF6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46553" name="Rectangle 57">
              <a:extLst>
                <a:ext uri="{FF2B5EF4-FFF2-40B4-BE49-F238E27FC236}">
                  <a16:creationId xmlns:a16="http://schemas.microsoft.com/office/drawing/2014/main" id="{E6292A31-7BC2-2144-B793-96C3CCC5E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1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746554" name="Rectangle 58">
              <a:extLst>
                <a:ext uri="{FF2B5EF4-FFF2-40B4-BE49-F238E27FC236}">
                  <a16:creationId xmlns:a16="http://schemas.microsoft.com/office/drawing/2014/main" id="{9D6B329D-015E-5E4B-B7C5-3DCD2909C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46555" name="AutoShape 59">
              <a:extLst>
                <a:ext uri="{FF2B5EF4-FFF2-40B4-BE49-F238E27FC236}">
                  <a16:creationId xmlns:a16="http://schemas.microsoft.com/office/drawing/2014/main" id="{B6CC8063-F8BE-E04F-BFEC-9EE5C9C627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46556" name="Rectangle 60">
              <a:extLst>
                <a:ext uri="{FF2B5EF4-FFF2-40B4-BE49-F238E27FC236}">
                  <a16:creationId xmlns:a16="http://schemas.microsoft.com/office/drawing/2014/main" id="{85BDCFDE-9A32-A243-AFC8-FE0C4B52E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46557" name="Rectangle 61">
              <a:extLst>
                <a:ext uri="{FF2B5EF4-FFF2-40B4-BE49-F238E27FC236}">
                  <a16:creationId xmlns:a16="http://schemas.microsoft.com/office/drawing/2014/main" id="{8CC7532B-D848-1E41-8259-514BC4DA8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" y="1463"/>
              <a:ext cx="442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4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14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14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14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)</a:t>
              </a:r>
              <a:endParaRPr lang="en-US" altLang="ko-KR" sz="20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746558" name="Line 62">
              <a:extLst>
                <a:ext uri="{FF2B5EF4-FFF2-40B4-BE49-F238E27FC236}">
                  <a16:creationId xmlns:a16="http://schemas.microsoft.com/office/drawing/2014/main" id="{2A053008-A99B-C347-8D30-4715EE3D0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46559" name="Rectangle 63">
            <a:extLst>
              <a:ext uri="{FF2B5EF4-FFF2-40B4-BE49-F238E27FC236}">
                <a16:creationId xmlns:a16="http://schemas.microsoft.com/office/drawing/2014/main" id="{C3CF6BF0-AF36-C241-9F61-F7949C8F7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2498725" cy="4064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0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아브라함 이전 시대</a:t>
            </a:r>
            <a:endParaRPr lang="en-US" altLang="ko-KR" sz="1600" b="1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</p:txBody>
      </p:sp>
      <p:grpSp>
        <p:nvGrpSpPr>
          <p:cNvPr id="746560" name="Group 64">
            <a:extLst>
              <a:ext uri="{FF2B5EF4-FFF2-40B4-BE49-F238E27FC236}">
                <a16:creationId xmlns:a16="http://schemas.microsoft.com/office/drawing/2014/main" id="{5D649577-63D7-9D43-9C33-135DA6067CE6}"/>
              </a:ext>
            </a:extLst>
          </p:cNvPr>
          <p:cNvGrpSpPr>
            <a:grpSpLocks/>
          </p:cNvGrpSpPr>
          <p:nvPr/>
        </p:nvGrpSpPr>
        <p:grpSpPr bwMode="auto">
          <a:xfrm>
            <a:off x="6111875" y="414338"/>
            <a:ext cx="3032125" cy="5791200"/>
            <a:chOff x="3499" y="330"/>
            <a:chExt cx="1910" cy="3648"/>
          </a:xfrm>
        </p:grpSpPr>
        <p:sp>
          <p:nvSpPr>
            <p:cNvPr id="746561" name="Rectangle 65">
              <a:extLst>
                <a:ext uri="{FF2B5EF4-FFF2-40B4-BE49-F238E27FC236}">
                  <a16:creationId xmlns:a16="http://schemas.microsoft.com/office/drawing/2014/main" id="{23DC577C-3E39-F346-B83D-29FE9BF59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9" y="330"/>
              <a:ext cx="1910" cy="3648"/>
            </a:xfrm>
            <a:prstGeom prst="rect">
              <a:avLst/>
            </a:prstGeom>
            <a:gradFill rotWithShape="0">
              <a:gsLst>
                <a:gs pos="0">
                  <a:srgbClr val="1B18CC">
                    <a:gamma/>
                    <a:shade val="0"/>
                    <a:invGamma/>
                  </a:srgbClr>
                </a:gs>
                <a:gs pos="50000">
                  <a:srgbClr val="1B18CC"/>
                </a:gs>
                <a:gs pos="100000">
                  <a:srgbClr val="1B18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62639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746562" name="Text Box 66">
              <a:extLst>
                <a:ext uri="{FF2B5EF4-FFF2-40B4-BE49-F238E27FC236}">
                  <a16:creationId xmlns:a16="http://schemas.microsoft.com/office/drawing/2014/main" id="{51A88216-9B72-5049-856E-42DFC375E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" y="401"/>
              <a:ext cx="1728" cy="3043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DFCA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창 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3:15:…”</a:t>
              </a: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여자의 후손은 네 머리를 상하게 할 것이요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, </a:t>
              </a: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너는 그의 발꿈치를 상하게 할 것이니라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.”</a:t>
              </a:r>
            </a:p>
            <a:p>
              <a:pPr>
                <a:spcBef>
                  <a:spcPct val="50000"/>
                </a:spcBef>
              </a:pP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주석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: ‘</a:t>
              </a: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여자의 후손이 뱀의 머리를 상하게 하리라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’ </a:t>
              </a: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는 말은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, </a:t>
              </a: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장차 오시게 될 그리스도를 통하여 사단을 이김으로써 영생을 이를 것을 약속하신 말씀이다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.</a:t>
              </a:r>
            </a:p>
            <a:p>
              <a:pPr>
                <a:spcBef>
                  <a:spcPct val="50000"/>
                </a:spcBef>
              </a:pP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(</a:t>
              </a:r>
              <a:r>
                <a:rPr lang="ko-KR" alt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롬</a:t>
              </a:r>
              <a:r>
                <a:rPr lang="en-US" altLang="ko-KR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굴림" panose="020B0600000101010101" pitchFamily="34" charset="-127"/>
                </a:rPr>
                <a:t> 16:20).</a:t>
              </a:r>
            </a:p>
          </p:txBody>
        </p:sp>
      </p:grpSp>
      <p:sp>
        <p:nvSpPr>
          <p:cNvPr id="746565" name="Rectangle 69">
            <a:extLst>
              <a:ext uri="{FF2B5EF4-FFF2-40B4-BE49-F238E27FC236}">
                <a16:creationId xmlns:a16="http://schemas.microsoft.com/office/drawing/2014/main" id="{EEC600FE-17CC-E14B-88BF-4AAC8CAE6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17513"/>
            <a:ext cx="1987550" cy="723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000" b="1" i="1">
                <a:solidFill>
                  <a:schemeClr val="tx1"/>
                </a:solidFill>
                <a:latin typeface="Helvetica" charset="0"/>
                <a:ea typeface="굴림" charset="0"/>
                <a:cs typeface="굴림" charset="0"/>
              </a:rPr>
              <a:t>창</a:t>
            </a:r>
            <a:r>
              <a:rPr lang="en-US" altLang="ko-KR" sz="4000" b="1" i="1">
                <a:solidFill>
                  <a:schemeClr val="tx1"/>
                </a:solidFill>
                <a:latin typeface="Helvetica" charset="0"/>
                <a:ea typeface="굴림" charset="0"/>
                <a:cs typeface="굴림" charset="0"/>
              </a:rPr>
              <a:t>. 1-11</a:t>
            </a:r>
          </a:p>
        </p:txBody>
      </p:sp>
      <p:sp>
        <p:nvSpPr>
          <p:cNvPr id="746566" name="Rectangle 70">
            <a:extLst>
              <a:ext uri="{FF2B5EF4-FFF2-40B4-BE49-F238E27FC236}">
                <a16:creationId xmlns:a16="http://schemas.microsoft.com/office/drawing/2014/main" id="{20EEAAEC-D3AD-0D48-879F-68B71261F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2671763"/>
            <a:ext cx="2060575" cy="660400"/>
          </a:xfrm>
          <a:prstGeom prst="rect">
            <a:avLst/>
          </a:prstGeom>
          <a:noFill/>
          <a:ln>
            <a:noFill/>
          </a:ln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3600" b="1" i="1">
                <a:solidFill>
                  <a:srgbClr val="60CA8E"/>
                </a:solidFill>
                <a:latin typeface="Helvetica" charset="0"/>
                <a:ea typeface="굴림" charset="0"/>
                <a:cs typeface="굴림" charset="0"/>
              </a:rPr>
              <a:t>7  </a:t>
            </a:r>
            <a:r>
              <a:rPr lang="ko-KR" altLang="en-US" sz="3600" b="1" i="1">
                <a:solidFill>
                  <a:srgbClr val="60CA8E"/>
                </a:solidFill>
                <a:latin typeface="Helvetica" charset="0"/>
                <a:ea typeface="굴림" charset="0"/>
                <a:cs typeface="굴림" charset="0"/>
              </a:rPr>
              <a:t>아이템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6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6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6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6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6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46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6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465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46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46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4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4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6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6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46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46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19" grpId="0" animBg="1"/>
      <p:bldP spid="746532" grpId="0" autoUpdateAnimBg="0"/>
      <p:bldP spid="746533" grpId="0" autoUpdateAnimBg="0"/>
      <p:bldP spid="746534" grpId="0" autoUpdateAnimBg="0"/>
      <p:bldP spid="746535" grpId="0" autoUpdateAnimBg="0"/>
      <p:bldP spid="746536" grpId="0" autoUpdateAnimBg="0"/>
      <p:bldP spid="746537" grpId="0" autoUpdateAnimBg="0"/>
      <p:bldP spid="746538" grpId="0" autoUpdateAnimBg="0"/>
      <p:bldP spid="746539" grpId="0" autoUpdateAnimBg="0"/>
      <p:bldP spid="746540" grpId="0" autoUpdateAnimBg="0"/>
      <p:bldP spid="746541" grpId="0" autoUpdateAnimBg="0"/>
      <p:bldP spid="746542" grpId="0" autoUpdateAnimBg="0"/>
      <p:bldP spid="746543" grpId="0" autoUpdateAnimBg="0"/>
      <p:bldP spid="746544" grpId="0" autoUpdateAnimBg="0"/>
      <p:bldP spid="746545" grpId="0" autoUpdateAnimBg="0"/>
      <p:bldP spid="746559" grpId="0" autoUpdateAnimBg="0"/>
      <p:bldP spid="746565" grpId="0" autoUpdateAnimBg="0"/>
      <p:bldP spid="74656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2" name="Rectangle 16">
            <a:extLst>
              <a:ext uri="{FF2B5EF4-FFF2-40B4-BE49-F238E27FC236}">
                <a16:creationId xmlns:a16="http://schemas.microsoft.com/office/drawing/2014/main" id="{CC02A56D-16EE-064D-88B2-98E0B0CC2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90513" name="Line 17">
            <a:extLst>
              <a:ext uri="{FF2B5EF4-FFF2-40B4-BE49-F238E27FC236}">
                <a16:creationId xmlns:a16="http://schemas.microsoft.com/office/drawing/2014/main" id="{49888AF9-5313-8044-9944-F0ECE92E0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90536" name="Text Box 40">
            <a:extLst>
              <a:ext uri="{FF2B5EF4-FFF2-40B4-BE49-F238E27FC236}">
                <a16:creationId xmlns:a16="http://schemas.microsoft.com/office/drawing/2014/main" id="{11F72D92-8CC8-DF4E-B553-4D03F713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504825"/>
            <a:ext cx="7831137" cy="4235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FFFF00"/>
                </a:solidFill>
                <a:ea typeface="굴림" panose="020B0600000101010101" pitchFamily="34" charset="-127"/>
              </a:rPr>
              <a:t>	요약</a:t>
            </a:r>
            <a:r>
              <a:rPr lang="en-US" altLang="ko-KR" sz="3200" b="1">
                <a:solidFill>
                  <a:srgbClr val="FFFF00"/>
                </a:solidFill>
                <a:ea typeface="굴림" panose="020B0600000101010101" pitchFamily="34" charset="-127"/>
              </a:rPr>
              <a:t>: </a:t>
            </a:r>
            <a:r>
              <a:rPr lang="ko-KR" altLang="en-US" sz="3200" b="1">
                <a:solidFill>
                  <a:srgbClr val="FFFF00"/>
                </a:solidFill>
                <a:ea typeface="굴림" panose="020B0600000101010101" pitchFamily="34" charset="-127"/>
              </a:rPr>
              <a:t>창조 파일은 인간을 만드신 </a:t>
            </a:r>
          </a:p>
          <a:p>
            <a:pPr>
              <a:spcBef>
                <a:spcPct val="50000"/>
              </a:spcBef>
            </a:pPr>
            <a:r>
              <a:rPr lang="ko-KR" altLang="en-US" sz="3200" b="1">
                <a:solidFill>
                  <a:srgbClr val="FFFF00"/>
                </a:solidFill>
                <a:ea typeface="굴림" panose="020B0600000101010101" pitchFamily="34" charset="-127"/>
              </a:rPr>
              <a:t>      하나님의 창조와 계속되는 인간의 타락에 대한 이야기이다</a:t>
            </a:r>
            <a:r>
              <a:rPr lang="en-US" altLang="ko-KR" sz="3200" b="1">
                <a:solidFill>
                  <a:srgbClr val="FFFF00"/>
                </a:solidFill>
                <a:ea typeface="굴림" panose="020B0600000101010101" pitchFamily="34" charset="-127"/>
              </a:rPr>
              <a:t>. </a:t>
            </a:r>
            <a:r>
              <a:rPr lang="ko-KR" altLang="en-US" sz="3200" b="1">
                <a:solidFill>
                  <a:srgbClr val="FFFF00"/>
                </a:solidFill>
                <a:ea typeface="굴림" panose="020B0600000101010101" pitchFamily="34" charset="-127"/>
              </a:rPr>
              <a:t>그것은 인류를 하나님과의 친밀한 관계와 죄 없는 상태로 회복시키려는 하나님 아버지의 무한한 계획의 선언들을 포함한다</a:t>
            </a:r>
            <a:r>
              <a:rPr lang="en-US" altLang="ko-KR" sz="3200" b="1">
                <a:solidFill>
                  <a:srgbClr val="FFFF00"/>
                </a:solidFill>
                <a:ea typeface="굴림" panose="020B0600000101010101" pitchFamily="34" charset="-127"/>
              </a:rPr>
              <a:t>. </a:t>
            </a:r>
            <a:r>
              <a:rPr lang="en-US" altLang="ko-KR" sz="3200" b="1">
                <a:solidFill>
                  <a:schemeClr val="tx1"/>
                </a:solidFill>
                <a:ea typeface="굴림" panose="020B0600000101010101" pitchFamily="34" charset="-127"/>
              </a:rPr>
              <a:t>“</a:t>
            </a:r>
            <a:r>
              <a:rPr lang="ko-KR" altLang="en-US" sz="3200" b="1">
                <a:solidFill>
                  <a:schemeClr val="tx1"/>
                </a:solidFill>
                <a:ea typeface="굴림" panose="020B0600000101010101" pitchFamily="34" charset="-127"/>
              </a:rPr>
              <a:t>회복의 이야기는 성경 이야기의 요지이며</a:t>
            </a:r>
            <a:r>
              <a:rPr lang="en-US" altLang="ko-KR" sz="3200" b="1">
                <a:solidFill>
                  <a:schemeClr val="tx1"/>
                </a:solidFill>
                <a:ea typeface="굴림" panose="020B0600000101010101" pitchFamily="34" charset="-127"/>
              </a:rPr>
              <a:t>, </a:t>
            </a:r>
            <a:r>
              <a:rPr lang="ko-KR" altLang="en-US" sz="3200" b="1">
                <a:solidFill>
                  <a:schemeClr val="tx1"/>
                </a:solidFill>
                <a:ea typeface="굴림" panose="020B0600000101010101" pitchFamily="34" charset="-127"/>
              </a:rPr>
              <a:t>복음의 핵심이다</a:t>
            </a:r>
            <a:r>
              <a:rPr lang="en-US" altLang="ko-KR" sz="3200" b="1">
                <a:solidFill>
                  <a:schemeClr val="tx1"/>
                </a:solidFill>
                <a:ea typeface="굴림" panose="020B0600000101010101" pitchFamily="34" charset="-127"/>
              </a:rPr>
              <a:t>.” </a:t>
            </a:r>
            <a:r>
              <a:rPr lang="ko-KR" altLang="en-US" sz="2000" b="1">
                <a:solidFill>
                  <a:schemeClr val="tx1"/>
                </a:solidFill>
                <a:ea typeface="굴림" panose="020B0600000101010101" pitchFamily="34" charset="-127"/>
              </a:rPr>
              <a:t>존 왈브어드</a:t>
            </a:r>
            <a:endParaRPr lang="en-US" altLang="ko-KR" sz="2000" b="1">
              <a:solidFill>
                <a:schemeClr val="tx1"/>
              </a:solidFill>
              <a:ea typeface="굴림" panose="020B0600000101010101" pitchFamily="34" charset="-127"/>
            </a:endParaRPr>
          </a:p>
        </p:txBody>
      </p:sp>
      <p:sp>
        <p:nvSpPr>
          <p:cNvPr id="490537" name="Text Box 41">
            <a:extLst>
              <a:ext uri="{FF2B5EF4-FFF2-40B4-BE49-F238E27FC236}">
                <a16:creationId xmlns:a16="http://schemas.microsoft.com/office/drawing/2014/main" id="{E97EE5D5-FEEF-D543-AC4E-F665CE4CA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64263"/>
            <a:ext cx="13017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90539" name="Text Box 43">
            <a:extLst>
              <a:ext uri="{FF2B5EF4-FFF2-40B4-BE49-F238E27FC236}">
                <a16:creationId xmlns:a16="http://schemas.microsoft.com/office/drawing/2014/main" id="{5A292D4F-7222-294D-B8F4-5DF7C7E8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90540" name="Text Box 44">
            <a:extLst>
              <a:ext uri="{FF2B5EF4-FFF2-40B4-BE49-F238E27FC236}">
                <a16:creationId xmlns:a16="http://schemas.microsoft.com/office/drawing/2014/main" id="{11DDB0FA-EF5C-4F4A-BBD7-7AD9B6C49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88075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90541" name="Text Box 45">
            <a:extLst>
              <a:ext uri="{FF2B5EF4-FFF2-40B4-BE49-F238E27FC236}">
                <a16:creationId xmlns:a16="http://schemas.microsoft.com/office/drawing/2014/main" id="{E3C89EED-8B35-F44A-A674-326BB69E5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90546" name="Rectangle 50">
            <a:extLst>
              <a:ext uri="{FF2B5EF4-FFF2-40B4-BE49-F238E27FC236}">
                <a16:creationId xmlns:a16="http://schemas.microsoft.com/office/drawing/2014/main" id="{F4A2EF4A-30D6-FC4E-A330-7F1D4646E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25</a:t>
            </a:r>
          </a:p>
        </p:txBody>
      </p:sp>
      <p:sp>
        <p:nvSpPr>
          <p:cNvPr id="490548" name="Text Box 52">
            <a:extLst>
              <a:ext uri="{FF2B5EF4-FFF2-40B4-BE49-F238E27FC236}">
                <a16:creationId xmlns:a16="http://schemas.microsoft.com/office/drawing/2014/main" id="{C77CC638-D40F-4144-8A51-64361FAD5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1-11</a:t>
            </a:r>
          </a:p>
        </p:txBody>
      </p:sp>
      <p:sp>
        <p:nvSpPr>
          <p:cNvPr id="490549" name="Text Box 53">
            <a:extLst>
              <a:ext uri="{FF2B5EF4-FFF2-40B4-BE49-F238E27FC236}">
                <a16:creationId xmlns:a16="http://schemas.microsoft.com/office/drawing/2014/main" id="{CD82F880-4105-814C-A87C-C94BC4AC2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7225" y="6242050"/>
            <a:ext cx="160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17-19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0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3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AutoShape 2">
            <a:extLst>
              <a:ext uri="{FF2B5EF4-FFF2-40B4-BE49-F238E27FC236}">
                <a16:creationId xmlns:a16="http://schemas.microsoft.com/office/drawing/2014/main" id="{FBEB5EF5-FBEA-FC4D-B320-0D34779F5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699" name="Freeform 3">
            <a:extLst>
              <a:ext uri="{FF2B5EF4-FFF2-40B4-BE49-F238E27FC236}">
                <a16:creationId xmlns:a16="http://schemas.microsoft.com/office/drawing/2014/main" id="{8FB32657-E4BC-2848-A4FC-9D538E674F02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0" name="Freeform 4">
            <a:extLst>
              <a:ext uri="{FF2B5EF4-FFF2-40B4-BE49-F238E27FC236}">
                <a16:creationId xmlns:a16="http://schemas.microsoft.com/office/drawing/2014/main" id="{7123178E-59EC-AD4F-9B4D-679A0F59DB2F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1" name="Freeform 5">
            <a:extLst>
              <a:ext uri="{FF2B5EF4-FFF2-40B4-BE49-F238E27FC236}">
                <a16:creationId xmlns:a16="http://schemas.microsoft.com/office/drawing/2014/main" id="{DD8C1AA8-91F0-594E-9588-671451A69E09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2" name="Freeform 6">
            <a:extLst>
              <a:ext uri="{FF2B5EF4-FFF2-40B4-BE49-F238E27FC236}">
                <a16:creationId xmlns:a16="http://schemas.microsoft.com/office/drawing/2014/main" id="{1ED4E733-E326-2F4B-AB11-A8F286EE6608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3" name="Freeform 7">
            <a:extLst>
              <a:ext uri="{FF2B5EF4-FFF2-40B4-BE49-F238E27FC236}">
                <a16:creationId xmlns:a16="http://schemas.microsoft.com/office/drawing/2014/main" id="{BF281E8A-A7AA-5A4C-8926-E5F91F937CA2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4" name="Freeform 8">
            <a:extLst>
              <a:ext uri="{FF2B5EF4-FFF2-40B4-BE49-F238E27FC236}">
                <a16:creationId xmlns:a16="http://schemas.microsoft.com/office/drawing/2014/main" id="{24691EAB-065A-0045-81A1-5E30221CF93E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5" name="Freeform 9">
            <a:extLst>
              <a:ext uri="{FF2B5EF4-FFF2-40B4-BE49-F238E27FC236}">
                <a16:creationId xmlns:a16="http://schemas.microsoft.com/office/drawing/2014/main" id="{6BBDD913-4668-0245-BDF6-FB06CE0E22AB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6" name="Freeform 10">
            <a:extLst>
              <a:ext uri="{FF2B5EF4-FFF2-40B4-BE49-F238E27FC236}">
                <a16:creationId xmlns:a16="http://schemas.microsoft.com/office/drawing/2014/main" id="{B1AEE209-F83E-8644-B1FE-40F50055105D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7" name="Freeform 11">
            <a:extLst>
              <a:ext uri="{FF2B5EF4-FFF2-40B4-BE49-F238E27FC236}">
                <a16:creationId xmlns:a16="http://schemas.microsoft.com/office/drawing/2014/main" id="{BA23D2E5-76B0-C745-BB6D-6A24B9EFA3BC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8" name="Freeform 12">
            <a:extLst>
              <a:ext uri="{FF2B5EF4-FFF2-40B4-BE49-F238E27FC236}">
                <a16:creationId xmlns:a16="http://schemas.microsoft.com/office/drawing/2014/main" id="{D97AFB13-62EC-2144-93AA-70669D26E598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09" name="Freeform 13">
            <a:extLst>
              <a:ext uri="{FF2B5EF4-FFF2-40B4-BE49-F238E27FC236}">
                <a16:creationId xmlns:a16="http://schemas.microsoft.com/office/drawing/2014/main" id="{45E1BF08-46FF-024F-93FD-EA7EA094FBA8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0" name="Freeform 14">
            <a:extLst>
              <a:ext uri="{FF2B5EF4-FFF2-40B4-BE49-F238E27FC236}">
                <a16:creationId xmlns:a16="http://schemas.microsoft.com/office/drawing/2014/main" id="{212EA264-2CD6-AD4E-BCC5-3DE6F13DDAB6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1" name="Freeform 15">
            <a:extLst>
              <a:ext uri="{FF2B5EF4-FFF2-40B4-BE49-F238E27FC236}">
                <a16:creationId xmlns:a16="http://schemas.microsoft.com/office/drawing/2014/main" id="{4FBCDB1D-722B-F644-83DA-2C5E57134DEB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2" name="Freeform 16">
            <a:extLst>
              <a:ext uri="{FF2B5EF4-FFF2-40B4-BE49-F238E27FC236}">
                <a16:creationId xmlns:a16="http://schemas.microsoft.com/office/drawing/2014/main" id="{D394072A-ED7B-B146-A48B-CCD5EB81F415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3" name="Freeform 17">
            <a:extLst>
              <a:ext uri="{FF2B5EF4-FFF2-40B4-BE49-F238E27FC236}">
                <a16:creationId xmlns:a16="http://schemas.microsoft.com/office/drawing/2014/main" id="{F389B424-A3F1-7749-B2A9-95C3F452D0EA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4" name="Freeform 18">
            <a:extLst>
              <a:ext uri="{FF2B5EF4-FFF2-40B4-BE49-F238E27FC236}">
                <a16:creationId xmlns:a16="http://schemas.microsoft.com/office/drawing/2014/main" id="{4C8C77A9-1D8B-0B4A-A791-D5AE85493E98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5" name="Freeform 19">
            <a:extLst>
              <a:ext uri="{FF2B5EF4-FFF2-40B4-BE49-F238E27FC236}">
                <a16:creationId xmlns:a16="http://schemas.microsoft.com/office/drawing/2014/main" id="{DCCDA054-D038-AC4A-B891-08778C098967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6" name="Freeform 20">
            <a:extLst>
              <a:ext uri="{FF2B5EF4-FFF2-40B4-BE49-F238E27FC236}">
                <a16:creationId xmlns:a16="http://schemas.microsoft.com/office/drawing/2014/main" id="{977362E8-BF99-4D49-B64F-3B4190921A9F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7" name="Freeform 21">
            <a:extLst>
              <a:ext uri="{FF2B5EF4-FFF2-40B4-BE49-F238E27FC236}">
                <a16:creationId xmlns:a16="http://schemas.microsoft.com/office/drawing/2014/main" id="{FD6134F3-908C-7B43-A372-AB0B4BF54954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8" name="Freeform 22">
            <a:extLst>
              <a:ext uri="{FF2B5EF4-FFF2-40B4-BE49-F238E27FC236}">
                <a16:creationId xmlns:a16="http://schemas.microsoft.com/office/drawing/2014/main" id="{276B3019-3945-A147-B468-3F78FE31AC91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19" name="Freeform 23">
            <a:extLst>
              <a:ext uri="{FF2B5EF4-FFF2-40B4-BE49-F238E27FC236}">
                <a16:creationId xmlns:a16="http://schemas.microsoft.com/office/drawing/2014/main" id="{C4D20649-8F1B-264A-BCF8-85FAB4F2905C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0" name="Freeform 24">
            <a:extLst>
              <a:ext uri="{FF2B5EF4-FFF2-40B4-BE49-F238E27FC236}">
                <a16:creationId xmlns:a16="http://schemas.microsoft.com/office/drawing/2014/main" id="{8B945E48-83AA-9A4F-B578-143E3D90DBEC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1" name="Freeform 25">
            <a:extLst>
              <a:ext uri="{FF2B5EF4-FFF2-40B4-BE49-F238E27FC236}">
                <a16:creationId xmlns:a16="http://schemas.microsoft.com/office/drawing/2014/main" id="{10E611D0-9D1E-B340-B4DD-1DFF402F0D04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2" name="Freeform 26">
            <a:extLst>
              <a:ext uri="{FF2B5EF4-FFF2-40B4-BE49-F238E27FC236}">
                <a16:creationId xmlns:a16="http://schemas.microsoft.com/office/drawing/2014/main" id="{49C10720-F0CF-A745-98A8-D6F65E81EEDB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3" name="Freeform 27">
            <a:extLst>
              <a:ext uri="{FF2B5EF4-FFF2-40B4-BE49-F238E27FC236}">
                <a16:creationId xmlns:a16="http://schemas.microsoft.com/office/drawing/2014/main" id="{91D7616F-28A3-1945-92DF-F9561CA5407A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4" name="Freeform 28">
            <a:extLst>
              <a:ext uri="{FF2B5EF4-FFF2-40B4-BE49-F238E27FC236}">
                <a16:creationId xmlns:a16="http://schemas.microsoft.com/office/drawing/2014/main" id="{F3F3B8C9-42B4-8C4A-9E09-3F7671E28475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5" name="Freeform 29">
            <a:extLst>
              <a:ext uri="{FF2B5EF4-FFF2-40B4-BE49-F238E27FC236}">
                <a16:creationId xmlns:a16="http://schemas.microsoft.com/office/drawing/2014/main" id="{025FCD79-A523-B946-A14D-6561F42BF2C5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6" name="Freeform 30">
            <a:extLst>
              <a:ext uri="{FF2B5EF4-FFF2-40B4-BE49-F238E27FC236}">
                <a16:creationId xmlns:a16="http://schemas.microsoft.com/office/drawing/2014/main" id="{B3BA84D6-424E-1248-AB1B-919AF7B31031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7" name="Freeform 31">
            <a:extLst>
              <a:ext uri="{FF2B5EF4-FFF2-40B4-BE49-F238E27FC236}">
                <a16:creationId xmlns:a16="http://schemas.microsoft.com/office/drawing/2014/main" id="{EFF0BF0D-F7E3-C847-B975-E1E1C6EC6BA3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8" name="Freeform 32">
            <a:extLst>
              <a:ext uri="{FF2B5EF4-FFF2-40B4-BE49-F238E27FC236}">
                <a16:creationId xmlns:a16="http://schemas.microsoft.com/office/drawing/2014/main" id="{AAAB059B-8475-5042-A710-4BD8EC490C36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29" name="Freeform 33">
            <a:extLst>
              <a:ext uri="{FF2B5EF4-FFF2-40B4-BE49-F238E27FC236}">
                <a16:creationId xmlns:a16="http://schemas.microsoft.com/office/drawing/2014/main" id="{CA22B567-6231-964F-9C6A-5694494AB722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0" name="Freeform 34">
            <a:extLst>
              <a:ext uri="{FF2B5EF4-FFF2-40B4-BE49-F238E27FC236}">
                <a16:creationId xmlns:a16="http://schemas.microsoft.com/office/drawing/2014/main" id="{DC8AFAF6-1F22-8845-8791-43621F98E7DD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1" name="Freeform 35">
            <a:extLst>
              <a:ext uri="{FF2B5EF4-FFF2-40B4-BE49-F238E27FC236}">
                <a16:creationId xmlns:a16="http://schemas.microsoft.com/office/drawing/2014/main" id="{9E7AA219-2737-EB45-8639-9F011D00C27F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2" name="Freeform 36">
            <a:extLst>
              <a:ext uri="{FF2B5EF4-FFF2-40B4-BE49-F238E27FC236}">
                <a16:creationId xmlns:a16="http://schemas.microsoft.com/office/drawing/2014/main" id="{EF5B3E81-2360-CC4C-A49B-78F08AFEC8A3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3" name="Freeform 37">
            <a:extLst>
              <a:ext uri="{FF2B5EF4-FFF2-40B4-BE49-F238E27FC236}">
                <a16:creationId xmlns:a16="http://schemas.microsoft.com/office/drawing/2014/main" id="{FFE81B2D-6C7A-7A4B-9B5D-C8F2472BB943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4" name="Freeform 38">
            <a:extLst>
              <a:ext uri="{FF2B5EF4-FFF2-40B4-BE49-F238E27FC236}">
                <a16:creationId xmlns:a16="http://schemas.microsoft.com/office/drawing/2014/main" id="{8F50546C-EE50-4E42-83CF-B9B929864189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5" name="Freeform 39">
            <a:extLst>
              <a:ext uri="{FF2B5EF4-FFF2-40B4-BE49-F238E27FC236}">
                <a16:creationId xmlns:a16="http://schemas.microsoft.com/office/drawing/2014/main" id="{645E02C2-C5F8-8B48-8F56-041F902433BA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6" name="Freeform 40">
            <a:extLst>
              <a:ext uri="{FF2B5EF4-FFF2-40B4-BE49-F238E27FC236}">
                <a16:creationId xmlns:a16="http://schemas.microsoft.com/office/drawing/2014/main" id="{BA54A17E-23A6-6943-87E8-FA2FC8DF091B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7" name="Freeform 41">
            <a:extLst>
              <a:ext uri="{FF2B5EF4-FFF2-40B4-BE49-F238E27FC236}">
                <a16:creationId xmlns:a16="http://schemas.microsoft.com/office/drawing/2014/main" id="{A08D30B8-BD3F-8245-8856-680B2F5B1186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8" name="Freeform 42">
            <a:extLst>
              <a:ext uri="{FF2B5EF4-FFF2-40B4-BE49-F238E27FC236}">
                <a16:creationId xmlns:a16="http://schemas.microsoft.com/office/drawing/2014/main" id="{2F3E8359-6A3C-7C41-8F64-472BBB7AA818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39" name="Freeform 43">
            <a:extLst>
              <a:ext uri="{FF2B5EF4-FFF2-40B4-BE49-F238E27FC236}">
                <a16:creationId xmlns:a16="http://schemas.microsoft.com/office/drawing/2014/main" id="{B3EADAF3-40D0-EE41-8BE7-7725AA20A7AB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40" name="Freeform 44">
            <a:extLst>
              <a:ext uri="{FF2B5EF4-FFF2-40B4-BE49-F238E27FC236}">
                <a16:creationId xmlns:a16="http://schemas.microsoft.com/office/drawing/2014/main" id="{B693DEC9-C257-C04D-8359-DECDC60D2646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41" name="Freeform 45">
            <a:extLst>
              <a:ext uri="{FF2B5EF4-FFF2-40B4-BE49-F238E27FC236}">
                <a16:creationId xmlns:a16="http://schemas.microsoft.com/office/drawing/2014/main" id="{AFE8E6C8-6467-514D-8595-E10B4A2D5897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45" name="Freeform 49">
            <a:extLst>
              <a:ext uri="{FF2B5EF4-FFF2-40B4-BE49-F238E27FC236}">
                <a16:creationId xmlns:a16="http://schemas.microsoft.com/office/drawing/2014/main" id="{295F5AD0-A062-4246-AFC1-D873D510DECD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47" name="Freeform 51">
            <a:extLst>
              <a:ext uri="{FF2B5EF4-FFF2-40B4-BE49-F238E27FC236}">
                <a16:creationId xmlns:a16="http://schemas.microsoft.com/office/drawing/2014/main" id="{BC04AE28-E55E-4949-B039-468A9C88283E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48" name="Freeform 52">
            <a:extLst>
              <a:ext uri="{FF2B5EF4-FFF2-40B4-BE49-F238E27FC236}">
                <a16:creationId xmlns:a16="http://schemas.microsoft.com/office/drawing/2014/main" id="{CA9A226F-3A6A-104D-8071-8F52A0AB3204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49" name="Freeform 53">
            <a:extLst>
              <a:ext uri="{FF2B5EF4-FFF2-40B4-BE49-F238E27FC236}">
                <a16:creationId xmlns:a16="http://schemas.microsoft.com/office/drawing/2014/main" id="{9963D244-E082-A644-8443-979A868CBFB0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0" name="Freeform 54">
            <a:extLst>
              <a:ext uri="{FF2B5EF4-FFF2-40B4-BE49-F238E27FC236}">
                <a16:creationId xmlns:a16="http://schemas.microsoft.com/office/drawing/2014/main" id="{7485F8D8-F91A-744A-B894-9806D47902A4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1" name="Freeform 55">
            <a:extLst>
              <a:ext uri="{FF2B5EF4-FFF2-40B4-BE49-F238E27FC236}">
                <a16:creationId xmlns:a16="http://schemas.microsoft.com/office/drawing/2014/main" id="{ABBEB64A-65C2-F547-8528-5745E5466849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2" name="Freeform 56">
            <a:extLst>
              <a:ext uri="{FF2B5EF4-FFF2-40B4-BE49-F238E27FC236}">
                <a16:creationId xmlns:a16="http://schemas.microsoft.com/office/drawing/2014/main" id="{8D3C08D6-2D3E-A643-8A64-5EE40E467C43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3" name="Freeform 57">
            <a:extLst>
              <a:ext uri="{FF2B5EF4-FFF2-40B4-BE49-F238E27FC236}">
                <a16:creationId xmlns:a16="http://schemas.microsoft.com/office/drawing/2014/main" id="{2BD7CD87-0592-6343-91F2-B0ED0C409CF4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4" name="Freeform 58">
            <a:extLst>
              <a:ext uri="{FF2B5EF4-FFF2-40B4-BE49-F238E27FC236}">
                <a16:creationId xmlns:a16="http://schemas.microsoft.com/office/drawing/2014/main" id="{0A260E09-971F-8742-A309-D5E2199566DB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5" name="Freeform 59">
            <a:extLst>
              <a:ext uri="{FF2B5EF4-FFF2-40B4-BE49-F238E27FC236}">
                <a16:creationId xmlns:a16="http://schemas.microsoft.com/office/drawing/2014/main" id="{F53D063C-4797-2D4E-A1AD-0CCAC07EF9CB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6" name="Freeform 60">
            <a:extLst>
              <a:ext uri="{FF2B5EF4-FFF2-40B4-BE49-F238E27FC236}">
                <a16:creationId xmlns:a16="http://schemas.microsoft.com/office/drawing/2014/main" id="{91F5BDF4-463F-B047-BE93-28475DF33771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7" name="Freeform 61">
            <a:extLst>
              <a:ext uri="{FF2B5EF4-FFF2-40B4-BE49-F238E27FC236}">
                <a16:creationId xmlns:a16="http://schemas.microsoft.com/office/drawing/2014/main" id="{4B3A863D-58F3-3349-B87E-ECF7AC115793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8" name="Freeform 62">
            <a:extLst>
              <a:ext uri="{FF2B5EF4-FFF2-40B4-BE49-F238E27FC236}">
                <a16:creationId xmlns:a16="http://schemas.microsoft.com/office/drawing/2014/main" id="{E5D03839-DAC8-5D42-82E5-45267A10A68F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59" name="Freeform 63">
            <a:extLst>
              <a:ext uri="{FF2B5EF4-FFF2-40B4-BE49-F238E27FC236}">
                <a16:creationId xmlns:a16="http://schemas.microsoft.com/office/drawing/2014/main" id="{F2F69E51-2378-4E4A-A69A-0FEE3AFBA6A5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0" name="Freeform 64">
            <a:extLst>
              <a:ext uri="{FF2B5EF4-FFF2-40B4-BE49-F238E27FC236}">
                <a16:creationId xmlns:a16="http://schemas.microsoft.com/office/drawing/2014/main" id="{72C656DE-85C5-FD49-AFB1-18B6A5B35F96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1" name="Freeform 65">
            <a:extLst>
              <a:ext uri="{FF2B5EF4-FFF2-40B4-BE49-F238E27FC236}">
                <a16:creationId xmlns:a16="http://schemas.microsoft.com/office/drawing/2014/main" id="{03E4F59E-030D-1241-BCBD-A7982197BA98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2" name="Freeform 66">
            <a:extLst>
              <a:ext uri="{FF2B5EF4-FFF2-40B4-BE49-F238E27FC236}">
                <a16:creationId xmlns:a16="http://schemas.microsoft.com/office/drawing/2014/main" id="{284659AF-F88F-BF4C-A7E9-1DF70CB26CDA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3" name="Freeform 67">
            <a:extLst>
              <a:ext uri="{FF2B5EF4-FFF2-40B4-BE49-F238E27FC236}">
                <a16:creationId xmlns:a16="http://schemas.microsoft.com/office/drawing/2014/main" id="{CD2EEBE9-1372-7E41-98B6-3883F76E2B32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4" name="Freeform 68">
            <a:extLst>
              <a:ext uri="{FF2B5EF4-FFF2-40B4-BE49-F238E27FC236}">
                <a16:creationId xmlns:a16="http://schemas.microsoft.com/office/drawing/2014/main" id="{29C546E8-8FFE-F345-8D5E-7C7C44535BBD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5" name="Freeform 69">
            <a:extLst>
              <a:ext uri="{FF2B5EF4-FFF2-40B4-BE49-F238E27FC236}">
                <a16:creationId xmlns:a16="http://schemas.microsoft.com/office/drawing/2014/main" id="{DDDECF5E-682A-6C40-AD1E-1A031122C587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6" name="Freeform 70">
            <a:extLst>
              <a:ext uri="{FF2B5EF4-FFF2-40B4-BE49-F238E27FC236}">
                <a16:creationId xmlns:a16="http://schemas.microsoft.com/office/drawing/2014/main" id="{231A3727-B425-8743-8FD9-BCAA62099DDD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7" name="Freeform 71">
            <a:extLst>
              <a:ext uri="{FF2B5EF4-FFF2-40B4-BE49-F238E27FC236}">
                <a16:creationId xmlns:a16="http://schemas.microsoft.com/office/drawing/2014/main" id="{9A871D61-D6F9-8A47-831F-8722A8BC2622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8" name="Freeform 72">
            <a:extLst>
              <a:ext uri="{FF2B5EF4-FFF2-40B4-BE49-F238E27FC236}">
                <a16:creationId xmlns:a16="http://schemas.microsoft.com/office/drawing/2014/main" id="{5A84E676-E9C3-0045-9847-61F441267065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69" name="Freeform 73">
            <a:extLst>
              <a:ext uri="{FF2B5EF4-FFF2-40B4-BE49-F238E27FC236}">
                <a16:creationId xmlns:a16="http://schemas.microsoft.com/office/drawing/2014/main" id="{7582BC26-898A-0D44-BC65-1F86CA0FE9E4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0" name="Freeform 74">
            <a:extLst>
              <a:ext uri="{FF2B5EF4-FFF2-40B4-BE49-F238E27FC236}">
                <a16:creationId xmlns:a16="http://schemas.microsoft.com/office/drawing/2014/main" id="{BBD3637E-704A-604E-8779-5C1AF056EEDB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1" name="Freeform 75">
            <a:extLst>
              <a:ext uri="{FF2B5EF4-FFF2-40B4-BE49-F238E27FC236}">
                <a16:creationId xmlns:a16="http://schemas.microsoft.com/office/drawing/2014/main" id="{892EC759-EC70-1246-88F2-D5005C741DBF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2" name="Freeform 76">
            <a:extLst>
              <a:ext uri="{FF2B5EF4-FFF2-40B4-BE49-F238E27FC236}">
                <a16:creationId xmlns:a16="http://schemas.microsoft.com/office/drawing/2014/main" id="{D6E806DC-C750-5A4E-A68A-E45BBC0023ED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3" name="Freeform 77">
            <a:extLst>
              <a:ext uri="{FF2B5EF4-FFF2-40B4-BE49-F238E27FC236}">
                <a16:creationId xmlns:a16="http://schemas.microsoft.com/office/drawing/2014/main" id="{33471AD6-AB3E-E240-B76C-721DBE33BE2F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4" name="Freeform 78">
            <a:extLst>
              <a:ext uri="{FF2B5EF4-FFF2-40B4-BE49-F238E27FC236}">
                <a16:creationId xmlns:a16="http://schemas.microsoft.com/office/drawing/2014/main" id="{44FB88C6-B09B-F542-8AB8-C140A9526510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5" name="Freeform 79">
            <a:extLst>
              <a:ext uri="{FF2B5EF4-FFF2-40B4-BE49-F238E27FC236}">
                <a16:creationId xmlns:a16="http://schemas.microsoft.com/office/drawing/2014/main" id="{A2BE0275-9A8A-AC4F-AB40-7B7233B88BDB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6" name="Freeform 80">
            <a:extLst>
              <a:ext uri="{FF2B5EF4-FFF2-40B4-BE49-F238E27FC236}">
                <a16:creationId xmlns:a16="http://schemas.microsoft.com/office/drawing/2014/main" id="{037B3628-0488-D842-8EEC-EEB345F1ADF3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7" name="Freeform 81">
            <a:extLst>
              <a:ext uri="{FF2B5EF4-FFF2-40B4-BE49-F238E27FC236}">
                <a16:creationId xmlns:a16="http://schemas.microsoft.com/office/drawing/2014/main" id="{6AEC10EF-748B-5242-BC97-579B3855C5F7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8" name="Freeform 82">
            <a:extLst>
              <a:ext uri="{FF2B5EF4-FFF2-40B4-BE49-F238E27FC236}">
                <a16:creationId xmlns:a16="http://schemas.microsoft.com/office/drawing/2014/main" id="{C97C5835-9ADF-DB4C-92CE-5C21C0231546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79" name="Freeform 83">
            <a:extLst>
              <a:ext uri="{FF2B5EF4-FFF2-40B4-BE49-F238E27FC236}">
                <a16:creationId xmlns:a16="http://schemas.microsoft.com/office/drawing/2014/main" id="{45B75744-CD21-2946-BE8C-BEC88EBF1A2C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0" name="Freeform 84">
            <a:extLst>
              <a:ext uri="{FF2B5EF4-FFF2-40B4-BE49-F238E27FC236}">
                <a16:creationId xmlns:a16="http://schemas.microsoft.com/office/drawing/2014/main" id="{3B58C1CE-229F-3146-8234-FFDE7D29B379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1" name="Freeform 85">
            <a:extLst>
              <a:ext uri="{FF2B5EF4-FFF2-40B4-BE49-F238E27FC236}">
                <a16:creationId xmlns:a16="http://schemas.microsoft.com/office/drawing/2014/main" id="{2285220A-145A-B640-ABF5-31D5F6C7D7B4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2" name="Freeform 86">
            <a:extLst>
              <a:ext uri="{FF2B5EF4-FFF2-40B4-BE49-F238E27FC236}">
                <a16:creationId xmlns:a16="http://schemas.microsoft.com/office/drawing/2014/main" id="{3B86FB66-D06B-4145-88E5-67DE6CE53575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3" name="Freeform 87">
            <a:extLst>
              <a:ext uri="{FF2B5EF4-FFF2-40B4-BE49-F238E27FC236}">
                <a16:creationId xmlns:a16="http://schemas.microsoft.com/office/drawing/2014/main" id="{4D5FDDE4-41E5-0F47-885A-AF721AAB1CD6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4" name="Freeform 88">
            <a:extLst>
              <a:ext uri="{FF2B5EF4-FFF2-40B4-BE49-F238E27FC236}">
                <a16:creationId xmlns:a16="http://schemas.microsoft.com/office/drawing/2014/main" id="{3D980992-493D-A64F-AE05-A231990BAEE7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5" name="Freeform 89">
            <a:extLst>
              <a:ext uri="{FF2B5EF4-FFF2-40B4-BE49-F238E27FC236}">
                <a16:creationId xmlns:a16="http://schemas.microsoft.com/office/drawing/2014/main" id="{2B7BD676-DC98-1642-AFBC-EDC006171B6C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6" name="Freeform 90">
            <a:extLst>
              <a:ext uri="{FF2B5EF4-FFF2-40B4-BE49-F238E27FC236}">
                <a16:creationId xmlns:a16="http://schemas.microsoft.com/office/drawing/2014/main" id="{6F5B15B1-D047-F34E-9F00-583FB21E823A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7" name="Freeform 91">
            <a:extLst>
              <a:ext uri="{FF2B5EF4-FFF2-40B4-BE49-F238E27FC236}">
                <a16:creationId xmlns:a16="http://schemas.microsoft.com/office/drawing/2014/main" id="{48A05F8C-A732-3E45-A969-9E1350EB71CA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8" name="Freeform 92">
            <a:extLst>
              <a:ext uri="{FF2B5EF4-FFF2-40B4-BE49-F238E27FC236}">
                <a16:creationId xmlns:a16="http://schemas.microsoft.com/office/drawing/2014/main" id="{458A030A-4AED-B84C-B523-0EB52AFC4886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89" name="Freeform 93">
            <a:extLst>
              <a:ext uri="{FF2B5EF4-FFF2-40B4-BE49-F238E27FC236}">
                <a16:creationId xmlns:a16="http://schemas.microsoft.com/office/drawing/2014/main" id="{4DB2D95C-38C4-5648-903B-C0D2D3CF8696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90" name="Freeform 94">
            <a:extLst>
              <a:ext uri="{FF2B5EF4-FFF2-40B4-BE49-F238E27FC236}">
                <a16:creationId xmlns:a16="http://schemas.microsoft.com/office/drawing/2014/main" id="{5D95A212-A320-F44E-90C9-4C0201D7F53D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91" name="Freeform 95">
            <a:extLst>
              <a:ext uri="{FF2B5EF4-FFF2-40B4-BE49-F238E27FC236}">
                <a16:creationId xmlns:a16="http://schemas.microsoft.com/office/drawing/2014/main" id="{360DFFAB-B0B7-6849-9B6E-DFF8EBF1C83A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92" name="Freeform 96">
            <a:extLst>
              <a:ext uri="{FF2B5EF4-FFF2-40B4-BE49-F238E27FC236}">
                <a16:creationId xmlns:a16="http://schemas.microsoft.com/office/drawing/2014/main" id="{5D64B98F-1D3F-6D4D-B4B8-12710B4B9CA5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93" name="Freeform 97">
            <a:extLst>
              <a:ext uri="{FF2B5EF4-FFF2-40B4-BE49-F238E27FC236}">
                <a16:creationId xmlns:a16="http://schemas.microsoft.com/office/drawing/2014/main" id="{D4BE76C0-B463-EF4C-90C4-B59210EDEE2A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94" name="Freeform 98">
            <a:extLst>
              <a:ext uri="{FF2B5EF4-FFF2-40B4-BE49-F238E27FC236}">
                <a16:creationId xmlns:a16="http://schemas.microsoft.com/office/drawing/2014/main" id="{ED25503A-D23E-9E47-AB00-A0E6E63CBB98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3796" name="Picture 100">
            <a:extLst>
              <a:ext uri="{FF2B5EF4-FFF2-40B4-BE49-F238E27FC236}">
                <a16:creationId xmlns:a16="http://schemas.microsoft.com/office/drawing/2014/main" id="{F032F959-4CAE-0C43-A0DB-715930B4137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3797" name="Line 101">
            <a:extLst>
              <a:ext uri="{FF2B5EF4-FFF2-40B4-BE49-F238E27FC236}">
                <a16:creationId xmlns:a16="http://schemas.microsoft.com/office/drawing/2014/main" id="{0F98F18C-3EDD-2242-8494-277FEB16C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798" name="Freeform 102">
            <a:extLst>
              <a:ext uri="{FF2B5EF4-FFF2-40B4-BE49-F238E27FC236}">
                <a16:creationId xmlns:a16="http://schemas.microsoft.com/office/drawing/2014/main" id="{98FF9139-3714-2542-891B-313986464767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799" name="Rectangle 103">
            <a:extLst>
              <a:ext uri="{FF2B5EF4-FFF2-40B4-BE49-F238E27FC236}">
                <a16:creationId xmlns:a16="http://schemas.microsoft.com/office/drawing/2014/main" id="{BECBC5CB-2A5B-D746-AA95-4CCC0732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1200" b="1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13800" name="Rectangle 104">
            <a:extLst>
              <a:ext uri="{FF2B5EF4-FFF2-40B4-BE49-F238E27FC236}">
                <a16:creationId xmlns:a16="http://schemas.microsoft.com/office/drawing/2014/main" id="{755A6DE5-5449-8B45-A65B-F09E17F94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01" name="Rectangle 105">
            <a:extLst>
              <a:ext uri="{FF2B5EF4-FFF2-40B4-BE49-F238E27FC236}">
                <a16:creationId xmlns:a16="http://schemas.microsoft.com/office/drawing/2014/main" id="{E9AC6DED-573A-8241-B0DE-CBABF22DF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02" name="Rectangle 106">
            <a:extLst>
              <a:ext uri="{FF2B5EF4-FFF2-40B4-BE49-F238E27FC236}">
                <a16:creationId xmlns:a16="http://schemas.microsoft.com/office/drawing/2014/main" id="{F3359A9D-4514-C148-910B-3E499D21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03" name="Rectangle 107">
            <a:extLst>
              <a:ext uri="{FF2B5EF4-FFF2-40B4-BE49-F238E27FC236}">
                <a16:creationId xmlns:a16="http://schemas.microsoft.com/office/drawing/2014/main" id="{AA590EDC-2C38-1F49-AD03-438C55D05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04" name="Rectangle 108">
            <a:extLst>
              <a:ext uri="{FF2B5EF4-FFF2-40B4-BE49-F238E27FC236}">
                <a16:creationId xmlns:a16="http://schemas.microsoft.com/office/drawing/2014/main" id="{20046A3D-79A8-0B4B-A353-BFE6E7E11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05" name="Rectangle 109">
            <a:extLst>
              <a:ext uri="{FF2B5EF4-FFF2-40B4-BE49-F238E27FC236}">
                <a16:creationId xmlns:a16="http://schemas.microsoft.com/office/drawing/2014/main" id="{54F44514-C96A-AD4F-B379-5A532D708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 b="1">
                <a:solidFill>
                  <a:srgbClr val="000000"/>
                </a:solidFill>
                <a:latin typeface="Times" charset="0"/>
                <a:ea typeface="굴림" charset="0"/>
                <a:cs typeface="굴림" charset="0"/>
              </a:rPr>
              <a:t>S</a:t>
            </a:r>
          </a:p>
        </p:txBody>
      </p:sp>
      <p:sp>
        <p:nvSpPr>
          <p:cNvPr id="413806" name="Rectangle 110">
            <a:extLst>
              <a:ext uri="{FF2B5EF4-FFF2-40B4-BE49-F238E27FC236}">
                <a16:creationId xmlns:a16="http://schemas.microsoft.com/office/drawing/2014/main" id="{482319CB-D6E7-3A41-876C-2F629932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8318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주전 </a:t>
            </a: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2000)</a:t>
            </a:r>
          </a:p>
        </p:txBody>
      </p:sp>
      <p:sp>
        <p:nvSpPr>
          <p:cNvPr id="413807" name="Rectangle 111">
            <a:extLst>
              <a:ext uri="{FF2B5EF4-FFF2-40B4-BE49-F238E27FC236}">
                <a16:creationId xmlns:a16="http://schemas.microsoft.com/office/drawing/2014/main" id="{96B463E0-1CFE-894F-A830-3A7D02CF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8" y="2355850"/>
            <a:ext cx="28543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4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창 </a:t>
            </a:r>
            <a:r>
              <a:rPr lang="en-US" altLang="ko-KR" sz="54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7 </a:t>
            </a:r>
            <a:r>
              <a:rPr lang="ko-KR" altLang="en-US" sz="4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중 예</a:t>
            </a:r>
            <a:r>
              <a:rPr lang="ko-KR" altLang="en-US" sz="54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</a:p>
        </p:txBody>
      </p:sp>
      <p:sp>
        <p:nvSpPr>
          <p:cNvPr id="413808" name="Rectangle 112">
            <a:extLst>
              <a:ext uri="{FF2B5EF4-FFF2-40B4-BE49-F238E27FC236}">
                <a16:creationId xmlns:a16="http://schemas.microsoft.com/office/drawing/2014/main" id="{148F6B78-3288-444B-88AB-3961F2643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413809" name="Rectangle 113">
            <a:extLst>
              <a:ext uri="{FF2B5EF4-FFF2-40B4-BE49-F238E27FC236}">
                <a16:creationId xmlns:a16="http://schemas.microsoft.com/office/drawing/2014/main" id="{426FB6F6-E138-704E-AFA5-CD83CC65F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5400">
                <a:solidFill>
                  <a:srgbClr val="00FF00"/>
                </a:solidFill>
                <a:latin typeface="Times" charset="0"/>
                <a:ea typeface="굴림" charset="0"/>
                <a:cs typeface="굴림" charset="0"/>
              </a:rPr>
              <a:t>7 = 4 + 3 </a:t>
            </a:r>
          </a:p>
        </p:txBody>
      </p:sp>
      <p:sp>
        <p:nvSpPr>
          <p:cNvPr id="413810" name="Line 114">
            <a:extLst>
              <a:ext uri="{FF2B5EF4-FFF2-40B4-BE49-F238E27FC236}">
                <a16:creationId xmlns:a16="http://schemas.microsoft.com/office/drawing/2014/main" id="{E703F51C-D8DF-1D4B-A6A2-70614125F0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11" name="Rectangle 115">
            <a:extLst>
              <a:ext uri="{FF2B5EF4-FFF2-40B4-BE49-F238E27FC236}">
                <a16:creationId xmlns:a16="http://schemas.microsoft.com/office/drawing/2014/main" id="{630FCA0B-DF0F-1646-9078-6A0B819FF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12" name="Line 116">
            <a:extLst>
              <a:ext uri="{FF2B5EF4-FFF2-40B4-BE49-F238E27FC236}">
                <a16:creationId xmlns:a16="http://schemas.microsoft.com/office/drawing/2014/main" id="{6751A934-53A1-CE49-8081-7D6F26741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13" name="Rectangle 117">
            <a:extLst>
              <a:ext uri="{FF2B5EF4-FFF2-40B4-BE49-F238E27FC236}">
                <a16:creationId xmlns:a16="http://schemas.microsoft.com/office/drawing/2014/main" id="{729F5E38-AE05-2647-99AD-0C7BB1694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600075"/>
            <a:ext cx="511175" cy="3698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14" name="Text Box 118">
            <a:extLst>
              <a:ext uri="{FF2B5EF4-FFF2-40B4-BE49-F238E27FC236}">
                <a16:creationId xmlns:a16="http://schemas.microsoft.com/office/drawing/2014/main" id="{FA754ED5-680D-4E41-8E9B-5315FF9DE56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b="1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3 </a:t>
            </a:r>
            <a:r>
              <a:rPr lang="ko-KR" altLang="en-US" b="1" dirty="0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시대</a:t>
            </a:r>
          </a:p>
        </p:txBody>
      </p:sp>
      <p:sp>
        <p:nvSpPr>
          <p:cNvPr id="413815" name="Rectangle 119">
            <a:extLst>
              <a:ext uri="{FF2B5EF4-FFF2-40B4-BE49-F238E27FC236}">
                <a16:creationId xmlns:a16="http://schemas.microsoft.com/office/drawing/2014/main" id="{0EF511BE-95F0-BD4A-8D04-D79670E9347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 b="1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413816" name="Rectangle 120">
            <a:extLst>
              <a:ext uri="{FF2B5EF4-FFF2-40B4-BE49-F238E27FC236}">
                <a16:creationId xmlns:a16="http://schemas.microsoft.com/office/drawing/2014/main" id="{311ED0E2-1B63-6445-A1B3-55C5216FEF30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413819" name="Rectangle 123">
            <a:extLst>
              <a:ext uri="{FF2B5EF4-FFF2-40B4-BE49-F238E27FC236}">
                <a16:creationId xmlns:a16="http://schemas.microsoft.com/office/drawing/2014/main" id="{65B28DF4-A669-C441-9D7B-D4D549240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20" name="Text Box 124">
            <a:extLst>
              <a:ext uri="{FF2B5EF4-FFF2-40B4-BE49-F238E27FC236}">
                <a16:creationId xmlns:a16="http://schemas.microsoft.com/office/drawing/2014/main" id="{D91C6CBF-4B32-344D-81C0-2DF18FF1DE4F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16226" y="3871912"/>
            <a:ext cx="1966912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b="1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4 </a:t>
            </a:r>
            <a:r>
              <a:rPr lang="ko-KR" altLang="en-US" b="1">
                <a:solidFill>
                  <a:srgbClr val="EEFF4B"/>
                </a:solidFill>
                <a:latin typeface="Times" charset="0"/>
                <a:ea typeface="굴림" charset="0"/>
                <a:cs typeface="굴림" charset="0"/>
              </a:rPr>
              <a:t>사람</a:t>
            </a:r>
          </a:p>
        </p:txBody>
      </p:sp>
      <p:sp>
        <p:nvSpPr>
          <p:cNvPr id="413821" name="Rectangle 125">
            <a:extLst>
              <a:ext uri="{FF2B5EF4-FFF2-40B4-BE49-F238E27FC236}">
                <a16:creationId xmlns:a16="http://schemas.microsoft.com/office/drawing/2014/main" id="{3513D62A-AA8B-EE41-8065-2255D6A99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22" name="Rectangle 126">
            <a:extLst>
              <a:ext uri="{FF2B5EF4-FFF2-40B4-BE49-F238E27FC236}">
                <a16:creationId xmlns:a16="http://schemas.microsoft.com/office/drawing/2014/main" id="{380E0D60-DE20-9549-A0AB-18CB108C6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23" name="Rectangle 127">
            <a:extLst>
              <a:ext uri="{FF2B5EF4-FFF2-40B4-BE49-F238E27FC236}">
                <a16:creationId xmlns:a16="http://schemas.microsoft.com/office/drawing/2014/main" id="{E88AB37D-B3C3-864C-9A8A-2F135B76B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24" name="Rectangle 128">
            <a:extLst>
              <a:ext uri="{FF2B5EF4-FFF2-40B4-BE49-F238E27FC236}">
                <a16:creationId xmlns:a16="http://schemas.microsoft.com/office/drawing/2014/main" id="{0E2A913A-3E4E-0342-AE41-85B95E47AF8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>
              <a:defRPr/>
            </a:pPr>
            <a:r>
              <a:rPr lang="ko-KR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413826" name="Freeform 130">
            <a:extLst>
              <a:ext uri="{FF2B5EF4-FFF2-40B4-BE49-F238E27FC236}">
                <a16:creationId xmlns:a16="http://schemas.microsoft.com/office/drawing/2014/main" id="{E83F5249-D263-C443-A76B-F2968E9DBF58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27" name="Freeform 131">
            <a:extLst>
              <a:ext uri="{FF2B5EF4-FFF2-40B4-BE49-F238E27FC236}">
                <a16:creationId xmlns:a16="http://schemas.microsoft.com/office/drawing/2014/main" id="{9AC82076-5A8F-804B-B046-F64F06B39560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29" name="AutoShape 133">
            <a:extLst>
              <a:ext uri="{FF2B5EF4-FFF2-40B4-BE49-F238E27FC236}">
                <a16:creationId xmlns:a16="http://schemas.microsoft.com/office/drawing/2014/main" id="{E0935559-73D4-8046-B91E-6BB497432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30" name="Freeform 134">
            <a:extLst>
              <a:ext uri="{FF2B5EF4-FFF2-40B4-BE49-F238E27FC236}">
                <a16:creationId xmlns:a16="http://schemas.microsoft.com/office/drawing/2014/main" id="{02385972-99DC-D746-8FCA-66A4467D0344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31" name="Rectangle 135">
            <a:extLst>
              <a:ext uri="{FF2B5EF4-FFF2-40B4-BE49-F238E27FC236}">
                <a16:creationId xmlns:a16="http://schemas.microsoft.com/office/drawing/2014/main" id="{FA0DD1DC-031E-0948-88C8-346248AAF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32" name="Freeform 136">
            <a:extLst>
              <a:ext uri="{FF2B5EF4-FFF2-40B4-BE49-F238E27FC236}">
                <a16:creationId xmlns:a16="http://schemas.microsoft.com/office/drawing/2014/main" id="{B3769D2C-5747-7F44-A68F-FC278966E70B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33" name="AutoShape 137">
            <a:extLst>
              <a:ext uri="{FF2B5EF4-FFF2-40B4-BE49-F238E27FC236}">
                <a16:creationId xmlns:a16="http://schemas.microsoft.com/office/drawing/2014/main" id="{70975353-3E07-6848-8637-090557908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34" name="Rectangle 138">
            <a:extLst>
              <a:ext uri="{FF2B5EF4-FFF2-40B4-BE49-F238E27FC236}">
                <a16:creationId xmlns:a16="http://schemas.microsoft.com/office/drawing/2014/main" id="{6F33BEC1-B389-084D-98AB-8C1C4E48B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39" name="AutoShape 143">
            <a:extLst>
              <a:ext uri="{FF2B5EF4-FFF2-40B4-BE49-F238E27FC236}">
                <a16:creationId xmlns:a16="http://schemas.microsoft.com/office/drawing/2014/main" id="{2CDCAC89-0B2E-FD40-AAAC-FC4031FD8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40" name="AutoShape 144">
            <a:extLst>
              <a:ext uri="{FF2B5EF4-FFF2-40B4-BE49-F238E27FC236}">
                <a16:creationId xmlns:a16="http://schemas.microsoft.com/office/drawing/2014/main" id="{C65CDC6C-2DDE-8445-BC8C-010571C41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41" name="AutoShape 145">
            <a:extLst>
              <a:ext uri="{FF2B5EF4-FFF2-40B4-BE49-F238E27FC236}">
                <a16:creationId xmlns:a16="http://schemas.microsoft.com/office/drawing/2014/main" id="{A0EF9995-0AB8-2A4D-955D-FF6C4EE87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42" name="Rectangle 146">
            <a:extLst>
              <a:ext uri="{FF2B5EF4-FFF2-40B4-BE49-F238E27FC236}">
                <a16:creationId xmlns:a16="http://schemas.microsoft.com/office/drawing/2014/main" id="{7DCB549A-3BCA-F447-9E78-79C11C831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43" name="AutoShape 147">
            <a:extLst>
              <a:ext uri="{FF2B5EF4-FFF2-40B4-BE49-F238E27FC236}">
                <a16:creationId xmlns:a16="http://schemas.microsoft.com/office/drawing/2014/main" id="{B04B608B-6420-5247-9286-426734463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44" name="Rectangle 148">
            <a:extLst>
              <a:ext uri="{FF2B5EF4-FFF2-40B4-BE49-F238E27FC236}">
                <a16:creationId xmlns:a16="http://schemas.microsoft.com/office/drawing/2014/main" id="{D2D9CCF5-D222-8543-90F8-355D94071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45" name="AutoShape 149">
            <a:extLst>
              <a:ext uri="{FF2B5EF4-FFF2-40B4-BE49-F238E27FC236}">
                <a16:creationId xmlns:a16="http://schemas.microsoft.com/office/drawing/2014/main" id="{884D26A9-8A17-514E-A9BB-A12D6791D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35978" name="Group 150">
            <a:extLst>
              <a:ext uri="{FF2B5EF4-FFF2-40B4-BE49-F238E27FC236}">
                <a16:creationId xmlns:a16="http://schemas.microsoft.com/office/drawing/2014/main" id="{E077A0B1-2D58-7A40-AE1E-F7F1B2888B19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13847" name="AutoShape 151">
              <a:extLst>
                <a:ext uri="{FF2B5EF4-FFF2-40B4-BE49-F238E27FC236}">
                  <a16:creationId xmlns:a16="http://schemas.microsoft.com/office/drawing/2014/main" id="{2457444E-6A14-0D4F-8F34-DA25794E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13848" name="Rectangle 152">
              <a:extLst>
                <a:ext uri="{FF2B5EF4-FFF2-40B4-BE49-F238E27FC236}">
                  <a16:creationId xmlns:a16="http://schemas.microsoft.com/office/drawing/2014/main" id="{3FB8DBD7-3A5C-9846-BE1C-EC47E6F37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13849" name="AutoShape 153">
              <a:extLst>
                <a:ext uri="{FF2B5EF4-FFF2-40B4-BE49-F238E27FC236}">
                  <a16:creationId xmlns:a16="http://schemas.microsoft.com/office/drawing/2014/main" id="{E60B6765-2D85-BC4E-AC3B-3D2746F1F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13850" name="Freeform 154">
            <a:extLst>
              <a:ext uri="{FF2B5EF4-FFF2-40B4-BE49-F238E27FC236}">
                <a16:creationId xmlns:a16="http://schemas.microsoft.com/office/drawing/2014/main" id="{85D01A2B-BACD-F44A-90E5-7AC0975FDF1A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51" name="AutoShape 155">
            <a:extLst>
              <a:ext uri="{FF2B5EF4-FFF2-40B4-BE49-F238E27FC236}">
                <a16:creationId xmlns:a16="http://schemas.microsoft.com/office/drawing/2014/main" id="{4EF71235-7D88-F54B-93F4-8C1EBF116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52" name="Rectangle 156">
            <a:extLst>
              <a:ext uri="{FF2B5EF4-FFF2-40B4-BE49-F238E27FC236}">
                <a16:creationId xmlns:a16="http://schemas.microsoft.com/office/drawing/2014/main" id="{40C55057-DE2C-DF4E-AF34-A205541C1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8318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주전 </a:t>
            </a: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1500)</a:t>
            </a:r>
          </a:p>
        </p:txBody>
      </p:sp>
      <p:sp>
        <p:nvSpPr>
          <p:cNvPr id="413853" name="Rectangle 157">
            <a:extLst>
              <a:ext uri="{FF2B5EF4-FFF2-40B4-BE49-F238E27FC236}">
                <a16:creationId xmlns:a16="http://schemas.microsoft.com/office/drawing/2014/main" id="{D1142FC1-18D2-6A4D-ADA7-A2F5B9998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76200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주전 </a:t>
            </a: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500)</a:t>
            </a:r>
          </a:p>
        </p:txBody>
      </p:sp>
      <p:sp>
        <p:nvSpPr>
          <p:cNvPr id="413854" name="Rectangle 158">
            <a:extLst>
              <a:ext uri="{FF2B5EF4-FFF2-40B4-BE49-F238E27FC236}">
                <a16:creationId xmlns:a16="http://schemas.microsoft.com/office/drawing/2014/main" id="{D1E59F3E-10B2-E346-9DCF-74951D8C5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8318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(</a:t>
            </a:r>
            <a:r>
              <a:rPr lang="ko-KR" altLang="en-US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주전 </a:t>
            </a:r>
            <a:r>
              <a:rPr lang="en-US" altLang="ko-KR" sz="1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1000)</a:t>
            </a:r>
          </a:p>
        </p:txBody>
      </p:sp>
      <p:sp>
        <p:nvSpPr>
          <p:cNvPr id="413862" name="Rectangle 166">
            <a:extLst>
              <a:ext uri="{FF2B5EF4-FFF2-40B4-BE49-F238E27FC236}">
                <a16:creationId xmlns:a16="http://schemas.microsoft.com/office/drawing/2014/main" id="{0E4350C2-A226-744A-9289-8814DF78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20605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아브라함</a:t>
            </a:r>
          </a:p>
        </p:txBody>
      </p:sp>
      <p:sp>
        <p:nvSpPr>
          <p:cNvPr id="413863" name="Freeform 167">
            <a:extLst>
              <a:ext uri="{FF2B5EF4-FFF2-40B4-BE49-F238E27FC236}">
                <a16:creationId xmlns:a16="http://schemas.microsoft.com/office/drawing/2014/main" id="{897E0412-1BE8-A541-9803-6B49F81F96A8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64" name="Rectangle 168">
            <a:extLst>
              <a:ext uri="{FF2B5EF4-FFF2-40B4-BE49-F238E27FC236}">
                <a16:creationId xmlns:a16="http://schemas.microsoft.com/office/drawing/2014/main" id="{C280E8AF-B261-7340-9ED1-79E3E2129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65" name="Freeform 169">
            <a:extLst>
              <a:ext uri="{FF2B5EF4-FFF2-40B4-BE49-F238E27FC236}">
                <a16:creationId xmlns:a16="http://schemas.microsoft.com/office/drawing/2014/main" id="{59240649-3BCE-C94A-88A3-C6887A922E0E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3866" name="AutoShape 170">
            <a:extLst>
              <a:ext uri="{FF2B5EF4-FFF2-40B4-BE49-F238E27FC236}">
                <a16:creationId xmlns:a16="http://schemas.microsoft.com/office/drawing/2014/main" id="{2504EEBF-281A-7144-A243-146868FA4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67" name="Rectangle 171">
            <a:extLst>
              <a:ext uri="{FF2B5EF4-FFF2-40B4-BE49-F238E27FC236}">
                <a16:creationId xmlns:a16="http://schemas.microsoft.com/office/drawing/2014/main" id="{400AC693-5054-0A40-853B-F121DDCA7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68" name="Rectangle 172">
            <a:extLst>
              <a:ext uri="{FF2B5EF4-FFF2-40B4-BE49-F238E27FC236}">
                <a16:creationId xmlns:a16="http://schemas.microsoft.com/office/drawing/2014/main" id="{27E8F638-0E0D-C243-86E2-E1C081582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69" name="AutoShape 173">
            <a:extLst>
              <a:ext uri="{FF2B5EF4-FFF2-40B4-BE49-F238E27FC236}">
                <a16:creationId xmlns:a16="http://schemas.microsoft.com/office/drawing/2014/main" id="{F2D20F99-9422-1F49-A881-1B36FD10E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3475038"/>
            <a:ext cx="692150" cy="2905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0" name="Rectangle 174">
            <a:extLst>
              <a:ext uri="{FF2B5EF4-FFF2-40B4-BE49-F238E27FC236}">
                <a16:creationId xmlns:a16="http://schemas.microsoft.com/office/drawing/2014/main" id="{47079D4B-B19F-E941-A8A1-0B971D827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요셉</a:t>
            </a:r>
          </a:p>
        </p:txBody>
      </p:sp>
      <p:sp>
        <p:nvSpPr>
          <p:cNvPr id="413872" name="Line 176">
            <a:extLst>
              <a:ext uri="{FF2B5EF4-FFF2-40B4-BE49-F238E27FC236}">
                <a16:creationId xmlns:a16="http://schemas.microsoft.com/office/drawing/2014/main" id="{CCDAD51B-177B-4145-B279-83E28C19B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3" name="Line 177">
            <a:extLst>
              <a:ext uri="{FF2B5EF4-FFF2-40B4-BE49-F238E27FC236}">
                <a16:creationId xmlns:a16="http://schemas.microsoft.com/office/drawing/2014/main" id="{9BDCFC85-94B4-C34A-BA0D-413ED854E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4" name="Line 178">
            <a:extLst>
              <a:ext uri="{FF2B5EF4-FFF2-40B4-BE49-F238E27FC236}">
                <a16:creationId xmlns:a16="http://schemas.microsoft.com/office/drawing/2014/main" id="{2A4BB84D-1686-994E-AC7C-7617B47667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5" name="Line 179">
            <a:extLst>
              <a:ext uri="{FF2B5EF4-FFF2-40B4-BE49-F238E27FC236}">
                <a16:creationId xmlns:a16="http://schemas.microsoft.com/office/drawing/2014/main" id="{0E6AC3F5-6F1E-A742-B9AC-6C7747A34D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6" name="Line 180">
            <a:extLst>
              <a:ext uri="{FF2B5EF4-FFF2-40B4-BE49-F238E27FC236}">
                <a16:creationId xmlns:a16="http://schemas.microsoft.com/office/drawing/2014/main" id="{8F333590-F7D1-F247-9E16-BE88B07A7E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7" name="Line 181">
            <a:extLst>
              <a:ext uri="{FF2B5EF4-FFF2-40B4-BE49-F238E27FC236}">
                <a16:creationId xmlns:a16="http://schemas.microsoft.com/office/drawing/2014/main" id="{FAD6AB7B-129E-E447-B55C-FF31975C9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8" name="Line 182">
            <a:extLst>
              <a:ext uri="{FF2B5EF4-FFF2-40B4-BE49-F238E27FC236}">
                <a16:creationId xmlns:a16="http://schemas.microsoft.com/office/drawing/2014/main" id="{B70AD526-DE62-9141-8BCA-8D9A2F2BE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79" name="Line 183">
            <a:extLst>
              <a:ext uri="{FF2B5EF4-FFF2-40B4-BE49-F238E27FC236}">
                <a16:creationId xmlns:a16="http://schemas.microsoft.com/office/drawing/2014/main" id="{ECB1AFD4-2B2F-3542-9C4D-73B9D42207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80" name="Line 184">
            <a:extLst>
              <a:ext uri="{FF2B5EF4-FFF2-40B4-BE49-F238E27FC236}">
                <a16:creationId xmlns:a16="http://schemas.microsoft.com/office/drawing/2014/main" id="{A8804284-1060-D743-99EB-C559A94AE7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81" name="Line 185">
            <a:extLst>
              <a:ext uri="{FF2B5EF4-FFF2-40B4-BE49-F238E27FC236}">
                <a16:creationId xmlns:a16="http://schemas.microsoft.com/office/drawing/2014/main" id="{BF538C97-FE67-4C4F-93C2-4E8F6CB5B0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83" name="Line 187">
            <a:extLst>
              <a:ext uri="{FF2B5EF4-FFF2-40B4-BE49-F238E27FC236}">
                <a16:creationId xmlns:a16="http://schemas.microsoft.com/office/drawing/2014/main" id="{2EED4B99-42AB-2844-A15A-635DC17E44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84" name="Rectangle 188">
            <a:extLst>
              <a:ext uri="{FF2B5EF4-FFF2-40B4-BE49-F238E27FC236}">
                <a16:creationId xmlns:a16="http://schemas.microsoft.com/office/drawing/2014/main" id="{AFB358DD-5BEA-914F-9AF7-51DA6FBA7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3213100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포로시대</a:t>
            </a:r>
          </a:p>
        </p:txBody>
      </p:sp>
      <p:sp>
        <p:nvSpPr>
          <p:cNvPr id="413888" name="Rectangle 192">
            <a:extLst>
              <a:ext uri="{FF2B5EF4-FFF2-40B4-BE49-F238E27FC236}">
                <a16:creationId xmlns:a16="http://schemas.microsoft.com/office/drawing/2014/main" id="{1738DC7B-E30B-5349-B3A5-FA45C7AF7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4394200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중간기</a:t>
            </a:r>
          </a:p>
        </p:txBody>
      </p:sp>
      <p:sp>
        <p:nvSpPr>
          <p:cNvPr id="413890" name="Line 194">
            <a:extLst>
              <a:ext uri="{FF2B5EF4-FFF2-40B4-BE49-F238E27FC236}">
                <a16:creationId xmlns:a16="http://schemas.microsoft.com/office/drawing/2014/main" id="{37D68489-63CB-794C-9A90-9E622AD35C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91" name="Line 195">
            <a:extLst>
              <a:ext uri="{FF2B5EF4-FFF2-40B4-BE49-F238E27FC236}">
                <a16:creationId xmlns:a16="http://schemas.microsoft.com/office/drawing/2014/main" id="{DC285FFB-5D21-2A4F-A00A-15B2209EA6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8475" y="38004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92" name="Line 196">
            <a:extLst>
              <a:ext uri="{FF2B5EF4-FFF2-40B4-BE49-F238E27FC236}">
                <a16:creationId xmlns:a16="http://schemas.microsoft.com/office/drawing/2014/main" id="{ACD8CF01-1ACF-334C-AC56-4E0C7DA2C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8950" y="4011613"/>
            <a:ext cx="838200" cy="4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93" name="Rectangle 197">
            <a:extLst>
              <a:ext uri="{FF2B5EF4-FFF2-40B4-BE49-F238E27FC236}">
                <a16:creationId xmlns:a16="http://schemas.microsoft.com/office/drawing/2014/main" id="{1FBE32CA-6209-5E49-B158-E5908C4F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94" name="AutoShape 198">
            <a:extLst>
              <a:ext uri="{FF2B5EF4-FFF2-40B4-BE49-F238E27FC236}">
                <a16:creationId xmlns:a16="http://schemas.microsoft.com/office/drawing/2014/main" id="{6FFCF702-28DE-7942-A52D-7ACCBD501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95" name="Rectangle 199">
            <a:extLst>
              <a:ext uri="{FF2B5EF4-FFF2-40B4-BE49-F238E27FC236}">
                <a16:creationId xmlns:a16="http://schemas.microsoft.com/office/drawing/2014/main" id="{EFD6BCBA-512C-E74C-9827-8431B82D1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66516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12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J(</a:t>
            </a:r>
            <a:r>
              <a:rPr lang="ko-KR" altLang="en-US" sz="12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예수</a:t>
            </a:r>
            <a:r>
              <a:rPr lang="en-US" altLang="ko-KR" sz="12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13896" name="Line 200">
            <a:extLst>
              <a:ext uri="{FF2B5EF4-FFF2-40B4-BE49-F238E27FC236}">
                <a16:creationId xmlns:a16="http://schemas.microsoft.com/office/drawing/2014/main" id="{B0DB363D-981F-6444-AAF0-B58AAA6D66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899" name="Line 203">
            <a:extLst>
              <a:ext uri="{FF2B5EF4-FFF2-40B4-BE49-F238E27FC236}">
                <a16:creationId xmlns:a16="http://schemas.microsoft.com/office/drawing/2014/main" id="{85484CD3-1E88-7B4B-B7BF-8616736289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0" name="Line 204">
            <a:extLst>
              <a:ext uri="{FF2B5EF4-FFF2-40B4-BE49-F238E27FC236}">
                <a16:creationId xmlns:a16="http://schemas.microsoft.com/office/drawing/2014/main" id="{61480571-B0C4-384B-B3E7-352AB77B9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1" name="Line 205">
            <a:extLst>
              <a:ext uri="{FF2B5EF4-FFF2-40B4-BE49-F238E27FC236}">
                <a16:creationId xmlns:a16="http://schemas.microsoft.com/office/drawing/2014/main" id="{FD5BD458-540A-3840-894B-DC2ED65C15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2" name="AutoShape 206">
            <a:extLst>
              <a:ext uri="{FF2B5EF4-FFF2-40B4-BE49-F238E27FC236}">
                <a16:creationId xmlns:a16="http://schemas.microsoft.com/office/drawing/2014/main" id="{F3574A8A-C5E7-A84E-998C-6B9E218DE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3" name="Rectangle 207">
            <a:extLst>
              <a:ext uri="{FF2B5EF4-FFF2-40B4-BE49-F238E27FC236}">
                <a16:creationId xmlns:a16="http://schemas.microsoft.com/office/drawing/2014/main" id="{70F4B74D-F2DB-B34D-B511-285DB5E3C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4" name="AutoShape 208">
            <a:extLst>
              <a:ext uri="{FF2B5EF4-FFF2-40B4-BE49-F238E27FC236}">
                <a16:creationId xmlns:a16="http://schemas.microsoft.com/office/drawing/2014/main" id="{6F524BA5-CA9E-7840-B686-3EFE76F53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5" name="Rectangle 209">
            <a:extLst>
              <a:ext uri="{FF2B5EF4-FFF2-40B4-BE49-F238E27FC236}">
                <a16:creationId xmlns:a16="http://schemas.microsoft.com/office/drawing/2014/main" id="{45E07B9B-D292-3443-9E23-8ABB4174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663" y="56197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사사시대</a:t>
            </a:r>
          </a:p>
        </p:txBody>
      </p:sp>
      <p:sp>
        <p:nvSpPr>
          <p:cNvPr id="413906" name="Line 210">
            <a:extLst>
              <a:ext uri="{FF2B5EF4-FFF2-40B4-BE49-F238E27FC236}">
                <a16:creationId xmlns:a16="http://schemas.microsoft.com/office/drawing/2014/main" id="{B2D38F74-0CC2-4045-80F4-1E787F2D8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7" name="Line 211">
            <a:extLst>
              <a:ext uri="{FF2B5EF4-FFF2-40B4-BE49-F238E27FC236}">
                <a16:creationId xmlns:a16="http://schemas.microsoft.com/office/drawing/2014/main" id="{0AD14D05-6EA9-354D-A3FC-B5B0A11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08" name="Rectangle 212">
            <a:extLst>
              <a:ext uri="{FF2B5EF4-FFF2-40B4-BE49-F238E27FC236}">
                <a16:creationId xmlns:a16="http://schemas.microsoft.com/office/drawing/2014/main" id="{0FF4EACE-AD12-7D49-82F2-F735752C6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6318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왕정시대</a:t>
            </a:r>
          </a:p>
        </p:txBody>
      </p:sp>
      <p:sp>
        <p:nvSpPr>
          <p:cNvPr id="413909" name="Rectangle 213">
            <a:extLst>
              <a:ext uri="{FF2B5EF4-FFF2-40B4-BE49-F238E27FC236}">
                <a16:creationId xmlns:a16="http://schemas.microsoft.com/office/drawing/2014/main" id="{EA9DBF8C-3126-D04D-8621-D6A87C396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0" name="AutoShape 214">
            <a:extLst>
              <a:ext uri="{FF2B5EF4-FFF2-40B4-BE49-F238E27FC236}">
                <a16:creationId xmlns:a16="http://schemas.microsoft.com/office/drawing/2014/main" id="{B3A9EDE8-11FD-1441-BE3B-09A44E7C5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613" y="5700713"/>
            <a:ext cx="701675" cy="3333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1" name="Rectangle 215">
            <a:extLst>
              <a:ext uri="{FF2B5EF4-FFF2-40B4-BE49-F238E27FC236}">
                <a16:creationId xmlns:a16="http://schemas.microsoft.com/office/drawing/2014/main" id="{B1CEF859-1478-EB4E-ACC4-46E7ED9EB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여호수아</a:t>
            </a:r>
          </a:p>
        </p:txBody>
      </p:sp>
      <p:sp>
        <p:nvSpPr>
          <p:cNvPr id="413912" name="Line 216">
            <a:extLst>
              <a:ext uri="{FF2B5EF4-FFF2-40B4-BE49-F238E27FC236}">
                <a16:creationId xmlns:a16="http://schemas.microsoft.com/office/drawing/2014/main" id="{F8AF0971-8D53-B34C-880E-6B5070F80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125" y="604520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3" name="Line 217">
            <a:extLst>
              <a:ext uri="{FF2B5EF4-FFF2-40B4-BE49-F238E27FC236}">
                <a16:creationId xmlns:a16="http://schemas.microsoft.com/office/drawing/2014/main" id="{BCB1E50D-D927-E843-8197-D0BC864F5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6230938"/>
            <a:ext cx="838200" cy="11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4" name="Rectangle 218">
            <a:extLst>
              <a:ext uri="{FF2B5EF4-FFF2-40B4-BE49-F238E27FC236}">
                <a16:creationId xmlns:a16="http://schemas.microsoft.com/office/drawing/2014/main" id="{95BC8073-C65E-404A-8035-3E7CC5391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513" y="4421188"/>
            <a:ext cx="952500" cy="1143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5" name="AutoShape 219">
            <a:extLst>
              <a:ext uri="{FF2B5EF4-FFF2-40B4-BE49-F238E27FC236}">
                <a16:creationId xmlns:a16="http://schemas.microsoft.com/office/drawing/2014/main" id="{7F281AAE-870A-8645-97FF-E4AB76F8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150" y="4295775"/>
            <a:ext cx="704850" cy="33655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6" name="Rectangle 220">
            <a:extLst>
              <a:ext uri="{FF2B5EF4-FFF2-40B4-BE49-F238E27FC236}">
                <a16:creationId xmlns:a16="http://schemas.microsoft.com/office/drawing/2014/main" id="{E08B77B6-F501-594C-8CD2-DED9B52DE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42576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모세</a:t>
            </a:r>
          </a:p>
        </p:txBody>
      </p:sp>
      <p:sp>
        <p:nvSpPr>
          <p:cNvPr id="413917" name="Line 221">
            <a:extLst>
              <a:ext uri="{FF2B5EF4-FFF2-40B4-BE49-F238E27FC236}">
                <a16:creationId xmlns:a16="http://schemas.microsoft.com/office/drawing/2014/main" id="{85D39AB3-8D06-D54A-9DB9-7B9EC90C61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45799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8" name="Line 222">
            <a:extLst>
              <a:ext uri="{FF2B5EF4-FFF2-40B4-BE49-F238E27FC236}">
                <a16:creationId xmlns:a16="http://schemas.microsoft.com/office/drawing/2014/main" id="{C037BA99-B9B8-E641-9C01-FC2716432C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47688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19" name="Line 223">
            <a:extLst>
              <a:ext uri="{FF2B5EF4-FFF2-40B4-BE49-F238E27FC236}">
                <a16:creationId xmlns:a16="http://schemas.microsoft.com/office/drawing/2014/main" id="{6DDA5CC0-690F-1145-AA61-A5F291442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1488" y="4946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0" name="Line 224">
            <a:extLst>
              <a:ext uri="{FF2B5EF4-FFF2-40B4-BE49-F238E27FC236}">
                <a16:creationId xmlns:a16="http://schemas.microsoft.com/office/drawing/2014/main" id="{AADBA28E-F210-F948-8C84-A7D0BFC506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1244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1" name="Line 225">
            <a:extLst>
              <a:ext uri="{FF2B5EF4-FFF2-40B4-BE49-F238E27FC236}">
                <a16:creationId xmlns:a16="http://schemas.microsoft.com/office/drawing/2014/main" id="{8EF2A110-BE9F-E942-92AD-5DC43A2C5C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0375" y="5291138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2" name="Line 226">
            <a:extLst>
              <a:ext uri="{FF2B5EF4-FFF2-40B4-BE49-F238E27FC236}">
                <a16:creationId xmlns:a16="http://schemas.microsoft.com/office/drawing/2014/main" id="{2525AF1C-3F27-9C4F-8A2F-62B6C9FBBB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1963" y="5454650"/>
            <a:ext cx="8350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3" name="Line 227">
            <a:extLst>
              <a:ext uri="{FF2B5EF4-FFF2-40B4-BE49-F238E27FC236}">
                <a16:creationId xmlns:a16="http://schemas.microsoft.com/office/drawing/2014/main" id="{73B47B4C-4A26-4C49-A540-E8544E8CD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4" name="Line 228">
            <a:extLst>
              <a:ext uri="{FF2B5EF4-FFF2-40B4-BE49-F238E27FC236}">
                <a16:creationId xmlns:a16="http://schemas.microsoft.com/office/drawing/2014/main" id="{11091925-0A53-C14D-86E0-545E082330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5" name="Line 229">
            <a:extLst>
              <a:ext uri="{FF2B5EF4-FFF2-40B4-BE49-F238E27FC236}">
                <a16:creationId xmlns:a16="http://schemas.microsoft.com/office/drawing/2014/main" id="{4C4224B6-6A85-CE47-8AD4-38784DF963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6" name="Line 230">
            <a:extLst>
              <a:ext uri="{FF2B5EF4-FFF2-40B4-BE49-F238E27FC236}">
                <a16:creationId xmlns:a16="http://schemas.microsoft.com/office/drawing/2014/main" id="{203E5A7E-45C0-6E43-B5C1-56DE80599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7" name="Line 231">
            <a:extLst>
              <a:ext uri="{FF2B5EF4-FFF2-40B4-BE49-F238E27FC236}">
                <a16:creationId xmlns:a16="http://schemas.microsoft.com/office/drawing/2014/main" id="{D67626B7-459A-7741-9294-E3CA46B3D0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8" name="Line 232">
            <a:extLst>
              <a:ext uri="{FF2B5EF4-FFF2-40B4-BE49-F238E27FC236}">
                <a16:creationId xmlns:a16="http://schemas.microsoft.com/office/drawing/2014/main" id="{33B83F63-B99D-1743-A3A7-CDF90E3D98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29" name="Rectangle 233">
            <a:extLst>
              <a:ext uri="{FF2B5EF4-FFF2-40B4-BE49-F238E27FC236}">
                <a16:creationId xmlns:a16="http://schemas.microsoft.com/office/drawing/2014/main" id="{B2DFAC2F-6D3C-3F46-AD48-A27E5696A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9066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36044" name="Group 234">
            <a:extLst>
              <a:ext uri="{FF2B5EF4-FFF2-40B4-BE49-F238E27FC236}">
                <a16:creationId xmlns:a16="http://schemas.microsoft.com/office/drawing/2014/main" id="{A4E283F0-15E7-384B-A1D0-DE933CE0A414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413931" name="AutoShape 235">
              <a:extLst>
                <a:ext uri="{FF2B5EF4-FFF2-40B4-BE49-F238E27FC236}">
                  <a16:creationId xmlns:a16="http://schemas.microsoft.com/office/drawing/2014/main" id="{24D8C185-87AA-6647-95A4-2A81866B5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13932" name="Rectangle 236">
              <a:extLst>
                <a:ext uri="{FF2B5EF4-FFF2-40B4-BE49-F238E27FC236}">
                  <a16:creationId xmlns:a16="http://schemas.microsoft.com/office/drawing/2014/main" id="{703DB60C-A5D2-844A-AE8E-0385E1682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413933" name="AutoShape 237">
              <a:extLst>
                <a:ext uri="{FF2B5EF4-FFF2-40B4-BE49-F238E27FC236}">
                  <a16:creationId xmlns:a16="http://schemas.microsoft.com/office/drawing/2014/main" id="{F9B92253-E994-7846-A997-49799B017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420"/>
              <a:ext cx="436" cy="59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13934" name="Line 238">
            <a:extLst>
              <a:ext uri="{FF2B5EF4-FFF2-40B4-BE49-F238E27FC236}">
                <a16:creationId xmlns:a16="http://schemas.microsoft.com/office/drawing/2014/main" id="{96945646-F404-8D45-82C1-58B9F29B5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35" name="Line 239">
            <a:extLst>
              <a:ext uri="{FF2B5EF4-FFF2-40B4-BE49-F238E27FC236}">
                <a16:creationId xmlns:a16="http://schemas.microsoft.com/office/drawing/2014/main" id="{6FD4402F-4130-2E43-B47B-B896A7EAAF8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36" name="Line 240">
            <a:extLst>
              <a:ext uri="{FF2B5EF4-FFF2-40B4-BE49-F238E27FC236}">
                <a16:creationId xmlns:a16="http://schemas.microsoft.com/office/drawing/2014/main" id="{25978A2F-A9FE-D34F-8BC5-014F61F4E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37" name="Line 241">
            <a:extLst>
              <a:ext uri="{FF2B5EF4-FFF2-40B4-BE49-F238E27FC236}">
                <a16:creationId xmlns:a16="http://schemas.microsoft.com/office/drawing/2014/main" id="{D97CC344-0EE3-F849-A85A-A6A742814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38" name="Line 242">
            <a:extLst>
              <a:ext uri="{FF2B5EF4-FFF2-40B4-BE49-F238E27FC236}">
                <a16:creationId xmlns:a16="http://schemas.microsoft.com/office/drawing/2014/main" id="{D7EF06B2-678A-7D4C-845F-97BB6DE112C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39" name="Line 243">
            <a:extLst>
              <a:ext uri="{FF2B5EF4-FFF2-40B4-BE49-F238E27FC236}">
                <a16:creationId xmlns:a16="http://schemas.microsoft.com/office/drawing/2014/main" id="{557E19D3-D8A6-374D-BF13-7F4FD6C90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40" name="Rectangle 244">
            <a:extLst>
              <a:ext uri="{FF2B5EF4-FFF2-40B4-BE49-F238E27FC236}">
                <a16:creationId xmlns:a16="http://schemas.microsoft.com/office/drawing/2014/main" id="{27AB75CF-3FF9-A14D-B83B-FAF4B82AE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988" y="847725"/>
            <a:ext cx="2936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죄</a:t>
            </a:r>
          </a:p>
        </p:txBody>
      </p:sp>
      <p:sp>
        <p:nvSpPr>
          <p:cNvPr id="413941" name="Rectangle 245">
            <a:extLst>
              <a:ext uri="{FF2B5EF4-FFF2-40B4-BE49-F238E27FC236}">
                <a16:creationId xmlns:a16="http://schemas.microsoft.com/office/drawing/2014/main" id="{836A63AA-867D-7148-89A5-73A929779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6425" y="98742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복음</a:t>
            </a:r>
          </a:p>
        </p:txBody>
      </p:sp>
      <p:sp>
        <p:nvSpPr>
          <p:cNvPr id="413942" name="Rectangle 246">
            <a:extLst>
              <a:ext uri="{FF2B5EF4-FFF2-40B4-BE49-F238E27FC236}">
                <a16:creationId xmlns:a16="http://schemas.microsoft.com/office/drawing/2014/main" id="{E94BFA24-4A4C-8A43-B5CE-03DC4250C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713" y="1146175"/>
            <a:ext cx="406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가족</a:t>
            </a:r>
          </a:p>
        </p:txBody>
      </p:sp>
      <p:sp>
        <p:nvSpPr>
          <p:cNvPr id="413943" name="Rectangle 247">
            <a:extLst>
              <a:ext uri="{FF2B5EF4-FFF2-40B4-BE49-F238E27FC236}">
                <a16:creationId xmlns:a16="http://schemas.microsoft.com/office/drawing/2014/main" id="{4D37BEB7-DBBD-D646-84C5-7BDA92CD4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1025" y="1311275"/>
            <a:ext cx="5191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살인자</a:t>
            </a:r>
          </a:p>
        </p:txBody>
      </p:sp>
      <p:sp>
        <p:nvSpPr>
          <p:cNvPr id="413944" name="Rectangle 248">
            <a:extLst>
              <a:ext uri="{FF2B5EF4-FFF2-40B4-BE49-F238E27FC236}">
                <a16:creationId xmlns:a16="http://schemas.microsoft.com/office/drawing/2014/main" id="{9EB2C668-7BD4-334F-BB3E-C12384F3F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9263" y="1476375"/>
            <a:ext cx="7762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홍수</a:t>
            </a:r>
            <a:r>
              <a:rPr lang="en-US" altLang="ko-KR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/</a:t>
            </a: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무지개</a:t>
            </a:r>
          </a:p>
        </p:txBody>
      </p:sp>
      <p:sp>
        <p:nvSpPr>
          <p:cNvPr id="413945" name="Rectangle 249">
            <a:extLst>
              <a:ext uri="{FF2B5EF4-FFF2-40B4-BE49-F238E27FC236}">
                <a16:creationId xmlns:a16="http://schemas.microsoft.com/office/drawing/2014/main" id="{DBC07E24-C951-1B44-9D83-BA3BA96FB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28775"/>
            <a:ext cx="5191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9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바벨탑</a:t>
            </a:r>
          </a:p>
        </p:txBody>
      </p:sp>
      <p:sp>
        <p:nvSpPr>
          <p:cNvPr id="413946" name="Rectangle 250">
            <a:extLst>
              <a:ext uri="{FF2B5EF4-FFF2-40B4-BE49-F238E27FC236}">
                <a16:creationId xmlns:a16="http://schemas.microsoft.com/office/drawing/2014/main" id="{4CC0F1A0-2085-FE4E-91D8-A22F5B20C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5651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C(</a:t>
            </a:r>
            <a:r>
              <a:rPr lang="ko-KR" altLang="en-US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창조</a:t>
            </a:r>
            <a:r>
              <a:rPr lang="en-US" altLang="ko-KR" sz="900" b="1">
                <a:solidFill>
                  <a:srgbClr val="000000"/>
                </a:solidFill>
                <a:latin typeface="Chicago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13947" name="Rectangle 251">
            <a:extLst>
              <a:ext uri="{FF2B5EF4-FFF2-40B4-BE49-F238E27FC236}">
                <a16:creationId xmlns:a16="http://schemas.microsoft.com/office/drawing/2014/main" id="{208E1EFF-1FEB-D847-8B61-B50144519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10668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800" b="1">
                <a:solidFill>
                  <a:srgbClr val="000000"/>
                </a:solidFill>
                <a:latin typeface="Helvetica" charset="0"/>
                <a:ea typeface="굴림" charset="0"/>
                <a:cs typeface="굴림" charset="0"/>
              </a:rPr>
              <a:t>첫번째 남자 와 여자</a:t>
            </a:r>
            <a:endParaRPr lang="en-US" altLang="ko-KR" sz="800" b="1">
              <a:solidFill>
                <a:srgbClr val="000000"/>
              </a:solidFill>
              <a:latin typeface="Helvetica" charset="0"/>
              <a:ea typeface="굴림" charset="0"/>
              <a:cs typeface="굴림" charset="0"/>
            </a:endParaRPr>
          </a:p>
        </p:txBody>
      </p:sp>
      <p:sp>
        <p:nvSpPr>
          <p:cNvPr id="413948" name="Line 252">
            <a:extLst>
              <a:ext uri="{FF2B5EF4-FFF2-40B4-BE49-F238E27FC236}">
                <a16:creationId xmlns:a16="http://schemas.microsoft.com/office/drawing/2014/main" id="{A275C851-DE7D-134B-894A-7503151CE5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49" name="Line 253">
            <a:extLst>
              <a:ext uri="{FF2B5EF4-FFF2-40B4-BE49-F238E27FC236}">
                <a16:creationId xmlns:a16="http://schemas.microsoft.com/office/drawing/2014/main" id="{391C7C24-ED51-B843-A20E-6454C4F69C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0" name="Line 254">
            <a:extLst>
              <a:ext uri="{FF2B5EF4-FFF2-40B4-BE49-F238E27FC236}">
                <a16:creationId xmlns:a16="http://schemas.microsoft.com/office/drawing/2014/main" id="{1F14A701-722D-0A47-B9AD-B4BA004F0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1" name="Line 255">
            <a:extLst>
              <a:ext uri="{FF2B5EF4-FFF2-40B4-BE49-F238E27FC236}">
                <a16:creationId xmlns:a16="http://schemas.microsoft.com/office/drawing/2014/main" id="{83825211-610E-B846-8ECA-F41F1EC663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2" name="Line 256">
            <a:extLst>
              <a:ext uri="{FF2B5EF4-FFF2-40B4-BE49-F238E27FC236}">
                <a16:creationId xmlns:a16="http://schemas.microsoft.com/office/drawing/2014/main" id="{2B7024AA-60B5-C044-A789-B1A7FA2BB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3" name="Line 257">
            <a:extLst>
              <a:ext uri="{FF2B5EF4-FFF2-40B4-BE49-F238E27FC236}">
                <a16:creationId xmlns:a16="http://schemas.microsoft.com/office/drawing/2014/main" id="{4B2823BF-085E-AC4A-8CB6-3BD8623443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4" name="Line 258">
            <a:extLst>
              <a:ext uri="{FF2B5EF4-FFF2-40B4-BE49-F238E27FC236}">
                <a16:creationId xmlns:a16="http://schemas.microsoft.com/office/drawing/2014/main" id="{FA6A9BD6-32D9-B042-AC2C-53E6FCE0D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5" name="Line 259">
            <a:extLst>
              <a:ext uri="{FF2B5EF4-FFF2-40B4-BE49-F238E27FC236}">
                <a16:creationId xmlns:a16="http://schemas.microsoft.com/office/drawing/2014/main" id="{E90EAD76-B7B2-9841-B9FF-38DD34AF56F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13956" name="Text Box 260">
            <a:extLst>
              <a:ext uri="{FF2B5EF4-FFF2-40B4-BE49-F238E27FC236}">
                <a16:creationId xmlns:a16="http://schemas.microsoft.com/office/drawing/2014/main" id="{3B694F52-266C-5045-8177-1C07B6C3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413957" name="Text Box 261">
            <a:extLst>
              <a:ext uri="{FF2B5EF4-FFF2-40B4-BE49-F238E27FC236}">
                <a16:creationId xmlns:a16="http://schemas.microsoft.com/office/drawing/2014/main" id="{056939D7-E32B-7040-AAA1-7B52B0B2C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-28575"/>
            <a:ext cx="1993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창</a:t>
            </a:r>
            <a:r>
              <a:rPr lang="en-US" altLang="ko-KR" sz="16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 1-11</a:t>
            </a:r>
          </a:p>
        </p:txBody>
      </p:sp>
      <p:sp>
        <p:nvSpPr>
          <p:cNvPr id="413958" name="Text Box 262">
            <a:extLst>
              <a:ext uri="{FF2B5EF4-FFF2-40B4-BE49-F238E27FC236}">
                <a16:creationId xmlns:a16="http://schemas.microsoft.com/office/drawing/2014/main" id="{670A35D0-8020-A546-8136-2CEF39CB1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13959" name="Text Box 263">
            <a:extLst>
              <a:ext uri="{FF2B5EF4-FFF2-40B4-BE49-F238E27FC236}">
                <a16:creationId xmlns:a16="http://schemas.microsoft.com/office/drawing/2014/main" id="{A352E58A-3603-024E-8367-77CCB5050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13970" name="Rectangle 274">
            <a:extLst>
              <a:ext uri="{FF2B5EF4-FFF2-40B4-BE49-F238E27FC236}">
                <a16:creationId xmlns:a16="http://schemas.microsoft.com/office/drawing/2014/main" id="{C3B2DAB1-5F76-8747-B8BC-FA2CC2B28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26</a:t>
            </a:r>
          </a:p>
        </p:txBody>
      </p:sp>
      <p:sp>
        <p:nvSpPr>
          <p:cNvPr id="413971" name="Text Box 275">
            <a:extLst>
              <a:ext uri="{FF2B5EF4-FFF2-40B4-BE49-F238E27FC236}">
                <a16:creationId xmlns:a16="http://schemas.microsoft.com/office/drawing/2014/main" id="{0D2FA2A3-FC7A-614A-AA1A-16C0C2137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938" y="6242050"/>
            <a:ext cx="16335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1200" b="1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Handbook pg. 17-19</a:t>
            </a:r>
          </a:p>
        </p:txBody>
      </p:sp>
      <p:grpSp>
        <p:nvGrpSpPr>
          <p:cNvPr id="36073" name="Group 278">
            <a:extLst>
              <a:ext uri="{FF2B5EF4-FFF2-40B4-BE49-F238E27FC236}">
                <a16:creationId xmlns:a16="http://schemas.microsoft.com/office/drawing/2014/main" id="{D8632334-D76E-F34D-83FB-03DA4AF61974}"/>
              </a:ext>
            </a:extLst>
          </p:cNvPr>
          <p:cNvGrpSpPr>
            <a:grpSpLocks/>
          </p:cNvGrpSpPr>
          <p:nvPr/>
        </p:nvGrpSpPr>
        <p:grpSpPr bwMode="auto">
          <a:xfrm>
            <a:off x="5238865" y="2254958"/>
            <a:ext cx="374948" cy="412315"/>
            <a:chOff x="1557" y="1007"/>
            <a:chExt cx="2105" cy="1949"/>
          </a:xfrm>
        </p:grpSpPr>
        <p:grpSp>
          <p:nvGrpSpPr>
            <p:cNvPr id="36114" name="Group 280">
              <a:extLst>
                <a:ext uri="{FF2B5EF4-FFF2-40B4-BE49-F238E27FC236}">
                  <a16:creationId xmlns:a16="http://schemas.microsoft.com/office/drawing/2014/main" id="{8EE17503-42BE-A944-99E5-2F061F2BE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13977" name="Freeform 281" descr="Cork">
                <a:extLst>
                  <a:ext uri="{FF2B5EF4-FFF2-40B4-BE49-F238E27FC236}">
                    <a16:creationId xmlns:a16="http://schemas.microsoft.com/office/drawing/2014/main" id="{8C06C044-0CFB-134E-BB37-B71DA87B2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978" name="Freeform 282" descr="Cork">
                <a:extLst>
                  <a:ext uri="{FF2B5EF4-FFF2-40B4-BE49-F238E27FC236}">
                    <a16:creationId xmlns:a16="http://schemas.microsoft.com/office/drawing/2014/main" id="{D349E4FA-FEA8-7B4F-9CF4-23C28F320E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980" name="Freeform 284">
              <a:extLst>
                <a:ext uri="{FF2B5EF4-FFF2-40B4-BE49-F238E27FC236}">
                  <a16:creationId xmlns:a16="http://schemas.microsoft.com/office/drawing/2014/main" id="{71CA0C5F-9ABE-E740-B246-3A5D6D531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81" name="Freeform 285">
              <a:extLst>
                <a:ext uri="{FF2B5EF4-FFF2-40B4-BE49-F238E27FC236}">
                  <a16:creationId xmlns:a16="http://schemas.microsoft.com/office/drawing/2014/main" id="{068BF4B9-D322-A045-8317-4E4A1681D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82" name="Freeform 286">
              <a:extLst>
                <a:ext uri="{FF2B5EF4-FFF2-40B4-BE49-F238E27FC236}">
                  <a16:creationId xmlns:a16="http://schemas.microsoft.com/office/drawing/2014/main" id="{1BE11FB5-621C-1E45-A705-9E70B4013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83" name="Freeform 287">
              <a:extLst>
                <a:ext uri="{FF2B5EF4-FFF2-40B4-BE49-F238E27FC236}">
                  <a16:creationId xmlns:a16="http://schemas.microsoft.com/office/drawing/2014/main" id="{21AFAFC5-D085-374F-A683-BD98B49F7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84" name="Freeform 288">
              <a:extLst>
                <a:ext uri="{FF2B5EF4-FFF2-40B4-BE49-F238E27FC236}">
                  <a16:creationId xmlns:a16="http://schemas.microsoft.com/office/drawing/2014/main" id="{D4215DC7-279C-104A-B19A-2CC1DC993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74" name="Group 291">
            <a:extLst>
              <a:ext uri="{FF2B5EF4-FFF2-40B4-BE49-F238E27FC236}">
                <a16:creationId xmlns:a16="http://schemas.microsoft.com/office/drawing/2014/main" id="{5F76911B-DD94-644A-A8F2-4206AA677583}"/>
              </a:ext>
            </a:extLst>
          </p:cNvPr>
          <p:cNvGrpSpPr>
            <a:grpSpLocks/>
          </p:cNvGrpSpPr>
          <p:nvPr/>
        </p:nvGrpSpPr>
        <p:grpSpPr bwMode="auto">
          <a:xfrm>
            <a:off x="5243627" y="5190244"/>
            <a:ext cx="374949" cy="412315"/>
            <a:chOff x="1557" y="1007"/>
            <a:chExt cx="2105" cy="1949"/>
          </a:xfrm>
        </p:grpSpPr>
        <p:grpSp>
          <p:nvGrpSpPr>
            <p:cNvPr id="36104" name="Group 293">
              <a:extLst>
                <a:ext uri="{FF2B5EF4-FFF2-40B4-BE49-F238E27FC236}">
                  <a16:creationId xmlns:a16="http://schemas.microsoft.com/office/drawing/2014/main" id="{7DC7E3A7-55EC-C94C-9B10-930821340D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13990" name="Freeform 294" descr="Cork">
                <a:extLst>
                  <a:ext uri="{FF2B5EF4-FFF2-40B4-BE49-F238E27FC236}">
                    <a16:creationId xmlns:a16="http://schemas.microsoft.com/office/drawing/2014/main" id="{B6872A43-4A5D-934C-AE0E-1ACFAB9C2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991" name="Freeform 295" descr="Cork">
                <a:extLst>
                  <a:ext uri="{FF2B5EF4-FFF2-40B4-BE49-F238E27FC236}">
                    <a16:creationId xmlns:a16="http://schemas.microsoft.com/office/drawing/2014/main" id="{9C4181C0-AC95-394F-AA68-B2F8DC8AC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993" name="Freeform 297">
              <a:extLst>
                <a:ext uri="{FF2B5EF4-FFF2-40B4-BE49-F238E27FC236}">
                  <a16:creationId xmlns:a16="http://schemas.microsoft.com/office/drawing/2014/main" id="{C216A351-CD6B-6C4F-A335-2284F92E3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94" name="Freeform 298">
              <a:extLst>
                <a:ext uri="{FF2B5EF4-FFF2-40B4-BE49-F238E27FC236}">
                  <a16:creationId xmlns:a16="http://schemas.microsoft.com/office/drawing/2014/main" id="{695EE3BA-CB92-A945-8E49-F3FAD4D8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95" name="Freeform 299">
              <a:extLst>
                <a:ext uri="{FF2B5EF4-FFF2-40B4-BE49-F238E27FC236}">
                  <a16:creationId xmlns:a16="http://schemas.microsoft.com/office/drawing/2014/main" id="{41AA97A2-3466-F94D-A06A-4BADCD20D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96" name="Freeform 300">
              <a:extLst>
                <a:ext uri="{FF2B5EF4-FFF2-40B4-BE49-F238E27FC236}">
                  <a16:creationId xmlns:a16="http://schemas.microsoft.com/office/drawing/2014/main" id="{309D9E8C-6125-764F-9354-BFA91F96A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997" name="Freeform 301">
              <a:extLst>
                <a:ext uri="{FF2B5EF4-FFF2-40B4-BE49-F238E27FC236}">
                  <a16:creationId xmlns:a16="http://schemas.microsoft.com/office/drawing/2014/main" id="{2C106906-F80E-1A4F-86EB-907EE6646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75" name="Group 304">
            <a:extLst>
              <a:ext uri="{FF2B5EF4-FFF2-40B4-BE49-F238E27FC236}">
                <a16:creationId xmlns:a16="http://schemas.microsoft.com/office/drawing/2014/main" id="{8DF04378-8F4C-D549-A63C-F5F753E8018E}"/>
              </a:ext>
            </a:extLst>
          </p:cNvPr>
          <p:cNvGrpSpPr>
            <a:grpSpLocks/>
          </p:cNvGrpSpPr>
          <p:nvPr/>
        </p:nvGrpSpPr>
        <p:grpSpPr bwMode="auto">
          <a:xfrm>
            <a:off x="7607415" y="1407233"/>
            <a:ext cx="374948" cy="412315"/>
            <a:chOff x="1557" y="1007"/>
            <a:chExt cx="2105" cy="1949"/>
          </a:xfrm>
        </p:grpSpPr>
        <p:grpSp>
          <p:nvGrpSpPr>
            <p:cNvPr id="36094" name="Group 306">
              <a:extLst>
                <a:ext uri="{FF2B5EF4-FFF2-40B4-BE49-F238E27FC236}">
                  <a16:creationId xmlns:a16="http://schemas.microsoft.com/office/drawing/2014/main" id="{A6079DEC-759D-2748-A03D-384E08995D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14003" name="Freeform 307" descr="Cork">
                <a:extLst>
                  <a:ext uri="{FF2B5EF4-FFF2-40B4-BE49-F238E27FC236}">
                    <a16:creationId xmlns:a16="http://schemas.microsoft.com/office/drawing/2014/main" id="{A2CB49CC-542E-8C4B-A40E-26F946507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004" name="Freeform 308" descr="Cork">
                <a:extLst>
                  <a:ext uri="{FF2B5EF4-FFF2-40B4-BE49-F238E27FC236}">
                    <a16:creationId xmlns:a16="http://schemas.microsoft.com/office/drawing/2014/main" id="{6D96C651-2270-6849-A01F-F9D0FBEB5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4006" name="Freeform 310">
              <a:extLst>
                <a:ext uri="{FF2B5EF4-FFF2-40B4-BE49-F238E27FC236}">
                  <a16:creationId xmlns:a16="http://schemas.microsoft.com/office/drawing/2014/main" id="{0472457C-8706-8B45-A047-007B276AA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07" name="Freeform 311">
              <a:extLst>
                <a:ext uri="{FF2B5EF4-FFF2-40B4-BE49-F238E27FC236}">
                  <a16:creationId xmlns:a16="http://schemas.microsoft.com/office/drawing/2014/main" id="{C7E3AFAF-B239-8C43-BD17-1B18E1DB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08" name="Freeform 312">
              <a:extLst>
                <a:ext uri="{FF2B5EF4-FFF2-40B4-BE49-F238E27FC236}">
                  <a16:creationId xmlns:a16="http://schemas.microsoft.com/office/drawing/2014/main" id="{8CC88D9E-A7C7-0441-AA71-D413CE283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09" name="Freeform 313">
              <a:extLst>
                <a:ext uri="{FF2B5EF4-FFF2-40B4-BE49-F238E27FC236}">
                  <a16:creationId xmlns:a16="http://schemas.microsoft.com/office/drawing/2014/main" id="{E2614BDC-8C95-984B-94EE-24319F897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10" name="Freeform 314">
              <a:extLst>
                <a:ext uri="{FF2B5EF4-FFF2-40B4-BE49-F238E27FC236}">
                  <a16:creationId xmlns:a16="http://schemas.microsoft.com/office/drawing/2014/main" id="{CACD5F24-6709-D943-A100-A618D2F7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076" name="Group 317">
            <a:extLst>
              <a:ext uri="{FF2B5EF4-FFF2-40B4-BE49-F238E27FC236}">
                <a16:creationId xmlns:a16="http://schemas.microsoft.com/office/drawing/2014/main" id="{478AE424-034D-E64B-BB9B-FC4E650D650A}"/>
              </a:ext>
            </a:extLst>
          </p:cNvPr>
          <p:cNvGrpSpPr>
            <a:grpSpLocks/>
          </p:cNvGrpSpPr>
          <p:nvPr/>
        </p:nvGrpSpPr>
        <p:grpSpPr bwMode="auto">
          <a:xfrm>
            <a:off x="7607415" y="2207333"/>
            <a:ext cx="374948" cy="412315"/>
            <a:chOff x="1557" y="1007"/>
            <a:chExt cx="2105" cy="1949"/>
          </a:xfrm>
        </p:grpSpPr>
        <p:grpSp>
          <p:nvGrpSpPr>
            <p:cNvPr id="36084" name="Group 319">
              <a:extLst>
                <a:ext uri="{FF2B5EF4-FFF2-40B4-BE49-F238E27FC236}">
                  <a16:creationId xmlns:a16="http://schemas.microsoft.com/office/drawing/2014/main" id="{8AB2F74C-5768-A748-99D9-118627C58F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7" y="1209"/>
              <a:ext cx="2105" cy="1421"/>
              <a:chOff x="578" y="2316"/>
              <a:chExt cx="2105" cy="1421"/>
            </a:xfrm>
          </p:grpSpPr>
          <p:sp>
            <p:nvSpPr>
              <p:cNvPr id="414016" name="Freeform 320" descr="Cork">
                <a:extLst>
                  <a:ext uri="{FF2B5EF4-FFF2-40B4-BE49-F238E27FC236}">
                    <a16:creationId xmlns:a16="http://schemas.microsoft.com/office/drawing/2014/main" id="{02AFCF6D-4C0E-294A-A286-EC0578A63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" y="2316"/>
                <a:ext cx="2050" cy="256"/>
              </a:xfrm>
              <a:custGeom>
                <a:avLst/>
                <a:gdLst>
                  <a:gd name="T0" fmla="*/ 28 w 592"/>
                  <a:gd name="T1" fmla="*/ 256 h 90"/>
                  <a:gd name="T2" fmla="*/ 76 w 592"/>
                  <a:gd name="T3" fmla="*/ 125 h 90"/>
                  <a:gd name="T4" fmla="*/ 118 w 592"/>
                  <a:gd name="T5" fmla="*/ 102 h 90"/>
                  <a:gd name="T6" fmla="*/ 159 w 592"/>
                  <a:gd name="T7" fmla="*/ 91 h 90"/>
                  <a:gd name="T8" fmla="*/ 388 w 592"/>
                  <a:gd name="T9" fmla="*/ 97 h 90"/>
                  <a:gd name="T10" fmla="*/ 526 w 592"/>
                  <a:gd name="T11" fmla="*/ 114 h 90"/>
                  <a:gd name="T12" fmla="*/ 589 w 592"/>
                  <a:gd name="T13" fmla="*/ 131 h 90"/>
                  <a:gd name="T14" fmla="*/ 824 w 592"/>
                  <a:gd name="T15" fmla="*/ 148 h 90"/>
                  <a:gd name="T16" fmla="*/ 1170 w 592"/>
                  <a:gd name="T17" fmla="*/ 125 h 90"/>
                  <a:gd name="T18" fmla="*/ 1634 w 592"/>
                  <a:gd name="T19" fmla="*/ 46 h 90"/>
                  <a:gd name="T20" fmla="*/ 1801 w 592"/>
                  <a:gd name="T21" fmla="*/ 0 h 90"/>
                  <a:gd name="T22" fmla="*/ 1981 w 592"/>
                  <a:gd name="T23" fmla="*/ 6 h 90"/>
                  <a:gd name="T24" fmla="*/ 2043 w 592"/>
                  <a:gd name="T25" fmla="*/ 85 h 90"/>
                  <a:gd name="T26" fmla="*/ 2050 w 592"/>
                  <a:gd name="T27" fmla="*/ 102 h 90"/>
                  <a:gd name="T28" fmla="*/ 2015 w 592"/>
                  <a:gd name="T29" fmla="*/ 171 h 90"/>
                  <a:gd name="T30" fmla="*/ 2022 w 592"/>
                  <a:gd name="T31" fmla="*/ 188 h 9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92" h="90">
                    <a:moveTo>
                      <a:pt x="8" y="90"/>
                    </a:moveTo>
                    <a:cubicBezTo>
                      <a:pt x="0" y="78"/>
                      <a:pt x="10" y="51"/>
                      <a:pt x="22" y="44"/>
                    </a:cubicBezTo>
                    <a:cubicBezTo>
                      <a:pt x="27" y="35"/>
                      <a:pt x="23" y="39"/>
                      <a:pt x="34" y="36"/>
                    </a:cubicBezTo>
                    <a:cubicBezTo>
                      <a:pt x="38" y="34"/>
                      <a:pt x="46" y="32"/>
                      <a:pt x="46" y="32"/>
                    </a:cubicBezTo>
                    <a:cubicBezTo>
                      <a:pt x="72" y="33"/>
                      <a:pt x="84" y="35"/>
                      <a:pt x="112" y="34"/>
                    </a:cubicBezTo>
                    <a:cubicBezTo>
                      <a:pt x="125" y="35"/>
                      <a:pt x="138" y="38"/>
                      <a:pt x="152" y="40"/>
                    </a:cubicBezTo>
                    <a:cubicBezTo>
                      <a:pt x="158" y="42"/>
                      <a:pt x="170" y="46"/>
                      <a:pt x="170" y="46"/>
                    </a:cubicBezTo>
                    <a:cubicBezTo>
                      <a:pt x="192" y="42"/>
                      <a:pt x="215" y="46"/>
                      <a:pt x="238" y="52"/>
                    </a:cubicBezTo>
                    <a:cubicBezTo>
                      <a:pt x="271" y="50"/>
                      <a:pt x="304" y="47"/>
                      <a:pt x="338" y="44"/>
                    </a:cubicBezTo>
                    <a:cubicBezTo>
                      <a:pt x="381" y="33"/>
                      <a:pt x="427" y="24"/>
                      <a:pt x="472" y="16"/>
                    </a:cubicBezTo>
                    <a:cubicBezTo>
                      <a:pt x="488" y="12"/>
                      <a:pt x="503" y="4"/>
                      <a:pt x="520" y="0"/>
                    </a:cubicBezTo>
                    <a:cubicBezTo>
                      <a:pt x="537" y="0"/>
                      <a:pt x="554" y="0"/>
                      <a:pt x="572" y="2"/>
                    </a:cubicBezTo>
                    <a:cubicBezTo>
                      <a:pt x="582" y="3"/>
                      <a:pt x="587" y="21"/>
                      <a:pt x="590" y="30"/>
                    </a:cubicBezTo>
                    <a:cubicBezTo>
                      <a:pt x="590" y="32"/>
                      <a:pt x="592" y="36"/>
                      <a:pt x="592" y="36"/>
                    </a:cubicBezTo>
                    <a:cubicBezTo>
                      <a:pt x="588" y="45"/>
                      <a:pt x="589" y="52"/>
                      <a:pt x="582" y="60"/>
                    </a:cubicBezTo>
                    <a:cubicBezTo>
                      <a:pt x="579" y="67"/>
                      <a:pt x="577" y="66"/>
                      <a:pt x="584" y="66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017" name="Freeform 321" descr="Cork">
                <a:extLst>
                  <a:ext uri="{FF2B5EF4-FFF2-40B4-BE49-F238E27FC236}">
                    <a16:creationId xmlns:a16="http://schemas.microsoft.com/office/drawing/2014/main" id="{96A5F8E1-83FB-A74A-B7DA-D8CF9062A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" y="2506"/>
                <a:ext cx="2074" cy="1231"/>
              </a:xfrm>
              <a:custGeom>
                <a:avLst/>
                <a:gdLst>
                  <a:gd name="T0" fmla="*/ 2074 w 599"/>
                  <a:gd name="T1" fmla="*/ 0 h 432"/>
                  <a:gd name="T2" fmla="*/ 2060 w 599"/>
                  <a:gd name="T3" fmla="*/ 17 h 432"/>
                  <a:gd name="T4" fmla="*/ 2039 w 599"/>
                  <a:gd name="T5" fmla="*/ 28 h 432"/>
                  <a:gd name="T6" fmla="*/ 2026 w 599"/>
                  <a:gd name="T7" fmla="*/ 68 h 432"/>
                  <a:gd name="T8" fmla="*/ 1929 w 599"/>
                  <a:gd name="T9" fmla="*/ 262 h 432"/>
                  <a:gd name="T10" fmla="*/ 1818 w 599"/>
                  <a:gd name="T11" fmla="*/ 593 h 432"/>
                  <a:gd name="T12" fmla="*/ 1783 w 599"/>
                  <a:gd name="T13" fmla="*/ 758 h 432"/>
                  <a:gd name="T14" fmla="*/ 1749 w 599"/>
                  <a:gd name="T15" fmla="*/ 997 h 432"/>
                  <a:gd name="T16" fmla="*/ 1714 w 599"/>
                  <a:gd name="T17" fmla="*/ 1146 h 432"/>
                  <a:gd name="T18" fmla="*/ 1596 w 599"/>
                  <a:gd name="T19" fmla="*/ 1203 h 432"/>
                  <a:gd name="T20" fmla="*/ 1499 w 599"/>
                  <a:gd name="T21" fmla="*/ 1180 h 432"/>
                  <a:gd name="T22" fmla="*/ 1458 w 599"/>
                  <a:gd name="T23" fmla="*/ 1168 h 432"/>
                  <a:gd name="T24" fmla="*/ 1472 w 599"/>
                  <a:gd name="T25" fmla="*/ 1003 h 432"/>
                  <a:gd name="T26" fmla="*/ 1492 w 599"/>
                  <a:gd name="T27" fmla="*/ 963 h 432"/>
                  <a:gd name="T28" fmla="*/ 1402 w 599"/>
                  <a:gd name="T29" fmla="*/ 935 h 432"/>
                  <a:gd name="T30" fmla="*/ 1201 w 599"/>
                  <a:gd name="T31" fmla="*/ 900 h 432"/>
                  <a:gd name="T32" fmla="*/ 391 w 599"/>
                  <a:gd name="T33" fmla="*/ 1026 h 432"/>
                  <a:gd name="T34" fmla="*/ 357 w 599"/>
                  <a:gd name="T35" fmla="*/ 1049 h 432"/>
                  <a:gd name="T36" fmla="*/ 301 w 599"/>
                  <a:gd name="T37" fmla="*/ 1117 h 432"/>
                  <a:gd name="T38" fmla="*/ 184 w 599"/>
                  <a:gd name="T39" fmla="*/ 1231 h 432"/>
                  <a:gd name="T40" fmla="*/ 100 w 599"/>
                  <a:gd name="T41" fmla="*/ 1203 h 432"/>
                  <a:gd name="T42" fmla="*/ 59 w 599"/>
                  <a:gd name="T43" fmla="*/ 1180 h 432"/>
                  <a:gd name="T44" fmla="*/ 24 w 599"/>
                  <a:gd name="T45" fmla="*/ 1134 h 432"/>
                  <a:gd name="T46" fmla="*/ 38 w 599"/>
                  <a:gd name="T47" fmla="*/ 1060 h 432"/>
                  <a:gd name="T48" fmla="*/ 59 w 599"/>
                  <a:gd name="T49" fmla="*/ 952 h 432"/>
                  <a:gd name="T50" fmla="*/ 93 w 599"/>
                  <a:gd name="T51" fmla="*/ 747 h 432"/>
                  <a:gd name="T52" fmla="*/ 100 w 599"/>
                  <a:gd name="T53" fmla="*/ 536 h 432"/>
                  <a:gd name="T54" fmla="*/ 107 w 599"/>
                  <a:gd name="T55" fmla="*/ 359 h 432"/>
                  <a:gd name="T56" fmla="*/ 100 w 599"/>
                  <a:gd name="T57" fmla="*/ 234 h 432"/>
                  <a:gd name="T58" fmla="*/ 73 w 599"/>
                  <a:gd name="T59" fmla="*/ 85 h 432"/>
                  <a:gd name="T60" fmla="*/ 66 w 599"/>
                  <a:gd name="T61" fmla="*/ 40 h 4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99" h="432">
                    <a:moveTo>
                      <a:pt x="599" y="0"/>
                    </a:moveTo>
                    <a:cubicBezTo>
                      <a:pt x="597" y="2"/>
                      <a:pt x="596" y="4"/>
                      <a:pt x="595" y="6"/>
                    </a:cubicBezTo>
                    <a:cubicBezTo>
                      <a:pt x="593" y="7"/>
                      <a:pt x="590" y="8"/>
                      <a:pt x="589" y="10"/>
                    </a:cubicBezTo>
                    <a:cubicBezTo>
                      <a:pt x="587" y="11"/>
                      <a:pt x="585" y="23"/>
                      <a:pt x="585" y="24"/>
                    </a:cubicBezTo>
                    <a:cubicBezTo>
                      <a:pt x="575" y="45"/>
                      <a:pt x="570" y="72"/>
                      <a:pt x="557" y="92"/>
                    </a:cubicBezTo>
                    <a:cubicBezTo>
                      <a:pt x="551" y="130"/>
                      <a:pt x="537" y="171"/>
                      <a:pt x="525" y="208"/>
                    </a:cubicBezTo>
                    <a:cubicBezTo>
                      <a:pt x="523" y="228"/>
                      <a:pt x="519" y="246"/>
                      <a:pt x="515" y="266"/>
                    </a:cubicBezTo>
                    <a:cubicBezTo>
                      <a:pt x="511" y="294"/>
                      <a:pt x="511" y="322"/>
                      <a:pt x="505" y="350"/>
                    </a:cubicBezTo>
                    <a:cubicBezTo>
                      <a:pt x="503" y="368"/>
                      <a:pt x="503" y="385"/>
                      <a:pt x="495" y="402"/>
                    </a:cubicBezTo>
                    <a:cubicBezTo>
                      <a:pt x="492" y="416"/>
                      <a:pt x="474" y="420"/>
                      <a:pt x="461" y="422"/>
                    </a:cubicBezTo>
                    <a:cubicBezTo>
                      <a:pt x="440" y="416"/>
                      <a:pt x="450" y="419"/>
                      <a:pt x="433" y="414"/>
                    </a:cubicBezTo>
                    <a:cubicBezTo>
                      <a:pt x="429" y="412"/>
                      <a:pt x="421" y="410"/>
                      <a:pt x="421" y="410"/>
                    </a:cubicBezTo>
                    <a:cubicBezTo>
                      <a:pt x="410" y="394"/>
                      <a:pt x="414" y="367"/>
                      <a:pt x="425" y="352"/>
                    </a:cubicBezTo>
                    <a:cubicBezTo>
                      <a:pt x="426" y="347"/>
                      <a:pt x="431" y="342"/>
                      <a:pt x="431" y="338"/>
                    </a:cubicBezTo>
                    <a:cubicBezTo>
                      <a:pt x="429" y="328"/>
                      <a:pt x="405" y="328"/>
                      <a:pt x="405" y="328"/>
                    </a:cubicBezTo>
                    <a:cubicBezTo>
                      <a:pt x="392" y="315"/>
                      <a:pt x="365" y="319"/>
                      <a:pt x="347" y="316"/>
                    </a:cubicBezTo>
                    <a:cubicBezTo>
                      <a:pt x="268" y="322"/>
                      <a:pt x="188" y="334"/>
                      <a:pt x="113" y="360"/>
                    </a:cubicBezTo>
                    <a:cubicBezTo>
                      <a:pt x="101" y="377"/>
                      <a:pt x="116" y="356"/>
                      <a:pt x="103" y="368"/>
                    </a:cubicBezTo>
                    <a:cubicBezTo>
                      <a:pt x="99" y="370"/>
                      <a:pt x="90" y="387"/>
                      <a:pt x="87" y="392"/>
                    </a:cubicBezTo>
                    <a:cubicBezTo>
                      <a:pt x="94" y="431"/>
                      <a:pt x="75" y="417"/>
                      <a:pt x="53" y="432"/>
                    </a:cubicBezTo>
                    <a:cubicBezTo>
                      <a:pt x="44" y="429"/>
                      <a:pt x="36" y="426"/>
                      <a:pt x="29" y="422"/>
                    </a:cubicBezTo>
                    <a:cubicBezTo>
                      <a:pt x="24" y="419"/>
                      <a:pt x="17" y="414"/>
                      <a:pt x="17" y="414"/>
                    </a:cubicBezTo>
                    <a:cubicBezTo>
                      <a:pt x="12" y="399"/>
                      <a:pt x="16" y="404"/>
                      <a:pt x="7" y="398"/>
                    </a:cubicBezTo>
                    <a:cubicBezTo>
                      <a:pt x="0" y="388"/>
                      <a:pt x="5" y="380"/>
                      <a:pt x="11" y="372"/>
                    </a:cubicBezTo>
                    <a:cubicBezTo>
                      <a:pt x="8" y="357"/>
                      <a:pt x="13" y="347"/>
                      <a:pt x="17" y="334"/>
                    </a:cubicBezTo>
                    <a:cubicBezTo>
                      <a:pt x="19" y="311"/>
                      <a:pt x="19" y="283"/>
                      <a:pt x="27" y="262"/>
                    </a:cubicBezTo>
                    <a:cubicBezTo>
                      <a:pt x="28" y="237"/>
                      <a:pt x="32" y="212"/>
                      <a:pt x="29" y="188"/>
                    </a:cubicBezTo>
                    <a:cubicBezTo>
                      <a:pt x="31" y="167"/>
                      <a:pt x="27" y="146"/>
                      <a:pt x="31" y="126"/>
                    </a:cubicBezTo>
                    <a:cubicBezTo>
                      <a:pt x="29" y="108"/>
                      <a:pt x="27" y="99"/>
                      <a:pt x="29" y="82"/>
                    </a:cubicBezTo>
                    <a:cubicBezTo>
                      <a:pt x="26" y="64"/>
                      <a:pt x="23" y="47"/>
                      <a:pt x="21" y="30"/>
                    </a:cubicBezTo>
                    <a:cubicBezTo>
                      <a:pt x="23" y="10"/>
                      <a:pt x="28" y="9"/>
                      <a:pt x="19" y="14"/>
                    </a:cubicBez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4019" name="Freeform 323">
              <a:extLst>
                <a:ext uri="{FF2B5EF4-FFF2-40B4-BE49-F238E27FC236}">
                  <a16:creationId xmlns:a16="http://schemas.microsoft.com/office/drawing/2014/main" id="{A030D18A-F53A-7143-BDF8-39722944C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2649"/>
              <a:ext cx="88" cy="277"/>
            </a:xfrm>
            <a:custGeom>
              <a:avLst/>
              <a:gdLst>
                <a:gd name="T0" fmla="*/ 75 w 85"/>
                <a:gd name="T1" fmla="*/ 133 h 318"/>
                <a:gd name="T2" fmla="*/ 66 w 85"/>
                <a:gd name="T3" fmla="*/ 60 h 318"/>
                <a:gd name="T4" fmla="*/ 49 w 85"/>
                <a:gd name="T5" fmla="*/ 37 h 318"/>
                <a:gd name="T6" fmla="*/ 57 w 85"/>
                <a:gd name="T7" fmla="*/ 60 h 318"/>
                <a:gd name="T8" fmla="*/ 66 w 85"/>
                <a:gd name="T9" fmla="*/ 24 h 318"/>
                <a:gd name="T10" fmla="*/ 39 w 85"/>
                <a:gd name="T11" fmla="*/ 9 h 318"/>
                <a:gd name="T12" fmla="*/ 39 w 85"/>
                <a:gd name="T13" fmla="*/ 37 h 318"/>
                <a:gd name="T14" fmla="*/ 49 w 85"/>
                <a:gd name="T15" fmla="*/ 163 h 318"/>
                <a:gd name="T16" fmla="*/ 31 w 85"/>
                <a:gd name="T17" fmla="*/ 140 h 318"/>
                <a:gd name="T18" fmla="*/ 39 w 85"/>
                <a:gd name="T19" fmla="*/ 111 h 318"/>
                <a:gd name="T20" fmla="*/ 49 w 85"/>
                <a:gd name="T21" fmla="*/ 140 h 318"/>
                <a:gd name="T22" fmla="*/ 39 w 85"/>
                <a:gd name="T23" fmla="*/ 89 h 318"/>
                <a:gd name="T24" fmla="*/ 49 w 85"/>
                <a:gd name="T25" fmla="*/ 133 h 318"/>
                <a:gd name="T26" fmla="*/ 39 w 85"/>
                <a:gd name="T27" fmla="*/ 104 h 318"/>
                <a:gd name="T28" fmla="*/ 49 w 85"/>
                <a:gd name="T29" fmla="*/ 125 h 318"/>
                <a:gd name="T30" fmla="*/ 57 w 85"/>
                <a:gd name="T31" fmla="*/ 148 h 318"/>
                <a:gd name="T32" fmla="*/ 75 w 85"/>
                <a:gd name="T33" fmla="*/ 177 h 318"/>
                <a:gd name="T34" fmla="*/ 83 w 85"/>
                <a:gd name="T35" fmla="*/ 199 h 318"/>
                <a:gd name="T36" fmla="*/ 75 w 85"/>
                <a:gd name="T37" fmla="*/ 243 h 318"/>
                <a:gd name="T38" fmla="*/ 66 w 85"/>
                <a:gd name="T39" fmla="*/ 236 h 318"/>
                <a:gd name="T40" fmla="*/ 57 w 85"/>
                <a:gd name="T41" fmla="*/ 273 h 318"/>
                <a:gd name="T42" fmla="*/ 39 w 85"/>
                <a:gd name="T43" fmla="*/ 251 h 318"/>
                <a:gd name="T44" fmla="*/ 31 w 85"/>
                <a:gd name="T45" fmla="*/ 177 h 318"/>
                <a:gd name="T46" fmla="*/ 23 w 85"/>
                <a:gd name="T47" fmla="*/ 214 h 318"/>
                <a:gd name="T48" fmla="*/ 5 w 85"/>
                <a:gd name="T49" fmla="*/ 185 h 318"/>
                <a:gd name="T50" fmla="*/ 39 w 85"/>
                <a:gd name="T51" fmla="*/ 125 h 318"/>
                <a:gd name="T52" fmla="*/ 66 w 85"/>
                <a:gd name="T53" fmla="*/ 148 h 318"/>
                <a:gd name="T54" fmla="*/ 75 w 85"/>
                <a:gd name="T55" fmla="*/ 192 h 318"/>
                <a:gd name="T56" fmla="*/ 66 w 85"/>
                <a:gd name="T57" fmla="*/ 163 h 318"/>
                <a:gd name="T58" fmla="*/ 66 w 85"/>
                <a:gd name="T59" fmla="*/ 9 h 318"/>
                <a:gd name="T60" fmla="*/ 49 w 85"/>
                <a:gd name="T61" fmla="*/ 30 h 318"/>
                <a:gd name="T62" fmla="*/ 23 w 85"/>
                <a:gd name="T63" fmla="*/ 37 h 318"/>
                <a:gd name="T64" fmla="*/ 39 w 85"/>
                <a:gd name="T65" fmla="*/ 82 h 318"/>
                <a:gd name="T66" fmla="*/ 57 w 85"/>
                <a:gd name="T67" fmla="*/ 118 h 318"/>
                <a:gd name="T68" fmla="*/ 75 w 85"/>
                <a:gd name="T69" fmla="*/ 133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5" h="318">
                  <a:moveTo>
                    <a:pt x="72" y="153"/>
                  </a:moveTo>
                  <a:cubicBezTo>
                    <a:pt x="69" y="125"/>
                    <a:pt x="70" y="96"/>
                    <a:pt x="64" y="69"/>
                  </a:cubicBezTo>
                  <a:cubicBezTo>
                    <a:pt x="61" y="58"/>
                    <a:pt x="57" y="43"/>
                    <a:pt x="47" y="43"/>
                  </a:cubicBezTo>
                  <a:cubicBezTo>
                    <a:pt x="37" y="43"/>
                    <a:pt x="55" y="69"/>
                    <a:pt x="55" y="69"/>
                  </a:cubicBezTo>
                  <a:cubicBezTo>
                    <a:pt x="58" y="55"/>
                    <a:pt x="67" y="40"/>
                    <a:pt x="64" y="27"/>
                  </a:cubicBezTo>
                  <a:cubicBezTo>
                    <a:pt x="61" y="17"/>
                    <a:pt x="41" y="0"/>
                    <a:pt x="38" y="10"/>
                  </a:cubicBezTo>
                  <a:cubicBezTo>
                    <a:pt x="30" y="27"/>
                    <a:pt x="61" y="111"/>
                    <a:pt x="38" y="43"/>
                  </a:cubicBezTo>
                  <a:cubicBezTo>
                    <a:pt x="46" y="96"/>
                    <a:pt x="56" y="134"/>
                    <a:pt x="47" y="187"/>
                  </a:cubicBezTo>
                  <a:cubicBezTo>
                    <a:pt x="41" y="178"/>
                    <a:pt x="31" y="171"/>
                    <a:pt x="30" y="161"/>
                  </a:cubicBezTo>
                  <a:cubicBezTo>
                    <a:pt x="28" y="149"/>
                    <a:pt x="26" y="128"/>
                    <a:pt x="38" y="128"/>
                  </a:cubicBezTo>
                  <a:cubicBezTo>
                    <a:pt x="49" y="128"/>
                    <a:pt x="47" y="172"/>
                    <a:pt x="47" y="161"/>
                  </a:cubicBezTo>
                  <a:cubicBezTo>
                    <a:pt x="47" y="141"/>
                    <a:pt x="38" y="121"/>
                    <a:pt x="38" y="102"/>
                  </a:cubicBezTo>
                  <a:cubicBezTo>
                    <a:pt x="38" y="84"/>
                    <a:pt x="47" y="135"/>
                    <a:pt x="47" y="153"/>
                  </a:cubicBezTo>
                  <a:cubicBezTo>
                    <a:pt x="47" y="164"/>
                    <a:pt x="38" y="130"/>
                    <a:pt x="38" y="119"/>
                  </a:cubicBezTo>
                  <a:cubicBezTo>
                    <a:pt x="38" y="110"/>
                    <a:pt x="44" y="135"/>
                    <a:pt x="47" y="144"/>
                  </a:cubicBezTo>
                  <a:cubicBezTo>
                    <a:pt x="49" y="152"/>
                    <a:pt x="52" y="161"/>
                    <a:pt x="55" y="170"/>
                  </a:cubicBezTo>
                  <a:cubicBezTo>
                    <a:pt x="73" y="83"/>
                    <a:pt x="55" y="148"/>
                    <a:pt x="72" y="203"/>
                  </a:cubicBezTo>
                  <a:cubicBezTo>
                    <a:pt x="74" y="211"/>
                    <a:pt x="77" y="220"/>
                    <a:pt x="80" y="229"/>
                  </a:cubicBezTo>
                  <a:cubicBezTo>
                    <a:pt x="77" y="245"/>
                    <a:pt x="85" y="269"/>
                    <a:pt x="72" y="279"/>
                  </a:cubicBezTo>
                  <a:cubicBezTo>
                    <a:pt x="66" y="282"/>
                    <a:pt x="39" y="202"/>
                    <a:pt x="64" y="271"/>
                  </a:cubicBezTo>
                  <a:cubicBezTo>
                    <a:pt x="61" y="285"/>
                    <a:pt x="66" y="305"/>
                    <a:pt x="55" y="313"/>
                  </a:cubicBezTo>
                  <a:cubicBezTo>
                    <a:pt x="46" y="318"/>
                    <a:pt x="40" y="297"/>
                    <a:pt x="38" y="288"/>
                  </a:cubicBezTo>
                  <a:cubicBezTo>
                    <a:pt x="31" y="260"/>
                    <a:pt x="32" y="231"/>
                    <a:pt x="30" y="203"/>
                  </a:cubicBezTo>
                  <a:cubicBezTo>
                    <a:pt x="27" y="217"/>
                    <a:pt x="35" y="241"/>
                    <a:pt x="22" y="246"/>
                  </a:cubicBezTo>
                  <a:cubicBezTo>
                    <a:pt x="10" y="250"/>
                    <a:pt x="6" y="224"/>
                    <a:pt x="5" y="212"/>
                  </a:cubicBezTo>
                  <a:cubicBezTo>
                    <a:pt x="0" y="173"/>
                    <a:pt x="15" y="167"/>
                    <a:pt x="38" y="144"/>
                  </a:cubicBezTo>
                  <a:cubicBezTo>
                    <a:pt x="46" y="152"/>
                    <a:pt x="58" y="158"/>
                    <a:pt x="64" y="170"/>
                  </a:cubicBezTo>
                  <a:cubicBezTo>
                    <a:pt x="70" y="185"/>
                    <a:pt x="72" y="203"/>
                    <a:pt x="72" y="220"/>
                  </a:cubicBezTo>
                  <a:cubicBezTo>
                    <a:pt x="72" y="231"/>
                    <a:pt x="66" y="198"/>
                    <a:pt x="64" y="187"/>
                  </a:cubicBezTo>
                  <a:cubicBezTo>
                    <a:pt x="78" y="124"/>
                    <a:pt x="84" y="73"/>
                    <a:pt x="64" y="10"/>
                  </a:cubicBezTo>
                  <a:cubicBezTo>
                    <a:pt x="58" y="18"/>
                    <a:pt x="54" y="28"/>
                    <a:pt x="47" y="35"/>
                  </a:cubicBezTo>
                  <a:cubicBezTo>
                    <a:pt x="40" y="40"/>
                    <a:pt x="23" y="34"/>
                    <a:pt x="22" y="43"/>
                  </a:cubicBezTo>
                  <a:cubicBezTo>
                    <a:pt x="19" y="60"/>
                    <a:pt x="38" y="94"/>
                    <a:pt x="38" y="94"/>
                  </a:cubicBezTo>
                  <a:cubicBezTo>
                    <a:pt x="57" y="39"/>
                    <a:pt x="38" y="80"/>
                    <a:pt x="55" y="136"/>
                  </a:cubicBezTo>
                  <a:cubicBezTo>
                    <a:pt x="57" y="143"/>
                    <a:pt x="66" y="147"/>
                    <a:pt x="72" y="1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20" name="Freeform 324">
              <a:extLst>
                <a:ext uri="{FF2B5EF4-FFF2-40B4-BE49-F238E27FC236}">
                  <a16:creationId xmlns:a16="http://schemas.microsoft.com/office/drawing/2014/main" id="{463B44D9-4A2B-614B-A3FE-2E8D9B0D4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2647"/>
              <a:ext cx="109" cy="309"/>
            </a:xfrm>
            <a:custGeom>
              <a:avLst/>
              <a:gdLst>
                <a:gd name="T0" fmla="*/ 1 w 105"/>
                <a:gd name="T1" fmla="*/ 0 h 354"/>
                <a:gd name="T2" fmla="*/ 96 w 105"/>
                <a:gd name="T3" fmla="*/ 4 h 354"/>
                <a:gd name="T4" fmla="*/ 76 w 105"/>
                <a:gd name="T5" fmla="*/ 25 h 354"/>
                <a:gd name="T6" fmla="*/ 87 w 105"/>
                <a:gd name="T7" fmla="*/ 53 h 354"/>
                <a:gd name="T8" fmla="*/ 87 w 105"/>
                <a:gd name="T9" fmla="*/ 127 h 354"/>
                <a:gd name="T10" fmla="*/ 101 w 105"/>
                <a:gd name="T11" fmla="*/ 147 h 354"/>
                <a:gd name="T12" fmla="*/ 101 w 105"/>
                <a:gd name="T13" fmla="*/ 209 h 354"/>
                <a:gd name="T14" fmla="*/ 87 w 105"/>
                <a:gd name="T15" fmla="*/ 293 h 354"/>
                <a:gd name="T16" fmla="*/ 71 w 105"/>
                <a:gd name="T17" fmla="*/ 309 h 354"/>
                <a:gd name="T18" fmla="*/ 15 w 105"/>
                <a:gd name="T19" fmla="*/ 279 h 354"/>
                <a:gd name="T20" fmla="*/ 12 w 105"/>
                <a:gd name="T21" fmla="*/ 246 h 354"/>
                <a:gd name="T22" fmla="*/ 15 w 105"/>
                <a:gd name="T23" fmla="*/ 214 h 354"/>
                <a:gd name="T24" fmla="*/ 9 w 105"/>
                <a:gd name="T25" fmla="*/ 86 h 354"/>
                <a:gd name="T26" fmla="*/ 21 w 105"/>
                <a:gd name="T27" fmla="*/ 39 h 354"/>
                <a:gd name="T28" fmla="*/ 6 w 105"/>
                <a:gd name="T29" fmla="*/ 11 h 354"/>
                <a:gd name="T30" fmla="*/ 1 w 105"/>
                <a:gd name="T31" fmla="*/ 0 h 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354">
                  <a:moveTo>
                    <a:pt x="1" y="0"/>
                  </a:moveTo>
                  <a:cubicBezTo>
                    <a:pt x="19" y="11"/>
                    <a:pt x="67" y="3"/>
                    <a:pt x="92" y="5"/>
                  </a:cubicBezTo>
                  <a:cubicBezTo>
                    <a:pt x="87" y="16"/>
                    <a:pt x="83" y="22"/>
                    <a:pt x="73" y="29"/>
                  </a:cubicBezTo>
                  <a:cubicBezTo>
                    <a:pt x="76" y="39"/>
                    <a:pt x="80" y="50"/>
                    <a:pt x="84" y="61"/>
                  </a:cubicBezTo>
                  <a:cubicBezTo>
                    <a:pt x="80" y="89"/>
                    <a:pt x="73" y="118"/>
                    <a:pt x="84" y="146"/>
                  </a:cubicBezTo>
                  <a:cubicBezTo>
                    <a:pt x="86" y="158"/>
                    <a:pt x="89" y="158"/>
                    <a:pt x="97" y="168"/>
                  </a:cubicBezTo>
                  <a:cubicBezTo>
                    <a:pt x="101" y="194"/>
                    <a:pt x="99" y="212"/>
                    <a:pt x="97" y="240"/>
                  </a:cubicBezTo>
                  <a:cubicBezTo>
                    <a:pt x="103" y="261"/>
                    <a:pt x="105" y="319"/>
                    <a:pt x="84" y="336"/>
                  </a:cubicBezTo>
                  <a:cubicBezTo>
                    <a:pt x="80" y="347"/>
                    <a:pt x="79" y="351"/>
                    <a:pt x="68" y="354"/>
                  </a:cubicBezTo>
                  <a:cubicBezTo>
                    <a:pt x="38" y="351"/>
                    <a:pt x="24" y="348"/>
                    <a:pt x="14" y="320"/>
                  </a:cubicBezTo>
                  <a:cubicBezTo>
                    <a:pt x="12" y="307"/>
                    <a:pt x="7" y="294"/>
                    <a:pt x="12" y="282"/>
                  </a:cubicBezTo>
                  <a:cubicBezTo>
                    <a:pt x="7" y="269"/>
                    <a:pt x="10" y="257"/>
                    <a:pt x="14" y="245"/>
                  </a:cubicBezTo>
                  <a:cubicBezTo>
                    <a:pt x="2" y="199"/>
                    <a:pt x="13" y="146"/>
                    <a:pt x="9" y="98"/>
                  </a:cubicBezTo>
                  <a:cubicBezTo>
                    <a:pt x="11" y="79"/>
                    <a:pt x="13" y="62"/>
                    <a:pt x="20" y="45"/>
                  </a:cubicBezTo>
                  <a:cubicBezTo>
                    <a:pt x="17" y="29"/>
                    <a:pt x="20" y="18"/>
                    <a:pt x="6" y="13"/>
                  </a:cubicBezTo>
                  <a:cubicBezTo>
                    <a:pt x="0" y="3"/>
                    <a:pt x="1" y="8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21" name="Freeform 325">
              <a:extLst>
                <a:ext uri="{FF2B5EF4-FFF2-40B4-BE49-F238E27FC236}">
                  <a16:creationId xmlns:a16="http://schemas.microsoft.com/office/drawing/2014/main" id="{31EE9B77-8427-2049-8552-125E400CB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8" y="2583"/>
              <a:ext cx="155" cy="328"/>
            </a:xfrm>
            <a:custGeom>
              <a:avLst/>
              <a:gdLst>
                <a:gd name="T0" fmla="*/ 147 w 149"/>
                <a:gd name="T1" fmla="*/ 17 h 376"/>
                <a:gd name="T2" fmla="*/ 138 w 149"/>
                <a:gd name="T3" fmla="*/ 90 h 376"/>
                <a:gd name="T4" fmla="*/ 130 w 149"/>
                <a:gd name="T5" fmla="*/ 113 h 376"/>
                <a:gd name="T6" fmla="*/ 127 w 149"/>
                <a:gd name="T7" fmla="*/ 122 h 376"/>
                <a:gd name="T8" fmla="*/ 108 w 149"/>
                <a:gd name="T9" fmla="*/ 213 h 376"/>
                <a:gd name="T10" fmla="*/ 85 w 149"/>
                <a:gd name="T11" fmla="*/ 274 h 376"/>
                <a:gd name="T12" fmla="*/ 69 w 149"/>
                <a:gd name="T13" fmla="*/ 316 h 376"/>
                <a:gd name="T14" fmla="*/ 58 w 149"/>
                <a:gd name="T15" fmla="*/ 318 h 376"/>
                <a:gd name="T16" fmla="*/ 19 w 149"/>
                <a:gd name="T17" fmla="*/ 323 h 376"/>
                <a:gd name="T18" fmla="*/ 2 w 149"/>
                <a:gd name="T19" fmla="*/ 306 h 376"/>
                <a:gd name="T20" fmla="*/ 5 w 149"/>
                <a:gd name="T21" fmla="*/ 276 h 376"/>
                <a:gd name="T22" fmla="*/ 8 w 149"/>
                <a:gd name="T23" fmla="*/ 192 h 376"/>
                <a:gd name="T24" fmla="*/ 22 w 149"/>
                <a:gd name="T25" fmla="*/ 174 h 376"/>
                <a:gd name="T26" fmla="*/ 35 w 149"/>
                <a:gd name="T27" fmla="*/ 92 h 376"/>
                <a:gd name="T28" fmla="*/ 44 w 149"/>
                <a:gd name="T29" fmla="*/ 65 h 376"/>
                <a:gd name="T30" fmla="*/ 83 w 149"/>
                <a:gd name="T31" fmla="*/ 16 h 376"/>
                <a:gd name="T32" fmla="*/ 127 w 149"/>
                <a:gd name="T33" fmla="*/ 16 h 376"/>
                <a:gd name="T34" fmla="*/ 147 w 149"/>
                <a:gd name="T35" fmla="*/ 17 h 3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49" h="376">
                  <a:moveTo>
                    <a:pt x="141" y="20"/>
                  </a:moveTo>
                  <a:cubicBezTo>
                    <a:pt x="135" y="47"/>
                    <a:pt x="136" y="74"/>
                    <a:pt x="133" y="103"/>
                  </a:cubicBezTo>
                  <a:cubicBezTo>
                    <a:pt x="131" y="112"/>
                    <a:pt x="127" y="120"/>
                    <a:pt x="125" y="130"/>
                  </a:cubicBezTo>
                  <a:cubicBezTo>
                    <a:pt x="124" y="133"/>
                    <a:pt x="122" y="140"/>
                    <a:pt x="122" y="140"/>
                  </a:cubicBezTo>
                  <a:cubicBezTo>
                    <a:pt x="126" y="171"/>
                    <a:pt x="121" y="215"/>
                    <a:pt x="104" y="244"/>
                  </a:cubicBezTo>
                  <a:cubicBezTo>
                    <a:pt x="98" y="263"/>
                    <a:pt x="102" y="306"/>
                    <a:pt x="82" y="314"/>
                  </a:cubicBezTo>
                  <a:cubicBezTo>
                    <a:pt x="78" y="326"/>
                    <a:pt x="66" y="361"/>
                    <a:pt x="66" y="362"/>
                  </a:cubicBezTo>
                  <a:cubicBezTo>
                    <a:pt x="62" y="362"/>
                    <a:pt x="59" y="363"/>
                    <a:pt x="56" y="364"/>
                  </a:cubicBezTo>
                  <a:cubicBezTo>
                    <a:pt x="43" y="376"/>
                    <a:pt x="36" y="371"/>
                    <a:pt x="18" y="370"/>
                  </a:cubicBezTo>
                  <a:cubicBezTo>
                    <a:pt x="12" y="363"/>
                    <a:pt x="8" y="356"/>
                    <a:pt x="2" y="351"/>
                  </a:cubicBezTo>
                  <a:cubicBezTo>
                    <a:pt x="0" y="336"/>
                    <a:pt x="0" y="329"/>
                    <a:pt x="5" y="316"/>
                  </a:cubicBezTo>
                  <a:cubicBezTo>
                    <a:pt x="7" y="287"/>
                    <a:pt x="1" y="247"/>
                    <a:pt x="8" y="220"/>
                  </a:cubicBezTo>
                  <a:cubicBezTo>
                    <a:pt x="9" y="211"/>
                    <a:pt x="21" y="199"/>
                    <a:pt x="21" y="199"/>
                  </a:cubicBezTo>
                  <a:cubicBezTo>
                    <a:pt x="22" y="168"/>
                    <a:pt x="17" y="133"/>
                    <a:pt x="34" y="106"/>
                  </a:cubicBezTo>
                  <a:cubicBezTo>
                    <a:pt x="36" y="95"/>
                    <a:pt x="42" y="74"/>
                    <a:pt x="42" y="74"/>
                  </a:cubicBezTo>
                  <a:cubicBezTo>
                    <a:pt x="45" y="3"/>
                    <a:pt x="33" y="0"/>
                    <a:pt x="80" y="18"/>
                  </a:cubicBezTo>
                  <a:cubicBezTo>
                    <a:pt x="108" y="14"/>
                    <a:pt x="99" y="13"/>
                    <a:pt x="122" y="18"/>
                  </a:cubicBezTo>
                  <a:cubicBezTo>
                    <a:pt x="144" y="22"/>
                    <a:pt x="149" y="28"/>
                    <a:pt x="14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22" name="Freeform 326">
              <a:extLst>
                <a:ext uri="{FF2B5EF4-FFF2-40B4-BE49-F238E27FC236}">
                  <a16:creationId xmlns:a16="http://schemas.microsoft.com/office/drawing/2014/main" id="{E0E4415C-5AF0-264A-BF1E-7D90577C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" y="1020"/>
              <a:ext cx="99" cy="440"/>
            </a:xfrm>
            <a:custGeom>
              <a:avLst/>
              <a:gdLst>
                <a:gd name="T0" fmla="*/ 27 w 96"/>
                <a:gd name="T1" fmla="*/ 424 h 504"/>
                <a:gd name="T2" fmla="*/ 63 w 96"/>
                <a:gd name="T3" fmla="*/ 431 h 504"/>
                <a:gd name="T4" fmla="*/ 74 w 96"/>
                <a:gd name="T5" fmla="*/ 394 h 504"/>
                <a:gd name="T6" fmla="*/ 74 w 96"/>
                <a:gd name="T7" fmla="*/ 282 h 504"/>
                <a:gd name="T8" fmla="*/ 91 w 96"/>
                <a:gd name="T9" fmla="*/ 187 h 504"/>
                <a:gd name="T10" fmla="*/ 99 w 96"/>
                <a:gd name="T11" fmla="*/ 152 h 504"/>
                <a:gd name="T12" fmla="*/ 91 w 96"/>
                <a:gd name="T13" fmla="*/ 45 h 504"/>
                <a:gd name="T14" fmla="*/ 79 w 96"/>
                <a:gd name="T15" fmla="*/ 5 h 504"/>
                <a:gd name="T16" fmla="*/ 30 w 96"/>
                <a:gd name="T17" fmla="*/ 22 h 504"/>
                <a:gd name="T18" fmla="*/ 27 w 96"/>
                <a:gd name="T19" fmla="*/ 106 h 504"/>
                <a:gd name="T20" fmla="*/ 33 w 96"/>
                <a:gd name="T21" fmla="*/ 317 h 504"/>
                <a:gd name="T22" fmla="*/ 41 w 96"/>
                <a:gd name="T23" fmla="*/ 354 h 504"/>
                <a:gd name="T24" fmla="*/ 25 w 96"/>
                <a:gd name="T25" fmla="*/ 413 h 504"/>
                <a:gd name="T26" fmla="*/ 27 w 96"/>
                <a:gd name="T27" fmla="*/ 424 h 5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504">
                  <a:moveTo>
                    <a:pt x="26" y="486"/>
                  </a:moveTo>
                  <a:cubicBezTo>
                    <a:pt x="50" y="492"/>
                    <a:pt x="38" y="489"/>
                    <a:pt x="61" y="494"/>
                  </a:cubicBezTo>
                  <a:cubicBezTo>
                    <a:pt x="69" y="480"/>
                    <a:pt x="66" y="465"/>
                    <a:pt x="72" y="451"/>
                  </a:cubicBezTo>
                  <a:cubicBezTo>
                    <a:pt x="77" y="408"/>
                    <a:pt x="82" y="366"/>
                    <a:pt x="72" y="323"/>
                  </a:cubicBezTo>
                  <a:cubicBezTo>
                    <a:pt x="73" y="288"/>
                    <a:pt x="75" y="247"/>
                    <a:pt x="88" y="214"/>
                  </a:cubicBezTo>
                  <a:cubicBezTo>
                    <a:pt x="93" y="179"/>
                    <a:pt x="89" y="192"/>
                    <a:pt x="96" y="174"/>
                  </a:cubicBezTo>
                  <a:cubicBezTo>
                    <a:pt x="94" y="116"/>
                    <a:pt x="92" y="96"/>
                    <a:pt x="88" y="51"/>
                  </a:cubicBezTo>
                  <a:cubicBezTo>
                    <a:pt x="90" y="21"/>
                    <a:pt x="89" y="26"/>
                    <a:pt x="77" y="6"/>
                  </a:cubicBezTo>
                  <a:cubicBezTo>
                    <a:pt x="43" y="8"/>
                    <a:pt x="39" y="0"/>
                    <a:pt x="29" y="25"/>
                  </a:cubicBezTo>
                  <a:cubicBezTo>
                    <a:pt x="31" y="56"/>
                    <a:pt x="37" y="90"/>
                    <a:pt x="26" y="121"/>
                  </a:cubicBezTo>
                  <a:cubicBezTo>
                    <a:pt x="49" y="199"/>
                    <a:pt x="0" y="279"/>
                    <a:pt x="32" y="363"/>
                  </a:cubicBezTo>
                  <a:cubicBezTo>
                    <a:pt x="33" y="379"/>
                    <a:pt x="34" y="390"/>
                    <a:pt x="40" y="406"/>
                  </a:cubicBezTo>
                  <a:cubicBezTo>
                    <a:pt x="34" y="428"/>
                    <a:pt x="29" y="450"/>
                    <a:pt x="24" y="473"/>
                  </a:cubicBezTo>
                  <a:cubicBezTo>
                    <a:pt x="25" y="479"/>
                    <a:pt x="44" y="504"/>
                    <a:pt x="26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23" name="Freeform 327">
              <a:extLst>
                <a:ext uri="{FF2B5EF4-FFF2-40B4-BE49-F238E27FC236}">
                  <a16:creationId xmlns:a16="http://schemas.microsoft.com/office/drawing/2014/main" id="{F167E263-C9FE-2346-8837-616683FC4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007"/>
              <a:ext cx="156" cy="358"/>
            </a:xfrm>
            <a:custGeom>
              <a:avLst/>
              <a:gdLst>
                <a:gd name="T0" fmla="*/ 5 w 150"/>
                <a:gd name="T1" fmla="*/ 333 h 410"/>
                <a:gd name="T2" fmla="*/ 42 w 150"/>
                <a:gd name="T3" fmla="*/ 358 h 410"/>
                <a:gd name="T4" fmla="*/ 83 w 150"/>
                <a:gd name="T5" fmla="*/ 351 h 410"/>
                <a:gd name="T6" fmla="*/ 97 w 150"/>
                <a:gd name="T7" fmla="*/ 316 h 410"/>
                <a:gd name="T8" fmla="*/ 119 w 150"/>
                <a:gd name="T9" fmla="*/ 244 h 410"/>
                <a:gd name="T10" fmla="*/ 133 w 150"/>
                <a:gd name="T11" fmla="*/ 189 h 410"/>
                <a:gd name="T12" fmla="*/ 141 w 150"/>
                <a:gd name="T13" fmla="*/ 168 h 410"/>
                <a:gd name="T14" fmla="*/ 144 w 150"/>
                <a:gd name="T15" fmla="*/ 102 h 410"/>
                <a:gd name="T16" fmla="*/ 150 w 150"/>
                <a:gd name="T17" fmla="*/ 88 h 410"/>
                <a:gd name="T18" fmla="*/ 152 w 150"/>
                <a:gd name="T19" fmla="*/ 42 h 410"/>
                <a:gd name="T20" fmla="*/ 135 w 150"/>
                <a:gd name="T21" fmla="*/ 0 h 410"/>
                <a:gd name="T22" fmla="*/ 97 w 150"/>
                <a:gd name="T23" fmla="*/ 11 h 410"/>
                <a:gd name="T24" fmla="*/ 80 w 150"/>
                <a:gd name="T25" fmla="*/ 46 h 410"/>
                <a:gd name="T26" fmla="*/ 69 w 150"/>
                <a:gd name="T27" fmla="*/ 120 h 410"/>
                <a:gd name="T28" fmla="*/ 60 w 150"/>
                <a:gd name="T29" fmla="*/ 141 h 410"/>
                <a:gd name="T30" fmla="*/ 44 w 150"/>
                <a:gd name="T31" fmla="*/ 189 h 410"/>
                <a:gd name="T32" fmla="*/ 42 w 150"/>
                <a:gd name="T33" fmla="*/ 197 h 410"/>
                <a:gd name="T34" fmla="*/ 35 w 150"/>
                <a:gd name="T35" fmla="*/ 203 h 410"/>
                <a:gd name="T36" fmla="*/ 33 w 150"/>
                <a:gd name="T37" fmla="*/ 218 h 410"/>
                <a:gd name="T38" fmla="*/ 30 w 150"/>
                <a:gd name="T39" fmla="*/ 225 h 410"/>
                <a:gd name="T40" fmla="*/ 17 w 150"/>
                <a:gd name="T41" fmla="*/ 305 h 410"/>
                <a:gd name="T42" fmla="*/ 10 w 150"/>
                <a:gd name="T43" fmla="*/ 333 h 410"/>
                <a:gd name="T44" fmla="*/ 2 w 150"/>
                <a:gd name="T45" fmla="*/ 337 h 410"/>
                <a:gd name="T46" fmla="*/ 5 w 150"/>
                <a:gd name="T47" fmla="*/ 333 h 4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0" h="410">
                  <a:moveTo>
                    <a:pt x="5" y="381"/>
                  </a:moveTo>
                  <a:cubicBezTo>
                    <a:pt x="18" y="394"/>
                    <a:pt x="19" y="403"/>
                    <a:pt x="40" y="410"/>
                  </a:cubicBezTo>
                  <a:cubicBezTo>
                    <a:pt x="55" y="408"/>
                    <a:pt x="66" y="407"/>
                    <a:pt x="80" y="402"/>
                  </a:cubicBezTo>
                  <a:cubicBezTo>
                    <a:pt x="98" y="383"/>
                    <a:pt x="80" y="405"/>
                    <a:pt x="93" y="362"/>
                  </a:cubicBezTo>
                  <a:cubicBezTo>
                    <a:pt x="101" y="335"/>
                    <a:pt x="109" y="307"/>
                    <a:pt x="114" y="280"/>
                  </a:cubicBezTo>
                  <a:cubicBezTo>
                    <a:pt x="111" y="260"/>
                    <a:pt x="115" y="232"/>
                    <a:pt x="128" y="216"/>
                  </a:cubicBezTo>
                  <a:cubicBezTo>
                    <a:pt x="130" y="207"/>
                    <a:pt x="136" y="192"/>
                    <a:pt x="136" y="192"/>
                  </a:cubicBezTo>
                  <a:cubicBezTo>
                    <a:pt x="136" y="167"/>
                    <a:pt x="135" y="141"/>
                    <a:pt x="138" y="117"/>
                  </a:cubicBezTo>
                  <a:cubicBezTo>
                    <a:pt x="138" y="111"/>
                    <a:pt x="144" y="101"/>
                    <a:pt x="144" y="101"/>
                  </a:cubicBezTo>
                  <a:cubicBezTo>
                    <a:pt x="144" y="86"/>
                    <a:pt x="150" y="63"/>
                    <a:pt x="146" y="48"/>
                  </a:cubicBezTo>
                  <a:cubicBezTo>
                    <a:pt x="144" y="30"/>
                    <a:pt x="144" y="11"/>
                    <a:pt x="130" y="0"/>
                  </a:cubicBezTo>
                  <a:cubicBezTo>
                    <a:pt x="117" y="6"/>
                    <a:pt x="105" y="7"/>
                    <a:pt x="93" y="13"/>
                  </a:cubicBezTo>
                  <a:cubicBezTo>
                    <a:pt x="84" y="27"/>
                    <a:pt x="91" y="38"/>
                    <a:pt x="77" y="53"/>
                  </a:cubicBezTo>
                  <a:cubicBezTo>
                    <a:pt x="83" y="77"/>
                    <a:pt x="81" y="118"/>
                    <a:pt x="66" y="138"/>
                  </a:cubicBezTo>
                  <a:cubicBezTo>
                    <a:pt x="63" y="146"/>
                    <a:pt x="59" y="153"/>
                    <a:pt x="58" y="162"/>
                  </a:cubicBezTo>
                  <a:cubicBezTo>
                    <a:pt x="53" y="185"/>
                    <a:pt x="58" y="199"/>
                    <a:pt x="42" y="216"/>
                  </a:cubicBezTo>
                  <a:cubicBezTo>
                    <a:pt x="41" y="219"/>
                    <a:pt x="41" y="222"/>
                    <a:pt x="40" y="226"/>
                  </a:cubicBezTo>
                  <a:cubicBezTo>
                    <a:pt x="38" y="228"/>
                    <a:pt x="34" y="229"/>
                    <a:pt x="34" y="232"/>
                  </a:cubicBezTo>
                  <a:cubicBezTo>
                    <a:pt x="32" y="237"/>
                    <a:pt x="33" y="244"/>
                    <a:pt x="32" y="250"/>
                  </a:cubicBezTo>
                  <a:cubicBezTo>
                    <a:pt x="31" y="252"/>
                    <a:pt x="30" y="255"/>
                    <a:pt x="29" y="258"/>
                  </a:cubicBezTo>
                  <a:cubicBezTo>
                    <a:pt x="26" y="290"/>
                    <a:pt x="20" y="317"/>
                    <a:pt x="16" y="349"/>
                  </a:cubicBezTo>
                  <a:cubicBezTo>
                    <a:pt x="14" y="359"/>
                    <a:pt x="17" y="372"/>
                    <a:pt x="10" y="381"/>
                  </a:cubicBezTo>
                  <a:cubicBezTo>
                    <a:pt x="7" y="383"/>
                    <a:pt x="5" y="386"/>
                    <a:pt x="2" y="386"/>
                  </a:cubicBezTo>
                  <a:cubicBezTo>
                    <a:pt x="0" y="386"/>
                    <a:pt x="4" y="382"/>
                    <a:pt x="5" y="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4024" name="Rectangle 328">
            <a:extLst>
              <a:ext uri="{FF2B5EF4-FFF2-40B4-BE49-F238E27FC236}">
                <a16:creationId xmlns:a16="http://schemas.microsoft.com/office/drawing/2014/main" id="{78308938-E98F-9346-B710-7594778B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2260600"/>
            <a:ext cx="1809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6662" dir="2115817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endParaRPr lang="ko-KR" altLang="en-US" sz="1000" i="1">
              <a:solidFill>
                <a:schemeClr val="bg2"/>
              </a:solidFill>
              <a:latin typeface="Helvetica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4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4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929" grpId="0" animBg="1"/>
      <p:bldP spid="414024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503" name="Rectangle 247">
            <a:extLst>
              <a:ext uri="{FF2B5EF4-FFF2-40B4-BE49-F238E27FC236}">
                <a16:creationId xmlns:a16="http://schemas.microsoft.com/office/drawing/2014/main" id="{F4793DC3-2EC3-E94B-9A42-8B801D3E0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0988" y="-187325"/>
            <a:ext cx="9625013" cy="7045325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Left"/>
            <a:lightRig rig="legacyNormal3" dir="r"/>
          </a:scene3d>
          <a:sp3d extrusionH="201600" prstMaterial="legacyMetal">
            <a:bevelT w="13500" h="13500" prst="angle"/>
            <a:bevelB w="13500" h="13500" prst="angle"/>
            <a:extrusionClr>
              <a:srgbClr val="FFFFFF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36504" name="Text Box 248">
            <a:extLst>
              <a:ext uri="{FF2B5EF4-FFF2-40B4-BE49-F238E27FC236}">
                <a16:creationId xmlns:a16="http://schemas.microsoft.com/office/drawing/2014/main" id="{6DE6C5C9-5002-1845-B86D-FDCD0A392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36505" name="Text Box 249">
            <a:extLst>
              <a:ext uri="{FF2B5EF4-FFF2-40B4-BE49-F238E27FC236}">
                <a16:creationId xmlns:a16="http://schemas.microsoft.com/office/drawing/2014/main" id="{F6C46EC0-E518-E046-B39E-752473EB2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36509" name="Text Box 253">
            <a:extLst>
              <a:ext uri="{FF2B5EF4-FFF2-40B4-BE49-F238E27FC236}">
                <a16:creationId xmlns:a16="http://schemas.microsoft.com/office/drawing/2014/main" id="{231809F6-C2D3-2943-93F1-053339A5C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6545263"/>
            <a:ext cx="98901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900" b="1">
                <a:solidFill>
                  <a:srgbClr val="FFFFFF"/>
                </a:solidFill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736510" name="Rectangle 254">
            <a:extLst>
              <a:ext uri="{FF2B5EF4-FFF2-40B4-BE49-F238E27FC236}">
                <a16:creationId xmlns:a16="http://schemas.microsoft.com/office/drawing/2014/main" id="{F0CA89A8-3667-ED4E-829B-018E1DA50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0" y="6521450"/>
            <a:ext cx="6746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9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7.5.03a.</a:t>
            </a:r>
          </a:p>
        </p:txBody>
      </p:sp>
      <p:sp>
        <p:nvSpPr>
          <p:cNvPr id="736511" name="Rectangle 255">
            <a:extLst>
              <a:ext uri="{FF2B5EF4-FFF2-40B4-BE49-F238E27FC236}">
                <a16:creationId xmlns:a16="http://schemas.microsoft.com/office/drawing/2014/main" id="{36386389-8B4D-C545-8842-965742D7C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27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Freeform 2">
            <a:extLst>
              <a:ext uri="{FF2B5EF4-FFF2-40B4-BE49-F238E27FC236}">
                <a16:creationId xmlns:a16="http://schemas.microsoft.com/office/drawing/2014/main" id="{91A449D5-CB66-F44C-9F44-FA4624650BF4}"/>
              </a:ext>
            </a:extLst>
          </p:cNvPr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114300 w 1069"/>
              <a:gd name="T1" fmla="*/ 57150 h 421"/>
              <a:gd name="T2" fmla="*/ 247650 w 1069"/>
              <a:gd name="T3" fmla="*/ 133350 h 421"/>
              <a:gd name="T4" fmla="*/ 381000 w 1069"/>
              <a:gd name="T5" fmla="*/ 190500 h 421"/>
              <a:gd name="T6" fmla="*/ 514350 w 1069"/>
              <a:gd name="T7" fmla="*/ 228600 h 421"/>
              <a:gd name="T8" fmla="*/ 323850 w 1069"/>
              <a:gd name="T9" fmla="*/ 114300 h 421"/>
              <a:gd name="T10" fmla="*/ 209550 w 1069"/>
              <a:gd name="T11" fmla="*/ 38100 h 421"/>
              <a:gd name="T12" fmla="*/ 152400 w 1069"/>
              <a:gd name="T13" fmla="*/ 57150 h 421"/>
              <a:gd name="T14" fmla="*/ 266700 w 1069"/>
              <a:gd name="T15" fmla="*/ 114300 h 421"/>
              <a:gd name="T16" fmla="*/ 400050 w 1069"/>
              <a:gd name="T17" fmla="*/ 152400 h 421"/>
              <a:gd name="T18" fmla="*/ 552450 w 1069"/>
              <a:gd name="T19" fmla="*/ 209550 h 421"/>
              <a:gd name="T20" fmla="*/ 838200 w 1069"/>
              <a:gd name="T21" fmla="*/ 323850 h 421"/>
              <a:gd name="T22" fmla="*/ 971550 w 1069"/>
              <a:gd name="T23" fmla="*/ 381000 h 421"/>
              <a:gd name="T24" fmla="*/ 1085850 w 1069"/>
              <a:gd name="T25" fmla="*/ 400050 h 421"/>
              <a:gd name="T26" fmla="*/ 1257300 w 1069"/>
              <a:gd name="T27" fmla="*/ 457200 h 421"/>
              <a:gd name="T28" fmla="*/ 1428750 w 1069"/>
              <a:gd name="T29" fmla="*/ 552450 h 421"/>
              <a:gd name="T30" fmla="*/ 1562100 w 1069"/>
              <a:gd name="T31" fmla="*/ 590550 h 421"/>
              <a:gd name="T32" fmla="*/ 1695450 w 1069"/>
              <a:gd name="T33" fmla="*/ 571500 h 421"/>
              <a:gd name="T34" fmla="*/ 1600200 w 1069"/>
              <a:gd name="T35" fmla="*/ 495300 h 421"/>
              <a:gd name="T36" fmla="*/ 1466850 w 1069"/>
              <a:gd name="T37" fmla="*/ 457200 h 421"/>
              <a:gd name="T38" fmla="*/ 1314450 w 1069"/>
              <a:gd name="T39" fmla="*/ 400050 h 421"/>
              <a:gd name="T40" fmla="*/ 1162050 w 1069"/>
              <a:gd name="T41" fmla="*/ 342900 h 421"/>
              <a:gd name="T42" fmla="*/ 990600 w 1069"/>
              <a:gd name="T43" fmla="*/ 285750 h 421"/>
              <a:gd name="T44" fmla="*/ 857250 w 1069"/>
              <a:gd name="T45" fmla="*/ 266700 h 421"/>
              <a:gd name="T46" fmla="*/ 704850 w 1069"/>
              <a:gd name="T47" fmla="*/ 190500 h 421"/>
              <a:gd name="T48" fmla="*/ 552450 w 1069"/>
              <a:gd name="T49" fmla="*/ 152400 h 421"/>
              <a:gd name="T50" fmla="*/ 438150 w 1069"/>
              <a:gd name="T51" fmla="*/ 114300 h 421"/>
              <a:gd name="T52" fmla="*/ 323850 w 1069"/>
              <a:gd name="T53" fmla="*/ 76200 h 421"/>
              <a:gd name="T54" fmla="*/ 209550 w 1069"/>
              <a:gd name="T55" fmla="*/ 57150 h 421"/>
              <a:gd name="T56" fmla="*/ 95250 w 1069"/>
              <a:gd name="T57" fmla="*/ 38100 h 421"/>
              <a:gd name="T58" fmla="*/ 19050 w 1069"/>
              <a:gd name="T59" fmla="*/ 95250 h 421"/>
              <a:gd name="T60" fmla="*/ 19050 w 1069"/>
              <a:gd name="T61" fmla="*/ 228600 h 421"/>
              <a:gd name="T62" fmla="*/ 19050 w 1069"/>
              <a:gd name="T63" fmla="*/ 342900 h 421"/>
              <a:gd name="T64" fmla="*/ 19050 w 1069"/>
              <a:gd name="T65" fmla="*/ 495300 h 421"/>
              <a:gd name="T66" fmla="*/ 38100 w 1069"/>
              <a:gd name="T67" fmla="*/ 609600 h 421"/>
              <a:gd name="T68" fmla="*/ 152400 w 1069"/>
              <a:gd name="T69" fmla="*/ 628650 h 421"/>
              <a:gd name="T70" fmla="*/ 285750 w 1069"/>
              <a:gd name="T71" fmla="*/ 628650 h 421"/>
              <a:gd name="T72" fmla="*/ 514350 w 1069"/>
              <a:gd name="T73" fmla="*/ 628650 h 421"/>
              <a:gd name="T74" fmla="*/ 628650 w 1069"/>
              <a:gd name="T75" fmla="*/ 647700 h 421"/>
              <a:gd name="T76" fmla="*/ 762000 w 1069"/>
              <a:gd name="T77" fmla="*/ 666750 h 421"/>
              <a:gd name="T78" fmla="*/ 876300 w 1069"/>
              <a:gd name="T79" fmla="*/ 666750 h 421"/>
              <a:gd name="T80" fmla="*/ 990600 w 1069"/>
              <a:gd name="T81" fmla="*/ 647700 h 421"/>
              <a:gd name="T82" fmla="*/ 1123950 w 1069"/>
              <a:gd name="T83" fmla="*/ 666750 h 421"/>
              <a:gd name="T84" fmla="*/ 1238250 w 1069"/>
              <a:gd name="T85" fmla="*/ 666750 h 421"/>
              <a:gd name="T86" fmla="*/ 1390650 w 1069"/>
              <a:gd name="T87" fmla="*/ 666750 h 421"/>
              <a:gd name="T88" fmla="*/ 1524000 w 1069"/>
              <a:gd name="T89" fmla="*/ 666750 h 421"/>
              <a:gd name="T90" fmla="*/ 1638300 w 1069"/>
              <a:gd name="T91" fmla="*/ 628650 h 4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79" name="Freeform 3">
            <a:extLst>
              <a:ext uri="{FF2B5EF4-FFF2-40B4-BE49-F238E27FC236}">
                <a16:creationId xmlns:a16="http://schemas.microsoft.com/office/drawing/2014/main" id="{4502228A-6F4A-9E47-ACE6-E4DB7EBDAA1E}"/>
              </a:ext>
            </a:extLst>
          </p:cNvPr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57150 w 1141"/>
              <a:gd name="T1" fmla="*/ 19050 h 481"/>
              <a:gd name="T2" fmla="*/ 152400 w 1141"/>
              <a:gd name="T3" fmla="*/ 19050 h 481"/>
              <a:gd name="T4" fmla="*/ 228600 w 1141"/>
              <a:gd name="T5" fmla="*/ 38100 h 481"/>
              <a:gd name="T6" fmla="*/ 285750 w 1141"/>
              <a:gd name="T7" fmla="*/ 95250 h 481"/>
              <a:gd name="T8" fmla="*/ 361950 w 1141"/>
              <a:gd name="T9" fmla="*/ 152400 h 481"/>
              <a:gd name="T10" fmla="*/ 457200 w 1141"/>
              <a:gd name="T11" fmla="*/ 209550 h 481"/>
              <a:gd name="T12" fmla="*/ 533400 w 1141"/>
              <a:gd name="T13" fmla="*/ 228600 h 481"/>
              <a:gd name="T14" fmla="*/ 609600 w 1141"/>
              <a:gd name="T15" fmla="*/ 266700 h 481"/>
              <a:gd name="T16" fmla="*/ 723900 w 1141"/>
              <a:gd name="T17" fmla="*/ 323850 h 481"/>
              <a:gd name="T18" fmla="*/ 838200 w 1141"/>
              <a:gd name="T19" fmla="*/ 342900 h 481"/>
              <a:gd name="T20" fmla="*/ 933450 w 1141"/>
              <a:gd name="T21" fmla="*/ 381000 h 481"/>
              <a:gd name="T22" fmla="*/ 1047750 w 1141"/>
              <a:gd name="T23" fmla="*/ 400050 h 481"/>
              <a:gd name="T24" fmla="*/ 1143000 w 1141"/>
              <a:gd name="T25" fmla="*/ 419100 h 481"/>
              <a:gd name="T26" fmla="*/ 1219200 w 1141"/>
              <a:gd name="T27" fmla="*/ 457200 h 481"/>
              <a:gd name="T28" fmla="*/ 1295400 w 1141"/>
              <a:gd name="T29" fmla="*/ 495300 h 481"/>
              <a:gd name="T30" fmla="*/ 1390650 w 1141"/>
              <a:gd name="T31" fmla="*/ 552450 h 481"/>
              <a:gd name="T32" fmla="*/ 1466850 w 1141"/>
              <a:gd name="T33" fmla="*/ 571500 h 481"/>
              <a:gd name="T34" fmla="*/ 1562100 w 1141"/>
              <a:gd name="T35" fmla="*/ 590550 h 481"/>
              <a:gd name="T36" fmla="*/ 1638300 w 1141"/>
              <a:gd name="T37" fmla="*/ 590550 h 481"/>
              <a:gd name="T38" fmla="*/ 1714500 w 1141"/>
              <a:gd name="T39" fmla="*/ 647700 h 481"/>
              <a:gd name="T40" fmla="*/ 1771650 w 1141"/>
              <a:gd name="T41" fmla="*/ 704850 h 481"/>
              <a:gd name="T42" fmla="*/ 1771650 w 1141"/>
              <a:gd name="T43" fmla="*/ 762000 h 481"/>
              <a:gd name="T44" fmla="*/ 1695450 w 1141"/>
              <a:gd name="T45" fmla="*/ 742950 h 481"/>
              <a:gd name="T46" fmla="*/ 1619250 w 1141"/>
              <a:gd name="T47" fmla="*/ 685800 h 481"/>
              <a:gd name="T48" fmla="*/ 1543050 w 1141"/>
              <a:gd name="T49" fmla="*/ 666750 h 481"/>
              <a:gd name="T50" fmla="*/ 1466850 w 1141"/>
              <a:gd name="T51" fmla="*/ 666750 h 481"/>
              <a:gd name="T52" fmla="*/ 1390650 w 1141"/>
              <a:gd name="T53" fmla="*/ 647700 h 481"/>
              <a:gd name="T54" fmla="*/ 1295400 w 1141"/>
              <a:gd name="T55" fmla="*/ 609600 h 481"/>
              <a:gd name="T56" fmla="*/ 1162050 w 1141"/>
              <a:gd name="T57" fmla="*/ 552450 h 481"/>
              <a:gd name="T58" fmla="*/ 1066800 w 1141"/>
              <a:gd name="T59" fmla="*/ 533400 h 481"/>
              <a:gd name="T60" fmla="*/ 990600 w 1141"/>
              <a:gd name="T61" fmla="*/ 514350 h 481"/>
              <a:gd name="T62" fmla="*/ 914400 w 1141"/>
              <a:gd name="T63" fmla="*/ 495300 h 481"/>
              <a:gd name="T64" fmla="*/ 838200 w 1141"/>
              <a:gd name="T65" fmla="*/ 476250 h 481"/>
              <a:gd name="T66" fmla="*/ 762000 w 1141"/>
              <a:gd name="T67" fmla="*/ 438150 h 481"/>
              <a:gd name="T68" fmla="*/ 666750 w 1141"/>
              <a:gd name="T69" fmla="*/ 381000 h 481"/>
              <a:gd name="T70" fmla="*/ 571500 w 1141"/>
              <a:gd name="T71" fmla="*/ 342900 h 481"/>
              <a:gd name="T72" fmla="*/ 476250 w 1141"/>
              <a:gd name="T73" fmla="*/ 323850 h 481"/>
              <a:gd name="T74" fmla="*/ 361950 w 1141"/>
              <a:gd name="T75" fmla="*/ 304800 h 481"/>
              <a:gd name="T76" fmla="*/ 285750 w 1141"/>
              <a:gd name="T77" fmla="*/ 247650 h 481"/>
              <a:gd name="T78" fmla="*/ 209550 w 1141"/>
              <a:gd name="T79" fmla="*/ 171450 h 481"/>
              <a:gd name="T80" fmla="*/ 152400 w 1141"/>
              <a:gd name="T81" fmla="*/ 114300 h 481"/>
              <a:gd name="T82" fmla="*/ 76200 w 1141"/>
              <a:gd name="T83" fmla="*/ 76200 h 481"/>
              <a:gd name="T84" fmla="*/ 0 w 1141"/>
              <a:gd name="T85" fmla="*/ 76200 h 4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80" name="Freeform 4">
            <a:extLst>
              <a:ext uri="{FF2B5EF4-FFF2-40B4-BE49-F238E27FC236}">
                <a16:creationId xmlns:a16="http://schemas.microsoft.com/office/drawing/2014/main" id="{60436A7A-B559-F14D-9132-3634FB9FA0BD}"/>
              </a:ext>
            </a:extLst>
          </p:cNvPr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114300 w 901"/>
              <a:gd name="T1" fmla="*/ 38100 h 73"/>
              <a:gd name="T2" fmla="*/ 190500 w 901"/>
              <a:gd name="T3" fmla="*/ 38100 h 73"/>
              <a:gd name="T4" fmla="*/ 266700 w 901"/>
              <a:gd name="T5" fmla="*/ 57150 h 73"/>
              <a:gd name="T6" fmla="*/ 342900 w 901"/>
              <a:gd name="T7" fmla="*/ 57150 h 73"/>
              <a:gd name="T8" fmla="*/ 419100 w 901"/>
              <a:gd name="T9" fmla="*/ 57150 h 73"/>
              <a:gd name="T10" fmla="*/ 495300 w 901"/>
              <a:gd name="T11" fmla="*/ 57150 h 73"/>
              <a:gd name="T12" fmla="*/ 571500 w 901"/>
              <a:gd name="T13" fmla="*/ 57150 h 73"/>
              <a:gd name="T14" fmla="*/ 647700 w 901"/>
              <a:gd name="T15" fmla="*/ 76200 h 73"/>
              <a:gd name="T16" fmla="*/ 723900 w 901"/>
              <a:gd name="T17" fmla="*/ 76200 h 73"/>
              <a:gd name="T18" fmla="*/ 800100 w 901"/>
              <a:gd name="T19" fmla="*/ 76200 h 73"/>
              <a:gd name="T20" fmla="*/ 876300 w 901"/>
              <a:gd name="T21" fmla="*/ 76200 h 73"/>
              <a:gd name="T22" fmla="*/ 952500 w 901"/>
              <a:gd name="T23" fmla="*/ 95250 h 73"/>
              <a:gd name="T24" fmla="*/ 1028700 w 901"/>
              <a:gd name="T25" fmla="*/ 95250 h 73"/>
              <a:gd name="T26" fmla="*/ 1104900 w 901"/>
              <a:gd name="T27" fmla="*/ 95250 h 73"/>
              <a:gd name="T28" fmla="*/ 1181100 w 901"/>
              <a:gd name="T29" fmla="*/ 95250 h 73"/>
              <a:gd name="T30" fmla="*/ 1257300 w 901"/>
              <a:gd name="T31" fmla="*/ 95250 h 73"/>
              <a:gd name="T32" fmla="*/ 1333500 w 901"/>
              <a:gd name="T33" fmla="*/ 95250 h 73"/>
              <a:gd name="T34" fmla="*/ 1428750 w 901"/>
              <a:gd name="T35" fmla="*/ 95250 h 73"/>
              <a:gd name="T36" fmla="*/ 1409700 w 901"/>
              <a:gd name="T37" fmla="*/ 19050 h 73"/>
              <a:gd name="T38" fmla="*/ 1333500 w 901"/>
              <a:gd name="T39" fmla="*/ 57150 h 73"/>
              <a:gd name="T40" fmla="*/ 1257300 w 901"/>
              <a:gd name="T41" fmla="*/ 38100 h 73"/>
              <a:gd name="T42" fmla="*/ 1181100 w 901"/>
              <a:gd name="T43" fmla="*/ 38100 h 73"/>
              <a:gd name="T44" fmla="*/ 1104900 w 901"/>
              <a:gd name="T45" fmla="*/ 38100 h 73"/>
              <a:gd name="T46" fmla="*/ 1028700 w 901"/>
              <a:gd name="T47" fmla="*/ 38100 h 73"/>
              <a:gd name="T48" fmla="*/ 933450 w 901"/>
              <a:gd name="T49" fmla="*/ 19050 h 73"/>
              <a:gd name="T50" fmla="*/ 857250 w 901"/>
              <a:gd name="T51" fmla="*/ 19050 h 73"/>
              <a:gd name="T52" fmla="*/ 781050 w 901"/>
              <a:gd name="T53" fmla="*/ 19050 h 73"/>
              <a:gd name="T54" fmla="*/ 685800 w 901"/>
              <a:gd name="T55" fmla="*/ 19050 h 73"/>
              <a:gd name="T56" fmla="*/ 571500 w 901"/>
              <a:gd name="T57" fmla="*/ 19050 h 73"/>
              <a:gd name="T58" fmla="*/ 495300 w 901"/>
              <a:gd name="T59" fmla="*/ 19050 h 73"/>
              <a:gd name="T60" fmla="*/ 419100 w 901"/>
              <a:gd name="T61" fmla="*/ 38100 h 73"/>
              <a:gd name="T62" fmla="*/ 342900 w 901"/>
              <a:gd name="T63" fmla="*/ 38100 h 73"/>
              <a:gd name="T64" fmla="*/ 247650 w 901"/>
              <a:gd name="T65" fmla="*/ 19050 h 73"/>
              <a:gd name="T66" fmla="*/ 171450 w 901"/>
              <a:gd name="T67" fmla="*/ 0 h 73"/>
              <a:gd name="T68" fmla="*/ 95250 w 901"/>
              <a:gd name="T69" fmla="*/ 0 h 73"/>
              <a:gd name="T70" fmla="*/ 0 w 901"/>
              <a:gd name="T71" fmla="*/ 19050 h 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81" name="Freeform 5">
            <a:extLst>
              <a:ext uri="{FF2B5EF4-FFF2-40B4-BE49-F238E27FC236}">
                <a16:creationId xmlns:a16="http://schemas.microsoft.com/office/drawing/2014/main" id="{1D66CAD2-4CB6-8C43-8E6D-1235BC7D30C2}"/>
              </a:ext>
            </a:extLst>
          </p:cNvPr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381000 w 1189"/>
              <a:gd name="T1" fmla="*/ 38100 h 481"/>
              <a:gd name="T2" fmla="*/ 457200 w 1189"/>
              <a:gd name="T3" fmla="*/ 57150 h 481"/>
              <a:gd name="T4" fmla="*/ 533400 w 1189"/>
              <a:gd name="T5" fmla="*/ 95250 h 481"/>
              <a:gd name="T6" fmla="*/ 609600 w 1189"/>
              <a:gd name="T7" fmla="*/ 114300 h 481"/>
              <a:gd name="T8" fmla="*/ 685800 w 1189"/>
              <a:gd name="T9" fmla="*/ 133350 h 481"/>
              <a:gd name="T10" fmla="*/ 762000 w 1189"/>
              <a:gd name="T11" fmla="*/ 152400 h 481"/>
              <a:gd name="T12" fmla="*/ 838200 w 1189"/>
              <a:gd name="T13" fmla="*/ 190500 h 481"/>
              <a:gd name="T14" fmla="*/ 895350 w 1189"/>
              <a:gd name="T15" fmla="*/ 266700 h 481"/>
              <a:gd name="T16" fmla="*/ 971550 w 1189"/>
              <a:gd name="T17" fmla="*/ 323850 h 481"/>
              <a:gd name="T18" fmla="*/ 1047750 w 1189"/>
              <a:gd name="T19" fmla="*/ 361950 h 481"/>
              <a:gd name="T20" fmla="*/ 1123950 w 1189"/>
              <a:gd name="T21" fmla="*/ 381000 h 481"/>
              <a:gd name="T22" fmla="*/ 1200150 w 1189"/>
              <a:gd name="T23" fmla="*/ 419100 h 481"/>
              <a:gd name="T24" fmla="*/ 1276350 w 1189"/>
              <a:gd name="T25" fmla="*/ 457200 h 481"/>
              <a:gd name="T26" fmla="*/ 1352550 w 1189"/>
              <a:gd name="T27" fmla="*/ 476250 h 481"/>
              <a:gd name="T28" fmla="*/ 1466850 w 1189"/>
              <a:gd name="T29" fmla="*/ 514350 h 481"/>
              <a:gd name="T30" fmla="*/ 1581150 w 1189"/>
              <a:gd name="T31" fmla="*/ 552450 h 481"/>
              <a:gd name="T32" fmla="*/ 1657350 w 1189"/>
              <a:gd name="T33" fmla="*/ 609600 h 481"/>
              <a:gd name="T34" fmla="*/ 1714500 w 1189"/>
              <a:gd name="T35" fmla="*/ 666750 h 481"/>
              <a:gd name="T36" fmla="*/ 1771650 w 1189"/>
              <a:gd name="T37" fmla="*/ 704850 h 481"/>
              <a:gd name="T38" fmla="*/ 1885950 w 1189"/>
              <a:gd name="T39" fmla="*/ 762000 h 481"/>
              <a:gd name="T40" fmla="*/ 1790700 w 1189"/>
              <a:gd name="T41" fmla="*/ 762000 h 481"/>
              <a:gd name="T42" fmla="*/ 1714500 w 1189"/>
              <a:gd name="T43" fmla="*/ 723900 h 481"/>
              <a:gd name="T44" fmla="*/ 1638300 w 1189"/>
              <a:gd name="T45" fmla="*/ 742950 h 481"/>
              <a:gd name="T46" fmla="*/ 1524000 w 1189"/>
              <a:gd name="T47" fmla="*/ 742950 h 481"/>
              <a:gd name="T48" fmla="*/ 1447800 w 1189"/>
              <a:gd name="T49" fmla="*/ 742950 h 481"/>
              <a:gd name="T50" fmla="*/ 1352550 w 1189"/>
              <a:gd name="T51" fmla="*/ 742950 h 481"/>
              <a:gd name="T52" fmla="*/ 1257300 w 1189"/>
              <a:gd name="T53" fmla="*/ 723900 h 481"/>
              <a:gd name="T54" fmla="*/ 1162050 w 1189"/>
              <a:gd name="T55" fmla="*/ 723900 h 481"/>
              <a:gd name="T56" fmla="*/ 1085850 w 1189"/>
              <a:gd name="T57" fmla="*/ 685800 h 481"/>
              <a:gd name="T58" fmla="*/ 952500 w 1189"/>
              <a:gd name="T59" fmla="*/ 666750 h 481"/>
              <a:gd name="T60" fmla="*/ 838200 w 1189"/>
              <a:gd name="T61" fmla="*/ 628650 h 481"/>
              <a:gd name="T62" fmla="*/ 781050 w 1189"/>
              <a:gd name="T63" fmla="*/ 571500 h 481"/>
              <a:gd name="T64" fmla="*/ 742950 w 1189"/>
              <a:gd name="T65" fmla="*/ 495300 h 481"/>
              <a:gd name="T66" fmla="*/ 723900 w 1189"/>
              <a:gd name="T67" fmla="*/ 419100 h 481"/>
              <a:gd name="T68" fmla="*/ 666750 w 1189"/>
              <a:gd name="T69" fmla="*/ 342900 h 481"/>
              <a:gd name="T70" fmla="*/ 590550 w 1189"/>
              <a:gd name="T71" fmla="*/ 304800 h 481"/>
              <a:gd name="T72" fmla="*/ 514350 w 1189"/>
              <a:gd name="T73" fmla="*/ 247650 h 481"/>
              <a:gd name="T74" fmla="*/ 438150 w 1189"/>
              <a:gd name="T75" fmla="*/ 209550 h 481"/>
              <a:gd name="T76" fmla="*/ 361950 w 1189"/>
              <a:gd name="T77" fmla="*/ 190500 h 481"/>
              <a:gd name="T78" fmla="*/ 285750 w 1189"/>
              <a:gd name="T79" fmla="*/ 152400 h 481"/>
              <a:gd name="T80" fmla="*/ 190500 w 1189"/>
              <a:gd name="T81" fmla="*/ 114300 h 481"/>
              <a:gd name="T82" fmla="*/ 114300 w 1189"/>
              <a:gd name="T83" fmla="*/ 95250 h 481"/>
              <a:gd name="T84" fmla="*/ 38100 w 1189"/>
              <a:gd name="T85" fmla="*/ 57150 h 481"/>
              <a:gd name="T86" fmla="*/ 0 w 1189"/>
              <a:gd name="T87" fmla="*/ 0 h 481"/>
              <a:gd name="T88" fmla="*/ 76200 w 1189"/>
              <a:gd name="T89" fmla="*/ 0 h 481"/>
              <a:gd name="T90" fmla="*/ 152400 w 1189"/>
              <a:gd name="T91" fmla="*/ 19050 h 481"/>
              <a:gd name="T92" fmla="*/ 247650 w 1189"/>
              <a:gd name="T93" fmla="*/ 57150 h 481"/>
              <a:gd name="T94" fmla="*/ 323850 w 1189"/>
              <a:gd name="T95" fmla="*/ 95250 h 481"/>
              <a:gd name="T96" fmla="*/ 400050 w 1189"/>
              <a:gd name="T97" fmla="*/ 95250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2182" name="Rectangle 6">
            <a:extLst>
              <a:ext uri="{FF2B5EF4-FFF2-40B4-BE49-F238E27FC236}">
                <a16:creationId xmlns:a16="http://schemas.microsoft.com/office/drawing/2014/main" id="{216173EE-29FC-5B41-95F1-A7C2A181F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562183" name="Rectangle 7">
            <a:extLst>
              <a:ext uri="{FF2B5EF4-FFF2-40B4-BE49-F238E27FC236}">
                <a16:creationId xmlns:a16="http://schemas.microsoft.com/office/drawing/2014/main" id="{9DDCE30B-A0D6-EF44-83C6-1135A2DD7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62184" name="Line 8">
            <a:extLst>
              <a:ext uri="{FF2B5EF4-FFF2-40B4-BE49-F238E27FC236}">
                <a16:creationId xmlns:a16="http://schemas.microsoft.com/office/drawing/2014/main" id="{6BC468A6-606C-DF4F-84D9-FD207939BC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562185" name="Picture 9">
            <a:extLst>
              <a:ext uri="{FF2B5EF4-FFF2-40B4-BE49-F238E27FC236}">
                <a16:creationId xmlns:a16="http://schemas.microsoft.com/office/drawing/2014/main" id="{2A9E7A79-60EE-464A-9D19-2CBC6B5AF24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186" name="Rectangle 10">
            <a:extLst>
              <a:ext uri="{FF2B5EF4-FFF2-40B4-BE49-F238E27FC236}">
                <a16:creationId xmlns:a16="http://schemas.microsoft.com/office/drawing/2014/main" id="{966E1891-61D3-674C-BF99-3A4F65C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562187" name="Text Box 11">
            <a:extLst>
              <a:ext uri="{FF2B5EF4-FFF2-40B4-BE49-F238E27FC236}">
                <a16:creationId xmlns:a16="http://schemas.microsoft.com/office/drawing/2014/main" id="{81F0789C-6411-3149-9A3E-44A9FE6DC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224588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562188" name="Text Box 12">
            <a:extLst>
              <a:ext uri="{FF2B5EF4-FFF2-40B4-BE49-F238E27FC236}">
                <a16:creationId xmlns:a16="http://schemas.microsoft.com/office/drawing/2014/main" id="{6BBB0835-4C8F-DE46-8C64-EEEF51390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3160713"/>
            <a:ext cx="7016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96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창</a:t>
            </a:r>
          </a:p>
        </p:txBody>
      </p:sp>
      <p:sp>
        <p:nvSpPr>
          <p:cNvPr id="562190" name="Text Box 14">
            <a:extLst>
              <a:ext uri="{FF2B5EF4-FFF2-40B4-BE49-F238E27FC236}">
                <a16:creationId xmlns:a16="http://schemas.microsoft.com/office/drawing/2014/main" id="{978F8126-3883-764F-A342-CD71A89F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3141663"/>
            <a:ext cx="7016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9600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중</a:t>
            </a:r>
          </a:p>
        </p:txBody>
      </p:sp>
      <p:sp>
        <p:nvSpPr>
          <p:cNvPr id="562191" name="Text Box 15">
            <a:extLst>
              <a:ext uri="{FF2B5EF4-FFF2-40B4-BE49-F238E27FC236}">
                <a16:creationId xmlns:a16="http://schemas.microsoft.com/office/drawing/2014/main" id="{327063AA-22D4-F445-9590-653311105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3179763"/>
            <a:ext cx="701675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9600">
                <a:solidFill>
                  <a:srgbClr val="62D6A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rPr>
              <a:t>예</a:t>
            </a:r>
          </a:p>
        </p:txBody>
      </p:sp>
      <p:sp>
        <p:nvSpPr>
          <p:cNvPr id="562195" name="Text Box 19">
            <a:extLst>
              <a:ext uri="{FF2B5EF4-FFF2-40B4-BE49-F238E27FC236}">
                <a16:creationId xmlns:a16="http://schemas.microsoft.com/office/drawing/2014/main" id="{AFB6E8CF-8E6C-FB42-9162-36CF5E892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6427788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grpSp>
        <p:nvGrpSpPr>
          <p:cNvPr id="562199" name="Group 23">
            <a:extLst>
              <a:ext uri="{FF2B5EF4-FFF2-40B4-BE49-F238E27FC236}">
                <a16:creationId xmlns:a16="http://schemas.microsoft.com/office/drawing/2014/main" id="{6ED52DE8-5B7D-B84D-BB8D-68B38F836F46}"/>
              </a:ext>
            </a:extLst>
          </p:cNvPr>
          <p:cNvGrpSpPr>
            <a:grpSpLocks/>
          </p:cNvGrpSpPr>
          <p:nvPr/>
        </p:nvGrpSpPr>
        <p:grpSpPr bwMode="auto">
          <a:xfrm>
            <a:off x="4024313" y="2493963"/>
            <a:ext cx="1077912" cy="2738437"/>
            <a:chOff x="2634" y="1571"/>
            <a:chExt cx="567" cy="1725"/>
          </a:xfrm>
        </p:grpSpPr>
        <p:sp>
          <p:nvSpPr>
            <p:cNvPr id="562200" name="Text Box 24">
              <a:extLst>
                <a:ext uri="{FF2B5EF4-FFF2-40B4-BE49-F238E27FC236}">
                  <a16:creationId xmlns:a16="http://schemas.microsoft.com/office/drawing/2014/main" id="{32F1F18E-0BB7-9A42-AABD-E4A050001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" y="1740"/>
              <a:ext cx="442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15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7</a:t>
              </a:r>
              <a:endParaRPr lang="en-US" altLang="ko-KR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62201" name="Text Box 25">
              <a:extLst>
                <a:ext uri="{FF2B5EF4-FFF2-40B4-BE49-F238E27FC236}">
                  <a16:creationId xmlns:a16="http://schemas.microsoft.com/office/drawing/2014/main" id="{3F54C1B9-8F09-5945-8FD4-54A631557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59" y="1571"/>
              <a:ext cx="442" cy="1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156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rPr>
                <a:t>-</a:t>
              </a:r>
              <a:endParaRPr lang="en-US" altLang="ko-KR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</p:grp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D3F0DA81-8AF5-964D-8F4C-2CFBB70F8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03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2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6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8" grpId="0" autoUpdateAnimBg="0"/>
      <p:bldP spid="562190" grpId="0" autoUpdateAnimBg="0"/>
      <p:bldP spid="5621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4">
            <a:extLst>
              <a:ext uri="{FF2B5EF4-FFF2-40B4-BE49-F238E27FC236}">
                <a16:creationId xmlns:a16="http://schemas.microsoft.com/office/drawing/2014/main" id="{55B9D1A7-0946-9C4D-B91E-EF05746602F5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242693" name="Rectangle 5">
              <a:extLst>
                <a:ext uri="{FF2B5EF4-FFF2-40B4-BE49-F238E27FC236}">
                  <a16:creationId xmlns:a16="http://schemas.microsoft.com/office/drawing/2014/main" id="{56712CA5-6859-7845-84F6-16B64609A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242694" name="Line 6">
              <a:extLst>
                <a:ext uri="{FF2B5EF4-FFF2-40B4-BE49-F238E27FC236}">
                  <a16:creationId xmlns:a16="http://schemas.microsoft.com/office/drawing/2014/main" id="{ACC61CD8-80A6-C64D-B9D3-4D61BB038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242695" name="Oval 7">
            <a:extLst>
              <a:ext uri="{FF2B5EF4-FFF2-40B4-BE49-F238E27FC236}">
                <a16:creationId xmlns:a16="http://schemas.microsoft.com/office/drawing/2014/main" id="{413B73E7-824C-9343-AA7D-4E2BDD169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76200"/>
            <a:ext cx="1676400" cy="1600200"/>
          </a:xfrm>
          <a:prstGeom prst="ellipse">
            <a:avLst/>
          </a:prstGeom>
          <a:noFill/>
          <a:ln w="76200">
            <a:solidFill>
              <a:srgbClr val="EEFF4B"/>
            </a:solidFill>
            <a:round/>
            <a:headEnd/>
            <a:tailEnd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70FAB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242702" name="Text Box 14">
            <a:extLst>
              <a:ext uri="{FF2B5EF4-FFF2-40B4-BE49-F238E27FC236}">
                <a16:creationId xmlns:a16="http://schemas.microsoft.com/office/drawing/2014/main" id="{24161608-8131-FE46-8443-9375D844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200" y="6164263"/>
            <a:ext cx="1327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242703" name="Text Box 15">
            <a:extLst>
              <a:ext uri="{FF2B5EF4-FFF2-40B4-BE49-F238E27FC236}">
                <a16:creationId xmlns:a16="http://schemas.microsoft.com/office/drawing/2014/main" id="{D392E87C-CAC3-3248-8FD1-BB1313611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42709" name="Rectangle 21">
            <a:extLst>
              <a:ext uri="{FF2B5EF4-FFF2-40B4-BE49-F238E27FC236}">
                <a16:creationId xmlns:a16="http://schemas.microsoft.com/office/drawing/2014/main" id="{92D2AF01-3E54-AB47-AA89-AF6AEFAB5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242710" name="AutoShape 22">
            <a:extLst>
              <a:ext uri="{FF2B5EF4-FFF2-40B4-BE49-F238E27FC236}">
                <a16:creationId xmlns:a16="http://schemas.microsoft.com/office/drawing/2014/main" id="{65F9C8E6-C346-3A42-9783-9DFF9642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242697" name="Text Box 9">
            <a:extLst>
              <a:ext uri="{FF2B5EF4-FFF2-40B4-BE49-F238E27FC236}">
                <a16:creationId xmlns:a16="http://schemas.microsoft.com/office/drawing/2014/main" id="{3B957F34-595A-AA42-8569-CBEC86CCE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1879600"/>
            <a:ext cx="3721100" cy="1189038"/>
          </a:xfrm>
          <a:prstGeom prst="rect">
            <a:avLst/>
          </a:prstGeom>
          <a:noFill/>
          <a:ln>
            <a:noFill/>
          </a:ln>
          <a:effectLst>
            <a:outerShdw blurRad="63500" dist="99190" dir="238833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60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창</a:t>
            </a:r>
            <a:r>
              <a:rPr lang="ko-KR" altLang="en-US" sz="72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7200" b="1">
                <a:solidFill>
                  <a:srgbClr val="FF0000"/>
                </a:solidFill>
                <a:latin typeface="Times" charset="0"/>
                <a:ea typeface="굴림" charset="0"/>
                <a:cs typeface="굴림" charset="0"/>
              </a:rPr>
              <a:t>7</a:t>
            </a:r>
            <a:r>
              <a:rPr lang="en-US" altLang="ko-KR" sz="72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ko-KR" altLang="en-US" sz="60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중 예</a:t>
            </a:r>
          </a:p>
        </p:txBody>
      </p:sp>
      <p:grpSp>
        <p:nvGrpSpPr>
          <p:cNvPr id="242701" name="Group 13">
            <a:extLst>
              <a:ext uri="{FF2B5EF4-FFF2-40B4-BE49-F238E27FC236}">
                <a16:creationId xmlns:a16="http://schemas.microsoft.com/office/drawing/2014/main" id="{EF7B467B-2232-864D-9D00-2FBF342137EC}"/>
              </a:ext>
            </a:extLst>
          </p:cNvPr>
          <p:cNvGrpSpPr>
            <a:grpSpLocks/>
          </p:cNvGrpSpPr>
          <p:nvPr/>
        </p:nvGrpSpPr>
        <p:grpSpPr bwMode="auto">
          <a:xfrm>
            <a:off x="3359150" y="2039938"/>
            <a:ext cx="1406525" cy="1916112"/>
            <a:chOff x="2116" y="1285"/>
            <a:chExt cx="886" cy="1207"/>
          </a:xfrm>
        </p:grpSpPr>
        <p:sp>
          <p:nvSpPr>
            <p:cNvPr id="242698" name="AutoShape 10">
              <a:extLst>
                <a:ext uri="{FF2B5EF4-FFF2-40B4-BE49-F238E27FC236}">
                  <a16:creationId xmlns:a16="http://schemas.microsoft.com/office/drawing/2014/main" id="{D93CA873-19B9-584F-92F8-B3315ADBAC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4646">
              <a:off x="2116" y="1285"/>
              <a:ext cx="886" cy="120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  <a:prstDash val="sysDot"/>
              <a:miter lim="800000"/>
              <a:headEnd/>
              <a:tailEnd/>
            </a:ln>
            <a:effectLst>
              <a:outerShdw blurRad="63500" dist="91581" dir="33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242700" name="Text Box 12">
              <a:extLst>
                <a:ext uri="{FF2B5EF4-FFF2-40B4-BE49-F238E27FC236}">
                  <a16:creationId xmlns:a16="http://schemas.microsoft.com/office/drawing/2014/main" id="{49561832-E320-3F42-B2AD-EF6BC1A2F2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" y="1608"/>
              <a:ext cx="416" cy="5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4000">
                  <a:solidFill>
                    <a:srgbClr val="DFED5D"/>
                  </a:solidFill>
                  <a:latin typeface="Comic Sans MS" charset="0"/>
                  <a:ea typeface="굴림" charset="0"/>
                  <a:cs typeface="굴림" charset="0"/>
                </a:rPr>
                <a:t>=</a:t>
              </a:r>
            </a:p>
          </p:txBody>
        </p:sp>
      </p:grpSp>
      <p:sp>
        <p:nvSpPr>
          <p:cNvPr id="242696" name="Text Box 8">
            <a:extLst>
              <a:ext uri="{FF2B5EF4-FFF2-40B4-BE49-F238E27FC236}">
                <a16:creationId xmlns:a16="http://schemas.microsoft.com/office/drawing/2014/main" id="{90FC2E2F-0D78-014F-B11D-99DBF1B7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2971800"/>
            <a:ext cx="40894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7200" b="1">
                <a:solidFill>
                  <a:srgbClr val="87A6FD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  <a:r>
              <a:rPr lang="en-US" altLang="ko-KR" sz="7200" b="1">
                <a:solidFill>
                  <a:srgbClr val="87A6FD"/>
                </a:solidFill>
                <a:latin typeface="Times" charset="0"/>
                <a:ea typeface="굴림" charset="0"/>
                <a:cs typeface="굴림" charset="0"/>
              </a:rPr>
              <a:t>4 3</a:t>
            </a:r>
            <a:endParaRPr lang="en-US" altLang="ko-KR" sz="72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242699" name="Line 11">
            <a:extLst>
              <a:ext uri="{FF2B5EF4-FFF2-40B4-BE49-F238E27FC236}">
                <a16:creationId xmlns:a16="http://schemas.microsoft.com/office/drawing/2014/main" id="{BE0962DA-2BA4-E846-9A49-AC9EEDC124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2451100"/>
            <a:ext cx="3429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242711" name="Text Box 23">
            <a:extLst>
              <a:ext uri="{FF2B5EF4-FFF2-40B4-BE49-F238E27FC236}">
                <a16:creationId xmlns:a16="http://schemas.microsoft.com/office/drawing/2014/main" id="{E3820B0C-C2AF-5347-875A-B57633269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6418263"/>
            <a:ext cx="33972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1</a:t>
            </a:r>
            <a:endParaRPr lang="en-US" altLang="ko-KR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242712" name="Rectangle 24">
            <a:extLst>
              <a:ext uri="{FF2B5EF4-FFF2-40B4-BE49-F238E27FC236}">
                <a16:creationId xmlns:a16="http://schemas.microsoft.com/office/drawing/2014/main" id="{4308C43F-A949-994E-AFDB-EEBD51C29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8" y="1130300"/>
            <a:ext cx="3825875" cy="7969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000" b="1" i="1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꼭 기억할 것</a:t>
            </a:r>
            <a:r>
              <a:rPr lang="en-US" altLang="ko-KR" sz="4000" b="1" i="1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 </a:t>
            </a:r>
            <a:endParaRPr lang="en-US" altLang="ko-KR" sz="4000" b="1" i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5" grpId="0" animBg="1"/>
      <p:bldP spid="242710" grpId="0" animBg="1"/>
      <p:bldP spid="242697" grpId="0" autoUpdateAnimBg="0"/>
      <p:bldP spid="24269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74" name="Text Box 14">
            <a:extLst>
              <a:ext uri="{FF2B5EF4-FFF2-40B4-BE49-F238E27FC236}">
                <a16:creationId xmlns:a16="http://schemas.microsoft.com/office/drawing/2014/main" id="{93CD9022-B5C4-3746-9929-F7753BF15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0242" name="Group 15">
            <a:extLst>
              <a:ext uri="{FF2B5EF4-FFF2-40B4-BE49-F238E27FC236}">
                <a16:creationId xmlns:a16="http://schemas.microsoft.com/office/drawing/2014/main" id="{56274F60-E242-094F-B014-161FEA26F5F2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424976" name="Rectangle 16">
              <a:extLst>
                <a:ext uri="{FF2B5EF4-FFF2-40B4-BE49-F238E27FC236}">
                  <a16:creationId xmlns:a16="http://schemas.microsoft.com/office/drawing/2014/main" id="{CE3FFAB0-96EA-B44C-8F21-3F7E73A4C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424977" name="Line 17">
              <a:extLst>
                <a:ext uri="{FF2B5EF4-FFF2-40B4-BE49-F238E27FC236}">
                  <a16:creationId xmlns:a16="http://schemas.microsoft.com/office/drawing/2014/main" id="{49E922AD-2876-3C4D-B4DB-73CDBFAEF1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24978" name="Text Box 18">
            <a:extLst>
              <a:ext uri="{FF2B5EF4-FFF2-40B4-BE49-F238E27FC236}">
                <a16:creationId xmlns:a16="http://schemas.microsoft.com/office/drawing/2014/main" id="{F670B6B0-ACEE-504E-9B2F-7E035F1C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424985" name="Rectangle 25">
            <a:extLst>
              <a:ext uri="{FF2B5EF4-FFF2-40B4-BE49-F238E27FC236}">
                <a16:creationId xmlns:a16="http://schemas.microsoft.com/office/drawing/2014/main" id="{656A6E6F-C610-F148-A648-18BF00C0D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05</a:t>
            </a:r>
          </a:p>
        </p:txBody>
      </p:sp>
      <p:sp>
        <p:nvSpPr>
          <p:cNvPr id="424987" name="AutoShape 27">
            <a:extLst>
              <a:ext uri="{FF2B5EF4-FFF2-40B4-BE49-F238E27FC236}">
                <a16:creationId xmlns:a16="http://schemas.microsoft.com/office/drawing/2014/main" id="{FAA37164-5F64-A948-8F27-9B633C4F2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424968" name="Text Box 8">
            <a:extLst>
              <a:ext uri="{FF2B5EF4-FFF2-40B4-BE49-F238E27FC236}">
                <a16:creationId xmlns:a16="http://schemas.microsoft.com/office/drawing/2014/main" id="{6E262316-6760-1A48-9D82-183AC3387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971800"/>
            <a:ext cx="42545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60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t>창</a:t>
            </a:r>
            <a:r>
              <a:rPr lang="ko-KR" altLang="en-US" sz="72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72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t>4 3 </a:t>
            </a:r>
            <a:r>
              <a:rPr lang="ko-KR" altLang="en-US" sz="6000" b="1">
                <a:solidFill>
                  <a:schemeClr val="tx1"/>
                </a:solidFill>
                <a:latin typeface="Times" charset="0"/>
                <a:ea typeface="굴림" charset="0"/>
                <a:cs typeface="굴림" charset="0"/>
              </a:rPr>
              <a:t>중 예</a:t>
            </a:r>
          </a:p>
        </p:txBody>
      </p:sp>
      <p:grpSp>
        <p:nvGrpSpPr>
          <p:cNvPr id="10247" name="Group 22">
            <a:extLst>
              <a:ext uri="{FF2B5EF4-FFF2-40B4-BE49-F238E27FC236}">
                <a16:creationId xmlns:a16="http://schemas.microsoft.com/office/drawing/2014/main" id="{ED5F704D-FE5A-9840-B09E-2A6CC25CD437}"/>
              </a:ext>
            </a:extLst>
          </p:cNvPr>
          <p:cNvGrpSpPr>
            <a:grpSpLocks/>
          </p:cNvGrpSpPr>
          <p:nvPr/>
        </p:nvGrpSpPr>
        <p:grpSpPr bwMode="auto">
          <a:xfrm>
            <a:off x="2578100" y="1854200"/>
            <a:ext cx="3733800" cy="1189038"/>
            <a:chOff x="1800" y="1184"/>
            <a:chExt cx="2032" cy="749"/>
          </a:xfrm>
        </p:grpSpPr>
        <p:sp>
          <p:nvSpPr>
            <p:cNvPr id="424969" name="Text Box 9">
              <a:extLst>
                <a:ext uri="{FF2B5EF4-FFF2-40B4-BE49-F238E27FC236}">
                  <a16:creationId xmlns:a16="http://schemas.microsoft.com/office/drawing/2014/main" id="{4058A5BE-4E1E-EB47-8445-9CDF19C618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" y="1184"/>
              <a:ext cx="2032" cy="7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60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 창</a:t>
              </a:r>
              <a:r>
                <a:rPr lang="ko-KR" altLang="en-US" sz="72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 </a:t>
              </a:r>
              <a:r>
                <a:rPr lang="en-US" altLang="ko-KR" sz="72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7 </a:t>
              </a:r>
              <a:r>
                <a:rPr lang="ko-KR" altLang="en-US" sz="60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중 예</a:t>
              </a:r>
            </a:p>
          </p:txBody>
        </p:sp>
        <p:sp>
          <p:nvSpPr>
            <p:cNvPr id="424970" name="Line 10">
              <a:extLst>
                <a:ext uri="{FF2B5EF4-FFF2-40B4-BE49-F238E27FC236}">
                  <a16:creationId xmlns:a16="http://schemas.microsoft.com/office/drawing/2014/main" id="{5DB1497A-8C60-C14B-A1CC-8287D48E7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1544"/>
              <a:ext cx="216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424988" name="Rectangle 28">
            <a:extLst>
              <a:ext uri="{FF2B5EF4-FFF2-40B4-BE49-F238E27FC236}">
                <a16:creationId xmlns:a16="http://schemas.microsoft.com/office/drawing/2014/main" id="{C8927508-F74B-FB4F-8A22-0E1F05DF3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8" y="1130300"/>
            <a:ext cx="3825875" cy="7969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000" b="1" i="1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꼭 기억할 것</a:t>
            </a:r>
            <a:r>
              <a:rPr lang="en-US" altLang="ko-KR" sz="4000" b="1" i="1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 </a:t>
            </a:r>
            <a:endParaRPr lang="en-US" altLang="ko-KR" sz="4000" b="1" i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7" name="AutoShape 17">
            <a:extLst>
              <a:ext uri="{FF2B5EF4-FFF2-40B4-BE49-F238E27FC236}">
                <a16:creationId xmlns:a16="http://schemas.microsoft.com/office/drawing/2014/main" id="{FB188A36-B9A1-EB4B-B39E-9973FD512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0100" y="466725"/>
            <a:ext cx="2266950" cy="4549775"/>
          </a:xfrm>
          <a:prstGeom prst="downArrow">
            <a:avLst>
              <a:gd name="adj1" fmla="val 50000"/>
              <a:gd name="adj2" fmla="val 50175"/>
            </a:avLst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PerspectiveTopLeft">
              <a:rot lat="18300000" lon="0" rev="0"/>
            </a:camera>
            <a:lightRig rig="legacyNormal3" dir="r"/>
          </a:scene3d>
          <a:sp3d extrusionH="887400" prstMaterial="legacyMetal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37282" name="Rectangle 2">
            <a:extLst>
              <a:ext uri="{FF2B5EF4-FFF2-40B4-BE49-F238E27FC236}">
                <a16:creationId xmlns:a16="http://schemas.microsoft.com/office/drawing/2014/main" id="{63C7D8A2-E4F2-1342-A9E8-8F2046146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8" y="1130300"/>
            <a:ext cx="3825875" cy="7969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4000" b="1" i="1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꼭 기억할 것</a:t>
            </a:r>
            <a:r>
              <a:rPr lang="en-US" altLang="ko-KR" sz="4000" b="1" i="1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...</a:t>
            </a:r>
            <a:r>
              <a:rPr lang="en-US" altLang="ko-KR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 </a:t>
            </a:r>
            <a:endParaRPr lang="en-US" altLang="ko-KR" sz="4000" b="1" i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737283" name="Rectangle 3">
            <a:extLst>
              <a:ext uri="{FF2B5EF4-FFF2-40B4-BE49-F238E27FC236}">
                <a16:creationId xmlns:a16="http://schemas.microsoft.com/office/drawing/2014/main" id="{59BCA855-7FE2-4C4E-8AB3-110FE595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" y="4162425"/>
            <a:ext cx="8032750" cy="20415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lnSpc>
                <a:spcPct val="80000"/>
              </a:lnSpc>
            </a:pPr>
            <a:r>
              <a:rPr lang="ko-KR" altLang="en-US" sz="3200" b="1">
                <a:solidFill>
                  <a:srgbClr val="EEFF4B"/>
                </a:solidFill>
                <a:latin typeface="Times" pitchFamily="2" charset="0"/>
                <a:ea typeface="굴림" panose="020B0600000101010101" pitchFamily="34" charset="-127"/>
              </a:rPr>
              <a:t>	     창조</a:t>
            </a:r>
            <a:r>
              <a:rPr lang="en-US" altLang="ko-KR" sz="3200" b="1">
                <a:solidFill>
                  <a:srgbClr val="EEFF4B"/>
                </a:solidFill>
                <a:latin typeface="Times" pitchFamily="2" charset="0"/>
                <a:ea typeface="굴림" panose="020B0600000101010101" pitchFamily="34" charset="-127"/>
              </a:rPr>
              <a:t>  </a:t>
            </a:r>
            <a:endParaRPr lang="en-US" altLang="ko-KR" sz="3200" b="1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>
              <a:lnSpc>
                <a:spcPct val="80000"/>
              </a:lnSpc>
            </a:pPr>
            <a:r>
              <a:rPr lang="en-US" altLang="ko-KR" sz="3200" b="1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		</a:t>
            </a:r>
            <a:r>
              <a:rPr lang="en-US" altLang="ko-KR" sz="3200" b="1">
                <a:solidFill>
                  <a:srgbClr val="16F00F"/>
                </a:solidFill>
                <a:latin typeface="Times" pitchFamily="2" charset="0"/>
                <a:ea typeface="굴림" panose="020B0600000101010101" pitchFamily="34" charset="-127"/>
              </a:rPr>
              <a:t>4  </a:t>
            </a:r>
            <a:r>
              <a:rPr lang="ko-KR" altLang="en-US" sz="3200" b="1">
                <a:solidFill>
                  <a:srgbClr val="16F00F"/>
                </a:solidFill>
                <a:latin typeface="Times" pitchFamily="2" charset="0"/>
                <a:ea typeface="굴림" panose="020B0600000101010101" pitchFamily="34" charset="-127"/>
              </a:rPr>
              <a:t>사람</a:t>
            </a:r>
            <a:r>
              <a:rPr lang="en-US" altLang="ko-KR" sz="3200" b="1">
                <a:solidFill>
                  <a:srgbClr val="F35B1B"/>
                </a:solidFill>
                <a:latin typeface="Times" pitchFamily="2" charset="0"/>
                <a:ea typeface="굴림" panose="020B0600000101010101" pitchFamily="34" charset="-127"/>
              </a:rPr>
              <a:t>  </a:t>
            </a:r>
            <a:endParaRPr lang="en-US" altLang="ko-KR" sz="3200" b="1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>
              <a:lnSpc>
                <a:spcPct val="80000"/>
              </a:lnSpc>
            </a:pPr>
            <a:r>
              <a:rPr lang="en-US" altLang="ko-KR" sz="3200" b="1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			</a:t>
            </a:r>
            <a:r>
              <a:rPr lang="en-US" altLang="ko-KR" sz="3200" b="1">
                <a:solidFill>
                  <a:srgbClr val="99FF99"/>
                </a:solidFill>
                <a:latin typeface="Times" pitchFamily="2" charset="0"/>
                <a:ea typeface="굴림" panose="020B0600000101010101" pitchFamily="34" charset="-127"/>
              </a:rPr>
              <a:t>3  </a:t>
            </a:r>
            <a:r>
              <a:rPr lang="ko-KR" altLang="en-US" sz="3200" b="1">
                <a:solidFill>
                  <a:srgbClr val="99FF99"/>
                </a:solidFill>
                <a:latin typeface="Times" pitchFamily="2" charset="0"/>
                <a:ea typeface="굴림" panose="020B0600000101010101" pitchFamily="34" charset="-127"/>
              </a:rPr>
              <a:t>시대</a:t>
            </a:r>
            <a:r>
              <a:rPr lang="en-US" altLang="ko-KR" sz="3200" b="1">
                <a:solidFill>
                  <a:srgbClr val="00FF00"/>
                </a:solidFill>
                <a:latin typeface="Times" pitchFamily="2" charset="0"/>
                <a:ea typeface="굴림" panose="020B0600000101010101" pitchFamily="34" charset="-127"/>
              </a:rPr>
              <a:t>  </a:t>
            </a:r>
            <a:endParaRPr lang="en-US" altLang="ko-KR" sz="3200" b="1">
              <a:solidFill>
                <a:srgbClr val="FAFD00"/>
              </a:solidFill>
              <a:latin typeface="Times" pitchFamily="2" charset="0"/>
              <a:ea typeface="굴림" panose="020B0600000101010101" pitchFamily="34" charset="-127"/>
            </a:endParaRPr>
          </a:p>
          <a:p>
            <a:pPr algn="l">
              <a:lnSpc>
                <a:spcPct val="80000"/>
              </a:lnSpc>
            </a:pPr>
            <a:r>
              <a:rPr lang="en-US" altLang="ko-KR" sz="3200" b="1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				</a:t>
            </a:r>
            <a:r>
              <a:rPr lang="ko-KR" altLang="en-US" sz="3200" b="1">
                <a:latin typeface="Times" pitchFamily="2" charset="0"/>
                <a:ea typeface="굴림" panose="020B0600000101010101" pitchFamily="34" charset="-127"/>
              </a:rPr>
              <a:t>중간기</a:t>
            </a:r>
            <a:r>
              <a:rPr lang="en-US" altLang="ko-KR" sz="3200" b="1">
                <a:latin typeface="Times" pitchFamily="2" charset="0"/>
                <a:ea typeface="굴림" panose="020B0600000101010101" pitchFamily="34" charset="-127"/>
              </a:rPr>
              <a:t>  </a:t>
            </a:r>
          </a:p>
          <a:p>
            <a:pPr algn="l">
              <a:lnSpc>
                <a:spcPct val="80000"/>
              </a:lnSpc>
            </a:pPr>
            <a:r>
              <a:rPr lang="en-US" altLang="ko-KR" sz="3200" b="1">
                <a:solidFill>
                  <a:srgbClr val="FAFD00"/>
                </a:solidFill>
                <a:latin typeface="Times" pitchFamily="2" charset="0"/>
                <a:ea typeface="굴림" panose="020B0600000101010101" pitchFamily="34" charset="-127"/>
              </a:rPr>
              <a:t>					  </a:t>
            </a:r>
            <a:r>
              <a:rPr lang="ko-KR" altLang="en-US" sz="3200" b="1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t>예수</a:t>
            </a:r>
            <a:endParaRPr lang="en-US" altLang="ko-KR" sz="3200" b="1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737287" name="Line 7">
            <a:extLst>
              <a:ext uri="{FF2B5EF4-FFF2-40B4-BE49-F238E27FC236}">
                <a16:creationId xmlns:a16="http://schemas.microsoft.com/office/drawing/2014/main" id="{B4B83F72-3F51-294A-B04A-1ADD9CD2C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2451100"/>
            <a:ext cx="342900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737288" name="Text Box 8">
            <a:extLst>
              <a:ext uri="{FF2B5EF4-FFF2-40B4-BE49-F238E27FC236}">
                <a16:creationId xmlns:a16="http://schemas.microsoft.com/office/drawing/2014/main" id="{220C28A0-7F3E-2146-B646-90758C7D4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0" y="6164263"/>
            <a:ext cx="13398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1270" name="Group 9">
            <a:extLst>
              <a:ext uri="{FF2B5EF4-FFF2-40B4-BE49-F238E27FC236}">
                <a16:creationId xmlns:a16="http://schemas.microsoft.com/office/drawing/2014/main" id="{FAD50583-B085-F24A-8B29-5940F081CEA6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160338"/>
            <a:ext cx="739775" cy="1430337"/>
            <a:chOff x="391" y="101"/>
            <a:chExt cx="466" cy="901"/>
          </a:xfrm>
        </p:grpSpPr>
        <p:sp>
          <p:nvSpPr>
            <p:cNvPr id="737290" name="Rectangle 10">
              <a:extLst>
                <a:ext uri="{FF2B5EF4-FFF2-40B4-BE49-F238E27FC236}">
                  <a16:creationId xmlns:a16="http://schemas.microsoft.com/office/drawing/2014/main" id="{B0725DAE-5F10-C74B-8F83-0EACC80CF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" y="101"/>
              <a:ext cx="466" cy="90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800">
                  <a:solidFill>
                    <a:schemeClr val="tx2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737291" name="Line 11">
              <a:extLst>
                <a:ext uri="{FF2B5EF4-FFF2-40B4-BE49-F238E27FC236}">
                  <a16:creationId xmlns:a16="http://schemas.microsoft.com/office/drawing/2014/main" id="{0AAD0853-6E76-634D-B505-0F64AC0F95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" y="528"/>
              <a:ext cx="187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37292" name="Text Box 12">
            <a:extLst>
              <a:ext uri="{FF2B5EF4-FFF2-40B4-BE49-F238E27FC236}">
                <a16:creationId xmlns:a16="http://schemas.microsoft.com/office/drawing/2014/main" id="{F1474C7B-47CA-6643-A343-6A1908D29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737294" name="Text Box 14">
            <a:extLst>
              <a:ext uri="{FF2B5EF4-FFF2-40B4-BE49-F238E27FC236}">
                <a16:creationId xmlns:a16="http://schemas.microsoft.com/office/drawing/2014/main" id="{61947CD8-DDAC-3643-B643-BA0A00D60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25" y="6159500"/>
            <a:ext cx="15240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737296" name="Rectangle 16">
            <a:extLst>
              <a:ext uri="{FF2B5EF4-FFF2-40B4-BE49-F238E27FC236}">
                <a16:creationId xmlns:a16="http://schemas.microsoft.com/office/drawing/2014/main" id="{9E9732A5-DF3D-9048-8451-323F92EF7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06</a:t>
            </a:r>
          </a:p>
        </p:txBody>
      </p:sp>
      <p:grpSp>
        <p:nvGrpSpPr>
          <p:cNvPr id="11274" name="Group 18">
            <a:extLst>
              <a:ext uri="{FF2B5EF4-FFF2-40B4-BE49-F238E27FC236}">
                <a16:creationId xmlns:a16="http://schemas.microsoft.com/office/drawing/2014/main" id="{8BC29FAB-A5AD-FC49-B788-626A88C05351}"/>
              </a:ext>
            </a:extLst>
          </p:cNvPr>
          <p:cNvGrpSpPr>
            <a:grpSpLocks/>
          </p:cNvGrpSpPr>
          <p:nvPr/>
        </p:nvGrpSpPr>
        <p:grpSpPr bwMode="auto">
          <a:xfrm>
            <a:off x="2578100" y="1854200"/>
            <a:ext cx="3733800" cy="1189038"/>
            <a:chOff x="1800" y="1184"/>
            <a:chExt cx="2032" cy="749"/>
          </a:xfrm>
        </p:grpSpPr>
        <p:sp>
          <p:nvSpPr>
            <p:cNvPr id="737299" name="Text Box 19">
              <a:extLst>
                <a:ext uri="{FF2B5EF4-FFF2-40B4-BE49-F238E27FC236}">
                  <a16:creationId xmlns:a16="http://schemas.microsoft.com/office/drawing/2014/main" id="{CE0F0CA0-26B3-9B44-840D-5709C26CB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" y="1184"/>
              <a:ext cx="2032" cy="749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2388334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ko-KR" altLang="en-US" sz="60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 창</a:t>
              </a:r>
              <a:r>
                <a:rPr lang="ko-KR" altLang="en-US" sz="72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 </a:t>
              </a:r>
              <a:r>
                <a:rPr lang="en-US" altLang="ko-KR" sz="72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7 </a:t>
              </a:r>
              <a:r>
                <a:rPr lang="ko-KR" altLang="en-US" sz="6000" b="1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중 예</a:t>
              </a:r>
            </a:p>
          </p:txBody>
        </p:sp>
        <p:sp>
          <p:nvSpPr>
            <p:cNvPr id="737300" name="Line 20">
              <a:extLst>
                <a:ext uri="{FF2B5EF4-FFF2-40B4-BE49-F238E27FC236}">
                  <a16:creationId xmlns:a16="http://schemas.microsoft.com/office/drawing/2014/main" id="{066FF545-B98E-C14B-8275-5CEB7AC597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2" y="1544"/>
              <a:ext cx="216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737301" name="Text Box 21">
            <a:extLst>
              <a:ext uri="{FF2B5EF4-FFF2-40B4-BE49-F238E27FC236}">
                <a16:creationId xmlns:a16="http://schemas.microsoft.com/office/drawing/2014/main" id="{5323B302-80E0-124E-BAB0-68087BA87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971800"/>
            <a:ext cx="4254500" cy="1189038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6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창</a:t>
            </a:r>
            <a:r>
              <a:rPr lang="ko-KR" altLang="en-US" sz="72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 </a:t>
            </a:r>
            <a:r>
              <a:rPr lang="en-US" altLang="ko-KR" sz="72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4 3 </a:t>
            </a:r>
            <a:r>
              <a:rPr lang="ko-KR" altLang="en-US" sz="6000" b="1">
                <a:solidFill>
                  <a:srgbClr val="FFFF00"/>
                </a:solidFill>
                <a:latin typeface="Times" charset="0"/>
                <a:ea typeface="굴림" charset="0"/>
                <a:cs typeface="굴림" charset="0"/>
              </a:rPr>
              <a:t>중 예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73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8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Freeform 2">
            <a:extLst>
              <a:ext uri="{FF2B5EF4-FFF2-40B4-BE49-F238E27FC236}">
                <a16:creationId xmlns:a16="http://schemas.microsoft.com/office/drawing/2014/main" id="{895F0F7F-305E-FC40-B2B9-AB48E153113F}"/>
              </a:ext>
            </a:extLst>
          </p:cNvPr>
          <p:cNvSpPr>
            <a:spLocks/>
          </p:cNvSpPr>
          <p:nvPr/>
        </p:nvSpPr>
        <p:spPr bwMode="auto">
          <a:xfrm>
            <a:off x="2762250" y="5334000"/>
            <a:ext cx="1697038" cy="668338"/>
          </a:xfrm>
          <a:custGeom>
            <a:avLst/>
            <a:gdLst>
              <a:gd name="T0" fmla="*/ 114300 w 1069"/>
              <a:gd name="T1" fmla="*/ 57150 h 421"/>
              <a:gd name="T2" fmla="*/ 247650 w 1069"/>
              <a:gd name="T3" fmla="*/ 133350 h 421"/>
              <a:gd name="T4" fmla="*/ 381000 w 1069"/>
              <a:gd name="T5" fmla="*/ 190500 h 421"/>
              <a:gd name="T6" fmla="*/ 514350 w 1069"/>
              <a:gd name="T7" fmla="*/ 228600 h 421"/>
              <a:gd name="T8" fmla="*/ 323850 w 1069"/>
              <a:gd name="T9" fmla="*/ 114300 h 421"/>
              <a:gd name="T10" fmla="*/ 209550 w 1069"/>
              <a:gd name="T11" fmla="*/ 38100 h 421"/>
              <a:gd name="T12" fmla="*/ 152400 w 1069"/>
              <a:gd name="T13" fmla="*/ 57150 h 421"/>
              <a:gd name="T14" fmla="*/ 266700 w 1069"/>
              <a:gd name="T15" fmla="*/ 114300 h 421"/>
              <a:gd name="T16" fmla="*/ 400050 w 1069"/>
              <a:gd name="T17" fmla="*/ 152400 h 421"/>
              <a:gd name="T18" fmla="*/ 552450 w 1069"/>
              <a:gd name="T19" fmla="*/ 209550 h 421"/>
              <a:gd name="T20" fmla="*/ 838200 w 1069"/>
              <a:gd name="T21" fmla="*/ 323850 h 421"/>
              <a:gd name="T22" fmla="*/ 971550 w 1069"/>
              <a:gd name="T23" fmla="*/ 381000 h 421"/>
              <a:gd name="T24" fmla="*/ 1085850 w 1069"/>
              <a:gd name="T25" fmla="*/ 400050 h 421"/>
              <a:gd name="T26" fmla="*/ 1257300 w 1069"/>
              <a:gd name="T27" fmla="*/ 457200 h 421"/>
              <a:gd name="T28" fmla="*/ 1428750 w 1069"/>
              <a:gd name="T29" fmla="*/ 552450 h 421"/>
              <a:gd name="T30" fmla="*/ 1562100 w 1069"/>
              <a:gd name="T31" fmla="*/ 590550 h 421"/>
              <a:gd name="T32" fmla="*/ 1695450 w 1069"/>
              <a:gd name="T33" fmla="*/ 571500 h 421"/>
              <a:gd name="T34" fmla="*/ 1600200 w 1069"/>
              <a:gd name="T35" fmla="*/ 495300 h 421"/>
              <a:gd name="T36" fmla="*/ 1466850 w 1069"/>
              <a:gd name="T37" fmla="*/ 457200 h 421"/>
              <a:gd name="T38" fmla="*/ 1314450 w 1069"/>
              <a:gd name="T39" fmla="*/ 400050 h 421"/>
              <a:gd name="T40" fmla="*/ 1162050 w 1069"/>
              <a:gd name="T41" fmla="*/ 342900 h 421"/>
              <a:gd name="T42" fmla="*/ 990600 w 1069"/>
              <a:gd name="T43" fmla="*/ 285750 h 421"/>
              <a:gd name="T44" fmla="*/ 857250 w 1069"/>
              <a:gd name="T45" fmla="*/ 266700 h 421"/>
              <a:gd name="T46" fmla="*/ 704850 w 1069"/>
              <a:gd name="T47" fmla="*/ 190500 h 421"/>
              <a:gd name="T48" fmla="*/ 552450 w 1069"/>
              <a:gd name="T49" fmla="*/ 152400 h 421"/>
              <a:gd name="T50" fmla="*/ 438150 w 1069"/>
              <a:gd name="T51" fmla="*/ 114300 h 421"/>
              <a:gd name="T52" fmla="*/ 323850 w 1069"/>
              <a:gd name="T53" fmla="*/ 76200 h 421"/>
              <a:gd name="T54" fmla="*/ 209550 w 1069"/>
              <a:gd name="T55" fmla="*/ 57150 h 421"/>
              <a:gd name="T56" fmla="*/ 95250 w 1069"/>
              <a:gd name="T57" fmla="*/ 38100 h 421"/>
              <a:gd name="T58" fmla="*/ 19050 w 1069"/>
              <a:gd name="T59" fmla="*/ 95250 h 421"/>
              <a:gd name="T60" fmla="*/ 19050 w 1069"/>
              <a:gd name="T61" fmla="*/ 228600 h 421"/>
              <a:gd name="T62" fmla="*/ 19050 w 1069"/>
              <a:gd name="T63" fmla="*/ 342900 h 421"/>
              <a:gd name="T64" fmla="*/ 19050 w 1069"/>
              <a:gd name="T65" fmla="*/ 495300 h 421"/>
              <a:gd name="T66" fmla="*/ 38100 w 1069"/>
              <a:gd name="T67" fmla="*/ 609600 h 421"/>
              <a:gd name="T68" fmla="*/ 152400 w 1069"/>
              <a:gd name="T69" fmla="*/ 628650 h 421"/>
              <a:gd name="T70" fmla="*/ 285750 w 1069"/>
              <a:gd name="T71" fmla="*/ 628650 h 421"/>
              <a:gd name="T72" fmla="*/ 514350 w 1069"/>
              <a:gd name="T73" fmla="*/ 628650 h 421"/>
              <a:gd name="T74" fmla="*/ 628650 w 1069"/>
              <a:gd name="T75" fmla="*/ 647700 h 421"/>
              <a:gd name="T76" fmla="*/ 762000 w 1069"/>
              <a:gd name="T77" fmla="*/ 666750 h 421"/>
              <a:gd name="T78" fmla="*/ 876300 w 1069"/>
              <a:gd name="T79" fmla="*/ 666750 h 421"/>
              <a:gd name="T80" fmla="*/ 990600 w 1069"/>
              <a:gd name="T81" fmla="*/ 647700 h 421"/>
              <a:gd name="T82" fmla="*/ 1123950 w 1069"/>
              <a:gd name="T83" fmla="*/ 666750 h 421"/>
              <a:gd name="T84" fmla="*/ 1238250 w 1069"/>
              <a:gd name="T85" fmla="*/ 666750 h 421"/>
              <a:gd name="T86" fmla="*/ 1390650 w 1069"/>
              <a:gd name="T87" fmla="*/ 666750 h 421"/>
              <a:gd name="T88" fmla="*/ 1524000 w 1069"/>
              <a:gd name="T89" fmla="*/ 666750 h 421"/>
              <a:gd name="T90" fmla="*/ 1638300 w 1069"/>
              <a:gd name="T91" fmla="*/ 628650 h 4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69" h="421">
                <a:moveTo>
                  <a:pt x="36" y="0"/>
                </a:moveTo>
                <a:lnTo>
                  <a:pt x="60" y="12"/>
                </a:lnTo>
                <a:lnTo>
                  <a:pt x="72" y="36"/>
                </a:lnTo>
                <a:lnTo>
                  <a:pt x="96" y="48"/>
                </a:lnTo>
                <a:lnTo>
                  <a:pt x="120" y="60"/>
                </a:lnTo>
                <a:lnTo>
                  <a:pt x="156" y="84"/>
                </a:lnTo>
                <a:lnTo>
                  <a:pt x="192" y="96"/>
                </a:lnTo>
                <a:lnTo>
                  <a:pt x="216" y="108"/>
                </a:lnTo>
                <a:lnTo>
                  <a:pt x="240" y="120"/>
                </a:lnTo>
                <a:lnTo>
                  <a:pt x="276" y="132"/>
                </a:lnTo>
                <a:lnTo>
                  <a:pt x="300" y="144"/>
                </a:lnTo>
                <a:lnTo>
                  <a:pt x="324" y="144"/>
                </a:lnTo>
                <a:lnTo>
                  <a:pt x="288" y="132"/>
                </a:lnTo>
                <a:lnTo>
                  <a:pt x="264" y="108"/>
                </a:lnTo>
                <a:lnTo>
                  <a:pt x="204" y="72"/>
                </a:lnTo>
                <a:lnTo>
                  <a:pt x="192" y="48"/>
                </a:lnTo>
                <a:lnTo>
                  <a:pt x="168" y="36"/>
                </a:lnTo>
                <a:lnTo>
                  <a:pt x="132" y="24"/>
                </a:lnTo>
                <a:lnTo>
                  <a:pt x="108" y="12"/>
                </a:lnTo>
                <a:lnTo>
                  <a:pt x="84" y="12"/>
                </a:lnTo>
                <a:lnTo>
                  <a:pt x="96" y="36"/>
                </a:lnTo>
                <a:lnTo>
                  <a:pt x="120" y="48"/>
                </a:lnTo>
                <a:lnTo>
                  <a:pt x="144" y="60"/>
                </a:lnTo>
                <a:lnTo>
                  <a:pt x="168" y="72"/>
                </a:lnTo>
                <a:lnTo>
                  <a:pt x="204" y="84"/>
                </a:lnTo>
                <a:lnTo>
                  <a:pt x="228" y="96"/>
                </a:lnTo>
                <a:lnTo>
                  <a:pt x="252" y="96"/>
                </a:lnTo>
                <a:lnTo>
                  <a:pt x="276" y="84"/>
                </a:lnTo>
                <a:lnTo>
                  <a:pt x="300" y="96"/>
                </a:lnTo>
                <a:lnTo>
                  <a:pt x="348" y="132"/>
                </a:lnTo>
                <a:lnTo>
                  <a:pt x="396" y="144"/>
                </a:lnTo>
                <a:lnTo>
                  <a:pt x="492" y="192"/>
                </a:lnTo>
                <a:lnTo>
                  <a:pt x="528" y="204"/>
                </a:lnTo>
                <a:lnTo>
                  <a:pt x="564" y="216"/>
                </a:lnTo>
                <a:lnTo>
                  <a:pt x="588" y="228"/>
                </a:lnTo>
                <a:lnTo>
                  <a:pt x="612" y="240"/>
                </a:lnTo>
                <a:lnTo>
                  <a:pt x="636" y="240"/>
                </a:lnTo>
                <a:lnTo>
                  <a:pt x="660" y="252"/>
                </a:lnTo>
                <a:lnTo>
                  <a:pt x="684" y="252"/>
                </a:lnTo>
                <a:lnTo>
                  <a:pt x="744" y="276"/>
                </a:lnTo>
                <a:lnTo>
                  <a:pt x="768" y="276"/>
                </a:lnTo>
                <a:lnTo>
                  <a:pt x="792" y="288"/>
                </a:lnTo>
                <a:lnTo>
                  <a:pt x="840" y="312"/>
                </a:lnTo>
                <a:lnTo>
                  <a:pt x="864" y="312"/>
                </a:lnTo>
                <a:lnTo>
                  <a:pt x="900" y="348"/>
                </a:lnTo>
                <a:lnTo>
                  <a:pt x="924" y="360"/>
                </a:lnTo>
                <a:lnTo>
                  <a:pt x="960" y="360"/>
                </a:lnTo>
                <a:lnTo>
                  <a:pt x="984" y="372"/>
                </a:lnTo>
                <a:lnTo>
                  <a:pt x="1008" y="384"/>
                </a:lnTo>
                <a:lnTo>
                  <a:pt x="1056" y="384"/>
                </a:lnTo>
                <a:lnTo>
                  <a:pt x="1068" y="360"/>
                </a:lnTo>
                <a:lnTo>
                  <a:pt x="1056" y="336"/>
                </a:lnTo>
                <a:lnTo>
                  <a:pt x="1032" y="324"/>
                </a:lnTo>
                <a:lnTo>
                  <a:pt x="1008" y="312"/>
                </a:lnTo>
                <a:lnTo>
                  <a:pt x="984" y="312"/>
                </a:lnTo>
                <a:lnTo>
                  <a:pt x="948" y="300"/>
                </a:lnTo>
                <a:lnTo>
                  <a:pt x="924" y="288"/>
                </a:lnTo>
                <a:lnTo>
                  <a:pt x="900" y="288"/>
                </a:lnTo>
                <a:lnTo>
                  <a:pt x="876" y="276"/>
                </a:lnTo>
                <a:lnTo>
                  <a:pt x="828" y="252"/>
                </a:lnTo>
                <a:lnTo>
                  <a:pt x="780" y="240"/>
                </a:lnTo>
                <a:lnTo>
                  <a:pt x="756" y="228"/>
                </a:lnTo>
                <a:lnTo>
                  <a:pt x="732" y="216"/>
                </a:lnTo>
                <a:lnTo>
                  <a:pt x="708" y="204"/>
                </a:lnTo>
                <a:lnTo>
                  <a:pt x="648" y="192"/>
                </a:lnTo>
                <a:lnTo>
                  <a:pt x="624" y="180"/>
                </a:lnTo>
                <a:lnTo>
                  <a:pt x="600" y="180"/>
                </a:lnTo>
                <a:lnTo>
                  <a:pt x="576" y="180"/>
                </a:lnTo>
                <a:lnTo>
                  <a:pt x="540" y="168"/>
                </a:lnTo>
                <a:lnTo>
                  <a:pt x="516" y="156"/>
                </a:lnTo>
                <a:lnTo>
                  <a:pt x="468" y="132"/>
                </a:lnTo>
                <a:lnTo>
                  <a:pt x="444" y="120"/>
                </a:lnTo>
                <a:lnTo>
                  <a:pt x="420" y="108"/>
                </a:lnTo>
                <a:lnTo>
                  <a:pt x="396" y="108"/>
                </a:lnTo>
                <a:lnTo>
                  <a:pt x="348" y="96"/>
                </a:lnTo>
                <a:lnTo>
                  <a:pt x="324" y="84"/>
                </a:lnTo>
                <a:lnTo>
                  <a:pt x="300" y="84"/>
                </a:lnTo>
                <a:lnTo>
                  <a:pt x="276" y="72"/>
                </a:lnTo>
                <a:lnTo>
                  <a:pt x="252" y="72"/>
                </a:lnTo>
                <a:lnTo>
                  <a:pt x="228" y="60"/>
                </a:lnTo>
                <a:lnTo>
                  <a:pt x="204" y="48"/>
                </a:lnTo>
                <a:lnTo>
                  <a:pt x="180" y="48"/>
                </a:lnTo>
                <a:lnTo>
                  <a:pt x="156" y="48"/>
                </a:lnTo>
                <a:lnTo>
                  <a:pt x="132" y="36"/>
                </a:lnTo>
                <a:lnTo>
                  <a:pt x="108" y="36"/>
                </a:lnTo>
                <a:lnTo>
                  <a:pt x="84" y="24"/>
                </a:lnTo>
                <a:lnTo>
                  <a:pt x="60" y="24"/>
                </a:lnTo>
                <a:lnTo>
                  <a:pt x="0" y="12"/>
                </a:lnTo>
                <a:lnTo>
                  <a:pt x="12" y="36"/>
                </a:lnTo>
                <a:lnTo>
                  <a:pt x="12" y="60"/>
                </a:lnTo>
                <a:lnTo>
                  <a:pt x="12" y="84"/>
                </a:lnTo>
                <a:lnTo>
                  <a:pt x="12" y="108"/>
                </a:lnTo>
                <a:lnTo>
                  <a:pt x="12" y="144"/>
                </a:lnTo>
                <a:lnTo>
                  <a:pt x="12" y="168"/>
                </a:lnTo>
                <a:lnTo>
                  <a:pt x="12" y="192"/>
                </a:lnTo>
                <a:lnTo>
                  <a:pt x="12" y="216"/>
                </a:lnTo>
                <a:lnTo>
                  <a:pt x="12" y="252"/>
                </a:lnTo>
                <a:lnTo>
                  <a:pt x="12" y="288"/>
                </a:lnTo>
                <a:lnTo>
                  <a:pt x="12" y="312"/>
                </a:lnTo>
                <a:lnTo>
                  <a:pt x="12" y="336"/>
                </a:lnTo>
                <a:lnTo>
                  <a:pt x="12" y="360"/>
                </a:lnTo>
                <a:lnTo>
                  <a:pt x="24" y="384"/>
                </a:lnTo>
                <a:lnTo>
                  <a:pt x="48" y="396"/>
                </a:lnTo>
                <a:lnTo>
                  <a:pt x="72" y="396"/>
                </a:lnTo>
                <a:lnTo>
                  <a:pt x="96" y="396"/>
                </a:lnTo>
                <a:lnTo>
                  <a:pt x="132" y="396"/>
                </a:lnTo>
                <a:lnTo>
                  <a:pt x="156" y="396"/>
                </a:lnTo>
                <a:lnTo>
                  <a:pt x="180" y="396"/>
                </a:lnTo>
                <a:lnTo>
                  <a:pt x="252" y="396"/>
                </a:lnTo>
                <a:lnTo>
                  <a:pt x="276" y="396"/>
                </a:lnTo>
                <a:lnTo>
                  <a:pt x="324" y="396"/>
                </a:lnTo>
                <a:lnTo>
                  <a:pt x="348" y="408"/>
                </a:lnTo>
                <a:lnTo>
                  <a:pt x="372" y="408"/>
                </a:lnTo>
                <a:lnTo>
                  <a:pt x="396" y="408"/>
                </a:lnTo>
                <a:lnTo>
                  <a:pt x="420" y="408"/>
                </a:lnTo>
                <a:lnTo>
                  <a:pt x="444" y="420"/>
                </a:lnTo>
                <a:lnTo>
                  <a:pt x="480" y="420"/>
                </a:lnTo>
                <a:lnTo>
                  <a:pt x="504" y="420"/>
                </a:lnTo>
                <a:lnTo>
                  <a:pt x="528" y="420"/>
                </a:lnTo>
                <a:lnTo>
                  <a:pt x="552" y="420"/>
                </a:lnTo>
                <a:lnTo>
                  <a:pt x="576" y="408"/>
                </a:lnTo>
                <a:lnTo>
                  <a:pt x="600" y="408"/>
                </a:lnTo>
                <a:lnTo>
                  <a:pt x="624" y="408"/>
                </a:lnTo>
                <a:lnTo>
                  <a:pt x="648" y="408"/>
                </a:lnTo>
                <a:lnTo>
                  <a:pt x="684" y="420"/>
                </a:lnTo>
                <a:lnTo>
                  <a:pt x="708" y="420"/>
                </a:lnTo>
                <a:lnTo>
                  <a:pt x="732" y="420"/>
                </a:lnTo>
                <a:lnTo>
                  <a:pt x="756" y="420"/>
                </a:lnTo>
                <a:lnTo>
                  <a:pt x="780" y="420"/>
                </a:lnTo>
                <a:lnTo>
                  <a:pt x="828" y="420"/>
                </a:lnTo>
                <a:lnTo>
                  <a:pt x="852" y="420"/>
                </a:lnTo>
                <a:lnTo>
                  <a:pt x="876" y="420"/>
                </a:lnTo>
                <a:lnTo>
                  <a:pt x="900" y="420"/>
                </a:lnTo>
                <a:lnTo>
                  <a:pt x="936" y="420"/>
                </a:lnTo>
                <a:lnTo>
                  <a:pt x="960" y="420"/>
                </a:lnTo>
                <a:lnTo>
                  <a:pt x="984" y="408"/>
                </a:lnTo>
                <a:lnTo>
                  <a:pt x="1008" y="408"/>
                </a:lnTo>
                <a:lnTo>
                  <a:pt x="1032" y="396"/>
                </a:lnTo>
                <a:lnTo>
                  <a:pt x="1044" y="372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5" name="Freeform 3">
            <a:extLst>
              <a:ext uri="{FF2B5EF4-FFF2-40B4-BE49-F238E27FC236}">
                <a16:creationId xmlns:a16="http://schemas.microsoft.com/office/drawing/2014/main" id="{7850823D-81B2-BC4E-A70B-BF878A9B41A6}"/>
              </a:ext>
            </a:extLst>
          </p:cNvPr>
          <p:cNvSpPr>
            <a:spLocks/>
          </p:cNvSpPr>
          <p:nvPr/>
        </p:nvSpPr>
        <p:spPr bwMode="auto">
          <a:xfrm>
            <a:off x="2724150" y="5562600"/>
            <a:ext cx="1811338" cy="763588"/>
          </a:xfrm>
          <a:custGeom>
            <a:avLst/>
            <a:gdLst>
              <a:gd name="T0" fmla="*/ 57150 w 1141"/>
              <a:gd name="T1" fmla="*/ 19050 h 481"/>
              <a:gd name="T2" fmla="*/ 152400 w 1141"/>
              <a:gd name="T3" fmla="*/ 19050 h 481"/>
              <a:gd name="T4" fmla="*/ 228600 w 1141"/>
              <a:gd name="T5" fmla="*/ 38100 h 481"/>
              <a:gd name="T6" fmla="*/ 285750 w 1141"/>
              <a:gd name="T7" fmla="*/ 95250 h 481"/>
              <a:gd name="T8" fmla="*/ 361950 w 1141"/>
              <a:gd name="T9" fmla="*/ 152400 h 481"/>
              <a:gd name="T10" fmla="*/ 457200 w 1141"/>
              <a:gd name="T11" fmla="*/ 209550 h 481"/>
              <a:gd name="T12" fmla="*/ 533400 w 1141"/>
              <a:gd name="T13" fmla="*/ 228600 h 481"/>
              <a:gd name="T14" fmla="*/ 609600 w 1141"/>
              <a:gd name="T15" fmla="*/ 266700 h 481"/>
              <a:gd name="T16" fmla="*/ 723900 w 1141"/>
              <a:gd name="T17" fmla="*/ 323850 h 481"/>
              <a:gd name="T18" fmla="*/ 838200 w 1141"/>
              <a:gd name="T19" fmla="*/ 342900 h 481"/>
              <a:gd name="T20" fmla="*/ 933450 w 1141"/>
              <a:gd name="T21" fmla="*/ 381000 h 481"/>
              <a:gd name="T22" fmla="*/ 1047750 w 1141"/>
              <a:gd name="T23" fmla="*/ 400050 h 481"/>
              <a:gd name="T24" fmla="*/ 1143000 w 1141"/>
              <a:gd name="T25" fmla="*/ 419100 h 481"/>
              <a:gd name="T26" fmla="*/ 1219200 w 1141"/>
              <a:gd name="T27" fmla="*/ 457200 h 481"/>
              <a:gd name="T28" fmla="*/ 1295400 w 1141"/>
              <a:gd name="T29" fmla="*/ 495300 h 481"/>
              <a:gd name="T30" fmla="*/ 1390650 w 1141"/>
              <a:gd name="T31" fmla="*/ 552450 h 481"/>
              <a:gd name="T32" fmla="*/ 1466850 w 1141"/>
              <a:gd name="T33" fmla="*/ 571500 h 481"/>
              <a:gd name="T34" fmla="*/ 1562100 w 1141"/>
              <a:gd name="T35" fmla="*/ 590550 h 481"/>
              <a:gd name="T36" fmla="*/ 1638300 w 1141"/>
              <a:gd name="T37" fmla="*/ 590550 h 481"/>
              <a:gd name="T38" fmla="*/ 1714500 w 1141"/>
              <a:gd name="T39" fmla="*/ 647700 h 481"/>
              <a:gd name="T40" fmla="*/ 1771650 w 1141"/>
              <a:gd name="T41" fmla="*/ 704850 h 481"/>
              <a:gd name="T42" fmla="*/ 1771650 w 1141"/>
              <a:gd name="T43" fmla="*/ 762000 h 481"/>
              <a:gd name="T44" fmla="*/ 1695450 w 1141"/>
              <a:gd name="T45" fmla="*/ 742950 h 481"/>
              <a:gd name="T46" fmla="*/ 1619250 w 1141"/>
              <a:gd name="T47" fmla="*/ 685800 h 481"/>
              <a:gd name="T48" fmla="*/ 1543050 w 1141"/>
              <a:gd name="T49" fmla="*/ 666750 h 481"/>
              <a:gd name="T50" fmla="*/ 1466850 w 1141"/>
              <a:gd name="T51" fmla="*/ 666750 h 481"/>
              <a:gd name="T52" fmla="*/ 1390650 w 1141"/>
              <a:gd name="T53" fmla="*/ 647700 h 481"/>
              <a:gd name="T54" fmla="*/ 1295400 w 1141"/>
              <a:gd name="T55" fmla="*/ 609600 h 481"/>
              <a:gd name="T56" fmla="*/ 1162050 w 1141"/>
              <a:gd name="T57" fmla="*/ 552450 h 481"/>
              <a:gd name="T58" fmla="*/ 1066800 w 1141"/>
              <a:gd name="T59" fmla="*/ 533400 h 481"/>
              <a:gd name="T60" fmla="*/ 990600 w 1141"/>
              <a:gd name="T61" fmla="*/ 514350 h 481"/>
              <a:gd name="T62" fmla="*/ 914400 w 1141"/>
              <a:gd name="T63" fmla="*/ 495300 h 481"/>
              <a:gd name="T64" fmla="*/ 838200 w 1141"/>
              <a:gd name="T65" fmla="*/ 476250 h 481"/>
              <a:gd name="T66" fmla="*/ 762000 w 1141"/>
              <a:gd name="T67" fmla="*/ 438150 h 481"/>
              <a:gd name="T68" fmla="*/ 666750 w 1141"/>
              <a:gd name="T69" fmla="*/ 381000 h 481"/>
              <a:gd name="T70" fmla="*/ 571500 w 1141"/>
              <a:gd name="T71" fmla="*/ 342900 h 481"/>
              <a:gd name="T72" fmla="*/ 476250 w 1141"/>
              <a:gd name="T73" fmla="*/ 323850 h 481"/>
              <a:gd name="T74" fmla="*/ 361950 w 1141"/>
              <a:gd name="T75" fmla="*/ 304800 h 481"/>
              <a:gd name="T76" fmla="*/ 285750 w 1141"/>
              <a:gd name="T77" fmla="*/ 247650 h 481"/>
              <a:gd name="T78" fmla="*/ 209550 w 1141"/>
              <a:gd name="T79" fmla="*/ 171450 h 481"/>
              <a:gd name="T80" fmla="*/ 152400 w 1141"/>
              <a:gd name="T81" fmla="*/ 114300 h 481"/>
              <a:gd name="T82" fmla="*/ 76200 w 1141"/>
              <a:gd name="T83" fmla="*/ 76200 h 481"/>
              <a:gd name="T84" fmla="*/ 0 w 1141"/>
              <a:gd name="T85" fmla="*/ 76200 h 48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41" h="481">
                <a:moveTo>
                  <a:pt x="12" y="0"/>
                </a:moveTo>
                <a:lnTo>
                  <a:pt x="36" y="12"/>
                </a:lnTo>
                <a:lnTo>
                  <a:pt x="60" y="12"/>
                </a:lnTo>
                <a:lnTo>
                  <a:pt x="96" y="12"/>
                </a:lnTo>
                <a:lnTo>
                  <a:pt x="120" y="24"/>
                </a:lnTo>
                <a:lnTo>
                  <a:pt x="144" y="24"/>
                </a:lnTo>
                <a:lnTo>
                  <a:pt x="156" y="48"/>
                </a:lnTo>
                <a:lnTo>
                  <a:pt x="180" y="60"/>
                </a:lnTo>
                <a:lnTo>
                  <a:pt x="204" y="72"/>
                </a:lnTo>
                <a:lnTo>
                  <a:pt x="228" y="96"/>
                </a:lnTo>
                <a:lnTo>
                  <a:pt x="252" y="108"/>
                </a:lnTo>
                <a:lnTo>
                  <a:pt x="288" y="132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84" y="168"/>
                </a:lnTo>
                <a:lnTo>
                  <a:pt x="432" y="192"/>
                </a:lnTo>
                <a:lnTo>
                  <a:pt x="456" y="204"/>
                </a:lnTo>
                <a:lnTo>
                  <a:pt x="504" y="204"/>
                </a:lnTo>
                <a:lnTo>
                  <a:pt x="528" y="216"/>
                </a:lnTo>
                <a:lnTo>
                  <a:pt x="552" y="216"/>
                </a:lnTo>
                <a:lnTo>
                  <a:pt x="588" y="240"/>
                </a:lnTo>
                <a:lnTo>
                  <a:pt x="612" y="240"/>
                </a:lnTo>
                <a:lnTo>
                  <a:pt x="660" y="252"/>
                </a:lnTo>
                <a:lnTo>
                  <a:pt x="684" y="252"/>
                </a:lnTo>
                <a:lnTo>
                  <a:pt x="720" y="264"/>
                </a:lnTo>
                <a:lnTo>
                  <a:pt x="744" y="276"/>
                </a:lnTo>
                <a:lnTo>
                  <a:pt x="768" y="288"/>
                </a:lnTo>
                <a:lnTo>
                  <a:pt x="792" y="300"/>
                </a:lnTo>
                <a:lnTo>
                  <a:pt x="816" y="312"/>
                </a:lnTo>
                <a:lnTo>
                  <a:pt x="852" y="324"/>
                </a:lnTo>
                <a:lnTo>
                  <a:pt x="876" y="348"/>
                </a:lnTo>
                <a:lnTo>
                  <a:pt x="900" y="348"/>
                </a:lnTo>
                <a:lnTo>
                  <a:pt x="924" y="360"/>
                </a:lnTo>
                <a:lnTo>
                  <a:pt x="960" y="372"/>
                </a:lnTo>
                <a:lnTo>
                  <a:pt x="984" y="372"/>
                </a:lnTo>
                <a:lnTo>
                  <a:pt x="1008" y="372"/>
                </a:lnTo>
                <a:lnTo>
                  <a:pt x="1032" y="372"/>
                </a:lnTo>
                <a:lnTo>
                  <a:pt x="1056" y="384"/>
                </a:lnTo>
                <a:lnTo>
                  <a:pt x="1080" y="408"/>
                </a:lnTo>
                <a:lnTo>
                  <a:pt x="1104" y="420"/>
                </a:lnTo>
                <a:lnTo>
                  <a:pt x="1116" y="444"/>
                </a:lnTo>
                <a:lnTo>
                  <a:pt x="1140" y="468"/>
                </a:lnTo>
                <a:lnTo>
                  <a:pt x="1116" y="480"/>
                </a:lnTo>
                <a:lnTo>
                  <a:pt x="1092" y="468"/>
                </a:lnTo>
                <a:lnTo>
                  <a:pt x="1068" y="468"/>
                </a:lnTo>
                <a:lnTo>
                  <a:pt x="1044" y="456"/>
                </a:lnTo>
                <a:lnTo>
                  <a:pt x="1020" y="432"/>
                </a:lnTo>
                <a:lnTo>
                  <a:pt x="996" y="432"/>
                </a:lnTo>
                <a:lnTo>
                  <a:pt x="972" y="420"/>
                </a:lnTo>
                <a:lnTo>
                  <a:pt x="948" y="420"/>
                </a:lnTo>
                <a:lnTo>
                  <a:pt x="924" y="420"/>
                </a:lnTo>
                <a:lnTo>
                  <a:pt x="900" y="420"/>
                </a:lnTo>
                <a:lnTo>
                  <a:pt x="876" y="408"/>
                </a:lnTo>
                <a:lnTo>
                  <a:pt x="840" y="396"/>
                </a:lnTo>
                <a:lnTo>
                  <a:pt x="816" y="384"/>
                </a:lnTo>
                <a:lnTo>
                  <a:pt x="792" y="372"/>
                </a:lnTo>
                <a:lnTo>
                  <a:pt x="732" y="348"/>
                </a:lnTo>
                <a:lnTo>
                  <a:pt x="708" y="336"/>
                </a:lnTo>
                <a:lnTo>
                  <a:pt x="672" y="336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76" y="312"/>
                </a:lnTo>
                <a:lnTo>
                  <a:pt x="552" y="312"/>
                </a:lnTo>
                <a:lnTo>
                  <a:pt x="528" y="300"/>
                </a:lnTo>
                <a:lnTo>
                  <a:pt x="504" y="288"/>
                </a:lnTo>
                <a:lnTo>
                  <a:pt x="480" y="276"/>
                </a:lnTo>
                <a:lnTo>
                  <a:pt x="456" y="252"/>
                </a:lnTo>
                <a:lnTo>
                  <a:pt x="420" y="240"/>
                </a:lnTo>
                <a:lnTo>
                  <a:pt x="396" y="228"/>
                </a:lnTo>
                <a:lnTo>
                  <a:pt x="360" y="216"/>
                </a:lnTo>
                <a:lnTo>
                  <a:pt x="336" y="216"/>
                </a:lnTo>
                <a:lnTo>
                  <a:pt x="300" y="204"/>
                </a:lnTo>
                <a:lnTo>
                  <a:pt x="264" y="204"/>
                </a:lnTo>
                <a:lnTo>
                  <a:pt x="228" y="192"/>
                </a:lnTo>
                <a:lnTo>
                  <a:pt x="204" y="180"/>
                </a:lnTo>
                <a:lnTo>
                  <a:pt x="180" y="156"/>
                </a:lnTo>
                <a:lnTo>
                  <a:pt x="144" y="132"/>
                </a:lnTo>
                <a:lnTo>
                  <a:pt x="132" y="108"/>
                </a:lnTo>
                <a:lnTo>
                  <a:pt x="108" y="96"/>
                </a:lnTo>
                <a:lnTo>
                  <a:pt x="96" y="72"/>
                </a:lnTo>
                <a:lnTo>
                  <a:pt x="72" y="60"/>
                </a:lnTo>
                <a:lnTo>
                  <a:pt x="48" y="48"/>
                </a:lnTo>
                <a:lnTo>
                  <a:pt x="24" y="48"/>
                </a:lnTo>
                <a:lnTo>
                  <a:pt x="0" y="48"/>
                </a:lnTo>
                <a:lnTo>
                  <a:pt x="1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6" name="Freeform 4">
            <a:extLst>
              <a:ext uri="{FF2B5EF4-FFF2-40B4-BE49-F238E27FC236}">
                <a16:creationId xmlns:a16="http://schemas.microsoft.com/office/drawing/2014/main" id="{BD61B92B-97E6-F84B-8DBB-E41F62300D19}"/>
              </a:ext>
            </a:extLst>
          </p:cNvPr>
          <p:cNvSpPr>
            <a:spLocks/>
          </p:cNvSpPr>
          <p:nvPr/>
        </p:nvSpPr>
        <p:spPr bwMode="auto">
          <a:xfrm>
            <a:off x="4762500" y="1295400"/>
            <a:ext cx="1430338" cy="115888"/>
          </a:xfrm>
          <a:custGeom>
            <a:avLst/>
            <a:gdLst>
              <a:gd name="T0" fmla="*/ 114300 w 901"/>
              <a:gd name="T1" fmla="*/ 38100 h 73"/>
              <a:gd name="T2" fmla="*/ 190500 w 901"/>
              <a:gd name="T3" fmla="*/ 38100 h 73"/>
              <a:gd name="T4" fmla="*/ 266700 w 901"/>
              <a:gd name="T5" fmla="*/ 57150 h 73"/>
              <a:gd name="T6" fmla="*/ 342900 w 901"/>
              <a:gd name="T7" fmla="*/ 57150 h 73"/>
              <a:gd name="T8" fmla="*/ 419100 w 901"/>
              <a:gd name="T9" fmla="*/ 57150 h 73"/>
              <a:gd name="T10" fmla="*/ 495300 w 901"/>
              <a:gd name="T11" fmla="*/ 57150 h 73"/>
              <a:gd name="T12" fmla="*/ 571500 w 901"/>
              <a:gd name="T13" fmla="*/ 57150 h 73"/>
              <a:gd name="T14" fmla="*/ 647700 w 901"/>
              <a:gd name="T15" fmla="*/ 76200 h 73"/>
              <a:gd name="T16" fmla="*/ 723900 w 901"/>
              <a:gd name="T17" fmla="*/ 76200 h 73"/>
              <a:gd name="T18" fmla="*/ 800100 w 901"/>
              <a:gd name="T19" fmla="*/ 76200 h 73"/>
              <a:gd name="T20" fmla="*/ 876300 w 901"/>
              <a:gd name="T21" fmla="*/ 76200 h 73"/>
              <a:gd name="T22" fmla="*/ 952500 w 901"/>
              <a:gd name="T23" fmla="*/ 95250 h 73"/>
              <a:gd name="T24" fmla="*/ 1028700 w 901"/>
              <a:gd name="T25" fmla="*/ 95250 h 73"/>
              <a:gd name="T26" fmla="*/ 1104900 w 901"/>
              <a:gd name="T27" fmla="*/ 95250 h 73"/>
              <a:gd name="T28" fmla="*/ 1181100 w 901"/>
              <a:gd name="T29" fmla="*/ 95250 h 73"/>
              <a:gd name="T30" fmla="*/ 1257300 w 901"/>
              <a:gd name="T31" fmla="*/ 95250 h 73"/>
              <a:gd name="T32" fmla="*/ 1333500 w 901"/>
              <a:gd name="T33" fmla="*/ 95250 h 73"/>
              <a:gd name="T34" fmla="*/ 1428750 w 901"/>
              <a:gd name="T35" fmla="*/ 95250 h 73"/>
              <a:gd name="T36" fmla="*/ 1409700 w 901"/>
              <a:gd name="T37" fmla="*/ 19050 h 73"/>
              <a:gd name="T38" fmla="*/ 1333500 w 901"/>
              <a:gd name="T39" fmla="*/ 57150 h 73"/>
              <a:gd name="T40" fmla="*/ 1257300 w 901"/>
              <a:gd name="T41" fmla="*/ 38100 h 73"/>
              <a:gd name="T42" fmla="*/ 1181100 w 901"/>
              <a:gd name="T43" fmla="*/ 38100 h 73"/>
              <a:gd name="T44" fmla="*/ 1104900 w 901"/>
              <a:gd name="T45" fmla="*/ 38100 h 73"/>
              <a:gd name="T46" fmla="*/ 1028700 w 901"/>
              <a:gd name="T47" fmla="*/ 38100 h 73"/>
              <a:gd name="T48" fmla="*/ 933450 w 901"/>
              <a:gd name="T49" fmla="*/ 19050 h 73"/>
              <a:gd name="T50" fmla="*/ 857250 w 901"/>
              <a:gd name="T51" fmla="*/ 19050 h 73"/>
              <a:gd name="T52" fmla="*/ 781050 w 901"/>
              <a:gd name="T53" fmla="*/ 19050 h 73"/>
              <a:gd name="T54" fmla="*/ 685800 w 901"/>
              <a:gd name="T55" fmla="*/ 19050 h 73"/>
              <a:gd name="T56" fmla="*/ 571500 w 901"/>
              <a:gd name="T57" fmla="*/ 19050 h 73"/>
              <a:gd name="T58" fmla="*/ 495300 w 901"/>
              <a:gd name="T59" fmla="*/ 19050 h 73"/>
              <a:gd name="T60" fmla="*/ 419100 w 901"/>
              <a:gd name="T61" fmla="*/ 38100 h 73"/>
              <a:gd name="T62" fmla="*/ 342900 w 901"/>
              <a:gd name="T63" fmla="*/ 38100 h 73"/>
              <a:gd name="T64" fmla="*/ 247650 w 901"/>
              <a:gd name="T65" fmla="*/ 19050 h 73"/>
              <a:gd name="T66" fmla="*/ 171450 w 901"/>
              <a:gd name="T67" fmla="*/ 0 h 73"/>
              <a:gd name="T68" fmla="*/ 95250 w 901"/>
              <a:gd name="T69" fmla="*/ 0 h 73"/>
              <a:gd name="T70" fmla="*/ 0 w 901"/>
              <a:gd name="T71" fmla="*/ 19050 h 7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01" h="73">
                <a:moveTo>
                  <a:pt x="72" y="0"/>
                </a:moveTo>
                <a:lnTo>
                  <a:pt x="72" y="24"/>
                </a:lnTo>
                <a:lnTo>
                  <a:pt x="96" y="24"/>
                </a:lnTo>
                <a:lnTo>
                  <a:pt x="120" y="24"/>
                </a:lnTo>
                <a:lnTo>
                  <a:pt x="144" y="36"/>
                </a:lnTo>
                <a:lnTo>
                  <a:pt x="168" y="36"/>
                </a:lnTo>
                <a:lnTo>
                  <a:pt x="192" y="36"/>
                </a:lnTo>
                <a:lnTo>
                  <a:pt x="216" y="36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36"/>
                </a:lnTo>
                <a:lnTo>
                  <a:pt x="336" y="36"/>
                </a:lnTo>
                <a:lnTo>
                  <a:pt x="360" y="36"/>
                </a:lnTo>
                <a:lnTo>
                  <a:pt x="384" y="48"/>
                </a:lnTo>
                <a:lnTo>
                  <a:pt x="408" y="48"/>
                </a:lnTo>
                <a:lnTo>
                  <a:pt x="432" y="48"/>
                </a:lnTo>
                <a:lnTo>
                  <a:pt x="456" y="48"/>
                </a:lnTo>
                <a:lnTo>
                  <a:pt x="480" y="48"/>
                </a:lnTo>
                <a:lnTo>
                  <a:pt x="504" y="48"/>
                </a:lnTo>
                <a:lnTo>
                  <a:pt x="528" y="48"/>
                </a:lnTo>
                <a:lnTo>
                  <a:pt x="552" y="48"/>
                </a:lnTo>
                <a:lnTo>
                  <a:pt x="576" y="48"/>
                </a:lnTo>
                <a:lnTo>
                  <a:pt x="600" y="60"/>
                </a:lnTo>
                <a:lnTo>
                  <a:pt x="624" y="60"/>
                </a:lnTo>
                <a:lnTo>
                  <a:pt x="648" y="60"/>
                </a:lnTo>
                <a:lnTo>
                  <a:pt x="672" y="60"/>
                </a:lnTo>
                <a:lnTo>
                  <a:pt x="696" y="60"/>
                </a:lnTo>
                <a:lnTo>
                  <a:pt x="720" y="60"/>
                </a:lnTo>
                <a:lnTo>
                  <a:pt x="744" y="60"/>
                </a:lnTo>
                <a:lnTo>
                  <a:pt x="768" y="60"/>
                </a:lnTo>
                <a:lnTo>
                  <a:pt x="792" y="60"/>
                </a:lnTo>
                <a:lnTo>
                  <a:pt x="816" y="60"/>
                </a:lnTo>
                <a:lnTo>
                  <a:pt x="840" y="60"/>
                </a:lnTo>
                <a:lnTo>
                  <a:pt x="876" y="72"/>
                </a:lnTo>
                <a:lnTo>
                  <a:pt x="900" y="60"/>
                </a:lnTo>
                <a:lnTo>
                  <a:pt x="900" y="36"/>
                </a:lnTo>
                <a:lnTo>
                  <a:pt x="888" y="12"/>
                </a:lnTo>
                <a:lnTo>
                  <a:pt x="864" y="24"/>
                </a:lnTo>
                <a:lnTo>
                  <a:pt x="840" y="36"/>
                </a:lnTo>
                <a:lnTo>
                  <a:pt x="816" y="36"/>
                </a:lnTo>
                <a:lnTo>
                  <a:pt x="792" y="24"/>
                </a:lnTo>
                <a:lnTo>
                  <a:pt x="768" y="24"/>
                </a:lnTo>
                <a:lnTo>
                  <a:pt x="744" y="24"/>
                </a:lnTo>
                <a:lnTo>
                  <a:pt x="720" y="24"/>
                </a:lnTo>
                <a:lnTo>
                  <a:pt x="696" y="24"/>
                </a:lnTo>
                <a:lnTo>
                  <a:pt x="672" y="24"/>
                </a:lnTo>
                <a:lnTo>
                  <a:pt x="648" y="24"/>
                </a:lnTo>
                <a:lnTo>
                  <a:pt x="624" y="24"/>
                </a:lnTo>
                <a:lnTo>
                  <a:pt x="588" y="12"/>
                </a:lnTo>
                <a:lnTo>
                  <a:pt x="564" y="12"/>
                </a:lnTo>
                <a:lnTo>
                  <a:pt x="540" y="12"/>
                </a:lnTo>
                <a:lnTo>
                  <a:pt x="516" y="12"/>
                </a:lnTo>
                <a:lnTo>
                  <a:pt x="492" y="12"/>
                </a:lnTo>
                <a:lnTo>
                  <a:pt x="456" y="12"/>
                </a:lnTo>
                <a:lnTo>
                  <a:pt x="432" y="12"/>
                </a:lnTo>
                <a:lnTo>
                  <a:pt x="384" y="12"/>
                </a:lnTo>
                <a:lnTo>
                  <a:pt x="360" y="12"/>
                </a:lnTo>
                <a:lnTo>
                  <a:pt x="336" y="12"/>
                </a:lnTo>
                <a:lnTo>
                  <a:pt x="312" y="12"/>
                </a:lnTo>
                <a:lnTo>
                  <a:pt x="288" y="24"/>
                </a:lnTo>
                <a:lnTo>
                  <a:pt x="264" y="24"/>
                </a:lnTo>
                <a:lnTo>
                  <a:pt x="240" y="24"/>
                </a:lnTo>
                <a:lnTo>
                  <a:pt x="216" y="24"/>
                </a:lnTo>
                <a:lnTo>
                  <a:pt x="192" y="12"/>
                </a:lnTo>
                <a:lnTo>
                  <a:pt x="156" y="12"/>
                </a:lnTo>
                <a:lnTo>
                  <a:pt x="132" y="12"/>
                </a:lnTo>
                <a:lnTo>
                  <a:pt x="108" y="0"/>
                </a:lnTo>
                <a:lnTo>
                  <a:pt x="84" y="0"/>
                </a:lnTo>
                <a:lnTo>
                  <a:pt x="60" y="0"/>
                </a:lnTo>
                <a:lnTo>
                  <a:pt x="36" y="12"/>
                </a:lnTo>
                <a:lnTo>
                  <a:pt x="0" y="12"/>
                </a:lnTo>
                <a:lnTo>
                  <a:pt x="72" y="0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7" name="Freeform 5">
            <a:extLst>
              <a:ext uri="{FF2B5EF4-FFF2-40B4-BE49-F238E27FC236}">
                <a16:creationId xmlns:a16="http://schemas.microsoft.com/office/drawing/2014/main" id="{6D2C3C8A-B437-0D4E-8DEE-7CD42AEAB753}"/>
              </a:ext>
            </a:extLst>
          </p:cNvPr>
          <p:cNvSpPr>
            <a:spLocks/>
          </p:cNvSpPr>
          <p:nvPr/>
        </p:nvSpPr>
        <p:spPr bwMode="auto">
          <a:xfrm>
            <a:off x="2000250" y="5562600"/>
            <a:ext cx="1887538" cy="763588"/>
          </a:xfrm>
          <a:custGeom>
            <a:avLst/>
            <a:gdLst>
              <a:gd name="T0" fmla="*/ 381000 w 1189"/>
              <a:gd name="T1" fmla="*/ 38100 h 481"/>
              <a:gd name="T2" fmla="*/ 457200 w 1189"/>
              <a:gd name="T3" fmla="*/ 57150 h 481"/>
              <a:gd name="T4" fmla="*/ 533400 w 1189"/>
              <a:gd name="T5" fmla="*/ 95250 h 481"/>
              <a:gd name="T6" fmla="*/ 609600 w 1189"/>
              <a:gd name="T7" fmla="*/ 114300 h 481"/>
              <a:gd name="T8" fmla="*/ 685800 w 1189"/>
              <a:gd name="T9" fmla="*/ 133350 h 481"/>
              <a:gd name="T10" fmla="*/ 762000 w 1189"/>
              <a:gd name="T11" fmla="*/ 152400 h 481"/>
              <a:gd name="T12" fmla="*/ 838200 w 1189"/>
              <a:gd name="T13" fmla="*/ 190500 h 481"/>
              <a:gd name="T14" fmla="*/ 895350 w 1189"/>
              <a:gd name="T15" fmla="*/ 266700 h 481"/>
              <a:gd name="T16" fmla="*/ 971550 w 1189"/>
              <a:gd name="T17" fmla="*/ 323850 h 481"/>
              <a:gd name="T18" fmla="*/ 1047750 w 1189"/>
              <a:gd name="T19" fmla="*/ 361950 h 481"/>
              <a:gd name="T20" fmla="*/ 1123950 w 1189"/>
              <a:gd name="T21" fmla="*/ 381000 h 481"/>
              <a:gd name="T22" fmla="*/ 1200150 w 1189"/>
              <a:gd name="T23" fmla="*/ 419100 h 481"/>
              <a:gd name="T24" fmla="*/ 1276350 w 1189"/>
              <a:gd name="T25" fmla="*/ 457200 h 481"/>
              <a:gd name="T26" fmla="*/ 1352550 w 1189"/>
              <a:gd name="T27" fmla="*/ 476250 h 481"/>
              <a:gd name="T28" fmla="*/ 1466850 w 1189"/>
              <a:gd name="T29" fmla="*/ 514350 h 481"/>
              <a:gd name="T30" fmla="*/ 1581150 w 1189"/>
              <a:gd name="T31" fmla="*/ 552450 h 481"/>
              <a:gd name="T32" fmla="*/ 1657350 w 1189"/>
              <a:gd name="T33" fmla="*/ 609600 h 481"/>
              <a:gd name="T34" fmla="*/ 1714500 w 1189"/>
              <a:gd name="T35" fmla="*/ 666750 h 481"/>
              <a:gd name="T36" fmla="*/ 1771650 w 1189"/>
              <a:gd name="T37" fmla="*/ 704850 h 481"/>
              <a:gd name="T38" fmla="*/ 1885950 w 1189"/>
              <a:gd name="T39" fmla="*/ 762000 h 481"/>
              <a:gd name="T40" fmla="*/ 1790700 w 1189"/>
              <a:gd name="T41" fmla="*/ 762000 h 481"/>
              <a:gd name="T42" fmla="*/ 1714500 w 1189"/>
              <a:gd name="T43" fmla="*/ 723900 h 481"/>
              <a:gd name="T44" fmla="*/ 1638300 w 1189"/>
              <a:gd name="T45" fmla="*/ 742950 h 481"/>
              <a:gd name="T46" fmla="*/ 1524000 w 1189"/>
              <a:gd name="T47" fmla="*/ 742950 h 481"/>
              <a:gd name="T48" fmla="*/ 1447800 w 1189"/>
              <a:gd name="T49" fmla="*/ 742950 h 481"/>
              <a:gd name="T50" fmla="*/ 1352550 w 1189"/>
              <a:gd name="T51" fmla="*/ 742950 h 481"/>
              <a:gd name="T52" fmla="*/ 1257300 w 1189"/>
              <a:gd name="T53" fmla="*/ 723900 h 481"/>
              <a:gd name="T54" fmla="*/ 1162050 w 1189"/>
              <a:gd name="T55" fmla="*/ 723900 h 481"/>
              <a:gd name="T56" fmla="*/ 1085850 w 1189"/>
              <a:gd name="T57" fmla="*/ 685800 h 481"/>
              <a:gd name="T58" fmla="*/ 952500 w 1189"/>
              <a:gd name="T59" fmla="*/ 666750 h 481"/>
              <a:gd name="T60" fmla="*/ 838200 w 1189"/>
              <a:gd name="T61" fmla="*/ 628650 h 481"/>
              <a:gd name="T62" fmla="*/ 781050 w 1189"/>
              <a:gd name="T63" fmla="*/ 571500 h 481"/>
              <a:gd name="T64" fmla="*/ 742950 w 1189"/>
              <a:gd name="T65" fmla="*/ 495300 h 481"/>
              <a:gd name="T66" fmla="*/ 723900 w 1189"/>
              <a:gd name="T67" fmla="*/ 419100 h 481"/>
              <a:gd name="T68" fmla="*/ 666750 w 1189"/>
              <a:gd name="T69" fmla="*/ 342900 h 481"/>
              <a:gd name="T70" fmla="*/ 590550 w 1189"/>
              <a:gd name="T71" fmla="*/ 304800 h 481"/>
              <a:gd name="T72" fmla="*/ 514350 w 1189"/>
              <a:gd name="T73" fmla="*/ 247650 h 481"/>
              <a:gd name="T74" fmla="*/ 438150 w 1189"/>
              <a:gd name="T75" fmla="*/ 209550 h 481"/>
              <a:gd name="T76" fmla="*/ 361950 w 1189"/>
              <a:gd name="T77" fmla="*/ 190500 h 481"/>
              <a:gd name="T78" fmla="*/ 285750 w 1189"/>
              <a:gd name="T79" fmla="*/ 152400 h 481"/>
              <a:gd name="T80" fmla="*/ 190500 w 1189"/>
              <a:gd name="T81" fmla="*/ 114300 h 481"/>
              <a:gd name="T82" fmla="*/ 114300 w 1189"/>
              <a:gd name="T83" fmla="*/ 95250 h 481"/>
              <a:gd name="T84" fmla="*/ 38100 w 1189"/>
              <a:gd name="T85" fmla="*/ 57150 h 481"/>
              <a:gd name="T86" fmla="*/ 0 w 1189"/>
              <a:gd name="T87" fmla="*/ 0 h 481"/>
              <a:gd name="T88" fmla="*/ 76200 w 1189"/>
              <a:gd name="T89" fmla="*/ 0 h 481"/>
              <a:gd name="T90" fmla="*/ 152400 w 1189"/>
              <a:gd name="T91" fmla="*/ 19050 h 481"/>
              <a:gd name="T92" fmla="*/ 247650 w 1189"/>
              <a:gd name="T93" fmla="*/ 57150 h 481"/>
              <a:gd name="T94" fmla="*/ 323850 w 1189"/>
              <a:gd name="T95" fmla="*/ 95250 h 481"/>
              <a:gd name="T96" fmla="*/ 400050 w 1189"/>
              <a:gd name="T97" fmla="*/ 95250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9" h="481">
                <a:moveTo>
                  <a:pt x="228" y="48"/>
                </a:moveTo>
                <a:lnTo>
                  <a:pt x="240" y="24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60"/>
                </a:lnTo>
                <a:lnTo>
                  <a:pt x="360" y="60"/>
                </a:lnTo>
                <a:lnTo>
                  <a:pt x="384" y="72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96"/>
                </a:lnTo>
                <a:lnTo>
                  <a:pt x="504" y="108"/>
                </a:lnTo>
                <a:lnTo>
                  <a:pt x="528" y="120"/>
                </a:lnTo>
                <a:lnTo>
                  <a:pt x="540" y="144"/>
                </a:lnTo>
                <a:lnTo>
                  <a:pt x="564" y="168"/>
                </a:lnTo>
                <a:lnTo>
                  <a:pt x="576" y="192"/>
                </a:lnTo>
                <a:lnTo>
                  <a:pt x="612" y="204"/>
                </a:lnTo>
                <a:lnTo>
                  <a:pt x="636" y="216"/>
                </a:lnTo>
                <a:lnTo>
                  <a:pt x="660" y="228"/>
                </a:lnTo>
                <a:lnTo>
                  <a:pt x="684" y="240"/>
                </a:lnTo>
                <a:lnTo>
                  <a:pt x="708" y="240"/>
                </a:lnTo>
                <a:lnTo>
                  <a:pt x="732" y="252"/>
                </a:lnTo>
                <a:lnTo>
                  <a:pt x="756" y="264"/>
                </a:lnTo>
                <a:lnTo>
                  <a:pt x="780" y="276"/>
                </a:lnTo>
                <a:lnTo>
                  <a:pt x="804" y="288"/>
                </a:lnTo>
                <a:lnTo>
                  <a:pt x="828" y="288"/>
                </a:lnTo>
                <a:lnTo>
                  <a:pt x="852" y="300"/>
                </a:lnTo>
                <a:lnTo>
                  <a:pt x="876" y="312"/>
                </a:lnTo>
                <a:lnTo>
                  <a:pt x="924" y="324"/>
                </a:lnTo>
                <a:lnTo>
                  <a:pt x="972" y="348"/>
                </a:lnTo>
                <a:lnTo>
                  <a:pt x="996" y="348"/>
                </a:lnTo>
                <a:lnTo>
                  <a:pt x="1020" y="372"/>
                </a:lnTo>
                <a:lnTo>
                  <a:pt x="1044" y="384"/>
                </a:lnTo>
                <a:lnTo>
                  <a:pt x="1068" y="396"/>
                </a:lnTo>
                <a:lnTo>
                  <a:pt x="1080" y="420"/>
                </a:lnTo>
                <a:lnTo>
                  <a:pt x="1104" y="420"/>
                </a:lnTo>
                <a:lnTo>
                  <a:pt x="1116" y="444"/>
                </a:lnTo>
                <a:lnTo>
                  <a:pt x="1164" y="456"/>
                </a:lnTo>
                <a:lnTo>
                  <a:pt x="1188" y="480"/>
                </a:lnTo>
                <a:lnTo>
                  <a:pt x="1164" y="480"/>
                </a:lnTo>
                <a:lnTo>
                  <a:pt x="1128" y="480"/>
                </a:lnTo>
                <a:lnTo>
                  <a:pt x="1104" y="468"/>
                </a:lnTo>
                <a:lnTo>
                  <a:pt x="1080" y="456"/>
                </a:lnTo>
                <a:lnTo>
                  <a:pt x="1056" y="468"/>
                </a:lnTo>
                <a:lnTo>
                  <a:pt x="1032" y="468"/>
                </a:lnTo>
                <a:lnTo>
                  <a:pt x="984" y="468"/>
                </a:lnTo>
                <a:lnTo>
                  <a:pt x="960" y="468"/>
                </a:lnTo>
                <a:lnTo>
                  <a:pt x="936" y="468"/>
                </a:lnTo>
                <a:lnTo>
                  <a:pt x="912" y="468"/>
                </a:lnTo>
                <a:lnTo>
                  <a:pt x="876" y="468"/>
                </a:lnTo>
                <a:lnTo>
                  <a:pt x="852" y="468"/>
                </a:lnTo>
                <a:lnTo>
                  <a:pt x="828" y="468"/>
                </a:lnTo>
                <a:lnTo>
                  <a:pt x="792" y="456"/>
                </a:lnTo>
                <a:lnTo>
                  <a:pt x="768" y="456"/>
                </a:lnTo>
                <a:lnTo>
                  <a:pt x="732" y="456"/>
                </a:lnTo>
                <a:lnTo>
                  <a:pt x="708" y="444"/>
                </a:lnTo>
                <a:lnTo>
                  <a:pt x="684" y="432"/>
                </a:lnTo>
                <a:lnTo>
                  <a:pt x="624" y="420"/>
                </a:lnTo>
                <a:lnTo>
                  <a:pt x="600" y="420"/>
                </a:lnTo>
                <a:lnTo>
                  <a:pt x="564" y="396"/>
                </a:lnTo>
                <a:lnTo>
                  <a:pt x="528" y="396"/>
                </a:lnTo>
                <a:lnTo>
                  <a:pt x="504" y="384"/>
                </a:lnTo>
                <a:lnTo>
                  <a:pt x="492" y="360"/>
                </a:lnTo>
                <a:lnTo>
                  <a:pt x="480" y="336"/>
                </a:lnTo>
                <a:lnTo>
                  <a:pt x="468" y="312"/>
                </a:lnTo>
                <a:lnTo>
                  <a:pt x="456" y="288"/>
                </a:lnTo>
                <a:lnTo>
                  <a:pt x="456" y="264"/>
                </a:lnTo>
                <a:lnTo>
                  <a:pt x="432" y="252"/>
                </a:lnTo>
                <a:lnTo>
                  <a:pt x="420" y="216"/>
                </a:lnTo>
                <a:lnTo>
                  <a:pt x="396" y="204"/>
                </a:lnTo>
                <a:lnTo>
                  <a:pt x="372" y="192"/>
                </a:lnTo>
                <a:lnTo>
                  <a:pt x="348" y="168"/>
                </a:lnTo>
                <a:lnTo>
                  <a:pt x="324" y="156"/>
                </a:lnTo>
                <a:lnTo>
                  <a:pt x="300" y="144"/>
                </a:lnTo>
                <a:lnTo>
                  <a:pt x="276" y="132"/>
                </a:lnTo>
                <a:lnTo>
                  <a:pt x="252" y="132"/>
                </a:lnTo>
                <a:lnTo>
                  <a:pt x="228" y="120"/>
                </a:lnTo>
                <a:lnTo>
                  <a:pt x="204" y="96"/>
                </a:lnTo>
                <a:lnTo>
                  <a:pt x="180" y="96"/>
                </a:lnTo>
                <a:lnTo>
                  <a:pt x="156" y="84"/>
                </a:lnTo>
                <a:lnTo>
                  <a:pt x="120" y="72"/>
                </a:lnTo>
                <a:lnTo>
                  <a:pt x="96" y="72"/>
                </a:lnTo>
                <a:lnTo>
                  <a:pt x="72" y="60"/>
                </a:lnTo>
                <a:lnTo>
                  <a:pt x="48" y="60"/>
                </a:lnTo>
                <a:lnTo>
                  <a:pt x="24" y="36"/>
                </a:lnTo>
                <a:lnTo>
                  <a:pt x="0" y="24"/>
                </a:lnTo>
                <a:lnTo>
                  <a:pt x="0" y="0"/>
                </a:lnTo>
                <a:lnTo>
                  <a:pt x="24" y="0"/>
                </a:lnTo>
                <a:lnTo>
                  <a:pt x="48" y="0"/>
                </a:lnTo>
                <a:lnTo>
                  <a:pt x="72" y="0"/>
                </a:lnTo>
                <a:lnTo>
                  <a:pt x="96" y="12"/>
                </a:lnTo>
                <a:lnTo>
                  <a:pt x="132" y="24"/>
                </a:lnTo>
                <a:lnTo>
                  <a:pt x="156" y="36"/>
                </a:lnTo>
                <a:lnTo>
                  <a:pt x="180" y="48"/>
                </a:lnTo>
                <a:lnTo>
                  <a:pt x="204" y="60"/>
                </a:lnTo>
                <a:lnTo>
                  <a:pt x="228" y="60"/>
                </a:lnTo>
                <a:lnTo>
                  <a:pt x="252" y="60"/>
                </a:lnTo>
                <a:lnTo>
                  <a:pt x="228" y="48"/>
                </a:lnTo>
              </a:path>
            </a:pathLst>
          </a:custGeom>
          <a:solidFill>
            <a:srgbClr val="67676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7958" name="Rectangle 6">
            <a:extLst>
              <a:ext uri="{FF2B5EF4-FFF2-40B4-BE49-F238E27FC236}">
                <a16:creationId xmlns:a16="http://schemas.microsoft.com/office/drawing/2014/main" id="{29126768-DF81-4248-8F87-98810D28E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637959" name="Rectangle 7">
            <a:extLst>
              <a:ext uri="{FF2B5EF4-FFF2-40B4-BE49-F238E27FC236}">
                <a16:creationId xmlns:a16="http://schemas.microsoft.com/office/drawing/2014/main" id="{5731422F-6D1C-F54D-87EF-F05B45B3B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altLang="ko-KR" sz="880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637960" name="Line 8">
            <a:extLst>
              <a:ext uri="{FF2B5EF4-FFF2-40B4-BE49-F238E27FC236}">
                <a16:creationId xmlns:a16="http://schemas.microsoft.com/office/drawing/2014/main" id="{A962AAED-0345-7F44-B5F2-840F1FEC6C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637961" name="Picture 9">
            <a:extLst>
              <a:ext uri="{FF2B5EF4-FFF2-40B4-BE49-F238E27FC236}">
                <a16:creationId xmlns:a16="http://schemas.microsoft.com/office/drawing/2014/main" id="{FABCE42C-C7CA-0C46-9DD1-327D7D5E5FC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975" y="642938"/>
            <a:ext cx="5702300" cy="547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7962" name="Rectangle 10">
            <a:extLst>
              <a:ext uri="{FF2B5EF4-FFF2-40B4-BE49-F238E27FC236}">
                <a16:creationId xmlns:a16="http://schemas.microsoft.com/office/drawing/2014/main" id="{8062D54E-6A42-EF4E-8830-9CDF67AA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0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637963" name="Text Box 11">
            <a:extLst>
              <a:ext uri="{FF2B5EF4-FFF2-40B4-BE49-F238E27FC236}">
                <a16:creationId xmlns:a16="http://schemas.microsoft.com/office/drawing/2014/main" id="{176F5774-AE2E-5642-97A3-5E6FEC191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164263"/>
            <a:ext cx="12890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</a:p>
        </p:txBody>
      </p:sp>
      <p:grpSp>
        <p:nvGrpSpPr>
          <p:cNvPr id="638029" name="Group 77">
            <a:extLst>
              <a:ext uri="{FF2B5EF4-FFF2-40B4-BE49-F238E27FC236}">
                <a16:creationId xmlns:a16="http://schemas.microsoft.com/office/drawing/2014/main" id="{F5D7106A-9671-144E-A47B-ABD175D01D5D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638030" name="Rectangle 78">
              <a:extLst>
                <a:ext uri="{FF2B5EF4-FFF2-40B4-BE49-F238E27FC236}">
                  <a16:creationId xmlns:a16="http://schemas.microsoft.com/office/drawing/2014/main" id="{44A62714-B105-D645-992D-3BE335E64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31" name="AutoShape 79">
              <a:extLst>
                <a:ext uri="{FF2B5EF4-FFF2-40B4-BE49-F238E27FC236}">
                  <a16:creationId xmlns:a16="http://schemas.microsoft.com/office/drawing/2014/main" id="{11BB20CE-DAEC-1847-B19E-E9A60D637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32" name="Rectangle 80">
              <a:extLst>
                <a:ext uri="{FF2B5EF4-FFF2-40B4-BE49-F238E27FC236}">
                  <a16:creationId xmlns:a16="http://schemas.microsoft.com/office/drawing/2014/main" id="{19DAB270-3E25-E248-8121-A359A89B7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33" name="Rectangle 81">
              <a:extLst>
                <a:ext uri="{FF2B5EF4-FFF2-40B4-BE49-F238E27FC236}">
                  <a16:creationId xmlns:a16="http://schemas.microsoft.com/office/drawing/2014/main" id="{5FB6BAA8-86CB-3B4A-9792-C56EAA9A4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6" y="2078"/>
              <a:ext cx="32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창조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34" name="Line 82">
              <a:extLst>
                <a:ext uri="{FF2B5EF4-FFF2-40B4-BE49-F238E27FC236}">
                  <a16:creationId xmlns:a16="http://schemas.microsoft.com/office/drawing/2014/main" id="{69929FC7-8481-0D48-8CE4-CD1D20E2C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35" name="Group 83">
            <a:extLst>
              <a:ext uri="{FF2B5EF4-FFF2-40B4-BE49-F238E27FC236}">
                <a16:creationId xmlns:a16="http://schemas.microsoft.com/office/drawing/2014/main" id="{1F8912E6-7420-B44B-BE7F-8E9663B77F4D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638036" name="Rectangle 84">
              <a:extLst>
                <a:ext uri="{FF2B5EF4-FFF2-40B4-BE49-F238E27FC236}">
                  <a16:creationId xmlns:a16="http://schemas.microsoft.com/office/drawing/2014/main" id="{42E2E58E-027D-6341-8C68-554870C36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37" name="AutoShape 85">
              <a:extLst>
                <a:ext uri="{FF2B5EF4-FFF2-40B4-BE49-F238E27FC236}">
                  <a16:creationId xmlns:a16="http://schemas.microsoft.com/office/drawing/2014/main" id="{99E7BBA2-E8A5-2B47-812F-FD0476A78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38" name="Rectangle 86">
              <a:extLst>
                <a:ext uri="{FF2B5EF4-FFF2-40B4-BE49-F238E27FC236}">
                  <a16:creationId xmlns:a16="http://schemas.microsoft.com/office/drawing/2014/main" id="{F3C43F48-7495-D44B-8C79-11E27087A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39" name="Rectangle 87">
              <a:extLst>
                <a:ext uri="{FF2B5EF4-FFF2-40B4-BE49-F238E27FC236}">
                  <a16:creationId xmlns:a16="http://schemas.microsoft.com/office/drawing/2014/main" id="{53F2E8CB-2125-6849-831A-DA3565838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아브라함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40" name="Line 88">
              <a:extLst>
                <a:ext uri="{FF2B5EF4-FFF2-40B4-BE49-F238E27FC236}">
                  <a16:creationId xmlns:a16="http://schemas.microsoft.com/office/drawing/2014/main" id="{732AE12F-76BD-E542-B77E-4BE281C1EA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41" name="Group 89">
            <a:extLst>
              <a:ext uri="{FF2B5EF4-FFF2-40B4-BE49-F238E27FC236}">
                <a16:creationId xmlns:a16="http://schemas.microsoft.com/office/drawing/2014/main" id="{394C608A-C6B7-BD40-BE00-5768995C69CC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638042" name="Rectangle 90">
              <a:extLst>
                <a:ext uri="{FF2B5EF4-FFF2-40B4-BE49-F238E27FC236}">
                  <a16:creationId xmlns:a16="http://schemas.microsoft.com/office/drawing/2014/main" id="{A80BB1B9-3E24-1149-998A-0DAF75DAE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43" name="AutoShape 91">
              <a:extLst>
                <a:ext uri="{FF2B5EF4-FFF2-40B4-BE49-F238E27FC236}">
                  <a16:creationId xmlns:a16="http://schemas.microsoft.com/office/drawing/2014/main" id="{D141DFE5-72B1-5C43-8276-9D2D8A416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44" name="Rectangle 92">
              <a:extLst>
                <a:ext uri="{FF2B5EF4-FFF2-40B4-BE49-F238E27FC236}">
                  <a16:creationId xmlns:a16="http://schemas.microsoft.com/office/drawing/2014/main" id="{70D4A5EF-94BE-7941-8AB0-8A36E64F3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45" name="Rectangle 93">
              <a:extLst>
                <a:ext uri="{FF2B5EF4-FFF2-40B4-BE49-F238E27FC236}">
                  <a16:creationId xmlns:a16="http://schemas.microsoft.com/office/drawing/2014/main" id="{85CBBCAE-6E34-A044-B0FB-3A2776A0F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2078"/>
              <a:ext cx="40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46" name="Line 94">
              <a:extLst>
                <a:ext uri="{FF2B5EF4-FFF2-40B4-BE49-F238E27FC236}">
                  <a16:creationId xmlns:a16="http://schemas.microsoft.com/office/drawing/2014/main" id="{BA230619-9F74-9442-B65F-C4DFB479D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47" name="Group 95">
            <a:extLst>
              <a:ext uri="{FF2B5EF4-FFF2-40B4-BE49-F238E27FC236}">
                <a16:creationId xmlns:a16="http://schemas.microsoft.com/office/drawing/2014/main" id="{475674CC-B6D9-DF49-9633-1FE10A357B0C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638048" name="Rectangle 96">
              <a:extLst>
                <a:ext uri="{FF2B5EF4-FFF2-40B4-BE49-F238E27FC236}">
                  <a16:creationId xmlns:a16="http://schemas.microsoft.com/office/drawing/2014/main" id="{BC21CBD4-2A03-0A42-923D-FED4E5CDE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49" name="AutoShape 97">
              <a:extLst>
                <a:ext uri="{FF2B5EF4-FFF2-40B4-BE49-F238E27FC236}">
                  <a16:creationId xmlns:a16="http://schemas.microsoft.com/office/drawing/2014/main" id="{DA34CB71-D85A-E844-BCD1-47DEFD1FA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50" name="Rectangle 98">
              <a:extLst>
                <a:ext uri="{FF2B5EF4-FFF2-40B4-BE49-F238E27FC236}">
                  <a16:creationId xmlns:a16="http://schemas.microsoft.com/office/drawing/2014/main" id="{58293373-9634-4049-B9DB-D3C8A7916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51" name="Rectangle 99">
              <a:extLst>
                <a:ext uri="{FF2B5EF4-FFF2-40B4-BE49-F238E27FC236}">
                  <a16:creationId xmlns:a16="http://schemas.microsoft.com/office/drawing/2014/main" id="{70F351DE-8125-2F44-B425-C8953BD77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2078"/>
              <a:ext cx="40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52" name="Line 100">
              <a:extLst>
                <a:ext uri="{FF2B5EF4-FFF2-40B4-BE49-F238E27FC236}">
                  <a16:creationId xmlns:a16="http://schemas.microsoft.com/office/drawing/2014/main" id="{6FC4DD07-0114-C04E-83D6-3330950277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53" name="Group 101">
            <a:extLst>
              <a:ext uri="{FF2B5EF4-FFF2-40B4-BE49-F238E27FC236}">
                <a16:creationId xmlns:a16="http://schemas.microsoft.com/office/drawing/2014/main" id="{7443FCFC-AE98-1743-8D66-26129326FAB4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638054" name="Rectangle 102">
              <a:extLst>
                <a:ext uri="{FF2B5EF4-FFF2-40B4-BE49-F238E27FC236}">
                  <a16:creationId xmlns:a16="http://schemas.microsoft.com/office/drawing/2014/main" id="{7670C9E3-FE32-1B40-9128-471E3F2531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55" name="AutoShape 103">
              <a:extLst>
                <a:ext uri="{FF2B5EF4-FFF2-40B4-BE49-F238E27FC236}">
                  <a16:creationId xmlns:a16="http://schemas.microsoft.com/office/drawing/2014/main" id="{9B3B41C2-B6E5-044A-80FE-6D8238A6A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56" name="Rectangle 104">
              <a:extLst>
                <a:ext uri="{FF2B5EF4-FFF2-40B4-BE49-F238E27FC236}">
                  <a16:creationId xmlns:a16="http://schemas.microsoft.com/office/drawing/2014/main" id="{96A77919-42CD-8A41-9072-9E90547FE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57" name="Rectangle 105">
              <a:extLst>
                <a:ext uri="{FF2B5EF4-FFF2-40B4-BE49-F238E27FC236}">
                  <a16:creationId xmlns:a16="http://schemas.microsoft.com/office/drawing/2014/main" id="{07A96174-AA27-2A48-BAEA-6D5217D603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58" name="Line 106">
              <a:extLst>
                <a:ext uri="{FF2B5EF4-FFF2-40B4-BE49-F238E27FC236}">
                  <a16:creationId xmlns:a16="http://schemas.microsoft.com/office/drawing/2014/main" id="{3BAFDD24-8076-9846-B889-C28EE4DF5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59" name="Group 107">
            <a:extLst>
              <a:ext uri="{FF2B5EF4-FFF2-40B4-BE49-F238E27FC236}">
                <a16:creationId xmlns:a16="http://schemas.microsoft.com/office/drawing/2014/main" id="{8D86E091-7367-7242-BDB3-E5B0F4738412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638060" name="Rectangle 108">
              <a:extLst>
                <a:ext uri="{FF2B5EF4-FFF2-40B4-BE49-F238E27FC236}">
                  <a16:creationId xmlns:a16="http://schemas.microsoft.com/office/drawing/2014/main" id="{CAEFFBEF-575F-D54C-9045-8364D609E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61" name="AutoShape 109">
              <a:extLst>
                <a:ext uri="{FF2B5EF4-FFF2-40B4-BE49-F238E27FC236}">
                  <a16:creationId xmlns:a16="http://schemas.microsoft.com/office/drawing/2014/main" id="{245FD91D-8479-174E-836B-0BE9F78DB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62" name="Rectangle 110">
              <a:extLst>
                <a:ext uri="{FF2B5EF4-FFF2-40B4-BE49-F238E27FC236}">
                  <a16:creationId xmlns:a16="http://schemas.microsoft.com/office/drawing/2014/main" id="{95B8FB52-72AA-1F4A-BA42-7F5D7C478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63" name="Rectangle 111">
              <a:extLst>
                <a:ext uri="{FF2B5EF4-FFF2-40B4-BE49-F238E27FC236}">
                  <a16:creationId xmlns:a16="http://schemas.microsoft.com/office/drawing/2014/main" id="{ACF57339-1405-C84C-998A-74F7D5686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078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64" name="Line 112">
              <a:extLst>
                <a:ext uri="{FF2B5EF4-FFF2-40B4-BE49-F238E27FC236}">
                  <a16:creationId xmlns:a16="http://schemas.microsoft.com/office/drawing/2014/main" id="{713DD213-A9BF-8E44-891D-902CEA1C2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65" name="Group 113">
            <a:extLst>
              <a:ext uri="{FF2B5EF4-FFF2-40B4-BE49-F238E27FC236}">
                <a16:creationId xmlns:a16="http://schemas.microsoft.com/office/drawing/2014/main" id="{7BFAD08B-E15F-744E-AC18-B8578DD96AA4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638066" name="Rectangle 114">
              <a:extLst>
                <a:ext uri="{FF2B5EF4-FFF2-40B4-BE49-F238E27FC236}">
                  <a16:creationId xmlns:a16="http://schemas.microsoft.com/office/drawing/2014/main" id="{1DB6EB1B-7AD8-9745-B1BF-C054A928A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67" name="AutoShape 115">
              <a:extLst>
                <a:ext uri="{FF2B5EF4-FFF2-40B4-BE49-F238E27FC236}">
                  <a16:creationId xmlns:a16="http://schemas.microsoft.com/office/drawing/2014/main" id="{0524DF3B-5D25-E846-BA0F-6715FE084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68" name="Rectangle 116">
              <a:extLst>
                <a:ext uri="{FF2B5EF4-FFF2-40B4-BE49-F238E27FC236}">
                  <a16:creationId xmlns:a16="http://schemas.microsoft.com/office/drawing/2014/main" id="{0001646F-DA6B-0146-BAF1-52438A4A6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69" name="Rectangle 117">
              <a:extLst>
                <a:ext uri="{FF2B5EF4-FFF2-40B4-BE49-F238E27FC236}">
                  <a16:creationId xmlns:a16="http://schemas.microsoft.com/office/drawing/2014/main" id="{2EFC3FB9-9171-4444-854B-CCD2D5AE8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70" name="Line 118">
              <a:extLst>
                <a:ext uri="{FF2B5EF4-FFF2-40B4-BE49-F238E27FC236}">
                  <a16:creationId xmlns:a16="http://schemas.microsoft.com/office/drawing/2014/main" id="{A7E39B1D-4436-7541-830A-30C765147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71" name="Group 119">
            <a:extLst>
              <a:ext uri="{FF2B5EF4-FFF2-40B4-BE49-F238E27FC236}">
                <a16:creationId xmlns:a16="http://schemas.microsoft.com/office/drawing/2014/main" id="{CD509CA2-D8A5-0C46-943C-4913717EB2B4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638072" name="Rectangle 120">
              <a:extLst>
                <a:ext uri="{FF2B5EF4-FFF2-40B4-BE49-F238E27FC236}">
                  <a16:creationId xmlns:a16="http://schemas.microsoft.com/office/drawing/2014/main" id="{26EC8D92-7A25-4A4F-BEC3-54D5189B4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73" name="AutoShape 121">
              <a:extLst>
                <a:ext uri="{FF2B5EF4-FFF2-40B4-BE49-F238E27FC236}">
                  <a16:creationId xmlns:a16="http://schemas.microsoft.com/office/drawing/2014/main" id="{95EC3FF9-208C-C246-8DCC-5EEB4868CC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74" name="Rectangle 122">
              <a:extLst>
                <a:ext uri="{FF2B5EF4-FFF2-40B4-BE49-F238E27FC236}">
                  <a16:creationId xmlns:a16="http://schemas.microsoft.com/office/drawing/2014/main" id="{11E5D863-0A80-4D49-9056-0CB1C0F71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75" name="Rectangle 123">
              <a:extLst>
                <a:ext uri="{FF2B5EF4-FFF2-40B4-BE49-F238E27FC236}">
                  <a16:creationId xmlns:a16="http://schemas.microsoft.com/office/drawing/2014/main" id="{5EA7868A-6D1A-9E4E-B746-162BD7BBE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638076" name="Line 124">
              <a:extLst>
                <a:ext uri="{FF2B5EF4-FFF2-40B4-BE49-F238E27FC236}">
                  <a16:creationId xmlns:a16="http://schemas.microsoft.com/office/drawing/2014/main" id="{1C7ADADF-9EAF-9B45-B6DC-610FB29F6A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638077" name="Group 125">
            <a:extLst>
              <a:ext uri="{FF2B5EF4-FFF2-40B4-BE49-F238E27FC236}">
                <a16:creationId xmlns:a16="http://schemas.microsoft.com/office/drawing/2014/main" id="{3521B0B3-8492-2945-984A-C85FF8EBC037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638078" name="Rectangle 126">
              <a:extLst>
                <a:ext uri="{FF2B5EF4-FFF2-40B4-BE49-F238E27FC236}">
                  <a16:creationId xmlns:a16="http://schemas.microsoft.com/office/drawing/2014/main" id="{AB0F0F3D-83D9-5449-B304-9A503FBC6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79" name="AutoShape 127">
              <a:extLst>
                <a:ext uri="{FF2B5EF4-FFF2-40B4-BE49-F238E27FC236}">
                  <a16:creationId xmlns:a16="http://schemas.microsoft.com/office/drawing/2014/main" id="{93BBB530-3732-9745-A962-83CABCED7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80" name="Rectangle 128">
              <a:extLst>
                <a:ext uri="{FF2B5EF4-FFF2-40B4-BE49-F238E27FC236}">
                  <a16:creationId xmlns:a16="http://schemas.microsoft.com/office/drawing/2014/main" id="{9A536A31-0EE0-574D-85C1-B75A84FBB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81" name="Rectangle 129">
              <a:extLst>
                <a:ext uri="{FF2B5EF4-FFF2-40B4-BE49-F238E27FC236}">
                  <a16:creationId xmlns:a16="http://schemas.microsoft.com/office/drawing/2014/main" id="{49E826E1-B32E-0C47-A7A3-4FEBB02EF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2298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en-US" altLang="ko-KR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638082" name="Group 130">
            <a:extLst>
              <a:ext uri="{FF2B5EF4-FFF2-40B4-BE49-F238E27FC236}">
                <a16:creationId xmlns:a16="http://schemas.microsoft.com/office/drawing/2014/main" id="{00801211-375B-1246-9D1F-4AB3C4C58C11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638083" name="Rectangle 131">
              <a:extLst>
                <a:ext uri="{FF2B5EF4-FFF2-40B4-BE49-F238E27FC236}">
                  <a16:creationId xmlns:a16="http://schemas.microsoft.com/office/drawing/2014/main" id="{F2681C22-C5D4-EA47-B162-613F59927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84" name="AutoShape 132">
              <a:extLst>
                <a:ext uri="{FF2B5EF4-FFF2-40B4-BE49-F238E27FC236}">
                  <a16:creationId xmlns:a16="http://schemas.microsoft.com/office/drawing/2014/main" id="{666D0FE6-333C-2D4E-8A97-4A31144F1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85" name="Rectangle 133">
              <a:extLst>
                <a:ext uri="{FF2B5EF4-FFF2-40B4-BE49-F238E27FC236}">
                  <a16:creationId xmlns:a16="http://schemas.microsoft.com/office/drawing/2014/main" id="{40801636-5C06-B740-AE3B-2CB54D8F6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2315" name="Group 134">
              <a:extLst>
                <a:ext uri="{FF2B5EF4-FFF2-40B4-BE49-F238E27FC236}">
                  <a16:creationId xmlns:a16="http://schemas.microsoft.com/office/drawing/2014/main" id="{FBBC2BAB-C0C5-044F-8375-C98FE3B56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30"/>
              <a:ext cx="604" cy="283"/>
              <a:chOff x="3082" y="3101"/>
              <a:chExt cx="472" cy="235"/>
            </a:xfrm>
          </p:grpSpPr>
          <p:sp>
            <p:nvSpPr>
              <p:cNvPr id="638087" name="Rectangle 135">
                <a:extLst>
                  <a:ext uri="{FF2B5EF4-FFF2-40B4-BE49-F238E27FC236}">
                    <a16:creationId xmlns:a16="http://schemas.microsoft.com/office/drawing/2014/main" id="{B1356D2C-49E8-D344-883F-5E39CABBE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638088" name="Rectangle 136">
                <a:extLst>
                  <a:ext uri="{FF2B5EF4-FFF2-40B4-BE49-F238E27FC236}">
                    <a16:creationId xmlns:a16="http://schemas.microsoft.com/office/drawing/2014/main" id="{08DF837A-9C4E-2D4B-AC9E-4927163E0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101"/>
                <a:ext cx="35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900" b="1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en-US" altLang="ko-KR" sz="4000" b="1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638089" name="Line 137">
              <a:extLst>
                <a:ext uri="{FF2B5EF4-FFF2-40B4-BE49-F238E27FC236}">
                  <a16:creationId xmlns:a16="http://schemas.microsoft.com/office/drawing/2014/main" id="{00FFB66B-DA3E-C842-9553-CDA4252DE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638090" name="Line 138">
              <a:extLst>
                <a:ext uri="{FF2B5EF4-FFF2-40B4-BE49-F238E27FC236}">
                  <a16:creationId xmlns:a16="http://schemas.microsoft.com/office/drawing/2014/main" id="{2AE0991F-D567-6743-9E32-C43E8CAFE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638091" name="Text Box 139">
            <a:extLst>
              <a:ext uri="{FF2B5EF4-FFF2-40B4-BE49-F238E27FC236}">
                <a16:creationId xmlns:a16="http://schemas.microsoft.com/office/drawing/2014/main" id="{9D231FF2-7A0C-B44B-A9EC-3E1331A4A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638095" name="Text Box 143">
            <a:extLst>
              <a:ext uri="{FF2B5EF4-FFF2-40B4-BE49-F238E27FC236}">
                <a16:creationId xmlns:a16="http://schemas.microsoft.com/office/drawing/2014/main" id="{D1E24AB9-8EF9-D345-B6A4-A9BA51081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600" y="1590675"/>
            <a:ext cx="66040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638096" name="Rectangle 144">
            <a:extLst>
              <a:ext uri="{FF2B5EF4-FFF2-40B4-BE49-F238E27FC236}">
                <a16:creationId xmlns:a16="http://schemas.microsoft.com/office/drawing/2014/main" id="{DF4E2FC5-8AA8-2B48-B526-C2DE40382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07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8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8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8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8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8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8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3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3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3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3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>
            <a:extLst>
              <a:ext uri="{FF2B5EF4-FFF2-40B4-BE49-F238E27FC236}">
                <a16:creationId xmlns:a16="http://schemas.microsoft.com/office/drawing/2014/main" id="{0898A171-2BA9-3342-BCA1-2091125BF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4368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3" name="Rectangle 3">
            <a:extLst>
              <a:ext uri="{FF2B5EF4-FFF2-40B4-BE49-F238E27FC236}">
                <a16:creationId xmlns:a16="http://schemas.microsoft.com/office/drawing/2014/main" id="{FEC8B6D0-B163-5943-86A3-F3A5E078F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4" name="Rectangle 4">
            <a:extLst>
              <a:ext uri="{FF2B5EF4-FFF2-40B4-BE49-F238E27FC236}">
                <a16:creationId xmlns:a16="http://schemas.microsoft.com/office/drawing/2014/main" id="{52A862C4-371C-2B4E-9538-927AB490E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0950" y="920750"/>
            <a:ext cx="5702300" cy="52451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5" name="Rectangle 5">
            <a:extLst>
              <a:ext uri="{FF2B5EF4-FFF2-40B4-BE49-F238E27FC236}">
                <a16:creationId xmlns:a16="http://schemas.microsoft.com/office/drawing/2014/main" id="{F1439882-162D-8745-82C7-EB3CB407E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100" y="922338"/>
            <a:ext cx="6959600" cy="5207000"/>
          </a:xfrm>
          <a:prstGeom prst="rect">
            <a:avLst/>
          </a:prstGeom>
          <a:gradFill rotWithShape="0">
            <a:gsLst>
              <a:gs pos="0">
                <a:srgbClr val="2D1A74"/>
              </a:gs>
              <a:gs pos="100000">
                <a:srgbClr val="2D1A74">
                  <a:gamma/>
                  <a:shade val="2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6" name="Line 6">
            <a:extLst>
              <a:ext uri="{FF2B5EF4-FFF2-40B4-BE49-F238E27FC236}">
                <a16:creationId xmlns:a16="http://schemas.microsoft.com/office/drawing/2014/main" id="{7A4287C2-3D01-1C4E-818D-810D40353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0350" y="3505200"/>
            <a:ext cx="684530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7" name="Line 7">
            <a:extLst>
              <a:ext uri="{FF2B5EF4-FFF2-40B4-BE49-F238E27FC236}">
                <a16:creationId xmlns:a16="http://schemas.microsoft.com/office/drawing/2014/main" id="{E07CD1D5-7FCD-EE4F-9D44-FE038F4212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996950"/>
            <a:ext cx="0" cy="5092700"/>
          </a:xfrm>
          <a:prstGeom prst="line">
            <a:avLst/>
          </a:prstGeom>
          <a:noFill/>
          <a:ln w="12700">
            <a:solidFill>
              <a:schemeClr val="tx2"/>
            </a:solidFill>
            <a:prstDash val="dash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8" name="Freeform 8">
            <a:extLst>
              <a:ext uri="{FF2B5EF4-FFF2-40B4-BE49-F238E27FC236}">
                <a16:creationId xmlns:a16="http://schemas.microsoft.com/office/drawing/2014/main" id="{C7FCA319-8B81-EF42-8275-FC49EC7232AC}"/>
              </a:ext>
            </a:extLst>
          </p:cNvPr>
          <p:cNvSpPr>
            <a:spLocks/>
          </p:cNvSpPr>
          <p:nvPr/>
        </p:nvSpPr>
        <p:spPr bwMode="auto">
          <a:xfrm>
            <a:off x="1562100" y="990600"/>
            <a:ext cx="1620838" cy="3049588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29" name="Freeform 9">
            <a:extLst>
              <a:ext uri="{FF2B5EF4-FFF2-40B4-BE49-F238E27FC236}">
                <a16:creationId xmlns:a16="http://schemas.microsoft.com/office/drawing/2014/main" id="{65C28331-078C-9449-BE37-E60C33E1B309}"/>
              </a:ext>
            </a:extLst>
          </p:cNvPr>
          <p:cNvSpPr>
            <a:spLocks/>
          </p:cNvSpPr>
          <p:nvPr/>
        </p:nvSpPr>
        <p:spPr bwMode="auto">
          <a:xfrm>
            <a:off x="6877050" y="3962400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30" name="Freeform 10">
            <a:extLst>
              <a:ext uri="{FF2B5EF4-FFF2-40B4-BE49-F238E27FC236}">
                <a16:creationId xmlns:a16="http://schemas.microsoft.com/office/drawing/2014/main" id="{3004F4EA-82A5-154A-A1E3-5FF130DE1587}"/>
              </a:ext>
            </a:extLst>
          </p:cNvPr>
          <p:cNvSpPr>
            <a:spLocks/>
          </p:cNvSpPr>
          <p:nvPr/>
        </p:nvSpPr>
        <p:spPr bwMode="auto">
          <a:xfrm>
            <a:off x="3562350" y="1695450"/>
            <a:ext cx="3983038" cy="2878138"/>
          </a:xfrm>
          <a:custGeom>
            <a:avLst/>
            <a:gdLst>
              <a:gd name="T0" fmla="*/ 2484 w 2509"/>
              <a:gd name="T1" fmla="*/ 1800 h 1813"/>
              <a:gd name="T2" fmla="*/ 2424 w 2509"/>
              <a:gd name="T3" fmla="*/ 1776 h 1813"/>
              <a:gd name="T4" fmla="*/ 2376 w 2509"/>
              <a:gd name="T5" fmla="*/ 1764 h 1813"/>
              <a:gd name="T6" fmla="*/ 2328 w 2509"/>
              <a:gd name="T7" fmla="*/ 1740 h 1813"/>
              <a:gd name="T8" fmla="*/ 2280 w 2509"/>
              <a:gd name="T9" fmla="*/ 1704 h 1813"/>
              <a:gd name="T10" fmla="*/ 2232 w 2509"/>
              <a:gd name="T11" fmla="*/ 1680 h 1813"/>
              <a:gd name="T12" fmla="*/ 2184 w 2509"/>
              <a:gd name="T13" fmla="*/ 1656 h 1813"/>
              <a:gd name="T14" fmla="*/ 2124 w 2509"/>
              <a:gd name="T15" fmla="*/ 1620 h 1813"/>
              <a:gd name="T16" fmla="*/ 2064 w 2509"/>
              <a:gd name="T17" fmla="*/ 1584 h 1813"/>
              <a:gd name="T18" fmla="*/ 2016 w 2509"/>
              <a:gd name="T19" fmla="*/ 1560 h 1813"/>
              <a:gd name="T20" fmla="*/ 1968 w 2509"/>
              <a:gd name="T21" fmla="*/ 1536 h 1813"/>
              <a:gd name="T22" fmla="*/ 1920 w 2509"/>
              <a:gd name="T23" fmla="*/ 1500 h 1813"/>
              <a:gd name="T24" fmla="*/ 1872 w 2509"/>
              <a:gd name="T25" fmla="*/ 1476 h 1813"/>
              <a:gd name="T26" fmla="*/ 1836 w 2509"/>
              <a:gd name="T27" fmla="*/ 1452 h 1813"/>
              <a:gd name="T28" fmla="*/ 1776 w 2509"/>
              <a:gd name="T29" fmla="*/ 1404 h 1813"/>
              <a:gd name="T30" fmla="*/ 1728 w 2509"/>
              <a:gd name="T31" fmla="*/ 1392 h 1813"/>
              <a:gd name="T32" fmla="*/ 1680 w 2509"/>
              <a:gd name="T33" fmla="*/ 1344 h 1813"/>
              <a:gd name="T34" fmla="*/ 1632 w 2509"/>
              <a:gd name="T35" fmla="*/ 1320 h 1813"/>
              <a:gd name="T36" fmla="*/ 1584 w 2509"/>
              <a:gd name="T37" fmla="*/ 1284 h 1813"/>
              <a:gd name="T38" fmla="*/ 1512 w 2509"/>
              <a:gd name="T39" fmla="*/ 1224 h 1813"/>
              <a:gd name="T40" fmla="*/ 1464 w 2509"/>
              <a:gd name="T41" fmla="*/ 1200 h 1813"/>
              <a:gd name="T42" fmla="*/ 1416 w 2509"/>
              <a:gd name="T43" fmla="*/ 1152 h 1813"/>
              <a:gd name="T44" fmla="*/ 1356 w 2509"/>
              <a:gd name="T45" fmla="*/ 1092 h 1813"/>
              <a:gd name="T46" fmla="*/ 1320 w 2509"/>
              <a:gd name="T47" fmla="*/ 1044 h 1813"/>
              <a:gd name="T48" fmla="*/ 1296 w 2509"/>
              <a:gd name="T49" fmla="*/ 996 h 1813"/>
              <a:gd name="T50" fmla="*/ 1260 w 2509"/>
              <a:gd name="T51" fmla="*/ 948 h 1813"/>
              <a:gd name="T52" fmla="*/ 1200 w 2509"/>
              <a:gd name="T53" fmla="*/ 900 h 1813"/>
              <a:gd name="T54" fmla="*/ 1140 w 2509"/>
              <a:gd name="T55" fmla="*/ 840 h 1813"/>
              <a:gd name="T56" fmla="*/ 1104 w 2509"/>
              <a:gd name="T57" fmla="*/ 804 h 1813"/>
              <a:gd name="T58" fmla="*/ 1068 w 2509"/>
              <a:gd name="T59" fmla="*/ 756 h 1813"/>
              <a:gd name="T60" fmla="*/ 1032 w 2509"/>
              <a:gd name="T61" fmla="*/ 720 h 1813"/>
              <a:gd name="T62" fmla="*/ 984 w 2509"/>
              <a:gd name="T63" fmla="*/ 672 h 1813"/>
              <a:gd name="T64" fmla="*/ 936 w 2509"/>
              <a:gd name="T65" fmla="*/ 636 h 1813"/>
              <a:gd name="T66" fmla="*/ 912 w 2509"/>
              <a:gd name="T67" fmla="*/ 588 h 1813"/>
              <a:gd name="T68" fmla="*/ 876 w 2509"/>
              <a:gd name="T69" fmla="*/ 552 h 1813"/>
              <a:gd name="T70" fmla="*/ 852 w 2509"/>
              <a:gd name="T71" fmla="*/ 504 h 1813"/>
              <a:gd name="T72" fmla="*/ 828 w 2509"/>
              <a:gd name="T73" fmla="*/ 456 h 1813"/>
              <a:gd name="T74" fmla="*/ 792 w 2509"/>
              <a:gd name="T75" fmla="*/ 408 h 1813"/>
              <a:gd name="T76" fmla="*/ 768 w 2509"/>
              <a:gd name="T77" fmla="*/ 360 h 1813"/>
              <a:gd name="T78" fmla="*/ 732 w 2509"/>
              <a:gd name="T79" fmla="*/ 324 h 1813"/>
              <a:gd name="T80" fmla="*/ 684 w 2509"/>
              <a:gd name="T81" fmla="*/ 264 h 1813"/>
              <a:gd name="T82" fmla="*/ 648 w 2509"/>
              <a:gd name="T83" fmla="*/ 216 h 1813"/>
              <a:gd name="T84" fmla="*/ 612 w 2509"/>
              <a:gd name="T85" fmla="*/ 180 h 1813"/>
              <a:gd name="T86" fmla="*/ 564 w 2509"/>
              <a:gd name="T87" fmla="*/ 144 h 1813"/>
              <a:gd name="T88" fmla="*/ 528 w 2509"/>
              <a:gd name="T89" fmla="*/ 120 h 1813"/>
              <a:gd name="T90" fmla="*/ 480 w 2509"/>
              <a:gd name="T91" fmla="*/ 72 h 1813"/>
              <a:gd name="T92" fmla="*/ 432 w 2509"/>
              <a:gd name="T93" fmla="*/ 60 h 1813"/>
              <a:gd name="T94" fmla="*/ 372 w 2509"/>
              <a:gd name="T95" fmla="*/ 36 h 1813"/>
              <a:gd name="T96" fmla="*/ 312 w 2509"/>
              <a:gd name="T97" fmla="*/ 24 h 1813"/>
              <a:gd name="T98" fmla="*/ 264 w 2509"/>
              <a:gd name="T99" fmla="*/ 12 h 1813"/>
              <a:gd name="T100" fmla="*/ 216 w 2509"/>
              <a:gd name="T101" fmla="*/ 0 h 1813"/>
              <a:gd name="T102" fmla="*/ 168 w 2509"/>
              <a:gd name="T103" fmla="*/ 0 h 1813"/>
              <a:gd name="T104" fmla="*/ 120 w 2509"/>
              <a:gd name="T105" fmla="*/ 12 h 1813"/>
              <a:gd name="T106" fmla="*/ 72 w 2509"/>
              <a:gd name="T107" fmla="*/ 24 h 1813"/>
              <a:gd name="T108" fmla="*/ 24 w 2509"/>
              <a:gd name="T109" fmla="*/ 48 h 1813"/>
              <a:gd name="T110" fmla="*/ 0 w 2509"/>
              <a:gd name="T111" fmla="*/ 96 h 1813"/>
              <a:gd name="T112" fmla="*/ 0 w 2509"/>
              <a:gd name="T113" fmla="*/ 144 h 1813"/>
              <a:gd name="T114" fmla="*/ 12 w 2509"/>
              <a:gd name="T115" fmla="*/ 192 h 1813"/>
              <a:gd name="T116" fmla="*/ 36 w 2509"/>
              <a:gd name="T117" fmla="*/ 240 h 1813"/>
              <a:gd name="T118" fmla="*/ 72 w 2509"/>
              <a:gd name="T119" fmla="*/ 276 h 1813"/>
              <a:gd name="T120" fmla="*/ 132 w 2509"/>
              <a:gd name="T121" fmla="*/ 300 h 1813"/>
              <a:gd name="T122" fmla="*/ 180 w 2509"/>
              <a:gd name="T123" fmla="*/ 312 h 1813"/>
              <a:gd name="T124" fmla="*/ 228 w 2509"/>
              <a:gd name="T125" fmla="*/ 324 h 1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09" h="1813">
                <a:moveTo>
                  <a:pt x="2508" y="1812"/>
                </a:moveTo>
                <a:lnTo>
                  <a:pt x="2484" y="1800"/>
                </a:lnTo>
                <a:lnTo>
                  <a:pt x="2448" y="1788"/>
                </a:lnTo>
                <a:lnTo>
                  <a:pt x="2424" y="1776"/>
                </a:lnTo>
                <a:lnTo>
                  <a:pt x="2400" y="1776"/>
                </a:lnTo>
                <a:lnTo>
                  <a:pt x="2376" y="1764"/>
                </a:lnTo>
                <a:lnTo>
                  <a:pt x="2352" y="1740"/>
                </a:lnTo>
                <a:lnTo>
                  <a:pt x="2328" y="1740"/>
                </a:lnTo>
                <a:lnTo>
                  <a:pt x="2304" y="1716"/>
                </a:lnTo>
                <a:lnTo>
                  <a:pt x="2280" y="1704"/>
                </a:lnTo>
                <a:lnTo>
                  <a:pt x="2256" y="1692"/>
                </a:lnTo>
                <a:lnTo>
                  <a:pt x="2232" y="1680"/>
                </a:lnTo>
                <a:lnTo>
                  <a:pt x="2208" y="1668"/>
                </a:lnTo>
                <a:lnTo>
                  <a:pt x="2184" y="1656"/>
                </a:lnTo>
                <a:lnTo>
                  <a:pt x="2160" y="1632"/>
                </a:lnTo>
                <a:lnTo>
                  <a:pt x="2124" y="1620"/>
                </a:lnTo>
                <a:lnTo>
                  <a:pt x="2100" y="1596"/>
                </a:lnTo>
                <a:lnTo>
                  <a:pt x="2064" y="1584"/>
                </a:lnTo>
                <a:lnTo>
                  <a:pt x="2040" y="1572"/>
                </a:lnTo>
                <a:lnTo>
                  <a:pt x="2016" y="1560"/>
                </a:lnTo>
                <a:lnTo>
                  <a:pt x="1992" y="1548"/>
                </a:lnTo>
                <a:lnTo>
                  <a:pt x="1968" y="1536"/>
                </a:lnTo>
                <a:lnTo>
                  <a:pt x="1944" y="1524"/>
                </a:lnTo>
                <a:lnTo>
                  <a:pt x="1920" y="1500"/>
                </a:lnTo>
                <a:lnTo>
                  <a:pt x="1896" y="1488"/>
                </a:lnTo>
                <a:lnTo>
                  <a:pt x="1872" y="1476"/>
                </a:lnTo>
                <a:lnTo>
                  <a:pt x="1860" y="1452"/>
                </a:lnTo>
                <a:lnTo>
                  <a:pt x="1836" y="1452"/>
                </a:lnTo>
                <a:lnTo>
                  <a:pt x="1800" y="1428"/>
                </a:lnTo>
                <a:lnTo>
                  <a:pt x="1776" y="1404"/>
                </a:lnTo>
                <a:lnTo>
                  <a:pt x="1752" y="1404"/>
                </a:lnTo>
                <a:lnTo>
                  <a:pt x="1728" y="1392"/>
                </a:lnTo>
                <a:lnTo>
                  <a:pt x="1704" y="1368"/>
                </a:lnTo>
                <a:lnTo>
                  <a:pt x="1680" y="1344"/>
                </a:lnTo>
                <a:lnTo>
                  <a:pt x="1656" y="1332"/>
                </a:lnTo>
                <a:lnTo>
                  <a:pt x="1632" y="1320"/>
                </a:lnTo>
                <a:lnTo>
                  <a:pt x="1608" y="1296"/>
                </a:lnTo>
                <a:lnTo>
                  <a:pt x="1584" y="1284"/>
                </a:lnTo>
                <a:lnTo>
                  <a:pt x="1548" y="1248"/>
                </a:lnTo>
                <a:lnTo>
                  <a:pt x="1512" y="1224"/>
                </a:lnTo>
                <a:lnTo>
                  <a:pt x="1488" y="1212"/>
                </a:lnTo>
                <a:lnTo>
                  <a:pt x="1464" y="1200"/>
                </a:lnTo>
                <a:lnTo>
                  <a:pt x="1452" y="1176"/>
                </a:lnTo>
                <a:lnTo>
                  <a:pt x="1416" y="1152"/>
                </a:lnTo>
                <a:lnTo>
                  <a:pt x="1392" y="1116"/>
                </a:lnTo>
                <a:lnTo>
                  <a:pt x="1356" y="1092"/>
                </a:lnTo>
                <a:lnTo>
                  <a:pt x="1344" y="1068"/>
                </a:lnTo>
                <a:lnTo>
                  <a:pt x="1320" y="1044"/>
                </a:lnTo>
                <a:lnTo>
                  <a:pt x="1320" y="1020"/>
                </a:lnTo>
                <a:lnTo>
                  <a:pt x="1296" y="996"/>
                </a:lnTo>
                <a:lnTo>
                  <a:pt x="1284" y="972"/>
                </a:lnTo>
                <a:lnTo>
                  <a:pt x="1260" y="948"/>
                </a:lnTo>
                <a:lnTo>
                  <a:pt x="1224" y="912"/>
                </a:lnTo>
                <a:lnTo>
                  <a:pt x="1200" y="900"/>
                </a:lnTo>
                <a:lnTo>
                  <a:pt x="1164" y="864"/>
                </a:lnTo>
                <a:lnTo>
                  <a:pt x="1140" y="840"/>
                </a:lnTo>
                <a:lnTo>
                  <a:pt x="1128" y="816"/>
                </a:lnTo>
                <a:lnTo>
                  <a:pt x="1104" y="804"/>
                </a:lnTo>
                <a:lnTo>
                  <a:pt x="1092" y="780"/>
                </a:lnTo>
                <a:lnTo>
                  <a:pt x="1068" y="756"/>
                </a:lnTo>
                <a:lnTo>
                  <a:pt x="1056" y="732"/>
                </a:lnTo>
                <a:lnTo>
                  <a:pt x="1032" y="720"/>
                </a:lnTo>
                <a:lnTo>
                  <a:pt x="996" y="696"/>
                </a:lnTo>
                <a:lnTo>
                  <a:pt x="984" y="672"/>
                </a:lnTo>
                <a:lnTo>
                  <a:pt x="960" y="648"/>
                </a:lnTo>
                <a:lnTo>
                  <a:pt x="936" y="636"/>
                </a:lnTo>
                <a:lnTo>
                  <a:pt x="924" y="612"/>
                </a:lnTo>
                <a:lnTo>
                  <a:pt x="912" y="588"/>
                </a:lnTo>
                <a:lnTo>
                  <a:pt x="900" y="564"/>
                </a:lnTo>
                <a:lnTo>
                  <a:pt x="876" y="552"/>
                </a:lnTo>
                <a:lnTo>
                  <a:pt x="864" y="528"/>
                </a:lnTo>
                <a:lnTo>
                  <a:pt x="852" y="504"/>
                </a:lnTo>
                <a:lnTo>
                  <a:pt x="840" y="480"/>
                </a:lnTo>
                <a:lnTo>
                  <a:pt x="828" y="456"/>
                </a:lnTo>
                <a:lnTo>
                  <a:pt x="804" y="432"/>
                </a:lnTo>
                <a:lnTo>
                  <a:pt x="792" y="408"/>
                </a:lnTo>
                <a:lnTo>
                  <a:pt x="780" y="384"/>
                </a:lnTo>
                <a:lnTo>
                  <a:pt x="768" y="360"/>
                </a:lnTo>
                <a:lnTo>
                  <a:pt x="756" y="336"/>
                </a:lnTo>
                <a:lnTo>
                  <a:pt x="732" y="324"/>
                </a:lnTo>
                <a:lnTo>
                  <a:pt x="708" y="288"/>
                </a:lnTo>
                <a:lnTo>
                  <a:pt x="684" y="264"/>
                </a:lnTo>
                <a:lnTo>
                  <a:pt x="660" y="240"/>
                </a:lnTo>
                <a:lnTo>
                  <a:pt x="648" y="216"/>
                </a:lnTo>
                <a:lnTo>
                  <a:pt x="624" y="204"/>
                </a:lnTo>
                <a:lnTo>
                  <a:pt x="612" y="180"/>
                </a:lnTo>
                <a:lnTo>
                  <a:pt x="588" y="156"/>
                </a:lnTo>
                <a:lnTo>
                  <a:pt x="564" y="144"/>
                </a:lnTo>
                <a:lnTo>
                  <a:pt x="552" y="120"/>
                </a:lnTo>
                <a:lnTo>
                  <a:pt x="528" y="120"/>
                </a:lnTo>
                <a:lnTo>
                  <a:pt x="516" y="96"/>
                </a:lnTo>
                <a:lnTo>
                  <a:pt x="480" y="72"/>
                </a:lnTo>
                <a:lnTo>
                  <a:pt x="456" y="72"/>
                </a:lnTo>
                <a:lnTo>
                  <a:pt x="432" y="60"/>
                </a:lnTo>
                <a:lnTo>
                  <a:pt x="396" y="48"/>
                </a:lnTo>
                <a:lnTo>
                  <a:pt x="372" y="36"/>
                </a:lnTo>
                <a:lnTo>
                  <a:pt x="348" y="36"/>
                </a:lnTo>
                <a:lnTo>
                  <a:pt x="312" y="24"/>
                </a:lnTo>
                <a:lnTo>
                  <a:pt x="288" y="12"/>
                </a:lnTo>
                <a:lnTo>
                  <a:pt x="264" y="12"/>
                </a:lnTo>
                <a:lnTo>
                  <a:pt x="240" y="12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12"/>
                </a:lnTo>
                <a:lnTo>
                  <a:pt x="120" y="12"/>
                </a:lnTo>
                <a:lnTo>
                  <a:pt x="96" y="12"/>
                </a:lnTo>
                <a:lnTo>
                  <a:pt x="72" y="24"/>
                </a:lnTo>
                <a:lnTo>
                  <a:pt x="48" y="36"/>
                </a:lnTo>
                <a:lnTo>
                  <a:pt x="24" y="48"/>
                </a:lnTo>
                <a:lnTo>
                  <a:pt x="12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0" y="168"/>
                </a:lnTo>
                <a:lnTo>
                  <a:pt x="12" y="192"/>
                </a:lnTo>
                <a:lnTo>
                  <a:pt x="24" y="216"/>
                </a:lnTo>
                <a:lnTo>
                  <a:pt x="36" y="240"/>
                </a:lnTo>
                <a:lnTo>
                  <a:pt x="60" y="252"/>
                </a:lnTo>
                <a:lnTo>
                  <a:pt x="72" y="276"/>
                </a:lnTo>
                <a:lnTo>
                  <a:pt x="96" y="276"/>
                </a:lnTo>
                <a:lnTo>
                  <a:pt x="132" y="300"/>
                </a:lnTo>
                <a:lnTo>
                  <a:pt x="156" y="312"/>
                </a:lnTo>
                <a:lnTo>
                  <a:pt x="180" y="312"/>
                </a:lnTo>
                <a:lnTo>
                  <a:pt x="204" y="312"/>
                </a:lnTo>
                <a:lnTo>
                  <a:pt x="228" y="32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31" name="Rectangle 11">
            <a:extLst>
              <a:ext uri="{FF2B5EF4-FFF2-40B4-BE49-F238E27FC236}">
                <a16:creationId xmlns:a16="http://schemas.microsoft.com/office/drawing/2014/main" id="{033F40FA-69C5-594F-9118-B33668F58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0138" y="5259388"/>
            <a:ext cx="90487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페만</a:t>
            </a:r>
          </a:p>
        </p:txBody>
      </p:sp>
      <p:sp>
        <p:nvSpPr>
          <p:cNvPr id="312332" name="Freeform 12">
            <a:extLst>
              <a:ext uri="{FF2B5EF4-FFF2-40B4-BE49-F238E27FC236}">
                <a16:creationId xmlns:a16="http://schemas.microsoft.com/office/drawing/2014/main" id="{AD3AF74A-6075-0449-9834-5BEF65851291}"/>
              </a:ext>
            </a:extLst>
          </p:cNvPr>
          <p:cNvSpPr>
            <a:spLocks/>
          </p:cNvSpPr>
          <p:nvPr/>
        </p:nvSpPr>
        <p:spPr bwMode="auto">
          <a:xfrm>
            <a:off x="2038350" y="461010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33" name="Freeform 13">
            <a:extLst>
              <a:ext uri="{FF2B5EF4-FFF2-40B4-BE49-F238E27FC236}">
                <a16:creationId xmlns:a16="http://schemas.microsoft.com/office/drawing/2014/main" id="{95D2B3C5-9B62-EE47-9C99-FE5DDB5DA097}"/>
              </a:ext>
            </a:extLst>
          </p:cNvPr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34" name="Freeform 14">
            <a:extLst>
              <a:ext uri="{FF2B5EF4-FFF2-40B4-BE49-F238E27FC236}">
                <a16:creationId xmlns:a16="http://schemas.microsoft.com/office/drawing/2014/main" id="{0BBF9C3E-DE55-314E-9331-D06295EDF475}"/>
              </a:ext>
            </a:extLst>
          </p:cNvPr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35" name="Freeform 15">
            <a:extLst>
              <a:ext uri="{FF2B5EF4-FFF2-40B4-BE49-F238E27FC236}">
                <a16:creationId xmlns:a16="http://schemas.microsoft.com/office/drawing/2014/main" id="{43DDB67B-F3AD-F24C-92EB-ED6D1BA949D9}"/>
              </a:ext>
            </a:extLst>
          </p:cNvPr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D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36" name="Rectangle 16">
            <a:extLst>
              <a:ext uri="{FF2B5EF4-FFF2-40B4-BE49-F238E27FC236}">
                <a16:creationId xmlns:a16="http://schemas.microsoft.com/office/drawing/2014/main" id="{4D1C77EA-6194-6443-BA2B-7953ADEF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6738" y="3735388"/>
            <a:ext cx="173037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사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37" name="Rectangle 17">
            <a:extLst>
              <a:ext uri="{FF2B5EF4-FFF2-40B4-BE49-F238E27FC236}">
                <a16:creationId xmlns:a16="http://schemas.microsoft.com/office/drawing/2014/main" id="{49B94288-91D8-974C-8F99-334CF2B46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8" y="2382838"/>
            <a:ext cx="127317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길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38" name="Rectangle 18">
            <a:extLst>
              <a:ext uri="{FF2B5EF4-FFF2-40B4-BE49-F238E27FC236}">
                <a16:creationId xmlns:a16="http://schemas.microsoft.com/office/drawing/2014/main" id="{E8843ADE-0C7A-5B40-97DF-E288519E7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25" y="5722938"/>
            <a:ext cx="13303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홍해</a:t>
            </a:r>
          </a:p>
        </p:txBody>
      </p:sp>
      <p:sp>
        <p:nvSpPr>
          <p:cNvPr id="312339" name="AutoShape 19">
            <a:extLst>
              <a:ext uri="{FF2B5EF4-FFF2-40B4-BE49-F238E27FC236}">
                <a16:creationId xmlns:a16="http://schemas.microsoft.com/office/drawing/2014/main" id="{85037A9E-E019-0D45-A7E3-21BBE7AE5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0" y="135890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40" name="AutoShape 20">
            <a:extLst>
              <a:ext uri="{FF2B5EF4-FFF2-40B4-BE49-F238E27FC236}">
                <a16:creationId xmlns:a16="http://schemas.microsoft.com/office/drawing/2014/main" id="{8DF11872-5B41-9040-BF03-ADDE38BF6484}"/>
              </a:ext>
            </a:extLst>
          </p:cNvPr>
          <p:cNvSpPr>
            <a:spLocks noChangeArrowheads="1"/>
          </p:cNvSpPr>
          <p:nvPr/>
        </p:nvSpPr>
        <p:spPr bwMode="auto">
          <a:xfrm rot="10740000">
            <a:off x="4005263" y="1343025"/>
            <a:ext cx="292100" cy="217488"/>
          </a:xfrm>
          <a:prstGeom prst="rightArrow">
            <a:avLst>
              <a:gd name="adj1" fmla="val 50000"/>
              <a:gd name="adj2" fmla="val 67159"/>
            </a:avLst>
          </a:prstGeom>
          <a:solidFill>
            <a:schemeClr val="tx2"/>
          </a:solidFill>
          <a:ln w="12700">
            <a:solidFill>
              <a:srgbClr val="FAFD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41" name="Rectangle 21">
            <a:extLst>
              <a:ext uri="{FF2B5EF4-FFF2-40B4-BE49-F238E27FC236}">
                <a16:creationId xmlns:a16="http://schemas.microsoft.com/office/drawing/2014/main" id="{E82EFB95-25DE-4745-9DB8-E4E38EAEF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419600"/>
            <a:ext cx="838200" cy="396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42" name="Rectangle 22">
            <a:extLst>
              <a:ext uri="{FF2B5EF4-FFF2-40B4-BE49-F238E27FC236}">
                <a16:creationId xmlns:a16="http://schemas.microsoft.com/office/drawing/2014/main" id="{19A7F36D-9D91-874D-9EC2-C57A7C5BE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3988" y="877888"/>
            <a:ext cx="371157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 </a:t>
            </a:r>
            <a:r>
              <a:rPr lang="en-US" altLang="ko-KR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10 </a:t>
            </a: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장소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43" name="Rectangle 23">
            <a:extLst>
              <a:ext uri="{FF2B5EF4-FFF2-40B4-BE49-F238E27FC236}">
                <a16:creationId xmlns:a16="http://schemas.microsoft.com/office/drawing/2014/main" id="{5882EB6A-F5CF-4442-9157-89DAB0DA1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3" y="1258888"/>
            <a:ext cx="2794000" cy="4540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altLang="ko-KR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6           4</a:t>
            </a:r>
          </a:p>
        </p:txBody>
      </p:sp>
      <p:sp>
        <p:nvSpPr>
          <p:cNvPr id="312344" name="Rectangle 24">
            <a:extLst>
              <a:ext uri="{FF2B5EF4-FFF2-40B4-BE49-F238E27FC236}">
                <a16:creationId xmlns:a16="http://schemas.microsoft.com/office/drawing/2014/main" id="{6A27BB19-99A2-254B-B203-9EA57E48B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1988" y="4021138"/>
            <a:ext cx="8350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우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45" name="Rectangle 25">
            <a:extLst>
              <a:ext uri="{FF2B5EF4-FFF2-40B4-BE49-F238E27FC236}">
                <a16:creationId xmlns:a16="http://schemas.microsoft.com/office/drawing/2014/main" id="{9A08E9D2-6AD4-F34E-B7A0-D45EEF271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6588" y="3106738"/>
            <a:ext cx="8350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바</a:t>
            </a:r>
          </a:p>
        </p:txBody>
      </p:sp>
      <p:sp>
        <p:nvSpPr>
          <p:cNvPr id="312346" name="Rectangle 26">
            <a:extLst>
              <a:ext uri="{FF2B5EF4-FFF2-40B4-BE49-F238E27FC236}">
                <a16:creationId xmlns:a16="http://schemas.microsoft.com/office/drawing/2014/main" id="{E69E69AC-C4F7-CF4E-811C-DE7E89FCF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988" y="1811338"/>
            <a:ext cx="8350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하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47" name="Rectangle 27">
            <a:extLst>
              <a:ext uri="{FF2B5EF4-FFF2-40B4-BE49-F238E27FC236}">
                <a16:creationId xmlns:a16="http://schemas.microsoft.com/office/drawing/2014/main" id="{12C3CE57-9426-D24D-82AB-373230259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188" y="1525588"/>
            <a:ext cx="11779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니</a:t>
            </a:r>
            <a:r>
              <a:rPr lang="en-US" altLang="ko-KR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 (</a:t>
            </a: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앗</a:t>
            </a:r>
            <a:r>
              <a:rPr lang="en-US" altLang="ko-KR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312348" name="Rectangle 28">
            <a:extLst>
              <a:ext uri="{FF2B5EF4-FFF2-40B4-BE49-F238E27FC236}">
                <a16:creationId xmlns:a16="http://schemas.microsoft.com/office/drawing/2014/main" id="{8F734DEE-E4A1-2A4A-9B5D-EF15E24A9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0988" y="2573338"/>
            <a:ext cx="8350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49" name="Rectangle 29">
            <a:extLst>
              <a:ext uri="{FF2B5EF4-FFF2-40B4-BE49-F238E27FC236}">
                <a16:creationId xmlns:a16="http://schemas.microsoft.com/office/drawing/2014/main" id="{D57D122C-F63D-084E-A8D4-D923BD3D1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738" y="3259138"/>
            <a:ext cx="8350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예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50" name="Rectangle 30">
            <a:extLst>
              <a:ext uri="{FF2B5EF4-FFF2-40B4-BE49-F238E27FC236}">
                <a16:creationId xmlns:a16="http://schemas.microsoft.com/office/drawing/2014/main" id="{71035F53-27A7-CE46-BB20-F5528C0BC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988" y="3106738"/>
            <a:ext cx="16732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느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51" name="Rectangle 31">
            <a:extLst>
              <a:ext uri="{FF2B5EF4-FFF2-40B4-BE49-F238E27FC236}">
                <a16:creationId xmlns:a16="http://schemas.microsoft.com/office/drawing/2014/main" id="{48593701-49E8-EB49-97A7-52BB38FE3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88" y="4383088"/>
            <a:ext cx="16732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가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52" name="Rectangle 32">
            <a:extLst>
              <a:ext uri="{FF2B5EF4-FFF2-40B4-BE49-F238E27FC236}">
                <a16:creationId xmlns:a16="http://schemas.microsoft.com/office/drawing/2014/main" id="{EA1AE327-11AF-5547-980F-7D049711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788" y="5030788"/>
            <a:ext cx="16732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시</a:t>
            </a:r>
          </a:p>
        </p:txBody>
      </p:sp>
      <p:sp>
        <p:nvSpPr>
          <p:cNvPr id="312353" name="Rectangle 33">
            <a:extLst>
              <a:ext uri="{FF2B5EF4-FFF2-40B4-BE49-F238E27FC236}">
                <a16:creationId xmlns:a16="http://schemas.microsoft.com/office/drawing/2014/main" id="{A1C50081-65F1-6147-B06B-B1DB27C53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588" y="4192588"/>
            <a:ext cx="835025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애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54" name="Oval 34">
            <a:extLst>
              <a:ext uri="{FF2B5EF4-FFF2-40B4-BE49-F238E27FC236}">
                <a16:creationId xmlns:a16="http://schemas.microsoft.com/office/drawing/2014/main" id="{89123591-43FE-E642-9AF3-2270B4C80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0" y="16827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55" name="Oval 35">
            <a:extLst>
              <a:ext uri="{FF2B5EF4-FFF2-40B4-BE49-F238E27FC236}">
                <a16:creationId xmlns:a16="http://schemas.microsoft.com/office/drawing/2014/main" id="{1AA4ECFB-450B-7A4E-9621-E6991697B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9494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56" name="Oval 36">
            <a:extLst>
              <a:ext uri="{FF2B5EF4-FFF2-40B4-BE49-F238E27FC236}">
                <a16:creationId xmlns:a16="http://schemas.microsoft.com/office/drawing/2014/main" id="{3D73CD11-D78B-7247-A57A-0B9A0FE2B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50" y="32448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57" name="Oval 37">
            <a:extLst>
              <a:ext uri="{FF2B5EF4-FFF2-40B4-BE49-F238E27FC236}">
                <a16:creationId xmlns:a16="http://schemas.microsoft.com/office/drawing/2014/main" id="{3A3B904B-87C6-5F4C-A2D8-8AA02F188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41402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58" name="Oval 38">
            <a:extLst>
              <a:ext uri="{FF2B5EF4-FFF2-40B4-BE49-F238E27FC236}">
                <a16:creationId xmlns:a16="http://schemas.microsoft.com/office/drawing/2014/main" id="{78A1C3EC-F64D-F245-A715-D52F9EEC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45783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59" name="Oval 39">
            <a:extLst>
              <a:ext uri="{FF2B5EF4-FFF2-40B4-BE49-F238E27FC236}">
                <a16:creationId xmlns:a16="http://schemas.microsoft.com/office/drawing/2014/main" id="{8106DCC4-83EB-934B-9E06-A8DCDB667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0" y="46545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60" name="Oval 40">
            <a:extLst>
              <a:ext uri="{FF2B5EF4-FFF2-40B4-BE49-F238E27FC236}">
                <a16:creationId xmlns:a16="http://schemas.microsoft.com/office/drawing/2014/main" id="{54FB895E-76B6-EA44-BA91-93CCEE11D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5300" y="33591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61" name="Oval 41">
            <a:extLst>
              <a:ext uri="{FF2B5EF4-FFF2-40B4-BE49-F238E27FC236}">
                <a16:creationId xmlns:a16="http://schemas.microsoft.com/office/drawing/2014/main" id="{5BEB0FFE-A786-A74E-9595-1297E297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294005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62" name="Oval 42">
            <a:extLst>
              <a:ext uri="{FF2B5EF4-FFF2-40B4-BE49-F238E27FC236}">
                <a16:creationId xmlns:a16="http://schemas.microsoft.com/office/drawing/2014/main" id="{19933227-5831-6542-AD00-2CDF2280C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550" y="3340100"/>
            <a:ext cx="139700" cy="1397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312363" name="Oval 43">
            <a:extLst>
              <a:ext uri="{FF2B5EF4-FFF2-40B4-BE49-F238E27FC236}">
                <a16:creationId xmlns:a16="http://schemas.microsoft.com/office/drawing/2014/main" id="{A1D7A583-D99A-1345-8E60-2B3F7E2F6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5435600"/>
            <a:ext cx="139700" cy="139700"/>
          </a:xfrm>
          <a:prstGeom prst="ellipse">
            <a:avLst/>
          </a:prstGeom>
          <a:solidFill>
            <a:srgbClr val="00FF00"/>
          </a:solidFill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FAFD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grpSp>
        <p:nvGrpSpPr>
          <p:cNvPr id="14379" name="Group 53">
            <a:extLst>
              <a:ext uri="{FF2B5EF4-FFF2-40B4-BE49-F238E27FC236}">
                <a16:creationId xmlns:a16="http://schemas.microsoft.com/office/drawing/2014/main" id="{2A4EBD72-ACD1-E94A-9628-C1E3C316EDC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025650"/>
            <a:ext cx="2660650" cy="2692400"/>
            <a:chOff x="960" y="1276"/>
            <a:chExt cx="1676" cy="1696"/>
          </a:xfrm>
        </p:grpSpPr>
        <p:sp>
          <p:nvSpPr>
            <p:cNvPr id="312365" name="Rectangle 45">
              <a:extLst>
                <a:ext uri="{FF2B5EF4-FFF2-40B4-BE49-F238E27FC236}">
                  <a16:creationId xmlns:a16="http://schemas.microsoft.com/office/drawing/2014/main" id="{A9E66BB7-7FA7-CF4D-9FAD-6BE00CE6E1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00">
              <a:off x="703" y="1576"/>
              <a:ext cx="930" cy="4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ko-KR" altLang="en-US" sz="3600" b="1" i="1">
                  <a:solidFill>
                    <a:srgbClr val="00FF00"/>
                  </a:solidFill>
                  <a:latin typeface="Times" charset="0"/>
                  <a:ea typeface="굴림" charset="0"/>
                  <a:cs typeface="굴림" charset="0"/>
                </a:rPr>
                <a:t>그   땅</a:t>
              </a:r>
            </a:p>
          </p:txBody>
        </p:sp>
        <p:sp>
          <p:nvSpPr>
            <p:cNvPr id="312366" name="Line 46">
              <a:extLst>
                <a:ext uri="{FF2B5EF4-FFF2-40B4-BE49-F238E27FC236}">
                  <a16:creationId xmlns:a16="http://schemas.microsoft.com/office/drawing/2014/main" id="{07B6D714-D8BF-164F-B6F3-8AA98F137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" y="2452"/>
              <a:ext cx="784" cy="52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367" name="Line 47">
              <a:extLst>
                <a:ext uri="{FF2B5EF4-FFF2-40B4-BE49-F238E27FC236}">
                  <a16:creationId xmlns:a16="http://schemas.microsoft.com/office/drawing/2014/main" id="{7AF594BB-6B18-8448-86C0-D68D8D4C3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4" y="1276"/>
              <a:ext cx="952" cy="280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312368" name="Rectangle 48">
            <a:extLst>
              <a:ext uri="{FF2B5EF4-FFF2-40B4-BE49-F238E27FC236}">
                <a16:creationId xmlns:a16="http://schemas.microsoft.com/office/drawing/2014/main" id="{A3347FE5-9BD8-354F-A39F-B2A9B3153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1143000"/>
            <a:ext cx="1033462" cy="46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o-KR" altLang="en-US" sz="2400" b="1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rPr>
              <a:t>지해</a:t>
            </a:r>
            <a:endParaRPr lang="en-US" altLang="ko-KR" sz="2400" b="1">
              <a:solidFill>
                <a:srgbClr val="FAFD00"/>
              </a:solidFill>
              <a:latin typeface="Times" charset="0"/>
              <a:ea typeface="굴림" charset="0"/>
              <a:cs typeface="굴림" charset="0"/>
            </a:endParaRPr>
          </a:p>
        </p:txBody>
      </p:sp>
      <p:sp>
        <p:nvSpPr>
          <p:cNvPr id="312369" name="Rectangle 49">
            <a:extLst>
              <a:ext uri="{FF2B5EF4-FFF2-40B4-BE49-F238E27FC236}">
                <a16:creationId xmlns:a16="http://schemas.microsoft.com/office/drawing/2014/main" id="{042CEED2-BE58-0844-A26A-CD3835931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552450"/>
            <a:ext cx="2825750" cy="723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ko-KR" altLang="en-US" sz="2000" b="1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각 위치 </a:t>
            </a:r>
          </a:p>
          <a:p>
            <a:pPr algn="l">
              <a:defRPr/>
            </a:pPr>
            <a:r>
              <a:rPr lang="ko-KR" altLang="en-US" sz="2000" b="1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그리기</a:t>
            </a:r>
            <a:r>
              <a:rPr lang="en-US" altLang="ko-KR" sz="2000" b="1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   </a:t>
            </a:r>
          </a:p>
        </p:txBody>
      </p:sp>
      <p:sp>
        <p:nvSpPr>
          <p:cNvPr id="312370" name="Text Box 50">
            <a:extLst>
              <a:ext uri="{FF2B5EF4-FFF2-40B4-BE49-F238E27FC236}">
                <a16:creationId xmlns:a16="http://schemas.microsoft.com/office/drawing/2014/main" id="{256D9781-436D-B245-AD95-E37EB0973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3571875"/>
            <a:ext cx="3352800" cy="15875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ko-KR" alt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anose="020B0600000101010101" pitchFamily="34" charset="-127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ko-KR" altLang="en-US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“활동무대</a:t>
            </a:r>
            <a:r>
              <a:rPr lang="en-US" altLang="ko-KR" sz="36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”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ko-KR" altLang="en-US" sz="3600" b="1" i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anose="020B0600000101010101" pitchFamily="34" charset="-127"/>
            </a:endParaRPr>
          </a:p>
        </p:txBody>
      </p:sp>
      <p:sp>
        <p:nvSpPr>
          <p:cNvPr id="312375" name="Text Box 55">
            <a:extLst>
              <a:ext uri="{FF2B5EF4-FFF2-40B4-BE49-F238E27FC236}">
                <a16:creationId xmlns:a16="http://schemas.microsoft.com/office/drawing/2014/main" id="{F3E2F71D-6ECB-F24B-9F90-D54A50B98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ko-KR" altLang="en-US" sz="2000">
              <a:solidFill>
                <a:srgbClr val="FFA27C"/>
              </a:solidFill>
              <a:latin typeface="B VAG Rounded Bold" charset="0"/>
              <a:ea typeface="굴림" charset="0"/>
              <a:cs typeface="굴림" charset="0"/>
            </a:endParaRPr>
          </a:p>
        </p:txBody>
      </p:sp>
      <p:sp>
        <p:nvSpPr>
          <p:cNvPr id="312510" name="Rectangle 190">
            <a:extLst>
              <a:ext uri="{FF2B5EF4-FFF2-40B4-BE49-F238E27FC236}">
                <a16:creationId xmlns:a16="http://schemas.microsoft.com/office/drawing/2014/main" id="{2CB0089F-71CA-C04A-8379-43AE144D5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08</a:t>
            </a:r>
          </a:p>
        </p:txBody>
      </p:sp>
      <p:sp>
        <p:nvSpPr>
          <p:cNvPr id="312513" name="Text Box 193">
            <a:extLst>
              <a:ext uri="{FF2B5EF4-FFF2-40B4-BE49-F238E27FC236}">
                <a16:creationId xmlns:a16="http://schemas.microsoft.com/office/drawing/2014/main" id="{6E801617-92F3-6C45-8C90-89D420723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0"/>
            <a:ext cx="2346325" cy="374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ko-KR" alt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</a:p>
        </p:txBody>
      </p:sp>
      <p:grpSp>
        <p:nvGrpSpPr>
          <p:cNvPr id="14386" name="Group 256">
            <a:extLst>
              <a:ext uri="{FF2B5EF4-FFF2-40B4-BE49-F238E27FC236}">
                <a16:creationId xmlns:a16="http://schemas.microsoft.com/office/drawing/2014/main" id="{F102E48F-E55F-7546-9C5D-0BF5CAF5357A}"/>
              </a:ext>
            </a:extLst>
          </p:cNvPr>
          <p:cNvGrpSpPr>
            <a:grpSpLocks/>
          </p:cNvGrpSpPr>
          <p:nvPr/>
        </p:nvGrpSpPr>
        <p:grpSpPr bwMode="auto">
          <a:xfrm>
            <a:off x="2278063" y="1339850"/>
            <a:ext cx="2763837" cy="1343025"/>
            <a:chOff x="2412" y="2052"/>
            <a:chExt cx="1741" cy="846"/>
          </a:xfrm>
        </p:grpSpPr>
        <p:sp>
          <p:nvSpPr>
            <p:cNvPr id="312577" name="Rectangle 257">
              <a:extLst>
                <a:ext uri="{FF2B5EF4-FFF2-40B4-BE49-F238E27FC236}">
                  <a16:creationId xmlns:a16="http://schemas.microsoft.com/office/drawing/2014/main" id="{ABAC8067-9987-8D42-8690-2920958D4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78" name="AutoShape 258">
              <a:extLst>
                <a:ext uri="{FF2B5EF4-FFF2-40B4-BE49-F238E27FC236}">
                  <a16:creationId xmlns:a16="http://schemas.microsoft.com/office/drawing/2014/main" id="{1F568802-C65F-0F4F-BC0F-FA4CF38B9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79" name="Rectangle 259">
              <a:extLst>
                <a:ext uri="{FF2B5EF4-FFF2-40B4-BE49-F238E27FC236}">
                  <a16:creationId xmlns:a16="http://schemas.microsoft.com/office/drawing/2014/main" id="{984B3793-170B-AE49-9DA8-FBD49A7B6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80" name="Rectangle 260">
              <a:extLst>
                <a:ext uri="{FF2B5EF4-FFF2-40B4-BE49-F238E27FC236}">
                  <a16:creationId xmlns:a16="http://schemas.microsoft.com/office/drawing/2014/main" id="{1009E079-87F5-9D48-9AF6-92FD2F923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2078"/>
              <a:ext cx="36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en-US" altLang="ko-KR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581" name="Line 261">
              <a:extLst>
                <a:ext uri="{FF2B5EF4-FFF2-40B4-BE49-F238E27FC236}">
                  <a16:creationId xmlns:a16="http://schemas.microsoft.com/office/drawing/2014/main" id="{DB30F850-709D-4644-ACF7-2C19DA746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87" name="Group 262">
            <a:extLst>
              <a:ext uri="{FF2B5EF4-FFF2-40B4-BE49-F238E27FC236}">
                <a16:creationId xmlns:a16="http://schemas.microsoft.com/office/drawing/2014/main" id="{5800681F-423D-CC47-9710-A7DFB8CF7B38}"/>
              </a:ext>
            </a:extLst>
          </p:cNvPr>
          <p:cNvGrpSpPr>
            <a:grpSpLocks/>
          </p:cNvGrpSpPr>
          <p:nvPr/>
        </p:nvGrpSpPr>
        <p:grpSpPr bwMode="auto">
          <a:xfrm>
            <a:off x="2519363" y="1695450"/>
            <a:ext cx="2763837" cy="1343025"/>
            <a:chOff x="2412" y="2052"/>
            <a:chExt cx="1741" cy="846"/>
          </a:xfrm>
        </p:grpSpPr>
        <p:sp>
          <p:nvSpPr>
            <p:cNvPr id="312583" name="Rectangle 263">
              <a:extLst>
                <a:ext uri="{FF2B5EF4-FFF2-40B4-BE49-F238E27FC236}">
                  <a16:creationId xmlns:a16="http://schemas.microsoft.com/office/drawing/2014/main" id="{A344B1AD-20A7-7F48-BC05-9DA654131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84" name="AutoShape 264">
              <a:extLst>
                <a:ext uri="{FF2B5EF4-FFF2-40B4-BE49-F238E27FC236}">
                  <a16:creationId xmlns:a16="http://schemas.microsoft.com/office/drawing/2014/main" id="{4747B924-20B9-AA44-9275-2F5EA332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85" name="Rectangle 265">
              <a:extLst>
                <a:ext uri="{FF2B5EF4-FFF2-40B4-BE49-F238E27FC236}">
                  <a16:creationId xmlns:a16="http://schemas.microsoft.com/office/drawing/2014/main" id="{EA511A94-488F-144E-B479-C9AF7C33B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86" name="Rectangle 266">
              <a:extLst>
                <a:ext uri="{FF2B5EF4-FFF2-40B4-BE49-F238E27FC236}">
                  <a16:creationId xmlns:a16="http://schemas.microsoft.com/office/drawing/2014/main" id="{351D8AA9-6D0F-AB48-8FCD-2E6DDB6BF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아브라함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587" name="Line 267">
              <a:extLst>
                <a:ext uri="{FF2B5EF4-FFF2-40B4-BE49-F238E27FC236}">
                  <a16:creationId xmlns:a16="http://schemas.microsoft.com/office/drawing/2014/main" id="{B914D1E8-AA25-3E44-B063-7CB3F2126C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88" name="Group 268">
            <a:extLst>
              <a:ext uri="{FF2B5EF4-FFF2-40B4-BE49-F238E27FC236}">
                <a16:creationId xmlns:a16="http://schemas.microsoft.com/office/drawing/2014/main" id="{7381C0B6-1D74-5148-8D91-4440E2CEEFE6}"/>
              </a:ext>
            </a:extLst>
          </p:cNvPr>
          <p:cNvGrpSpPr>
            <a:grpSpLocks/>
          </p:cNvGrpSpPr>
          <p:nvPr/>
        </p:nvGrpSpPr>
        <p:grpSpPr bwMode="auto">
          <a:xfrm>
            <a:off x="2798763" y="2038350"/>
            <a:ext cx="2763837" cy="1343025"/>
            <a:chOff x="2412" y="2052"/>
            <a:chExt cx="1741" cy="846"/>
          </a:xfrm>
        </p:grpSpPr>
        <p:sp>
          <p:nvSpPr>
            <p:cNvPr id="312589" name="Rectangle 269">
              <a:extLst>
                <a:ext uri="{FF2B5EF4-FFF2-40B4-BE49-F238E27FC236}">
                  <a16:creationId xmlns:a16="http://schemas.microsoft.com/office/drawing/2014/main" id="{2FDD4A35-4344-0246-BCE5-50ED469A6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90" name="AutoShape 270">
              <a:extLst>
                <a:ext uri="{FF2B5EF4-FFF2-40B4-BE49-F238E27FC236}">
                  <a16:creationId xmlns:a16="http://schemas.microsoft.com/office/drawing/2014/main" id="{7303A2FD-1DAE-1741-B735-6F2CA30018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91" name="Rectangle 271">
              <a:extLst>
                <a:ext uri="{FF2B5EF4-FFF2-40B4-BE49-F238E27FC236}">
                  <a16:creationId xmlns:a16="http://schemas.microsoft.com/office/drawing/2014/main" id="{6E0E5028-A0AF-1F46-A3EC-7115D939D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92" name="Rectangle 272">
              <a:extLst>
                <a:ext uri="{FF2B5EF4-FFF2-40B4-BE49-F238E27FC236}">
                  <a16:creationId xmlns:a16="http://schemas.microsoft.com/office/drawing/2014/main" id="{FAE029B1-B9A4-0B43-BBE2-27C3659BC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2078"/>
              <a:ext cx="40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593" name="Line 273">
              <a:extLst>
                <a:ext uri="{FF2B5EF4-FFF2-40B4-BE49-F238E27FC236}">
                  <a16:creationId xmlns:a16="http://schemas.microsoft.com/office/drawing/2014/main" id="{0369A262-0198-544F-BC69-B4EB7A7014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89" name="Group 274">
            <a:extLst>
              <a:ext uri="{FF2B5EF4-FFF2-40B4-BE49-F238E27FC236}">
                <a16:creationId xmlns:a16="http://schemas.microsoft.com/office/drawing/2014/main" id="{EE57DD11-EA1E-CF47-B25C-5E6EDF7049B9}"/>
              </a:ext>
            </a:extLst>
          </p:cNvPr>
          <p:cNvGrpSpPr>
            <a:grpSpLocks/>
          </p:cNvGrpSpPr>
          <p:nvPr/>
        </p:nvGrpSpPr>
        <p:grpSpPr bwMode="auto">
          <a:xfrm>
            <a:off x="3090863" y="2355850"/>
            <a:ext cx="2763837" cy="1343025"/>
            <a:chOff x="2412" y="2052"/>
            <a:chExt cx="1741" cy="846"/>
          </a:xfrm>
        </p:grpSpPr>
        <p:sp>
          <p:nvSpPr>
            <p:cNvPr id="312595" name="Rectangle 275">
              <a:extLst>
                <a:ext uri="{FF2B5EF4-FFF2-40B4-BE49-F238E27FC236}">
                  <a16:creationId xmlns:a16="http://schemas.microsoft.com/office/drawing/2014/main" id="{53E7C6CD-72F5-CB49-87C4-BEE262FDC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96" name="AutoShape 276">
              <a:extLst>
                <a:ext uri="{FF2B5EF4-FFF2-40B4-BE49-F238E27FC236}">
                  <a16:creationId xmlns:a16="http://schemas.microsoft.com/office/drawing/2014/main" id="{C0C147EC-23A5-CB4F-94CD-11BE77915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97" name="Rectangle 277">
              <a:extLst>
                <a:ext uri="{FF2B5EF4-FFF2-40B4-BE49-F238E27FC236}">
                  <a16:creationId xmlns:a16="http://schemas.microsoft.com/office/drawing/2014/main" id="{644F6801-4321-814D-88F9-877400F7C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598" name="Rectangle 278">
              <a:extLst>
                <a:ext uri="{FF2B5EF4-FFF2-40B4-BE49-F238E27FC236}">
                  <a16:creationId xmlns:a16="http://schemas.microsoft.com/office/drawing/2014/main" id="{F07F1AEE-2776-4E42-9FF1-5CA2EF916D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2078"/>
              <a:ext cx="408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599" name="Line 279">
              <a:extLst>
                <a:ext uri="{FF2B5EF4-FFF2-40B4-BE49-F238E27FC236}">
                  <a16:creationId xmlns:a16="http://schemas.microsoft.com/office/drawing/2014/main" id="{F75A4984-168B-FE4F-8928-952D11C9D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90" name="Group 280">
            <a:extLst>
              <a:ext uri="{FF2B5EF4-FFF2-40B4-BE49-F238E27FC236}">
                <a16:creationId xmlns:a16="http://schemas.microsoft.com/office/drawing/2014/main" id="{BCCD0EAC-3F80-D149-BA80-915B5E409703}"/>
              </a:ext>
            </a:extLst>
          </p:cNvPr>
          <p:cNvGrpSpPr>
            <a:grpSpLocks/>
          </p:cNvGrpSpPr>
          <p:nvPr/>
        </p:nvGrpSpPr>
        <p:grpSpPr bwMode="auto">
          <a:xfrm>
            <a:off x="3357563" y="2660650"/>
            <a:ext cx="2763837" cy="1343025"/>
            <a:chOff x="2412" y="2052"/>
            <a:chExt cx="1741" cy="846"/>
          </a:xfrm>
        </p:grpSpPr>
        <p:sp>
          <p:nvSpPr>
            <p:cNvPr id="312601" name="Rectangle 281">
              <a:extLst>
                <a:ext uri="{FF2B5EF4-FFF2-40B4-BE49-F238E27FC236}">
                  <a16:creationId xmlns:a16="http://schemas.microsoft.com/office/drawing/2014/main" id="{005A312C-30B7-2644-9805-5A12F4B10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02" name="AutoShape 282">
              <a:extLst>
                <a:ext uri="{FF2B5EF4-FFF2-40B4-BE49-F238E27FC236}">
                  <a16:creationId xmlns:a16="http://schemas.microsoft.com/office/drawing/2014/main" id="{96FDCF17-34A1-D64A-BBE4-CD00CA3D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03" name="Rectangle 283">
              <a:extLst>
                <a:ext uri="{FF2B5EF4-FFF2-40B4-BE49-F238E27FC236}">
                  <a16:creationId xmlns:a16="http://schemas.microsoft.com/office/drawing/2014/main" id="{5F0FC354-D363-CE4E-BEA6-AEA2E0EAA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04" name="Rectangle 284">
              <a:extLst>
                <a:ext uri="{FF2B5EF4-FFF2-40B4-BE49-F238E27FC236}">
                  <a16:creationId xmlns:a16="http://schemas.microsoft.com/office/drawing/2014/main" id="{98E5748F-636B-824A-BF73-3CB353077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605" name="Line 285">
              <a:extLst>
                <a:ext uri="{FF2B5EF4-FFF2-40B4-BE49-F238E27FC236}">
                  <a16:creationId xmlns:a16="http://schemas.microsoft.com/office/drawing/2014/main" id="{322A174E-0A5D-F642-8D6A-A9EEC9BA4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91" name="Group 286">
            <a:extLst>
              <a:ext uri="{FF2B5EF4-FFF2-40B4-BE49-F238E27FC236}">
                <a16:creationId xmlns:a16="http://schemas.microsoft.com/office/drawing/2014/main" id="{0F03A927-FD38-C44A-911D-4D3BE9088998}"/>
              </a:ext>
            </a:extLst>
          </p:cNvPr>
          <p:cNvGrpSpPr>
            <a:grpSpLocks/>
          </p:cNvGrpSpPr>
          <p:nvPr/>
        </p:nvGrpSpPr>
        <p:grpSpPr bwMode="auto">
          <a:xfrm>
            <a:off x="3636963" y="2965450"/>
            <a:ext cx="2763837" cy="1343025"/>
            <a:chOff x="2412" y="2052"/>
            <a:chExt cx="1741" cy="846"/>
          </a:xfrm>
        </p:grpSpPr>
        <p:sp>
          <p:nvSpPr>
            <p:cNvPr id="312607" name="Rectangle 287">
              <a:extLst>
                <a:ext uri="{FF2B5EF4-FFF2-40B4-BE49-F238E27FC236}">
                  <a16:creationId xmlns:a16="http://schemas.microsoft.com/office/drawing/2014/main" id="{78912DE2-BC8B-1843-8435-88C4E4138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08" name="AutoShape 288">
              <a:extLst>
                <a:ext uri="{FF2B5EF4-FFF2-40B4-BE49-F238E27FC236}">
                  <a16:creationId xmlns:a16="http://schemas.microsoft.com/office/drawing/2014/main" id="{F854BBA9-4185-A44D-8D86-3CED2B866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09" name="Rectangle 289">
              <a:extLst>
                <a:ext uri="{FF2B5EF4-FFF2-40B4-BE49-F238E27FC236}">
                  <a16:creationId xmlns:a16="http://schemas.microsoft.com/office/drawing/2014/main" id="{5EAFDBD7-85AE-DA4B-B5C1-566F645BA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10" name="Rectangle 290">
              <a:extLst>
                <a:ext uri="{FF2B5EF4-FFF2-40B4-BE49-F238E27FC236}">
                  <a16:creationId xmlns:a16="http://schemas.microsoft.com/office/drawing/2014/main" id="{6A3E19C2-94CC-E245-B28E-DC891B108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사사시대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611" name="Line 291">
              <a:extLst>
                <a:ext uri="{FF2B5EF4-FFF2-40B4-BE49-F238E27FC236}">
                  <a16:creationId xmlns:a16="http://schemas.microsoft.com/office/drawing/2014/main" id="{D1E845F4-1354-F547-A516-7D4D69E93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92" name="Group 292">
            <a:extLst>
              <a:ext uri="{FF2B5EF4-FFF2-40B4-BE49-F238E27FC236}">
                <a16:creationId xmlns:a16="http://schemas.microsoft.com/office/drawing/2014/main" id="{41F6015C-62DE-D748-A9DC-E477C3A94F3B}"/>
              </a:ext>
            </a:extLst>
          </p:cNvPr>
          <p:cNvGrpSpPr>
            <a:grpSpLocks/>
          </p:cNvGrpSpPr>
          <p:nvPr/>
        </p:nvGrpSpPr>
        <p:grpSpPr bwMode="auto">
          <a:xfrm>
            <a:off x="3929063" y="3282950"/>
            <a:ext cx="2763837" cy="1343025"/>
            <a:chOff x="2412" y="2052"/>
            <a:chExt cx="1741" cy="846"/>
          </a:xfrm>
        </p:grpSpPr>
        <p:sp>
          <p:nvSpPr>
            <p:cNvPr id="312613" name="Rectangle 293">
              <a:extLst>
                <a:ext uri="{FF2B5EF4-FFF2-40B4-BE49-F238E27FC236}">
                  <a16:creationId xmlns:a16="http://schemas.microsoft.com/office/drawing/2014/main" id="{F22425F7-3112-9D42-A614-92C216226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14" name="AutoShape 294">
              <a:extLst>
                <a:ext uri="{FF2B5EF4-FFF2-40B4-BE49-F238E27FC236}">
                  <a16:creationId xmlns:a16="http://schemas.microsoft.com/office/drawing/2014/main" id="{38D00248-B914-BE4C-A7B3-C8233750B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15" name="Rectangle 295">
              <a:extLst>
                <a:ext uri="{FF2B5EF4-FFF2-40B4-BE49-F238E27FC236}">
                  <a16:creationId xmlns:a16="http://schemas.microsoft.com/office/drawing/2014/main" id="{7FD53783-DD8D-844D-84CB-7C2CC9D1F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16" name="Rectangle 296">
              <a:extLst>
                <a:ext uri="{FF2B5EF4-FFF2-40B4-BE49-F238E27FC236}">
                  <a16:creationId xmlns:a16="http://schemas.microsoft.com/office/drawing/2014/main" id="{F61A797C-FB94-4A4B-8735-E7515DA6D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617" name="Line 297">
              <a:extLst>
                <a:ext uri="{FF2B5EF4-FFF2-40B4-BE49-F238E27FC236}">
                  <a16:creationId xmlns:a16="http://schemas.microsoft.com/office/drawing/2014/main" id="{B271E2C1-95FC-164B-BD9E-547592B663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93" name="Group 298">
            <a:extLst>
              <a:ext uri="{FF2B5EF4-FFF2-40B4-BE49-F238E27FC236}">
                <a16:creationId xmlns:a16="http://schemas.microsoft.com/office/drawing/2014/main" id="{56355AA4-1816-9141-8FF8-B70EFC18D589}"/>
              </a:ext>
            </a:extLst>
          </p:cNvPr>
          <p:cNvGrpSpPr>
            <a:grpSpLocks/>
          </p:cNvGrpSpPr>
          <p:nvPr/>
        </p:nvGrpSpPr>
        <p:grpSpPr bwMode="auto">
          <a:xfrm>
            <a:off x="4170363" y="3638550"/>
            <a:ext cx="2763837" cy="1343025"/>
            <a:chOff x="2412" y="2052"/>
            <a:chExt cx="1741" cy="846"/>
          </a:xfrm>
        </p:grpSpPr>
        <p:sp>
          <p:nvSpPr>
            <p:cNvPr id="312619" name="Rectangle 299">
              <a:extLst>
                <a:ext uri="{FF2B5EF4-FFF2-40B4-BE49-F238E27FC236}">
                  <a16:creationId xmlns:a16="http://schemas.microsoft.com/office/drawing/2014/main" id="{9D046D73-C36C-1D48-968F-1BD278BEE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20" name="AutoShape 300">
              <a:extLst>
                <a:ext uri="{FF2B5EF4-FFF2-40B4-BE49-F238E27FC236}">
                  <a16:creationId xmlns:a16="http://schemas.microsoft.com/office/drawing/2014/main" id="{BC6323BC-12A7-BE49-9771-41E197229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21" name="Rectangle 301">
              <a:extLst>
                <a:ext uri="{FF2B5EF4-FFF2-40B4-BE49-F238E27FC236}">
                  <a16:creationId xmlns:a16="http://schemas.microsoft.com/office/drawing/2014/main" id="{3EB62ACF-D07C-DC44-8FA0-6868CD4F3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22" name="Rectangle 302">
              <a:extLst>
                <a:ext uri="{FF2B5EF4-FFF2-40B4-BE49-F238E27FC236}">
                  <a16:creationId xmlns:a16="http://schemas.microsoft.com/office/drawing/2014/main" id="{7AB9995E-1591-814C-B5DF-C2B33743E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078"/>
              <a:ext cx="696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  <p:sp>
          <p:nvSpPr>
            <p:cNvPr id="312623" name="Line 303">
              <a:extLst>
                <a:ext uri="{FF2B5EF4-FFF2-40B4-BE49-F238E27FC236}">
                  <a16:creationId xmlns:a16="http://schemas.microsoft.com/office/drawing/2014/main" id="{A50D9A40-41FD-4741-BDB1-CE10B8590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grpSp>
        <p:nvGrpSpPr>
          <p:cNvPr id="14394" name="Group 304">
            <a:extLst>
              <a:ext uri="{FF2B5EF4-FFF2-40B4-BE49-F238E27FC236}">
                <a16:creationId xmlns:a16="http://schemas.microsoft.com/office/drawing/2014/main" id="{6F9981A6-9BF5-5F46-85AB-B1A2CDB860A8}"/>
              </a:ext>
            </a:extLst>
          </p:cNvPr>
          <p:cNvGrpSpPr>
            <a:grpSpLocks/>
          </p:cNvGrpSpPr>
          <p:nvPr/>
        </p:nvGrpSpPr>
        <p:grpSpPr bwMode="auto">
          <a:xfrm>
            <a:off x="4475163" y="3973513"/>
            <a:ext cx="2760662" cy="1333500"/>
            <a:chOff x="2652" y="2271"/>
            <a:chExt cx="1739" cy="840"/>
          </a:xfrm>
        </p:grpSpPr>
        <p:sp>
          <p:nvSpPr>
            <p:cNvPr id="312625" name="Rectangle 305">
              <a:extLst>
                <a:ext uri="{FF2B5EF4-FFF2-40B4-BE49-F238E27FC236}">
                  <a16:creationId xmlns:a16="http://schemas.microsoft.com/office/drawing/2014/main" id="{35513A55-913E-7943-A630-1746EF063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26" name="AutoShape 306">
              <a:extLst>
                <a:ext uri="{FF2B5EF4-FFF2-40B4-BE49-F238E27FC236}">
                  <a16:creationId xmlns:a16="http://schemas.microsoft.com/office/drawing/2014/main" id="{4E8F9B74-7E65-DA4B-B07E-B2E73BF13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27" name="Rectangle 307">
              <a:extLst>
                <a:ext uri="{FF2B5EF4-FFF2-40B4-BE49-F238E27FC236}">
                  <a16:creationId xmlns:a16="http://schemas.microsoft.com/office/drawing/2014/main" id="{E54DCD82-34A2-A841-B5D0-4C10C5F60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28" name="Rectangle 308">
              <a:extLst>
                <a:ext uri="{FF2B5EF4-FFF2-40B4-BE49-F238E27FC236}">
                  <a16:creationId xmlns:a16="http://schemas.microsoft.com/office/drawing/2014/main" id="{D366C2A0-1A55-7343-B9CE-EBFF55AAB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2298"/>
              <a:ext cx="54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1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14395" name="Group 309">
            <a:extLst>
              <a:ext uri="{FF2B5EF4-FFF2-40B4-BE49-F238E27FC236}">
                <a16:creationId xmlns:a16="http://schemas.microsoft.com/office/drawing/2014/main" id="{709A937D-0D67-094A-96AA-A2CCE4BBE665}"/>
              </a:ext>
            </a:extLst>
          </p:cNvPr>
          <p:cNvGrpSpPr>
            <a:grpSpLocks/>
          </p:cNvGrpSpPr>
          <p:nvPr/>
        </p:nvGrpSpPr>
        <p:grpSpPr bwMode="auto">
          <a:xfrm>
            <a:off x="4741863" y="4322763"/>
            <a:ext cx="2762250" cy="1479550"/>
            <a:chOff x="3948" y="107"/>
            <a:chExt cx="1740" cy="932"/>
          </a:xfrm>
        </p:grpSpPr>
        <p:sp>
          <p:nvSpPr>
            <p:cNvPr id="312630" name="Rectangle 310">
              <a:extLst>
                <a:ext uri="{FF2B5EF4-FFF2-40B4-BE49-F238E27FC236}">
                  <a16:creationId xmlns:a16="http://schemas.microsoft.com/office/drawing/2014/main" id="{FBDDEB04-D4DC-C244-857C-CD76DDAF8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31" name="AutoShape 311">
              <a:extLst>
                <a:ext uri="{FF2B5EF4-FFF2-40B4-BE49-F238E27FC236}">
                  <a16:creationId xmlns:a16="http://schemas.microsoft.com/office/drawing/2014/main" id="{DDCD6CBC-6075-184E-8F22-9B67C85F5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32" name="Rectangle 312">
              <a:extLst>
                <a:ext uri="{FF2B5EF4-FFF2-40B4-BE49-F238E27FC236}">
                  <a16:creationId xmlns:a16="http://schemas.microsoft.com/office/drawing/2014/main" id="{B05E7247-3918-1442-90FD-B080C0772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4399" name="Group 313">
              <a:extLst>
                <a:ext uri="{FF2B5EF4-FFF2-40B4-BE49-F238E27FC236}">
                  <a16:creationId xmlns:a16="http://schemas.microsoft.com/office/drawing/2014/main" id="{FECF7B8C-E02C-F446-AE5F-DD98FFB66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30"/>
              <a:ext cx="604" cy="283"/>
              <a:chOff x="3082" y="3101"/>
              <a:chExt cx="472" cy="235"/>
            </a:xfrm>
          </p:grpSpPr>
          <p:sp>
            <p:nvSpPr>
              <p:cNvPr id="312634" name="Rectangle 314">
                <a:extLst>
                  <a:ext uri="{FF2B5EF4-FFF2-40B4-BE49-F238E27FC236}">
                    <a16:creationId xmlns:a16="http://schemas.microsoft.com/office/drawing/2014/main" id="{212B04B9-782F-C741-B962-136E76210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b="1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312635" name="Rectangle 315">
                <a:extLst>
                  <a:ext uri="{FF2B5EF4-FFF2-40B4-BE49-F238E27FC236}">
                    <a16:creationId xmlns:a16="http://schemas.microsoft.com/office/drawing/2014/main" id="{3A80759F-877C-474B-B37F-9C1FFB9D2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101"/>
                <a:ext cx="35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2900" b="1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en-US" altLang="ko-KR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312636" name="Line 316">
              <a:extLst>
                <a:ext uri="{FF2B5EF4-FFF2-40B4-BE49-F238E27FC236}">
                  <a16:creationId xmlns:a16="http://schemas.microsoft.com/office/drawing/2014/main" id="{C6192E15-F14A-254B-A7F9-801205253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12637" name="Line 317">
              <a:extLst>
                <a:ext uri="{FF2B5EF4-FFF2-40B4-BE49-F238E27FC236}">
                  <a16:creationId xmlns:a16="http://schemas.microsoft.com/office/drawing/2014/main" id="{34B30400-05A2-2948-B4AB-6997AEA05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6">
            <a:extLst>
              <a:ext uri="{FF2B5EF4-FFF2-40B4-BE49-F238E27FC236}">
                <a16:creationId xmlns:a16="http://schemas.microsoft.com/office/drawing/2014/main" id="{10B378F7-F96C-AB4B-8729-72AA624B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74" t="9052" r="12152" b="8820"/>
          <a:stretch>
            <a:fillRect/>
          </a:stretch>
        </p:blipFill>
        <p:spPr bwMode="auto">
          <a:xfrm>
            <a:off x="1282700" y="611188"/>
            <a:ext cx="68373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31" name="Text Box 3">
            <a:extLst>
              <a:ext uri="{FF2B5EF4-FFF2-40B4-BE49-F238E27FC236}">
                <a16:creationId xmlns:a16="http://schemas.microsoft.com/office/drawing/2014/main" id="{CA6BFED1-0B3F-654C-BA81-B745E9B8D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84525"/>
            <a:ext cx="8137525" cy="62388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•</a:t>
            </a:r>
            <a:r>
              <a:rPr lang="ko-KR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머리 속에 그림을 그린다</a:t>
            </a: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!</a:t>
            </a:r>
          </a:p>
        </p:txBody>
      </p:sp>
      <p:sp>
        <p:nvSpPr>
          <p:cNvPr id="560196" name="Text Box 68">
            <a:extLst>
              <a:ext uri="{FF2B5EF4-FFF2-40B4-BE49-F238E27FC236}">
                <a16:creationId xmlns:a16="http://schemas.microsoft.com/office/drawing/2014/main" id="{8463730F-39B8-114E-92E4-35DAD542B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895725"/>
            <a:ext cx="8137525" cy="62388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•</a:t>
            </a:r>
            <a:r>
              <a:rPr lang="ko-KR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자세한 그림이 아니라</a:t>
            </a: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....</a:t>
            </a:r>
          </a:p>
        </p:txBody>
      </p:sp>
      <p:sp>
        <p:nvSpPr>
          <p:cNvPr id="560197" name="Text Box 69">
            <a:extLst>
              <a:ext uri="{FF2B5EF4-FFF2-40B4-BE49-F238E27FC236}">
                <a16:creationId xmlns:a16="http://schemas.microsoft.com/office/drawing/2014/main" id="{DDAC5B56-8EAF-3547-ADA0-D1ADA2C4D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51363"/>
            <a:ext cx="8137525" cy="623887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•</a:t>
            </a:r>
            <a:r>
              <a:rPr lang="ko-KR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단지 큰 그림을 그린다</a:t>
            </a: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.</a:t>
            </a:r>
          </a:p>
        </p:txBody>
      </p:sp>
      <p:sp>
        <p:nvSpPr>
          <p:cNvPr id="560198" name="Text Box 70">
            <a:extLst>
              <a:ext uri="{FF2B5EF4-FFF2-40B4-BE49-F238E27FC236}">
                <a16:creationId xmlns:a16="http://schemas.microsoft.com/office/drawing/2014/main" id="{1BAC0F08-042B-6C41-AFAB-224FAA910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318125"/>
            <a:ext cx="8137525" cy="623888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•</a:t>
            </a:r>
            <a:r>
              <a:rPr lang="ko-KR" altLang="en-US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성경의 일반적인 그림을 그린다</a:t>
            </a:r>
            <a:r>
              <a:rPr lang="en-US" altLang="ko-KR" sz="4000" b="1">
                <a:solidFill>
                  <a:srgbClr val="DCF21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.</a:t>
            </a:r>
          </a:p>
        </p:txBody>
      </p:sp>
      <p:grpSp>
        <p:nvGrpSpPr>
          <p:cNvPr id="15366" name="Group 78">
            <a:extLst>
              <a:ext uri="{FF2B5EF4-FFF2-40B4-BE49-F238E27FC236}">
                <a16:creationId xmlns:a16="http://schemas.microsoft.com/office/drawing/2014/main" id="{CE2ABB4E-F5DF-DF43-8EBA-9655E7FFC909}"/>
              </a:ext>
            </a:extLst>
          </p:cNvPr>
          <p:cNvGrpSpPr>
            <a:grpSpLocks/>
          </p:cNvGrpSpPr>
          <p:nvPr/>
        </p:nvGrpSpPr>
        <p:grpSpPr bwMode="auto">
          <a:xfrm>
            <a:off x="4465638" y="1428750"/>
            <a:ext cx="2195512" cy="1709738"/>
            <a:chOff x="1512" y="1397"/>
            <a:chExt cx="2748" cy="2267"/>
          </a:xfrm>
        </p:grpSpPr>
        <p:sp>
          <p:nvSpPr>
            <p:cNvPr id="560207" name="Rectangle 79">
              <a:extLst>
                <a:ext uri="{FF2B5EF4-FFF2-40B4-BE49-F238E27FC236}">
                  <a16:creationId xmlns:a16="http://schemas.microsoft.com/office/drawing/2014/main" id="{D2D82FD5-B9A8-4A40-91CA-F06BAAF05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4"/>
              <a:ext cx="978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08" name="Rectangle 80">
              <a:extLst>
                <a:ext uri="{FF2B5EF4-FFF2-40B4-BE49-F238E27FC236}">
                  <a16:creationId xmlns:a16="http://schemas.microsoft.com/office/drawing/2014/main" id="{3DB307D8-CEAC-EB4B-A717-D620C6D6E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" y="1431"/>
              <a:ext cx="6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60209" name="Rectangle 81">
              <a:extLst>
                <a:ext uri="{FF2B5EF4-FFF2-40B4-BE49-F238E27FC236}">
                  <a16:creationId xmlns:a16="http://schemas.microsoft.com/office/drawing/2014/main" id="{04C8DAD0-5944-DC4B-8E30-10BF7AA0B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4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0" name="AutoShape 82">
              <a:extLst>
                <a:ext uri="{FF2B5EF4-FFF2-40B4-BE49-F238E27FC236}">
                  <a16:creationId xmlns:a16="http://schemas.microsoft.com/office/drawing/2014/main" id="{D863342F-4346-E940-880D-F2A4D3AE3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1" name="Rectangle 83">
              <a:extLst>
                <a:ext uri="{FF2B5EF4-FFF2-40B4-BE49-F238E27FC236}">
                  <a16:creationId xmlns:a16="http://schemas.microsoft.com/office/drawing/2014/main" id="{F6306B54-E943-634C-A3E2-46E342CA0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4"/>
              <a:ext cx="978" cy="375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2" name="Rectangle 84">
              <a:extLst>
                <a:ext uri="{FF2B5EF4-FFF2-40B4-BE49-F238E27FC236}">
                  <a16:creationId xmlns:a16="http://schemas.microsoft.com/office/drawing/2014/main" id="{516D31E3-E35B-B34A-94CE-F583E09DF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3" y="1399"/>
              <a:ext cx="509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</a:t>
              </a:r>
              <a:r>
                <a:rPr lang="en-US" altLang="ko-KR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C(</a:t>
              </a: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창조</a:t>
              </a:r>
              <a:r>
                <a:rPr lang="en-US" altLang="ko-KR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)</a:t>
              </a:r>
              <a:endParaRPr lang="en-US" altLang="ko-KR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13" name="Line 85">
              <a:extLst>
                <a:ext uri="{FF2B5EF4-FFF2-40B4-BE49-F238E27FC236}">
                  <a16:creationId xmlns:a16="http://schemas.microsoft.com/office/drawing/2014/main" id="{DF62B530-9429-C44D-AF03-B9DA17F72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2" cy="47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4" name="Line 86">
              <a:extLst>
                <a:ext uri="{FF2B5EF4-FFF2-40B4-BE49-F238E27FC236}">
                  <a16:creationId xmlns:a16="http://schemas.microsoft.com/office/drawing/2014/main" id="{3F846BCD-BC6F-2241-B273-CC7DF69938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4"/>
              <a:ext cx="427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5" name="Rectangle 87">
              <a:extLst>
                <a:ext uri="{FF2B5EF4-FFF2-40B4-BE49-F238E27FC236}">
                  <a16:creationId xmlns:a16="http://schemas.microsoft.com/office/drawing/2014/main" id="{D2729F00-7971-3442-A116-6DC377339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8" cy="43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6" name="Rectangle 88">
              <a:extLst>
                <a:ext uri="{FF2B5EF4-FFF2-40B4-BE49-F238E27FC236}">
                  <a16:creationId xmlns:a16="http://schemas.microsoft.com/office/drawing/2014/main" id="{E77220F3-7D80-2A41-B77A-B5D17A690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605"/>
              <a:ext cx="6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60217" name="Rectangle 89">
              <a:extLst>
                <a:ext uri="{FF2B5EF4-FFF2-40B4-BE49-F238E27FC236}">
                  <a16:creationId xmlns:a16="http://schemas.microsoft.com/office/drawing/2014/main" id="{755E3AB3-E38A-D141-9022-0214D2383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8" name="AutoShape 90">
              <a:extLst>
                <a:ext uri="{FF2B5EF4-FFF2-40B4-BE49-F238E27FC236}">
                  <a16:creationId xmlns:a16="http://schemas.microsoft.com/office/drawing/2014/main" id="{0B1ABD37-806A-E54D-B628-A147F809B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4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19" name="Rectangle 91">
              <a:extLst>
                <a:ext uri="{FF2B5EF4-FFF2-40B4-BE49-F238E27FC236}">
                  <a16:creationId xmlns:a16="http://schemas.microsoft.com/office/drawing/2014/main" id="{E475BE46-BFF6-E848-AB18-64DCD86AE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8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0" name="Rectangle 92">
              <a:extLst>
                <a:ext uri="{FF2B5EF4-FFF2-40B4-BE49-F238E27FC236}">
                  <a16:creationId xmlns:a16="http://schemas.microsoft.com/office/drawing/2014/main" id="{DD0C0A29-0CEF-D544-8BEE-D6F3D2BD9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" y="1565"/>
              <a:ext cx="572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21" name="Line 93">
              <a:extLst>
                <a:ext uri="{FF2B5EF4-FFF2-40B4-BE49-F238E27FC236}">
                  <a16:creationId xmlns:a16="http://schemas.microsoft.com/office/drawing/2014/main" id="{E98F302A-6B8D-2947-BACC-3DE025A49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2" name="Line 94">
              <a:extLst>
                <a:ext uri="{FF2B5EF4-FFF2-40B4-BE49-F238E27FC236}">
                  <a16:creationId xmlns:a16="http://schemas.microsoft.com/office/drawing/2014/main" id="{21028FD6-95A6-604B-9E6B-D727944DE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3" name="Rectangle 95">
              <a:extLst>
                <a:ext uri="{FF2B5EF4-FFF2-40B4-BE49-F238E27FC236}">
                  <a16:creationId xmlns:a16="http://schemas.microsoft.com/office/drawing/2014/main" id="{1BBE3F7B-CE01-9E44-8E20-B5BF9A789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8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4" name="Rectangle 96">
              <a:extLst>
                <a:ext uri="{FF2B5EF4-FFF2-40B4-BE49-F238E27FC236}">
                  <a16:creationId xmlns:a16="http://schemas.microsoft.com/office/drawing/2014/main" id="{CFCC9DF8-2607-7E47-B270-FB867F93F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767"/>
              <a:ext cx="652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80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560225" name="Rectangle 97">
              <a:extLst>
                <a:ext uri="{FF2B5EF4-FFF2-40B4-BE49-F238E27FC236}">
                  <a16:creationId xmlns:a16="http://schemas.microsoft.com/office/drawing/2014/main" id="{A52CFAF4-2567-8D49-89F7-87C9A4B23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8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6" name="AutoShape 98">
              <a:extLst>
                <a:ext uri="{FF2B5EF4-FFF2-40B4-BE49-F238E27FC236}">
                  <a16:creationId xmlns:a16="http://schemas.microsoft.com/office/drawing/2014/main" id="{9B506557-E04E-9C48-86B7-CCB810A88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1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7" name="Rectangle 99">
              <a:extLst>
                <a:ext uri="{FF2B5EF4-FFF2-40B4-BE49-F238E27FC236}">
                  <a16:creationId xmlns:a16="http://schemas.microsoft.com/office/drawing/2014/main" id="{B0139828-AA37-C942-A382-3F3342A3D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8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28" name="Rectangle 100">
              <a:extLst>
                <a:ext uri="{FF2B5EF4-FFF2-40B4-BE49-F238E27FC236}">
                  <a16:creationId xmlns:a16="http://schemas.microsoft.com/office/drawing/2014/main" id="{8385C652-A962-4940-928B-94563F19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" y="1736"/>
              <a:ext cx="35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29" name="Line 101">
              <a:extLst>
                <a:ext uri="{FF2B5EF4-FFF2-40B4-BE49-F238E27FC236}">
                  <a16:creationId xmlns:a16="http://schemas.microsoft.com/office/drawing/2014/main" id="{84D72B38-2887-604C-A873-74B80FAE94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6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0" name="Line 102">
              <a:extLst>
                <a:ext uri="{FF2B5EF4-FFF2-40B4-BE49-F238E27FC236}">
                  <a16:creationId xmlns:a16="http://schemas.microsoft.com/office/drawing/2014/main" id="{75F1CCF5-0B15-6B4F-998B-9684AB2B8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3" y="1948"/>
              <a:ext cx="441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1" name="Rectangle 103">
              <a:extLst>
                <a:ext uri="{FF2B5EF4-FFF2-40B4-BE49-F238E27FC236}">
                  <a16:creationId xmlns:a16="http://schemas.microsoft.com/office/drawing/2014/main" id="{33B6C00E-615F-8642-9539-F592D100C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2111"/>
              <a:ext cx="1365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2" name="AutoShape 104">
              <a:extLst>
                <a:ext uri="{FF2B5EF4-FFF2-40B4-BE49-F238E27FC236}">
                  <a16:creationId xmlns:a16="http://schemas.microsoft.com/office/drawing/2014/main" id="{237DB025-3E4D-9149-8B1C-DFAB7913B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1896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3" name="Rectangle 105">
              <a:extLst>
                <a:ext uri="{FF2B5EF4-FFF2-40B4-BE49-F238E27FC236}">
                  <a16:creationId xmlns:a16="http://schemas.microsoft.com/office/drawing/2014/main" id="{671C9A3A-51E6-B34B-9FD4-7126FBAE4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" y="2111"/>
              <a:ext cx="976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4" name="Rectangle 106">
              <a:extLst>
                <a:ext uri="{FF2B5EF4-FFF2-40B4-BE49-F238E27FC236}">
                  <a16:creationId xmlns:a16="http://schemas.microsoft.com/office/drawing/2014/main" id="{68C1F108-808C-C044-AA20-A54EF54F2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1894"/>
              <a:ext cx="35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35" name="Line 107">
              <a:extLst>
                <a:ext uri="{FF2B5EF4-FFF2-40B4-BE49-F238E27FC236}">
                  <a16:creationId xmlns:a16="http://schemas.microsoft.com/office/drawing/2014/main" id="{9E52EF64-2DCE-9742-939F-71F5A11272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" y="2071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6" name="Line 108">
              <a:extLst>
                <a:ext uri="{FF2B5EF4-FFF2-40B4-BE49-F238E27FC236}">
                  <a16:creationId xmlns:a16="http://schemas.microsoft.com/office/drawing/2014/main" id="{0EA63A5F-11C3-3F4F-A106-7B7BC5B08E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1"/>
              <a:ext cx="429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7" name="Rectangle 109">
              <a:extLst>
                <a:ext uri="{FF2B5EF4-FFF2-40B4-BE49-F238E27FC236}">
                  <a16:creationId xmlns:a16="http://schemas.microsoft.com/office/drawing/2014/main" id="{02CCD36C-6C35-5A47-A427-C3FE15263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2273"/>
              <a:ext cx="1363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8" name="AutoShape 110">
              <a:extLst>
                <a:ext uri="{FF2B5EF4-FFF2-40B4-BE49-F238E27FC236}">
                  <a16:creationId xmlns:a16="http://schemas.microsoft.com/office/drawing/2014/main" id="{91F5BAE1-8DBB-B44D-A2FE-7DD774873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2071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39" name="Rectangle 111">
              <a:extLst>
                <a:ext uri="{FF2B5EF4-FFF2-40B4-BE49-F238E27FC236}">
                  <a16:creationId xmlns:a16="http://schemas.microsoft.com/office/drawing/2014/main" id="{DF90EC20-AF7C-944D-85E6-BEFD1E3E3C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2273"/>
              <a:ext cx="870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0" name="Rectangle 112">
              <a:extLst>
                <a:ext uri="{FF2B5EF4-FFF2-40B4-BE49-F238E27FC236}">
                  <a16:creationId xmlns:a16="http://schemas.microsoft.com/office/drawing/2014/main" id="{C53B0960-742A-2645-A73D-7A4976790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071"/>
              <a:ext cx="60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41" name="Line 113">
              <a:extLst>
                <a:ext uri="{FF2B5EF4-FFF2-40B4-BE49-F238E27FC236}">
                  <a16:creationId xmlns:a16="http://schemas.microsoft.com/office/drawing/2014/main" id="{7DDDADC1-65DC-DD4C-9948-FFF47016F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8" y="2233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2" name="Rectangle 114">
              <a:extLst>
                <a:ext uri="{FF2B5EF4-FFF2-40B4-BE49-F238E27FC236}">
                  <a16:creationId xmlns:a16="http://schemas.microsoft.com/office/drawing/2014/main" id="{41665D24-221B-4F47-B1A8-18EBAAAA7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6"/>
              <a:ext cx="1365" cy="46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3" name="AutoShape 115">
              <a:extLst>
                <a:ext uri="{FF2B5EF4-FFF2-40B4-BE49-F238E27FC236}">
                  <a16:creationId xmlns:a16="http://schemas.microsoft.com/office/drawing/2014/main" id="{C8FE6EB6-557D-6648-B049-819344021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3"/>
              <a:ext cx="819" cy="589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4" name="Rectangle 116">
              <a:extLst>
                <a:ext uri="{FF2B5EF4-FFF2-40B4-BE49-F238E27FC236}">
                  <a16:creationId xmlns:a16="http://schemas.microsoft.com/office/drawing/2014/main" id="{FFF9E423-3F01-B548-B930-C53D95E24B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6"/>
              <a:ext cx="966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5" name="Rectangle 117">
              <a:extLst>
                <a:ext uri="{FF2B5EF4-FFF2-40B4-BE49-F238E27FC236}">
                  <a16:creationId xmlns:a16="http://schemas.microsoft.com/office/drawing/2014/main" id="{8AA3605F-869C-1F40-A86D-073CEA1D3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" y="2235"/>
              <a:ext cx="60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사사시대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46" name="Line 118">
              <a:extLst>
                <a:ext uri="{FF2B5EF4-FFF2-40B4-BE49-F238E27FC236}">
                  <a16:creationId xmlns:a16="http://schemas.microsoft.com/office/drawing/2014/main" id="{55798F39-D827-9C4B-8EDD-CC6D27840F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6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7" name="Rectangle 119">
              <a:extLst>
                <a:ext uri="{FF2B5EF4-FFF2-40B4-BE49-F238E27FC236}">
                  <a16:creationId xmlns:a16="http://schemas.microsoft.com/office/drawing/2014/main" id="{CC28F8F6-9C08-0947-A2F9-D90F11C63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1"/>
              <a:ext cx="1365" cy="4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8" name="AutoShape 120">
              <a:extLst>
                <a:ext uri="{FF2B5EF4-FFF2-40B4-BE49-F238E27FC236}">
                  <a16:creationId xmlns:a16="http://schemas.microsoft.com/office/drawing/2014/main" id="{DB4416FE-C7B7-164F-836C-81B5DC038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6"/>
              <a:ext cx="835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49" name="Rectangle 121">
              <a:extLst>
                <a:ext uri="{FF2B5EF4-FFF2-40B4-BE49-F238E27FC236}">
                  <a16:creationId xmlns:a16="http://schemas.microsoft.com/office/drawing/2014/main" id="{3EFB598C-68F3-7346-9095-6DF9C5EE7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5"/>
              <a:ext cx="978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0" name="Rectangle 122">
              <a:extLst>
                <a:ext uri="{FF2B5EF4-FFF2-40B4-BE49-F238E27FC236}">
                  <a16:creationId xmlns:a16="http://schemas.microsoft.com/office/drawing/2014/main" id="{A8225B1D-1183-3D48-A6AC-68444A360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6" y="2416"/>
              <a:ext cx="60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51" name="Line 123">
              <a:extLst>
                <a:ext uri="{FF2B5EF4-FFF2-40B4-BE49-F238E27FC236}">
                  <a16:creationId xmlns:a16="http://schemas.microsoft.com/office/drawing/2014/main" id="{79D5CAC8-8E6E-1242-A76E-80D1F7DC7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0" cy="469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2" name="Rectangle 124">
              <a:extLst>
                <a:ext uri="{FF2B5EF4-FFF2-40B4-BE49-F238E27FC236}">
                  <a16:creationId xmlns:a16="http://schemas.microsoft.com/office/drawing/2014/main" id="{52F0DB4F-F05A-7A4F-A112-53D0E0642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9" y="2816"/>
              <a:ext cx="1365" cy="47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3" name="AutoShape 125">
              <a:extLst>
                <a:ext uri="{FF2B5EF4-FFF2-40B4-BE49-F238E27FC236}">
                  <a16:creationId xmlns:a16="http://schemas.microsoft.com/office/drawing/2014/main" id="{A1477E51-A598-AB40-9BAC-6C7F3EC00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9" y="2593"/>
              <a:ext cx="805" cy="606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4" name="Rectangle 126">
              <a:extLst>
                <a:ext uri="{FF2B5EF4-FFF2-40B4-BE49-F238E27FC236}">
                  <a16:creationId xmlns:a16="http://schemas.microsoft.com/office/drawing/2014/main" id="{FB1D1EB9-D531-9F4E-B330-1BD986589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9" y="2816"/>
              <a:ext cx="978" cy="38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5" name="Rectangle 127">
              <a:extLst>
                <a:ext uri="{FF2B5EF4-FFF2-40B4-BE49-F238E27FC236}">
                  <a16:creationId xmlns:a16="http://schemas.microsoft.com/office/drawing/2014/main" id="{A427F169-24F8-5B44-9665-B612B15C4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9" y="2590"/>
              <a:ext cx="604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56" name="Line 128">
              <a:extLst>
                <a:ext uri="{FF2B5EF4-FFF2-40B4-BE49-F238E27FC236}">
                  <a16:creationId xmlns:a16="http://schemas.microsoft.com/office/drawing/2014/main" id="{603329DB-B655-6944-BC5B-1B9334BFD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9" y="2776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7" name="Line 129">
              <a:extLst>
                <a:ext uri="{FF2B5EF4-FFF2-40B4-BE49-F238E27FC236}">
                  <a16:creationId xmlns:a16="http://schemas.microsoft.com/office/drawing/2014/main" id="{9C8259B7-EAD3-2E45-A3CC-58F95441A6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8" name="Rectangle 130">
              <a:extLst>
                <a:ext uri="{FF2B5EF4-FFF2-40B4-BE49-F238E27FC236}">
                  <a16:creationId xmlns:a16="http://schemas.microsoft.com/office/drawing/2014/main" id="{62240BAA-8354-974F-B185-85895D7D44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0"/>
              <a:ext cx="1363" cy="45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59" name="AutoShape 131">
              <a:extLst>
                <a:ext uri="{FF2B5EF4-FFF2-40B4-BE49-F238E27FC236}">
                  <a16:creationId xmlns:a16="http://schemas.microsoft.com/office/drawing/2014/main" id="{8488B09B-853A-F34B-BAEC-125BB080D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1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60" name="Rectangle 132">
              <a:extLst>
                <a:ext uri="{FF2B5EF4-FFF2-40B4-BE49-F238E27FC236}">
                  <a16:creationId xmlns:a16="http://schemas.microsoft.com/office/drawing/2014/main" id="{15C34DAD-4CEF-FE4C-9E1B-D8D9F59A1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0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61" name="Rectangle 133">
              <a:extLst>
                <a:ext uri="{FF2B5EF4-FFF2-40B4-BE49-F238E27FC236}">
                  <a16:creationId xmlns:a16="http://schemas.microsoft.com/office/drawing/2014/main" id="{D44FBC75-5643-3C4E-B873-C464C3F1F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1" y="2776"/>
              <a:ext cx="483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b="1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중간기</a:t>
              </a:r>
              <a:endParaRPr lang="ko-KR" altLang="en-US" sz="800" b="1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560262" name="Line 134">
              <a:extLst>
                <a:ext uri="{FF2B5EF4-FFF2-40B4-BE49-F238E27FC236}">
                  <a16:creationId xmlns:a16="http://schemas.microsoft.com/office/drawing/2014/main" id="{9F7399FE-0956-934F-90A5-96DBC743D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0"/>
              <a:ext cx="0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63" name="Line 135">
              <a:extLst>
                <a:ext uri="{FF2B5EF4-FFF2-40B4-BE49-F238E27FC236}">
                  <a16:creationId xmlns:a16="http://schemas.microsoft.com/office/drawing/2014/main" id="{B59B60F3-59C2-484A-B7E8-55814FBB9B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0"/>
              <a:ext cx="427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64" name="Rectangle 136">
              <a:extLst>
                <a:ext uri="{FF2B5EF4-FFF2-40B4-BE49-F238E27FC236}">
                  <a16:creationId xmlns:a16="http://schemas.microsoft.com/office/drawing/2014/main" id="{69E8F122-5E8A-6742-AE69-C88720300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65" name="AutoShape 137">
              <a:extLst>
                <a:ext uri="{FF2B5EF4-FFF2-40B4-BE49-F238E27FC236}">
                  <a16:creationId xmlns:a16="http://schemas.microsoft.com/office/drawing/2014/main" id="{9A7DB99A-0D4B-5849-988A-2D82E2ABC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0"/>
              <a:ext cx="791" cy="594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66" name="Rectangle 138">
              <a:extLst>
                <a:ext uri="{FF2B5EF4-FFF2-40B4-BE49-F238E27FC236}">
                  <a16:creationId xmlns:a16="http://schemas.microsoft.com/office/drawing/2014/main" id="{11FED182-6C34-4D4C-93AF-56D8810A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2"/>
              <a:ext cx="8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grpSp>
          <p:nvGrpSpPr>
            <p:cNvPr id="15432" name="Group 139">
              <a:extLst>
                <a:ext uri="{FF2B5EF4-FFF2-40B4-BE49-F238E27FC236}">
                  <a16:creationId xmlns:a16="http://schemas.microsoft.com/office/drawing/2014/main" id="{1C4CE5E8-BC56-304F-B5A9-FCDBFF9E4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8" y="2963"/>
              <a:ext cx="479" cy="175"/>
              <a:chOff x="3106" y="3099"/>
              <a:chExt cx="479" cy="175"/>
            </a:xfrm>
          </p:grpSpPr>
          <p:sp>
            <p:nvSpPr>
              <p:cNvPr id="560268" name="Rectangle 140">
                <a:extLst>
                  <a:ext uri="{FF2B5EF4-FFF2-40B4-BE49-F238E27FC236}">
                    <a16:creationId xmlns:a16="http://schemas.microsoft.com/office/drawing/2014/main" id="{8691030F-1DCC-E446-B2AE-AF06B17F3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6" y="3112"/>
                <a:ext cx="95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ko-KR" altLang="en-US" sz="8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560269" name="Rectangle 141">
                <a:extLst>
                  <a:ext uri="{FF2B5EF4-FFF2-40B4-BE49-F238E27FC236}">
                    <a16:creationId xmlns:a16="http://schemas.microsoft.com/office/drawing/2014/main" id="{2828510C-D20E-9741-BAB4-4998F6EE7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3099"/>
                <a:ext cx="413" cy="1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altLang="ko-KR" sz="8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J(</a:t>
                </a:r>
                <a:r>
                  <a:rPr lang="ko-KR" altLang="en-US" sz="8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r>
                  <a:rPr lang="en-US" altLang="ko-KR" sz="800" b="1">
                    <a:solidFill>
                      <a:schemeClr val="accent1"/>
                    </a:solidFill>
                    <a:latin typeface="Helvetica" charset="0"/>
                    <a:ea typeface="굴림" charset="0"/>
                    <a:cs typeface="굴림" charset="0"/>
                  </a:rPr>
                  <a:t>)</a:t>
                </a:r>
                <a:endParaRPr lang="en-US" altLang="ko-KR" sz="800" b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560270" name="Line 142">
              <a:extLst>
                <a:ext uri="{FF2B5EF4-FFF2-40B4-BE49-F238E27FC236}">
                  <a16:creationId xmlns:a16="http://schemas.microsoft.com/office/drawing/2014/main" id="{E57B1E6E-FEC7-0B4E-9F87-AE3CEED8C5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2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560271" name="Line 143">
              <a:extLst>
                <a:ext uri="{FF2B5EF4-FFF2-40B4-BE49-F238E27FC236}">
                  <a16:creationId xmlns:a16="http://schemas.microsoft.com/office/drawing/2014/main" id="{1E198110-4FB5-6345-A43F-D51514D762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9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60273" name="Text Box 145">
            <a:extLst>
              <a:ext uri="{FF2B5EF4-FFF2-40B4-BE49-F238E27FC236}">
                <a16:creationId xmlns:a16="http://schemas.microsoft.com/office/drawing/2014/main" id="{DB2C591D-756E-0A4C-B5EE-B8B5D3E76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26200"/>
            <a:ext cx="339725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000" b="1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4</a:t>
            </a:r>
            <a:endParaRPr lang="en-US" altLang="ko-KR" sz="2000" b="1">
              <a:solidFill>
                <a:srgbClr val="FFA27C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grpSp>
        <p:nvGrpSpPr>
          <p:cNvPr id="15368" name="Group 146">
            <a:extLst>
              <a:ext uri="{FF2B5EF4-FFF2-40B4-BE49-F238E27FC236}">
                <a16:creationId xmlns:a16="http://schemas.microsoft.com/office/drawing/2014/main" id="{FFDD4F48-09FB-B441-8CFB-85D36658D568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228600"/>
            <a:ext cx="838200" cy="1311275"/>
            <a:chOff x="424" y="144"/>
            <a:chExt cx="528" cy="826"/>
          </a:xfrm>
        </p:grpSpPr>
        <p:sp>
          <p:nvSpPr>
            <p:cNvPr id="560275" name="Text Box 147">
              <a:extLst>
                <a:ext uri="{FF2B5EF4-FFF2-40B4-BE49-F238E27FC236}">
                  <a16:creationId xmlns:a16="http://schemas.microsoft.com/office/drawing/2014/main" id="{4E1CEEA3-AE3F-684A-A1CF-E5DDF37256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" y="144"/>
              <a:ext cx="528" cy="8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altLang="ko-KR" sz="8000">
                  <a:solidFill>
                    <a:srgbClr val="FFFF00"/>
                  </a:solidFill>
                  <a:latin typeface="Times" charset="0"/>
                  <a:ea typeface="굴림" charset="0"/>
                  <a:cs typeface="굴림" charset="0"/>
                </a:rPr>
                <a:t>7</a:t>
              </a:r>
            </a:p>
          </p:txBody>
        </p:sp>
        <p:sp>
          <p:nvSpPr>
            <p:cNvPr id="560276" name="Line 148">
              <a:extLst>
                <a:ext uri="{FF2B5EF4-FFF2-40B4-BE49-F238E27FC236}">
                  <a16:creationId xmlns:a16="http://schemas.microsoft.com/office/drawing/2014/main" id="{6D4AB5E5-7BD3-2844-8600-DE9D8C1D9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536"/>
              <a:ext cx="208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560284" name="Rectangle 156">
            <a:extLst>
              <a:ext uri="{FF2B5EF4-FFF2-40B4-BE49-F238E27FC236}">
                <a16:creationId xmlns:a16="http://schemas.microsoft.com/office/drawing/2014/main" id="{93661C90-0CA2-DE42-867B-C93ECE0A3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1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09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60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60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60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6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1" grpId="0" build="p" autoUpdateAnimBg="0"/>
      <p:bldP spid="560196" grpId="0" build="p" autoUpdateAnimBg="0"/>
      <p:bldP spid="560197" grpId="0" build="p" autoUpdateAnimBg="0"/>
      <p:bldP spid="560198" grpId="0" build="p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FFFF00"/>
            </a:gs>
            <a:gs pos="100000">
              <a:srgbClr val="FFFF00">
                <a:gamma/>
                <a:tint val="96471"/>
                <a:invGamma/>
              </a:srgb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TopLeft"/>
          <a:lightRig rig="legacyNormal3" dir="r"/>
        </a:scene3d>
        <a:sp3d extrusionH="201600" prstMaterial="legacyMetal">
          <a:bevelT w="13500" h="13500" prst="angle"/>
          <a:bevelB w="13500" h="13500" prst="angle"/>
          <a:extrusionClr>
            <a:srgbClr val="FFFFFF"/>
          </a:extrusionClr>
        </a:sp3d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14820</TotalTime>
  <Pages>52</Pages>
  <Words>641</Words>
  <Application>Microsoft Macintosh PowerPoint</Application>
  <PresentationFormat>On-screen Show (4:3)</PresentationFormat>
  <Paragraphs>286</Paragraphs>
  <Slides>28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Comic Sans MS</vt:lpstr>
      <vt:lpstr>ＭＳ Ｐゴシック</vt:lpstr>
      <vt:lpstr>Arial</vt:lpstr>
      <vt:lpstr>Times</vt:lpstr>
      <vt:lpstr>Monotype Sorts</vt:lpstr>
      <vt:lpstr>굴림</vt:lpstr>
      <vt:lpstr>Times New Roman</vt:lpstr>
      <vt:lpstr>Helvetica</vt:lpstr>
      <vt:lpstr>Kosher-Normal</vt:lpstr>
      <vt:lpstr>B VAG Rounded Bold</vt:lpstr>
      <vt:lpstr>Chicago</vt:lpstr>
      <vt:lpstr>untitled 3</vt:lpstr>
      <vt:lpstr>1_untitled 1</vt:lpstr>
      <vt:lpstr>Orbit</vt:lpstr>
      <vt:lpstr>Microsoft Clip 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502</cp:revision>
  <cp:lastPrinted>1997-02-12T13:49:34Z</cp:lastPrinted>
  <dcterms:created xsi:type="dcterms:W3CDTF">1999-07-29T18:12:04Z</dcterms:created>
  <dcterms:modified xsi:type="dcterms:W3CDTF">2018-12-11T05:26:31Z</dcterms:modified>
</cp:coreProperties>
</file>