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695" r:id="rId4"/>
  </p:sldMasterIdLst>
  <p:notesMasterIdLst>
    <p:notesMasterId r:id="rId48"/>
  </p:notesMasterIdLst>
  <p:sldIdLst>
    <p:sldId id="346" r:id="rId5"/>
    <p:sldId id="257" r:id="rId6"/>
    <p:sldId id="258" r:id="rId7"/>
    <p:sldId id="312" r:id="rId8"/>
    <p:sldId id="322" r:id="rId9"/>
    <p:sldId id="313" r:id="rId10"/>
    <p:sldId id="314" r:id="rId11"/>
    <p:sldId id="327" r:id="rId12"/>
    <p:sldId id="328" r:id="rId13"/>
    <p:sldId id="262" r:id="rId14"/>
    <p:sldId id="329"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81" r:id="rId30"/>
    <p:sldId id="326" r:id="rId31"/>
    <p:sldId id="310" r:id="rId32"/>
    <p:sldId id="299" r:id="rId33"/>
    <p:sldId id="300" r:id="rId34"/>
    <p:sldId id="301" r:id="rId35"/>
    <p:sldId id="302" r:id="rId36"/>
    <p:sldId id="303" r:id="rId37"/>
    <p:sldId id="304" r:id="rId38"/>
    <p:sldId id="305" r:id="rId39"/>
    <p:sldId id="306" r:id="rId40"/>
    <p:sldId id="307" r:id="rId41"/>
    <p:sldId id="308" r:id="rId42"/>
    <p:sldId id="311" r:id="rId43"/>
    <p:sldId id="330" r:id="rId44"/>
    <p:sldId id="279" r:id="rId45"/>
    <p:sldId id="437" r:id="rId46"/>
    <p:sldId id="280" r:id="rId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185">
          <p15:clr>
            <a:srgbClr val="A4A3A4"/>
          </p15:clr>
        </p15:guide>
        <p15:guide id="2" orient="horz" pos="646">
          <p15:clr>
            <a:srgbClr val="A4A3A4"/>
          </p15:clr>
        </p15:guide>
        <p15:guide id="3" orient="horz" pos="4147">
          <p15:clr>
            <a:srgbClr val="A4A3A4"/>
          </p15:clr>
        </p15:guide>
        <p15:guide id="4" pos="2854">
          <p15:clr>
            <a:srgbClr val="A4A3A4"/>
          </p15:clr>
        </p15:guide>
        <p15:guide id="5" pos="365">
          <p15:clr>
            <a:srgbClr val="A4A3A4"/>
          </p15:clr>
        </p15:guide>
        <p15:guide id="6" pos="4857">
          <p15:clr>
            <a:srgbClr val="A4A3A4"/>
          </p15:clr>
        </p15:guide>
        <p15:guide id="7" pos="5156">
          <p15:clr>
            <a:srgbClr val="A4A3A4"/>
          </p15:clr>
        </p15:guide>
        <p15:guide id="8" pos="54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p:restoredTop sz="94661"/>
  </p:normalViewPr>
  <p:slideViewPr>
    <p:cSldViewPr snapToGrid="0">
      <p:cViewPr varScale="1">
        <p:scale>
          <a:sx n="132" d="100"/>
          <a:sy n="132" d="100"/>
        </p:scale>
        <p:origin x="1456" y="160"/>
      </p:cViewPr>
      <p:guideLst>
        <p:guide orient="horz" pos="4185"/>
        <p:guide orient="horz" pos="646"/>
        <p:guide orient="horz" pos="4147"/>
        <p:guide pos="2854"/>
        <p:guide pos="365"/>
        <p:guide pos="4857"/>
        <p:guide pos="5156"/>
        <p:guide pos="5426"/>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969B9-72EF-D64A-BC91-3D01F256149C}" type="datetimeFigureOut">
              <a:rPr lang="en-US" smtClean="0"/>
              <a:t>12/11/18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2FEF4-8F89-A847-B1A3-C22082C7D98F}" type="slidenum">
              <a:rPr lang="en-US" smtClean="0"/>
              <a:t>‹#›</a:t>
            </a:fld>
            <a:endParaRPr lang="en-US"/>
          </a:p>
        </p:txBody>
      </p:sp>
    </p:spTree>
    <p:extLst>
      <p:ext uri="{BB962C8B-B14F-4D97-AF65-F5344CB8AC3E}">
        <p14:creationId xmlns:p14="http://schemas.microsoft.com/office/powerpoint/2010/main" val="2536765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42</a:t>
            </a:fld>
            <a:endParaRPr kumimoji="0" lang="en-US" sz="12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sz="1200" b="0" baseline="0" dirty="0">
                <a:solidFill>
                  <a:srgbClr val="FFFFFF"/>
                </a:solidFill>
                <a:latin typeface="Arial" charset="0"/>
                <a:ea typeface="ＭＳ Ｐゴシック" charset="0"/>
              </a:rPr>
              <a:t>BB</a:t>
            </a:r>
            <a:endParaRPr lang="en-US" altLang="zh-CN" sz="1200" b="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449045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219977"/>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382300"/>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070397"/>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87906917"/>
      </p:ext>
    </p:extLst>
  </p:cSld>
  <p:clrMapOvr>
    <a:masterClrMapping/>
  </p:clrMapOvr>
  <p:transition advClick="0" advTm="2000">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411802"/>
      </p:ext>
    </p:extLst>
  </p:cSld>
  <p:clrMapOvr>
    <a:masterClrMapping/>
  </p:clrMapOvr>
  <p:transition advClick="0" advTm="2000">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769831"/>
      </p:ext>
    </p:extLst>
  </p:cSld>
  <p:clrMapOvr>
    <a:masterClrMapping/>
  </p:clrMapOvr>
  <p:transition advClick="0" advTm="2000">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492459"/>
      </p:ext>
    </p:extLst>
  </p:cSld>
  <p:clrMapOvr>
    <a:masterClrMapping/>
  </p:clrMapOvr>
  <p:transition advClick="0" advTm="2000">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781112"/>
      </p:ext>
    </p:extLst>
  </p:cSld>
  <p:clrMapOvr>
    <a:masterClrMapping/>
  </p:clrMapOvr>
  <p:transition advClick="0" advTm="2000">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97654850"/>
      </p:ext>
    </p:extLst>
  </p:cSld>
  <p:clrMapOvr>
    <a:masterClrMapping/>
  </p:clrMapOvr>
  <p:transition advClick="0" advTm="2000">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823842"/>
      </p:ext>
    </p:extLst>
  </p:cSld>
  <p:clrMapOvr>
    <a:masterClrMapping/>
  </p:clrMapOvr>
  <p:transition advClick="0" advTm="2000">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9374238"/>
      </p:ext>
    </p:extLst>
  </p:cSld>
  <p:clrMapOvr>
    <a:masterClrMapping/>
  </p:clrMapOvr>
  <p:transition advClick="0" advTm="2000">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022742"/>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1257912"/>
      </p:ext>
    </p:extLst>
  </p:cSld>
  <p:clrMapOvr>
    <a:masterClrMapping/>
  </p:clrMapOvr>
  <p:transition advClick="0" advTm="2000">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902069"/>
      </p:ext>
    </p:extLst>
  </p:cSld>
  <p:clrMapOvr>
    <a:masterClrMapping/>
  </p:clrMapOvr>
  <p:transition advClick="0" advTm="2000">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325133"/>
      </p:ext>
    </p:extLst>
  </p:cSld>
  <p:clrMapOvr>
    <a:masterClrMapping/>
  </p:clrMapOvr>
  <p:transition advClick="0" advTm="2000">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218169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2309356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512550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41054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5712752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387782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260819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68425724"/>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3106102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3585988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0975019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644972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0769787"/>
      </p:ext>
    </p:extLst>
  </p:cSld>
  <p:clrMapOvr>
    <a:masterClrMapping/>
  </p:clrMapOvr>
  <p:transition advClick="0" advTm="2000">
    <p:wheel spokes="0"/>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387020"/>
      </p:ext>
    </p:extLst>
  </p:cSld>
  <p:clrMapOvr>
    <a:masterClrMapping/>
  </p:clrMapOvr>
  <p:transition advClick="0" advTm="2000">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82426108"/>
      </p:ext>
    </p:extLst>
  </p:cSld>
  <p:clrMapOvr>
    <a:masterClrMapping/>
  </p:clrMapOvr>
  <p:transition advClick="0" advTm="2000">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721752"/>
      </p:ext>
    </p:extLst>
  </p:cSld>
  <p:clrMapOvr>
    <a:masterClrMapping/>
  </p:clrMapOvr>
  <p:transition advClick="0" advTm="2000">
    <p:wheel spokes="0"/>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619070"/>
      </p:ext>
    </p:extLst>
  </p:cSld>
  <p:clrMapOvr>
    <a:masterClrMapping/>
  </p:clrMapOvr>
  <p:transition advClick="0" advTm="2000">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05408637"/>
      </p:ext>
    </p:extLst>
  </p:cSld>
  <p:clrMapOvr>
    <a:masterClrMapping/>
  </p:clrMapOvr>
  <p:transition advClick="0" advTm="2000">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996585"/>
      </p:ext>
    </p:extLst>
  </p:cSld>
  <p:clrMapOvr>
    <a:masterClrMapping/>
  </p:clrMapOvr>
  <p:transition>
    <p:wheel spokes="0"/>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66988"/>
      </p:ext>
    </p:extLst>
  </p:cSld>
  <p:clrMapOvr>
    <a:masterClrMapping/>
  </p:clrMapOvr>
  <p:transition advClick="0" advTm="2000">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9155590"/>
      </p:ext>
    </p:extLst>
  </p:cSld>
  <p:clrMapOvr>
    <a:masterClrMapping/>
  </p:clrMapOvr>
  <p:transition advClick="0" advTm="2000">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728248"/>
      </p:ext>
    </p:extLst>
  </p:cSld>
  <p:clrMapOvr>
    <a:masterClrMapping/>
  </p:clrMapOvr>
  <p:transition advClick="0" advTm="2000">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239242"/>
      </p:ext>
    </p:extLst>
  </p:cSld>
  <p:clrMapOvr>
    <a:masterClrMapping/>
  </p:clrMapOvr>
  <p:transition advClick="0" advTm="2000">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514153"/>
      </p:ext>
    </p:extLst>
  </p:cSld>
  <p:clrMapOvr>
    <a:masterClrMapping/>
  </p:clrMapOvr>
  <p:transition advClick="0" advTm="2000">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521705"/>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16776752"/>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53690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5450725"/>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3295209"/>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a:extLst>
              <a:ext uri="{FF2B5EF4-FFF2-40B4-BE49-F238E27FC236}">
                <a16:creationId xmlns:a16="http://schemas.microsoft.com/office/drawing/2014/main" id="{07CC3B7A-61E3-5548-948D-3BEAED371DCF}"/>
              </a:ext>
            </a:extLst>
          </p:cNvPr>
          <p:cNvSpPr>
            <a:spLocks noChangeArrowheads="1"/>
          </p:cNvSpPr>
          <p:nvPr userDrawn="1"/>
        </p:nvSpPr>
        <p:spPr bwMode="auto">
          <a:xfrm>
            <a:off x="0" y="0"/>
            <a:ext cx="9144000" cy="6858000"/>
          </a:xfrm>
          <a:prstGeom prst="rect">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lgn="ctr">
              <a:defRPr/>
            </a:pPr>
            <a:endParaRPr lang="ko-KR" altLang="en-US">
              <a:solidFill>
                <a:schemeClr val="accent2"/>
              </a:solidFill>
              <a:latin typeface="Times" charset="0"/>
              <a:ea typeface="굴림" charset="0"/>
              <a:cs typeface="굴림" charset="0"/>
            </a:endParaRPr>
          </a:p>
        </p:txBody>
      </p:sp>
      <p:sp>
        <p:nvSpPr>
          <p:cNvPr id="1034" name="Text Box 10">
            <a:extLst>
              <a:ext uri="{FF2B5EF4-FFF2-40B4-BE49-F238E27FC236}">
                <a16:creationId xmlns:a16="http://schemas.microsoft.com/office/drawing/2014/main" id="{AE3786DD-9BDB-E848-A7D2-DFABD7E70C39}"/>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035" name="Rectangle 11">
            <a:extLst>
              <a:ext uri="{FF2B5EF4-FFF2-40B4-BE49-F238E27FC236}">
                <a16:creationId xmlns:a16="http://schemas.microsoft.com/office/drawing/2014/main" id="{663C78B4-D3AA-6849-871C-DB63D930D0AC}"/>
              </a:ext>
            </a:extLst>
          </p:cNvPr>
          <p:cNvSpPr>
            <a:spLocks noChangeArrowheads="1"/>
          </p:cNvSpPr>
          <p:nvPr userDrawn="1"/>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5BB7FF5C-7220-3A47-9B9C-C50A844EA1A5}"/>
              </a:ext>
            </a:extLst>
          </p:cNvPr>
          <p:cNvGrpSpPr>
            <a:grpSpLocks/>
          </p:cNvGrpSpPr>
          <p:nvPr/>
        </p:nvGrpSpPr>
        <p:grpSpPr bwMode="auto">
          <a:xfrm>
            <a:off x="0" y="0"/>
            <a:ext cx="9132888" cy="6845300"/>
            <a:chOff x="0" y="0"/>
            <a:chExt cx="5753" cy="4312"/>
          </a:xfrm>
        </p:grpSpPr>
        <p:sp>
          <p:nvSpPr>
            <p:cNvPr id="3075" name="Rectangle 3">
              <a:extLst>
                <a:ext uri="{FF2B5EF4-FFF2-40B4-BE49-F238E27FC236}">
                  <a16:creationId xmlns:a16="http://schemas.microsoft.com/office/drawing/2014/main" id="{C13DC27E-F659-D44D-B2AB-D2AECF73340D}"/>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MS PGothic" charset="0"/>
              </a:endParaRPr>
            </a:p>
          </p:txBody>
        </p:sp>
        <p:grpSp>
          <p:nvGrpSpPr>
            <p:cNvPr id="2054" name="Group 4">
              <a:extLst>
                <a:ext uri="{FF2B5EF4-FFF2-40B4-BE49-F238E27FC236}">
                  <a16:creationId xmlns:a16="http://schemas.microsoft.com/office/drawing/2014/main" id="{A7628DBE-D567-334D-A454-034C34D99FC2}"/>
                </a:ext>
              </a:extLst>
            </p:cNvPr>
            <p:cNvGrpSpPr>
              <a:grpSpLocks/>
            </p:cNvGrpSpPr>
            <p:nvPr/>
          </p:nvGrpSpPr>
          <p:grpSpPr bwMode="auto">
            <a:xfrm>
              <a:off x="246" y="204"/>
              <a:ext cx="5271" cy="3889"/>
              <a:chOff x="246" y="204"/>
              <a:chExt cx="5271" cy="3889"/>
            </a:xfrm>
          </p:grpSpPr>
          <p:sp>
            <p:nvSpPr>
              <p:cNvPr id="3077" name="Rectangle 5">
                <a:extLst>
                  <a:ext uri="{FF2B5EF4-FFF2-40B4-BE49-F238E27FC236}">
                    <a16:creationId xmlns:a16="http://schemas.microsoft.com/office/drawing/2014/main" id="{E8F5A9FE-A984-9440-971C-0437B3EC8309}"/>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cs typeface="MS PGothic" charset="0"/>
                </a:endParaRPr>
              </a:p>
            </p:txBody>
          </p:sp>
          <p:sp>
            <p:nvSpPr>
              <p:cNvPr id="3078" name="Freeform 6">
                <a:extLst>
                  <a:ext uri="{FF2B5EF4-FFF2-40B4-BE49-F238E27FC236}">
                    <a16:creationId xmlns:a16="http://schemas.microsoft.com/office/drawing/2014/main" id="{E24BCA86-94EF-7F41-A6F2-E91C7539BE7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79" name="Freeform 7">
                <a:extLst>
                  <a:ext uri="{FF2B5EF4-FFF2-40B4-BE49-F238E27FC236}">
                    <a16:creationId xmlns:a16="http://schemas.microsoft.com/office/drawing/2014/main" id="{C066EC78-8F1A-3448-967F-4F2027611FD9}"/>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0" name="Freeform 8">
                <a:extLst>
                  <a:ext uri="{FF2B5EF4-FFF2-40B4-BE49-F238E27FC236}">
                    <a16:creationId xmlns:a16="http://schemas.microsoft.com/office/drawing/2014/main" id="{1334B3B9-4730-DD40-800D-27C2F83CEF71}"/>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1" name="Freeform 9">
                <a:extLst>
                  <a:ext uri="{FF2B5EF4-FFF2-40B4-BE49-F238E27FC236}">
                    <a16:creationId xmlns:a16="http://schemas.microsoft.com/office/drawing/2014/main" id="{E8ABE9CD-7B8B-7F48-8D86-931E827C11CF}"/>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2" name="Freeform 10">
                <a:extLst>
                  <a:ext uri="{FF2B5EF4-FFF2-40B4-BE49-F238E27FC236}">
                    <a16:creationId xmlns:a16="http://schemas.microsoft.com/office/drawing/2014/main" id="{C5687F76-8015-1F42-9543-E6B8FA6E06A2}"/>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3" name="Freeform 11">
                <a:extLst>
                  <a:ext uri="{FF2B5EF4-FFF2-40B4-BE49-F238E27FC236}">
                    <a16:creationId xmlns:a16="http://schemas.microsoft.com/office/drawing/2014/main" id="{CF1BD356-AD03-9746-A29C-B05E5415C8B4}"/>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4" name="Freeform 12">
                <a:extLst>
                  <a:ext uri="{FF2B5EF4-FFF2-40B4-BE49-F238E27FC236}">
                    <a16:creationId xmlns:a16="http://schemas.microsoft.com/office/drawing/2014/main" id="{32409F7B-B36F-884F-AD73-BC8A9053A2E1}"/>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5" name="Freeform 13">
                <a:extLst>
                  <a:ext uri="{FF2B5EF4-FFF2-40B4-BE49-F238E27FC236}">
                    <a16:creationId xmlns:a16="http://schemas.microsoft.com/office/drawing/2014/main" id="{E144E68F-7201-5241-9700-637928FAE144}"/>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6" name="Freeform 14">
                <a:extLst>
                  <a:ext uri="{FF2B5EF4-FFF2-40B4-BE49-F238E27FC236}">
                    <a16:creationId xmlns:a16="http://schemas.microsoft.com/office/drawing/2014/main" id="{F7759789-0AF2-C94C-BB6C-BFA9B2B6FDC2}"/>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7" name="Freeform 15">
                <a:extLst>
                  <a:ext uri="{FF2B5EF4-FFF2-40B4-BE49-F238E27FC236}">
                    <a16:creationId xmlns:a16="http://schemas.microsoft.com/office/drawing/2014/main" id="{4AA0DF3F-58EA-024D-8746-A9573DA073DA}"/>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8" name="Freeform 16">
                <a:extLst>
                  <a:ext uri="{FF2B5EF4-FFF2-40B4-BE49-F238E27FC236}">
                    <a16:creationId xmlns:a16="http://schemas.microsoft.com/office/drawing/2014/main" id="{4F23312D-A617-D846-BBA3-B00B8A8581BD}"/>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89" name="Freeform 17">
                <a:extLst>
                  <a:ext uri="{FF2B5EF4-FFF2-40B4-BE49-F238E27FC236}">
                    <a16:creationId xmlns:a16="http://schemas.microsoft.com/office/drawing/2014/main" id="{7A8136BD-236A-9149-A4FB-61517D8D7B10}"/>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0" name="Freeform 18">
                <a:extLst>
                  <a:ext uri="{FF2B5EF4-FFF2-40B4-BE49-F238E27FC236}">
                    <a16:creationId xmlns:a16="http://schemas.microsoft.com/office/drawing/2014/main" id="{D55C6101-4869-8548-B74F-3FFDC36C69F6}"/>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1" name="Freeform 19">
                <a:extLst>
                  <a:ext uri="{FF2B5EF4-FFF2-40B4-BE49-F238E27FC236}">
                    <a16:creationId xmlns:a16="http://schemas.microsoft.com/office/drawing/2014/main" id="{9BC16003-B4C2-6445-861A-93E5110D6BCB}"/>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2" name="Freeform 20">
                <a:extLst>
                  <a:ext uri="{FF2B5EF4-FFF2-40B4-BE49-F238E27FC236}">
                    <a16:creationId xmlns:a16="http://schemas.microsoft.com/office/drawing/2014/main" id="{70F54D83-2754-2941-953D-F68B8009F33B}"/>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3" name="Freeform 21">
                <a:extLst>
                  <a:ext uri="{FF2B5EF4-FFF2-40B4-BE49-F238E27FC236}">
                    <a16:creationId xmlns:a16="http://schemas.microsoft.com/office/drawing/2014/main" id="{58F47E2A-F50D-A94F-B845-F84D89FE4AE5}"/>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4" name="Freeform 22">
                <a:extLst>
                  <a:ext uri="{FF2B5EF4-FFF2-40B4-BE49-F238E27FC236}">
                    <a16:creationId xmlns:a16="http://schemas.microsoft.com/office/drawing/2014/main" id="{D43A6D75-1459-A94C-93D7-48D963F3306F}"/>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5" name="Freeform 23">
                <a:extLst>
                  <a:ext uri="{FF2B5EF4-FFF2-40B4-BE49-F238E27FC236}">
                    <a16:creationId xmlns:a16="http://schemas.microsoft.com/office/drawing/2014/main" id="{22E48E3D-286D-0341-A7B8-47C409401AD8}"/>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6" name="Freeform 24">
                <a:extLst>
                  <a:ext uri="{FF2B5EF4-FFF2-40B4-BE49-F238E27FC236}">
                    <a16:creationId xmlns:a16="http://schemas.microsoft.com/office/drawing/2014/main" id="{A0EFD1CB-B5C5-604C-9E11-B0BDF912EB34}"/>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7" name="Freeform 25">
                <a:extLst>
                  <a:ext uri="{FF2B5EF4-FFF2-40B4-BE49-F238E27FC236}">
                    <a16:creationId xmlns:a16="http://schemas.microsoft.com/office/drawing/2014/main" id="{EF3324CA-8C86-8140-85CE-F0A9B3CC3739}"/>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8" name="Freeform 26">
                <a:extLst>
                  <a:ext uri="{FF2B5EF4-FFF2-40B4-BE49-F238E27FC236}">
                    <a16:creationId xmlns:a16="http://schemas.microsoft.com/office/drawing/2014/main" id="{4993D5C7-3AFA-8344-961F-9FF6CB3B697B}"/>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099" name="Freeform 27">
                <a:extLst>
                  <a:ext uri="{FF2B5EF4-FFF2-40B4-BE49-F238E27FC236}">
                    <a16:creationId xmlns:a16="http://schemas.microsoft.com/office/drawing/2014/main" id="{17213D94-0114-344C-86F1-34D8A5739794}"/>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2055" name="Group 28">
              <a:extLst>
                <a:ext uri="{FF2B5EF4-FFF2-40B4-BE49-F238E27FC236}">
                  <a16:creationId xmlns:a16="http://schemas.microsoft.com/office/drawing/2014/main" id="{4E110055-3C7D-4244-98CD-1CD277591D96}"/>
                </a:ext>
              </a:extLst>
            </p:cNvPr>
            <p:cNvGrpSpPr>
              <a:grpSpLocks/>
            </p:cNvGrpSpPr>
            <p:nvPr/>
          </p:nvGrpSpPr>
          <p:grpSpPr bwMode="auto">
            <a:xfrm>
              <a:off x="0" y="0"/>
              <a:ext cx="1246" cy="1232"/>
              <a:chOff x="0" y="0"/>
              <a:chExt cx="1246" cy="1232"/>
            </a:xfrm>
          </p:grpSpPr>
          <p:sp>
            <p:nvSpPr>
              <p:cNvPr id="3101" name="Rectangle 29">
                <a:extLst>
                  <a:ext uri="{FF2B5EF4-FFF2-40B4-BE49-F238E27FC236}">
                    <a16:creationId xmlns:a16="http://schemas.microsoft.com/office/drawing/2014/main" id="{40FE84B4-D23E-0143-A3B3-759E0A250D02}"/>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MS PGothic" charset="0"/>
                </a:endParaRPr>
              </a:p>
            </p:txBody>
          </p:sp>
          <p:sp>
            <p:nvSpPr>
              <p:cNvPr id="3102" name="Rectangle 30">
                <a:extLst>
                  <a:ext uri="{FF2B5EF4-FFF2-40B4-BE49-F238E27FC236}">
                    <a16:creationId xmlns:a16="http://schemas.microsoft.com/office/drawing/2014/main" id="{FD365071-4BFA-2349-B98E-5E207AF871E5}"/>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MS PGothic" charset="0"/>
                </a:endParaRPr>
              </a:p>
            </p:txBody>
          </p:sp>
          <p:sp>
            <p:nvSpPr>
              <p:cNvPr id="3103" name="Rectangle 31">
                <a:extLst>
                  <a:ext uri="{FF2B5EF4-FFF2-40B4-BE49-F238E27FC236}">
                    <a16:creationId xmlns:a16="http://schemas.microsoft.com/office/drawing/2014/main" id="{A143D288-EB3B-0F47-B2B7-21A677925C91}"/>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MS PGothic" charset="0"/>
                </a:endParaRPr>
              </a:p>
            </p:txBody>
          </p:sp>
        </p:grpSp>
      </p:grpSp>
      <p:sp>
        <p:nvSpPr>
          <p:cNvPr id="3104" name="Text Box 32">
            <a:extLst>
              <a:ext uri="{FF2B5EF4-FFF2-40B4-BE49-F238E27FC236}">
                <a16:creationId xmlns:a16="http://schemas.microsoft.com/office/drawing/2014/main" id="{39A93C29-3FDD-894C-A379-3D72E83F0828}"/>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1000" b="1">
                <a:solidFill>
                  <a:srgbClr val="FFFFFF"/>
                </a:solidFill>
                <a:latin typeface="Arial" panose="020B0604020202020204" pitchFamily="34" charset="0"/>
                <a:ea typeface="굴림" panose="020B0600000101010101" pitchFamily="34" charset="-127"/>
              </a:rPr>
              <a:t>©2003 </a:t>
            </a:r>
            <a:r>
              <a:rPr lang="en-US" altLang="ko-KR" sz="1000" b="1">
                <a:solidFill>
                  <a:srgbClr val="FFFFFF"/>
                </a:solidFill>
                <a:latin typeface="Arial" panose="020B0604020202020204" pitchFamily="34" charset="0"/>
                <a:ea typeface="굴림" panose="020B0600000101010101" pitchFamily="34" charset="-127"/>
              </a:rPr>
              <a:t>TBBMI</a:t>
            </a:r>
          </a:p>
        </p:txBody>
      </p:sp>
      <p:sp>
        <p:nvSpPr>
          <p:cNvPr id="3105" name="Rectangle 33">
            <a:extLst>
              <a:ext uri="{FF2B5EF4-FFF2-40B4-BE49-F238E27FC236}">
                <a16:creationId xmlns:a16="http://schemas.microsoft.com/office/drawing/2014/main" id="{19178EE6-5435-6941-A14B-E1E805CE9513}"/>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ko-KR" altLang="en-US" sz="1000" b="1">
                <a:solidFill>
                  <a:srgbClr val="FFFFFF"/>
                </a:solidFill>
                <a:effectLst>
                  <a:outerShdw blurRad="38100" dist="38100" dir="2700000" algn="tl">
                    <a:srgbClr val="000000"/>
                  </a:outerShdw>
                </a:effectLst>
                <a:latin typeface="Comic Sans MS" panose="030F0902030302020204" pitchFamily="66" charset="0"/>
                <a:ea typeface="굴림" panose="020B0600000101010101" pitchFamily="34" charset="-127"/>
              </a:rPr>
              <a:t>7.5.01.</a:t>
            </a:r>
          </a:p>
        </p:txBody>
      </p:sp>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advClick="0" advTm="2000">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i="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i="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i="0"/>
              <a:pPr eaLnBrk="1" hangingPunct="1">
                <a:defRPr/>
              </a:pPr>
              <a:t>‹#›</a:t>
            </a:fld>
            <a:endParaRPr lang="en-US" i="0"/>
          </a:p>
        </p:txBody>
      </p:sp>
    </p:spTree>
    <p:extLst>
      <p:ext uri="{BB962C8B-B14F-4D97-AF65-F5344CB8AC3E}">
        <p14:creationId xmlns:p14="http://schemas.microsoft.com/office/powerpoint/2010/main" val="4163195692"/>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32888" cy="6845300"/>
            <a:chOff x="0" y="0"/>
            <a:chExt cx="5753" cy="4312"/>
          </a:xfrm>
        </p:grpSpPr>
        <p:sp>
          <p:nvSpPr>
            <p:cNvPr id="3075"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S PGothic" charset="0"/>
              </a:endParaRPr>
            </a:p>
          </p:txBody>
        </p:sp>
        <p:grpSp>
          <p:nvGrpSpPr>
            <p:cNvPr id="103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cs typeface="MS PGothic" charset="0"/>
                </a:endParaRPr>
              </a:p>
            </p:txBody>
          </p:sp>
          <p:sp>
            <p:nvSpPr>
              <p:cNvPr id="307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7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8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sp>
            <p:nvSpPr>
              <p:cNvPr id="309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S PGothic" charset="0"/>
                </a:endParaRPr>
              </a:p>
            </p:txBody>
          </p:sp>
        </p:grpSp>
        <p:grpSp>
          <p:nvGrpSpPr>
            <p:cNvPr id="1031" name="Group 28"/>
            <p:cNvGrpSpPr>
              <a:grpSpLocks/>
            </p:cNvGrpSpPr>
            <p:nvPr/>
          </p:nvGrpSpPr>
          <p:grpSpPr bwMode="auto">
            <a:xfrm>
              <a:off x="0" y="0"/>
              <a:ext cx="1246" cy="1232"/>
              <a:chOff x="0" y="0"/>
              <a:chExt cx="1246" cy="1232"/>
            </a:xfrm>
          </p:grpSpPr>
          <p:sp>
            <p:nvSpPr>
              <p:cNvPr id="3101"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S PGothic" charset="0"/>
                </a:endParaRPr>
              </a:p>
            </p:txBody>
          </p:sp>
          <p:sp>
            <p:nvSpPr>
              <p:cNvPr id="3102"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S PGothic" charset="0"/>
                </a:endParaRPr>
              </a:p>
            </p:txBody>
          </p:sp>
          <p:sp>
            <p:nvSpPr>
              <p:cNvPr id="3103"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S PGothic" charset="0"/>
                </a:endParaRPr>
              </a:p>
            </p:txBody>
          </p:sp>
        </p:grpSp>
      </p:grpSp>
      <p:sp>
        <p:nvSpPr>
          <p:cNvPr id="3104" name="Text Box 32"/>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ko-KR" altLang="en-US" sz="1000" b="1">
                <a:solidFill>
                  <a:srgbClr val="FFFFFF"/>
                </a:solidFill>
                <a:ea typeface="굴림" charset="0"/>
                <a:cs typeface="굴림" charset="0"/>
              </a:rPr>
              <a:t>©2003 </a:t>
            </a:r>
            <a:r>
              <a:rPr lang="en-US" altLang="ko-KR" sz="1000" b="1">
                <a:solidFill>
                  <a:srgbClr val="FFFFFF"/>
                </a:solidFill>
                <a:ea typeface="굴림" charset="0"/>
                <a:cs typeface="굴림" charset="0"/>
              </a:rPr>
              <a:t>TBBMI</a:t>
            </a:r>
          </a:p>
        </p:txBody>
      </p:sp>
      <p:sp>
        <p:nvSpPr>
          <p:cNvPr id="3105" name="Rectangle 33"/>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ko-KR" altLang="en-US" sz="1000" b="1">
                <a:effectLst>
                  <a:outerShdw blurRad="38100" dist="38100" dir="2700000" algn="tl">
                    <a:srgbClr val="000000"/>
                  </a:outerShdw>
                </a:effectLst>
                <a:latin typeface="Comic Sans MS" charset="0"/>
                <a:ea typeface="굴림" charset="0"/>
                <a:cs typeface="굴림" charset="0"/>
              </a:rPr>
              <a:t>7.5.01.</a:t>
            </a:r>
          </a:p>
        </p:txBody>
      </p:sp>
    </p:spTree>
    <p:extLst>
      <p:ext uri="{BB962C8B-B14F-4D97-AF65-F5344CB8AC3E}">
        <p14:creationId xmlns:p14="http://schemas.microsoft.com/office/powerpoint/2010/main" val="844830739"/>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advClick="0" advTm="2000">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2" descr="BACKG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6" name="Text Box 8"/>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900" b="1" i="0" u="none" strike="noStrike" kern="1200" cap="none" spc="0" normalizeH="0" baseline="0" noProof="0">
                <a:ln>
                  <a:noFill/>
                </a:ln>
                <a:solidFill>
                  <a:srgbClr val="FFFFFF"/>
                </a:solidFill>
                <a:effectLst/>
                <a:uLnTx/>
                <a:uFillTx/>
                <a:latin typeface="Arial" charset="0"/>
                <a:ea typeface="굴림" charset="0"/>
                <a:cs typeface="굴림" charset="0"/>
              </a:rPr>
              <a:t>©2003 </a:t>
            </a: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TBBMI</a:t>
            </a:r>
          </a:p>
        </p:txBody>
      </p:sp>
      <p:sp>
        <p:nvSpPr>
          <p:cNvPr id="7177" name="Rectangle 9"/>
          <p:cNvSpPr>
            <a:spLocks noChangeArrowheads="1"/>
          </p:cNvSpPr>
          <p:nvPr/>
        </p:nvSpPr>
        <p:spPr bwMode="auto">
          <a:xfrm>
            <a:off x="7629525" y="6515100"/>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굴림" charset="0"/>
                <a:cs typeface="굴림" charset="0"/>
              </a:rPr>
              <a:t>7.5.01.</a:t>
            </a:r>
          </a:p>
        </p:txBody>
      </p:sp>
      <p:sp>
        <p:nvSpPr>
          <p:cNvPr id="7178" name="Text Box 10"/>
          <p:cNvSpPr txBox="1">
            <a:spLocks noChangeArrowheads="1"/>
          </p:cNvSpPr>
          <p:nvPr/>
        </p:nvSpPr>
        <p:spPr bwMode="auto">
          <a:xfrm>
            <a:off x="8078788" y="6532563"/>
            <a:ext cx="339725"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1000" b="1" i="0" u="none" strike="noStrike" kern="1200" cap="none" spc="0" normalizeH="0" baseline="0" noProof="0" dirty="0">
                <a:ln>
                  <a:noFill/>
                </a:ln>
                <a:solidFill>
                  <a:srgbClr val="FFFFFF"/>
                </a:solidFill>
                <a:effectLst/>
                <a:uLnTx/>
                <a:uFillTx/>
                <a:latin typeface="Arial" charset="0"/>
                <a:ea typeface="굴림" charset="0"/>
                <a:cs typeface="굴림" charset="0"/>
              </a:rPr>
              <a:t>0</a:t>
            </a:r>
            <a:r>
              <a:rPr kumimoji="0" lang="en-US" altLang="ko-KR" sz="1000" b="0" i="0" u="none" strike="noStrike" kern="1200" cap="none" spc="0" normalizeH="0" baseline="0" noProof="0" dirty="0">
                <a:ln>
                  <a:noFill/>
                </a:ln>
                <a:solidFill>
                  <a:srgbClr val="FFFFFF"/>
                </a:solidFill>
                <a:effectLst/>
                <a:uLnTx/>
                <a:uFillTx/>
                <a:latin typeface="Arial" charset="0"/>
                <a:ea typeface="굴림" charset="0"/>
                <a:cs typeface="굴림" charset="0"/>
              </a:rPr>
              <a:t>3</a:t>
            </a:r>
            <a:endParaRPr kumimoji="0" lang="ko-KR" altLang="en-US" sz="1000" b="0" i="0" u="none" strike="noStrike" kern="1200" cap="none" spc="0" normalizeH="0" baseline="0" noProof="0" dirty="0">
              <a:ln>
                <a:noFill/>
              </a:ln>
              <a:solidFill>
                <a:srgbClr val="FFFFFF"/>
              </a:solidFill>
              <a:effectLst/>
              <a:uLnTx/>
              <a:uFillTx/>
              <a:latin typeface="Arial" charset="0"/>
              <a:ea typeface="굴림" charset="0"/>
              <a:cs typeface="굴림" charset="0"/>
            </a:endParaRPr>
          </a:p>
        </p:txBody>
      </p:sp>
      <p:sp>
        <p:nvSpPr>
          <p:cNvPr id="7179" name="Rectangle 11"/>
          <p:cNvSpPr>
            <a:spLocks noChangeArrowheads="1"/>
          </p:cNvSpPr>
          <p:nvPr/>
        </p:nvSpPr>
        <p:spPr bwMode="auto">
          <a:xfrm>
            <a:off x="990600" y="914400"/>
            <a:ext cx="8405936" cy="9064020"/>
          </a:xfrm>
          <a:prstGeom prst="rect">
            <a:avLst/>
          </a:prstGeom>
          <a:noFill/>
          <a:ln>
            <a:noFill/>
          </a:ln>
          <a:effectLst>
            <a:outerShdw blurRad="63500" dist="127000" dir="2212194"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성경은</a:t>
            </a:r>
            <a: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기본적으로</a:t>
            </a:r>
            <a:endPar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endParaRP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Designed by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570118678"/>
      </p:ext>
    </p:extLst>
  </p:cSld>
  <p:clrMapOvr>
    <a:masterClrMapping/>
  </p:clrMapOvr>
  <p:transition>
    <p:wheel spokes="0"/>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CD72082-A874-F743-8D27-BE050BEC6FED}"/>
              </a:ext>
            </a:extLst>
          </p:cNvPr>
          <p:cNvSpPr>
            <a:spLocks noChangeArrowheads="1"/>
          </p:cNvSpPr>
          <p:nvPr/>
        </p:nvSpPr>
        <p:spPr bwMode="auto">
          <a:xfrm>
            <a:off x="0" y="0"/>
            <a:ext cx="9448800" cy="7273925"/>
          </a:xfrm>
          <a:prstGeom prst="rect">
            <a:avLst/>
          </a:prstGeom>
          <a:solidFill>
            <a:srgbClr val="10101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grpSp>
        <p:nvGrpSpPr>
          <p:cNvPr id="11266" name="Group 3">
            <a:extLst>
              <a:ext uri="{FF2B5EF4-FFF2-40B4-BE49-F238E27FC236}">
                <a16:creationId xmlns:a16="http://schemas.microsoft.com/office/drawing/2014/main" id="{C6F67CE8-9E0C-B947-9640-042A97468187}"/>
              </a:ext>
            </a:extLst>
          </p:cNvPr>
          <p:cNvGrpSpPr>
            <a:grpSpLocks/>
          </p:cNvGrpSpPr>
          <p:nvPr/>
        </p:nvGrpSpPr>
        <p:grpSpPr bwMode="auto">
          <a:xfrm>
            <a:off x="0" y="0"/>
            <a:ext cx="9329738" cy="7237413"/>
            <a:chOff x="0" y="0"/>
            <a:chExt cx="5877" cy="4559"/>
          </a:xfrm>
        </p:grpSpPr>
        <p:pic>
          <p:nvPicPr>
            <p:cNvPr id="8196" name="Picture 4">
              <a:extLst>
                <a:ext uri="{FF2B5EF4-FFF2-40B4-BE49-F238E27FC236}">
                  <a16:creationId xmlns:a16="http://schemas.microsoft.com/office/drawing/2014/main" id="{E84FA5F3-21A4-5449-9A62-E508AD76E0BE}"/>
                </a:ext>
              </a:extLst>
            </p:cNvPr>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760" cy="45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197" name="Rectangle 5">
              <a:extLst>
                <a:ext uri="{FF2B5EF4-FFF2-40B4-BE49-F238E27FC236}">
                  <a16:creationId xmlns:a16="http://schemas.microsoft.com/office/drawing/2014/main" id="{5A06672B-37A4-134F-B1C0-75074B66302F}"/>
                </a:ext>
              </a:extLst>
            </p:cNvPr>
            <p:cNvSpPr>
              <a:spLocks noChangeArrowheads="1"/>
            </p:cNvSpPr>
            <p:nvPr/>
          </p:nvSpPr>
          <p:spPr bwMode="auto">
            <a:xfrm>
              <a:off x="5258" y="0"/>
              <a:ext cx="619" cy="4505"/>
            </a:xfrm>
            <a:prstGeom prst="rect">
              <a:avLst/>
            </a:prstGeom>
            <a:solidFill>
              <a:srgbClr val="10101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8198" name="Rectangle 6">
              <a:extLst>
                <a:ext uri="{FF2B5EF4-FFF2-40B4-BE49-F238E27FC236}">
                  <a16:creationId xmlns:a16="http://schemas.microsoft.com/office/drawing/2014/main" id="{B16A58B4-96FE-7A43-9370-F10C43BEB329}"/>
                </a:ext>
              </a:extLst>
            </p:cNvPr>
            <p:cNvSpPr>
              <a:spLocks noChangeArrowheads="1"/>
            </p:cNvSpPr>
            <p:nvPr/>
          </p:nvSpPr>
          <p:spPr bwMode="auto">
            <a:xfrm>
              <a:off x="0" y="0"/>
              <a:ext cx="619" cy="4505"/>
            </a:xfrm>
            <a:prstGeom prst="rect">
              <a:avLst/>
            </a:prstGeom>
            <a:solidFill>
              <a:srgbClr val="10101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grpSp>
      <p:pic>
        <p:nvPicPr>
          <p:cNvPr id="11267" name="Picture 7">
            <a:extLst>
              <a:ext uri="{FF2B5EF4-FFF2-40B4-BE49-F238E27FC236}">
                <a16:creationId xmlns:a16="http://schemas.microsoft.com/office/drawing/2014/main" id="{BA6013C8-7325-184C-B3AC-7A77CDEEA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290513"/>
            <a:ext cx="4392613"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9">
            <a:extLst>
              <a:ext uri="{FF2B5EF4-FFF2-40B4-BE49-F238E27FC236}">
                <a16:creationId xmlns:a16="http://schemas.microsoft.com/office/drawing/2014/main" id="{1A3F6FF6-848B-344A-81A3-7AB3C1D7DDE3}"/>
              </a:ext>
            </a:extLst>
          </p:cNvPr>
          <p:cNvSpPr txBox="1">
            <a:spLocks noChangeArrowheads="1"/>
          </p:cNvSpPr>
          <p:nvPr/>
        </p:nvSpPr>
        <p:spPr bwMode="auto">
          <a:xfrm>
            <a:off x="8726488" y="82550"/>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spAutoFit/>
          </a:bodyPr>
          <a:lstStyle/>
          <a:p>
            <a:pPr algn="ctr">
              <a:spcBef>
                <a:spcPct val="50000"/>
              </a:spcBef>
              <a:defRPr/>
            </a:pPr>
            <a:r>
              <a:rPr lang="ko-KR" altLang="en-US" sz="2000">
                <a:solidFill>
                  <a:srgbClr val="FFA27C"/>
                </a:solidFill>
                <a:latin typeface="Comic Sans MS" charset="0"/>
                <a:ea typeface="굴림" charset="0"/>
                <a:cs typeface="굴림" charset="0"/>
              </a:rPr>
              <a:t> </a:t>
            </a:r>
          </a:p>
        </p:txBody>
      </p:sp>
      <p:sp>
        <p:nvSpPr>
          <p:cNvPr id="8208" name="Rectangle 16">
            <a:extLst>
              <a:ext uri="{FF2B5EF4-FFF2-40B4-BE49-F238E27FC236}">
                <a16:creationId xmlns:a16="http://schemas.microsoft.com/office/drawing/2014/main" id="{D4BDAA66-D435-CE43-B358-93E7C191D7D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09</a:t>
            </a:r>
          </a:p>
        </p:txBody>
      </p:sp>
      <p:sp>
        <p:nvSpPr>
          <p:cNvPr id="8210" name="Text Box 18">
            <a:extLst>
              <a:ext uri="{FF2B5EF4-FFF2-40B4-BE49-F238E27FC236}">
                <a16:creationId xmlns:a16="http://schemas.microsoft.com/office/drawing/2014/main" id="{BAC18408-C67C-2647-9D20-4D5A8EBBA7F3}"/>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8211" name="Rectangle 19">
            <a:extLst>
              <a:ext uri="{FF2B5EF4-FFF2-40B4-BE49-F238E27FC236}">
                <a16:creationId xmlns:a16="http://schemas.microsoft.com/office/drawing/2014/main" id="{C3DB718B-E9DC-BC47-9629-E9DF44FE6F07}"/>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C841D8C-ADC6-754E-92B2-3282126E5E11}"/>
              </a:ext>
            </a:extLst>
          </p:cNvPr>
          <p:cNvSpPr>
            <a:spLocks noChangeArrowheads="1"/>
          </p:cNvSpPr>
          <p:nvPr/>
        </p:nvSpPr>
        <p:spPr bwMode="auto">
          <a:xfrm>
            <a:off x="0" y="0"/>
            <a:ext cx="9448800" cy="7273925"/>
          </a:xfrm>
          <a:prstGeom prst="rect">
            <a:avLst/>
          </a:prstGeom>
          <a:solidFill>
            <a:srgbClr val="10101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grpSp>
        <p:nvGrpSpPr>
          <p:cNvPr id="12290" name="Group 3">
            <a:extLst>
              <a:ext uri="{FF2B5EF4-FFF2-40B4-BE49-F238E27FC236}">
                <a16:creationId xmlns:a16="http://schemas.microsoft.com/office/drawing/2014/main" id="{4ABA08D1-9B86-CD49-BA78-6A3D881619C2}"/>
              </a:ext>
            </a:extLst>
          </p:cNvPr>
          <p:cNvGrpSpPr>
            <a:grpSpLocks/>
          </p:cNvGrpSpPr>
          <p:nvPr/>
        </p:nvGrpSpPr>
        <p:grpSpPr bwMode="auto">
          <a:xfrm>
            <a:off x="-1000125" y="0"/>
            <a:ext cx="9329738" cy="7237413"/>
            <a:chOff x="0" y="0"/>
            <a:chExt cx="5877" cy="4559"/>
          </a:xfrm>
        </p:grpSpPr>
        <p:pic>
          <p:nvPicPr>
            <p:cNvPr id="111620" name="Picture 4">
              <a:extLst>
                <a:ext uri="{FF2B5EF4-FFF2-40B4-BE49-F238E27FC236}">
                  <a16:creationId xmlns:a16="http://schemas.microsoft.com/office/drawing/2014/main" id="{1344082B-472D-AB4F-9256-B736E58A69E2}"/>
                </a:ext>
              </a:extLst>
            </p:cNvPr>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760" cy="45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1621" name="Rectangle 5">
              <a:extLst>
                <a:ext uri="{FF2B5EF4-FFF2-40B4-BE49-F238E27FC236}">
                  <a16:creationId xmlns:a16="http://schemas.microsoft.com/office/drawing/2014/main" id="{ABD01915-AADF-524E-A883-7FF3A75A30B7}"/>
                </a:ext>
              </a:extLst>
            </p:cNvPr>
            <p:cNvSpPr>
              <a:spLocks noChangeArrowheads="1"/>
            </p:cNvSpPr>
            <p:nvPr/>
          </p:nvSpPr>
          <p:spPr bwMode="auto">
            <a:xfrm>
              <a:off x="5258" y="0"/>
              <a:ext cx="619" cy="4505"/>
            </a:xfrm>
            <a:prstGeom prst="rect">
              <a:avLst/>
            </a:prstGeom>
            <a:solidFill>
              <a:srgbClr val="10101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11622" name="Rectangle 6">
              <a:extLst>
                <a:ext uri="{FF2B5EF4-FFF2-40B4-BE49-F238E27FC236}">
                  <a16:creationId xmlns:a16="http://schemas.microsoft.com/office/drawing/2014/main" id="{DD130B91-48A7-E944-844C-A90D8BBD311F}"/>
                </a:ext>
              </a:extLst>
            </p:cNvPr>
            <p:cNvSpPr>
              <a:spLocks noChangeArrowheads="1"/>
            </p:cNvSpPr>
            <p:nvPr/>
          </p:nvSpPr>
          <p:spPr bwMode="auto">
            <a:xfrm>
              <a:off x="0" y="0"/>
              <a:ext cx="619" cy="4505"/>
            </a:xfrm>
            <a:prstGeom prst="rect">
              <a:avLst/>
            </a:prstGeom>
            <a:solidFill>
              <a:srgbClr val="10101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grpSp>
      <p:pic>
        <p:nvPicPr>
          <p:cNvPr id="12291" name="Picture 7">
            <a:extLst>
              <a:ext uri="{FF2B5EF4-FFF2-40B4-BE49-F238E27FC236}">
                <a16:creationId xmlns:a16="http://schemas.microsoft.com/office/drawing/2014/main" id="{0874DC42-E8CE-5E49-B4DE-4FFE7A753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290513"/>
            <a:ext cx="4392613"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Text Box 8">
            <a:extLst>
              <a:ext uri="{FF2B5EF4-FFF2-40B4-BE49-F238E27FC236}">
                <a16:creationId xmlns:a16="http://schemas.microsoft.com/office/drawing/2014/main" id="{B4788A3E-A76F-FF44-B533-100663B54022}"/>
              </a:ext>
            </a:extLst>
          </p:cNvPr>
          <p:cNvSpPr txBox="1">
            <a:spLocks noChangeArrowheads="1"/>
          </p:cNvSpPr>
          <p:nvPr/>
        </p:nvSpPr>
        <p:spPr bwMode="auto">
          <a:xfrm>
            <a:off x="8726488" y="82550"/>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spAutoFit/>
          </a:bodyPr>
          <a:lstStyle/>
          <a:p>
            <a:pPr algn="ctr">
              <a:spcBef>
                <a:spcPct val="50000"/>
              </a:spcBef>
              <a:defRPr/>
            </a:pPr>
            <a:r>
              <a:rPr lang="ko-KR" altLang="en-US" sz="2000">
                <a:solidFill>
                  <a:srgbClr val="FFA27C"/>
                </a:solidFill>
                <a:latin typeface="Comic Sans MS" charset="0"/>
                <a:ea typeface="굴림" charset="0"/>
                <a:cs typeface="굴림" charset="0"/>
              </a:rPr>
              <a:t> </a:t>
            </a:r>
          </a:p>
        </p:txBody>
      </p:sp>
      <p:sp>
        <p:nvSpPr>
          <p:cNvPr id="111625" name="Rectangle 9">
            <a:extLst>
              <a:ext uri="{FF2B5EF4-FFF2-40B4-BE49-F238E27FC236}">
                <a16:creationId xmlns:a16="http://schemas.microsoft.com/office/drawing/2014/main" id="{0518705E-9F5C-9246-9903-9AE07F6C858E}"/>
              </a:ext>
            </a:extLst>
          </p:cNvPr>
          <p:cNvSpPr>
            <a:spLocks noChangeArrowheads="1"/>
          </p:cNvSpPr>
          <p:nvPr/>
        </p:nvSpPr>
        <p:spPr bwMode="auto">
          <a:xfrm>
            <a:off x="0" y="923925"/>
            <a:ext cx="9144000" cy="7085013"/>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11626" name="Text Box 10">
            <a:extLst>
              <a:ext uri="{FF2B5EF4-FFF2-40B4-BE49-F238E27FC236}">
                <a16:creationId xmlns:a16="http://schemas.microsoft.com/office/drawing/2014/main" id="{A8D2EDD8-4F94-F440-AB5E-3BC6AB8F0277}"/>
              </a:ext>
            </a:extLst>
          </p:cNvPr>
          <p:cNvSpPr txBox="1">
            <a:spLocks noChangeArrowheads="1"/>
          </p:cNvSpPr>
          <p:nvPr/>
        </p:nvSpPr>
        <p:spPr bwMode="auto">
          <a:xfrm>
            <a:off x="774700" y="1638300"/>
            <a:ext cx="7677150" cy="5394325"/>
          </a:xfrm>
          <a:prstGeom prst="rect">
            <a:avLst/>
          </a:prstGeom>
          <a:noFill/>
          <a:ln>
            <a:noFill/>
          </a:ln>
          <a:effectLst>
            <a:outerShdw blurRad="63500" dist="1270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5400" b="1">
                <a:solidFill>
                  <a:schemeClr val="accent1"/>
                </a:solidFill>
                <a:latin typeface="Comic Sans MS" panose="030F0902030302020204" pitchFamily="66" charset="0"/>
                <a:ea typeface="굴림" panose="020B0600000101010101" pitchFamily="34" charset="-127"/>
              </a:rPr>
              <a:t>베드로가 우리에게 주는 메시지</a:t>
            </a:r>
          </a:p>
          <a:p>
            <a:pPr algn="ctr">
              <a:spcBef>
                <a:spcPct val="50000"/>
              </a:spcBef>
            </a:pPr>
            <a:r>
              <a:rPr lang="ko-KR" altLang="en-US" sz="6600" b="1">
                <a:solidFill>
                  <a:srgbClr val="FFEA18"/>
                </a:solidFill>
                <a:latin typeface="Comic Sans MS" panose="030F0902030302020204" pitchFamily="66" charset="0"/>
                <a:ea typeface="굴림" panose="020B0600000101010101" pitchFamily="34" charset="-127"/>
              </a:rPr>
              <a:t>베드로 전서</a:t>
            </a:r>
            <a:r>
              <a:rPr lang="en-US" altLang="ko-KR" sz="6600" b="1">
                <a:solidFill>
                  <a:srgbClr val="FFEA18"/>
                </a:solidFill>
                <a:latin typeface="Comic Sans MS" panose="030F0902030302020204" pitchFamily="66" charset="0"/>
                <a:ea typeface="굴림" panose="020B0600000101010101" pitchFamily="34" charset="-127"/>
              </a:rPr>
              <a:t> </a:t>
            </a:r>
            <a:r>
              <a:rPr lang="en-US" altLang="ko-KR" sz="6600" b="1">
                <a:solidFill>
                  <a:srgbClr val="FFEA18"/>
                </a:solidFill>
                <a:latin typeface="굴림" panose="020B0600000101010101" pitchFamily="34" charset="-127"/>
                <a:ea typeface="굴림" panose="020B0600000101010101" pitchFamily="34" charset="-127"/>
              </a:rPr>
              <a:t>3:15</a:t>
            </a:r>
            <a:r>
              <a:rPr lang="en-US" altLang="ko-KR" sz="8800" b="1">
                <a:solidFill>
                  <a:srgbClr val="FFEA18"/>
                </a:solidFill>
                <a:latin typeface="Comic Sans MS" panose="030F0902030302020204" pitchFamily="66" charset="0"/>
                <a:ea typeface="굴림" panose="020B0600000101010101" pitchFamily="34" charset="-127"/>
              </a:rPr>
              <a:t> </a:t>
            </a:r>
            <a:r>
              <a:rPr lang="ko-KR" altLang="en-US" sz="5400" b="1">
                <a:solidFill>
                  <a:schemeClr val="accent1"/>
                </a:solidFill>
                <a:latin typeface="Comic Sans MS" panose="030F0902030302020204" pitchFamily="66" charset="0"/>
                <a:ea typeface="굴림" panose="020B0600000101010101" pitchFamily="34" charset="-127"/>
              </a:rPr>
              <a:t>우리는 무엇을 해야 할까</a:t>
            </a:r>
            <a:r>
              <a:rPr lang="en-US" altLang="ko-KR" sz="5400" b="1">
                <a:solidFill>
                  <a:schemeClr val="accent1"/>
                </a:solidFill>
                <a:latin typeface="Comic Sans MS" panose="030F0902030302020204" pitchFamily="66" charset="0"/>
                <a:ea typeface="굴림" panose="020B0600000101010101" pitchFamily="34" charset="-127"/>
              </a:rPr>
              <a:t>?</a:t>
            </a:r>
            <a:endParaRPr lang="en-US" altLang="ko-KR" sz="8800" b="1">
              <a:solidFill>
                <a:srgbClr val="FFEA18"/>
              </a:solidFill>
              <a:latin typeface="Comic Sans MS" panose="030F0902030302020204" pitchFamily="66" charset="0"/>
              <a:ea typeface="굴림" panose="020B0600000101010101" pitchFamily="34" charset="-127"/>
            </a:endParaRPr>
          </a:p>
        </p:txBody>
      </p:sp>
      <p:sp>
        <p:nvSpPr>
          <p:cNvPr id="111627" name="Text Box 11">
            <a:extLst>
              <a:ext uri="{FF2B5EF4-FFF2-40B4-BE49-F238E27FC236}">
                <a16:creationId xmlns:a16="http://schemas.microsoft.com/office/drawing/2014/main" id="{D5D21B6E-7051-F240-B41B-5351F653B744}"/>
              </a:ext>
            </a:extLst>
          </p:cNvPr>
          <p:cNvSpPr txBox="1">
            <a:spLocks noChangeArrowheads="1"/>
          </p:cNvSpPr>
          <p:nvPr/>
        </p:nvSpPr>
        <p:spPr bwMode="auto">
          <a:xfrm>
            <a:off x="527050" y="365125"/>
            <a:ext cx="8134350" cy="701675"/>
          </a:xfrm>
          <a:prstGeom prst="rect">
            <a:avLst/>
          </a:prstGeom>
          <a:noFill/>
          <a:ln>
            <a:noFill/>
          </a:ln>
          <a:effectLst>
            <a:outerShdw blurRad="63500" dist="81320" dir="308041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4000" b="1">
                <a:solidFill>
                  <a:srgbClr val="FFEA18"/>
                </a:solidFill>
                <a:latin typeface="Comic Sans MS" panose="030F0902030302020204" pitchFamily="66" charset="0"/>
                <a:ea typeface="굴림" panose="020B0600000101010101" pitchFamily="34" charset="-127"/>
              </a:rPr>
              <a:t>만약 당신이  믿는 사람이라면</a:t>
            </a:r>
            <a:r>
              <a:rPr lang="en-US" altLang="ko-KR" sz="4000" b="1">
                <a:solidFill>
                  <a:srgbClr val="FFEA18"/>
                </a:solidFill>
                <a:latin typeface="Comic Sans MS" panose="030F0902030302020204" pitchFamily="66" charset="0"/>
                <a:ea typeface="굴림" panose="020B0600000101010101" pitchFamily="34" charset="-127"/>
              </a:rPr>
              <a:t>…</a:t>
            </a:r>
          </a:p>
        </p:txBody>
      </p:sp>
      <p:sp>
        <p:nvSpPr>
          <p:cNvPr id="111628" name="Rectangle 12">
            <a:extLst>
              <a:ext uri="{FF2B5EF4-FFF2-40B4-BE49-F238E27FC236}">
                <a16:creationId xmlns:a16="http://schemas.microsoft.com/office/drawing/2014/main" id="{B3475483-5C01-6645-B27A-0A70AB666C6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10</a:t>
            </a:r>
          </a:p>
        </p:txBody>
      </p:sp>
      <p:sp>
        <p:nvSpPr>
          <p:cNvPr id="111629" name="Text Box 13">
            <a:extLst>
              <a:ext uri="{FF2B5EF4-FFF2-40B4-BE49-F238E27FC236}">
                <a16:creationId xmlns:a16="http://schemas.microsoft.com/office/drawing/2014/main" id="{5E3F10D8-3937-224E-8FDD-A051779BAB4A}"/>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11630" name="Rectangle 14">
            <a:extLst>
              <a:ext uri="{FF2B5EF4-FFF2-40B4-BE49-F238E27FC236}">
                <a16:creationId xmlns:a16="http://schemas.microsoft.com/office/drawing/2014/main" id="{3B8FF2AD-509F-714B-8E60-2E3DC7C149D7}"/>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11625"/>
                                        </p:tgtEl>
                                        <p:attrNameLst>
                                          <p:attrName>style.visibility</p:attrName>
                                        </p:attrNameLst>
                                      </p:cBhvr>
                                      <p:to>
                                        <p:strVal val="visible"/>
                                      </p:to>
                                    </p:set>
                                    <p:animEffect transition="in" filter="dissolve">
                                      <p:cBhvr>
                                        <p:cTn id="7" dur="500"/>
                                        <p:tgtEl>
                                          <p:spTgt spid="111625"/>
                                        </p:tgtEl>
                                      </p:cBhvr>
                                    </p:animEffect>
                                  </p:childTnLst>
                                </p:cTn>
                              </p:par>
                            </p:childTnLst>
                          </p:cTn>
                        </p:par>
                        <p:par>
                          <p:cTn id="8" fill="hold" nodeType="afterGroup">
                            <p:stCondLst>
                              <p:cond delay="1500"/>
                            </p:stCondLst>
                            <p:childTnLst>
                              <p:par>
                                <p:cTn id="9" presetID="23" presetClass="entr" presetSubtype="528" fill="hold" grpId="0" nodeType="afterEffect">
                                  <p:stCondLst>
                                    <p:cond delay="0"/>
                                  </p:stCondLst>
                                  <p:childTnLst>
                                    <p:set>
                                      <p:cBhvr>
                                        <p:cTn id="10" dur="1" fill="hold">
                                          <p:stCondLst>
                                            <p:cond delay="0"/>
                                          </p:stCondLst>
                                        </p:cTn>
                                        <p:tgtEl>
                                          <p:spTgt spid="111626"/>
                                        </p:tgtEl>
                                        <p:attrNameLst>
                                          <p:attrName>style.visibility</p:attrName>
                                        </p:attrNameLst>
                                      </p:cBhvr>
                                      <p:to>
                                        <p:strVal val="visible"/>
                                      </p:to>
                                    </p:set>
                                    <p:anim calcmode="lin" valueType="num">
                                      <p:cBhvr>
                                        <p:cTn id="11" dur="500" fill="hold"/>
                                        <p:tgtEl>
                                          <p:spTgt spid="111626"/>
                                        </p:tgtEl>
                                        <p:attrNameLst>
                                          <p:attrName>ppt_w</p:attrName>
                                        </p:attrNameLst>
                                      </p:cBhvr>
                                      <p:tavLst>
                                        <p:tav tm="0">
                                          <p:val>
                                            <p:fltVal val="0"/>
                                          </p:val>
                                        </p:tav>
                                        <p:tav tm="100000">
                                          <p:val>
                                            <p:strVal val="#ppt_w"/>
                                          </p:val>
                                        </p:tav>
                                      </p:tavLst>
                                    </p:anim>
                                    <p:anim calcmode="lin" valueType="num">
                                      <p:cBhvr>
                                        <p:cTn id="12" dur="500" fill="hold"/>
                                        <p:tgtEl>
                                          <p:spTgt spid="111626"/>
                                        </p:tgtEl>
                                        <p:attrNameLst>
                                          <p:attrName>ppt_h</p:attrName>
                                        </p:attrNameLst>
                                      </p:cBhvr>
                                      <p:tavLst>
                                        <p:tav tm="0">
                                          <p:val>
                                            <p:fltVal val="0"/>
                                          </p:val>
                                        </p:tav>
                                        <p:tav tm="100000">
                                          <p:val>
                                            <p:strVal val="#ppt_h"/>
                                          </p:val>
                                        </p:tav>
                                      </p:tavLst>
                                    </p:anim>
                                    <p:anim calcmode="lin" valueType="num">
                                      <p:cBhvr>
                                        <p:cTn id="13" dur="500" fill="hold"/>
                                        <p:tgtEl>
                                          <p:spTgt spid="111626"/>
                                        </p:tgtEl>
                                        <p:attrNameLst>
                                          <p:attrName>ppt_x</p:attrName>
                                        </p:attrNameLst>
                                      </p:cBhvr>
                                      <p:tavLst>
                                        <p:tav tm="0">
                                          <p:val>
                                            <p:fltVal val="0.5"/>
                                          </p:val>
                                        </p:tav>
                                        <p:tav tm="100000">
                                          <p:val>
                                            <p:strVal val="#ppt_x"/>
                                          </p:val>
                                        </p:tav>
                                      </p:tavLst>
                                    </p:anim>
                                    <p:anim calcmode="lin" valueType="num">
                                      <p:cBhvr>
                                        <p:cTn id="14" dur="500" fill="hold"/>
                                        <p:tgtEl>
                                          <p:spTgt spid="1116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5" grpId="0" animBg="1"/>
      <p:bldP spid="11162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AA0F0E9-A94B-774D-BCBF-E898CD991FAD}"/>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9219" name="Text Box 3">
            <a:extLst>
              <a:ext uri="{FF2B5EF4-FFF2-40B4-BE49-F238E27FC236}">
                <a16:creationId xmlns:a16="http://schemas.microsoft.com/office/drawing/2014/main" id="{440402D8-5F85-8046-8E8E-5465CC8468C8}"/>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13315" name="Picture 4">
            <a:extLst>
              <a:ext uri="{FF2B5EF4-FFF2-40B4-BE49-F238E27FC236}">
                <a16:creationId xmlns:a16="http://schemas.microsoft.com/office/drawing/2014/main" id="{66DC0990-4F7B-9545-A0CE-85C268BAE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5">
            <a:extLst>
              <a:ext uri="{FF2B5EF4-FFF2-40B4-BE49-F238E27FC236}">
                <a16:creationId xmlns:a16="http://schemas.microsoft.com/office/drawing/2014/main" id="{99F5D245-ED9A-FA4A-8CD0-2013E84F05A0}"/>
              </a:ext>
            </a:extLst>
          </p:cNvPr>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9222" name="Text Box 6">
            <a:extLst>
              <a:ext uri="{FF2B5EF4-FFF2-40B4-BE49-F238E27FC236}">
                <a16:creationId xmlns:a16="http://schemas.microsoft.com/office/drawing/2014/main" id="{1660E379-2ABE-1549-91B4-0926BA9DA9A2}"/>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a:t>
            </a:r>
            <a:r>
              <a:rPr lang="ko-KR" altLang="en-US" sz="3600" b="1">
                <a:solidFill>
                  <a:srgbClr val="FFEA18"/>
                </a:solidFill>
                <a:latin typeface="굴림" panose="020B0600000101010101" pitchFamily="34" charset="-127"/>
                <a:ea typeface="굴림" panose="020B0600000101010101" pitchFamily="34" charset="-127"/>
              </a:rPr>
              <a:t> </a:t>
            </a:r>
            <a:r>
              <a:rPr lang="en-US" altLang="ko-KR" sz="3600" b="1">
                <a:solidFill>
                  <a:srgbClr val="FFEA18"/>
                </a:solidFill>
                <a:latin typeface="굴림" panose="020B0600000101010101" pitchFamily="34" charset="-127"/>
                <a:ea typeface="굴림" panose="020B0600000101010101" pitchFamily="34" charset="-127"/>
              </a:rPr>
              <a:t>3:15 </a:t>
            </a:r>
          </a:p>
          <a:p>
            <a:pPr algn="ctr">
              <a:spcBef>
                <a:spcPct val="50000"/>
              </a:spcBef>
            </a:pPr>
            <a:r>
              <a:rPr lang="en-US" altLang="ko-KR" sz="3600" b="1">
                <a:solidFill>
                  <a:srgbClr val="FFEA18"/>
                </a:solidFill>
                <a:latin typeface="Comic Sans MS" panose="030F0902030302020204" pitchFamily="66" charset="0"/>
                <a:ea typeface="굴림" panose="020B0600000101010101" pitchFamily="34" charset="-127"/>
              </a:rPr>
              <a:t>“</a:t>
            </a:r>
            <a:r>
              <a:rPr lang="ko-KR" altLang="en-US" sz="3600" b="1">
                <a:solidFill>
                  <a:srgbClr val="FFEA18"/>
                </a:solidFill>
                <a:latin typeface="Comic Sans MS" panose="030F0902030302020204" pitchFamily="66" charset="0"/>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Comic Sans MS" panose="030F0902030302020204" pitchFamily="66" charset="0"/>
                <a:ea typeface="굴림" panose="020B0600000101010101" pitchFamily="34" charset="-127"/>
              </a:rPr>
              <a:t>.”</a:t>
            </a:r>
          </a:p>
        </p:txBody>
      </p:sp>
      <p:sp>
        <p:nvSpPr>
          <p:cNvPr id="9229" name="Rectangle 13">
            <a:extLst>
              <a:ext uri="{FF2B5EF4-FFF2-40B4-BE49-F238E27FC236}">
                <a16:creationId xmlns:a16="http://schemas.microsoft.com/office/drawing/2014/main" id="{86D4B8A4-51AC-D14C-9EE0-DED1AAE1AF5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11</a:t>
            </a:r>
          </a:p>
        </p:txBody>
      </p:sp>
      <p:sp>
        <p:nvSpPr>
          <p:cNvPr id="9231" name="Text Box 15">
            <a:extLst>
              <a:ext uri="{FF2B5EF4-FFF2-40B4-BE49-F238E27FC236}">
                <a16:creationId xmlns:a16="http://schemas.microsoft.com/office/drawing/2014/main" id="{0302DC26-407E-2741-A327-5D964DBF6B47}"/>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9232" name="Rectangle 16">
            <a:extLst>
              <a:ext uri="{FF2B5EF4-FFF2-40B4-BE49-F238E27FC236}">
                <a16:creationId xmlns:a16="http://schemas.microsoft.com/office/drawing/2014/main" id="{52C9FF8E-8964-B145-B020-B6B1BFE8BFF3}"/>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985ACF6-ACBE-CA43-A67F-EE188D490477}"/>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0243" name="Text Box 3">
            <a:extLst>
              <a:ext uri="{FF2B5EF4-FFF2-40B4-BE49-F238E27FC236}">
                <a16:creationId xmlns:a16="http://schemas.microsoft.com/office/drawing/2014/main" id="{1B551DBA-A4ED-D648-B502-EBEE45BC6C70}"/>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14339" name="Picture 4">
            <a:extLst>
              <a:ext uri="{FF2B5EF4-FFF2-40B4-BE49-F238E27FC236}">
                <a16:creationId xmlns:a16="http://schemas.microsoft.com/office/drawing/2014/main" id="{DD275BA2-2F72-444C-B186-2BC59DC37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58775"/>
            <a:ext cx="7162800"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a:extLst>
              <a:ext uri="{FF2B5EF4-FFF2-40B4-BE49-F238E27FC236}">
                <a16:creationId xmlns:a16="http://schemas.microsoft.com/office/drawing/2014/main" id="{8EF5E5F0-68A2-EA44-8F5B-1238690CE21E}"/>
              </a:ext>
            </a:extLst>
          </p:cNvPr>
          <p:cNvSpPr>
            <a:spLocks noChangeArrowheads="1"/>
          </p:cNvSpPr>
          <p:nvPr/>
        </p:nvSpPr>
        <p:spPr bwMode="auto">
          <a:xfrm>
            <a:off x="246063"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0246" name="Text Box 6">
            <a:extLst>
              <a:ext uri="{FF2B5EF4-FFF2-40B4-BE49-F238E27FC236}">
                <a16:creationId xmlns:a16="http://schemas.microsoft.com/office/drawing/2014/main" id="{2F0020F7-3EBA-8A48-8399-AD24E3EABA16}"/>
              </a:ext>
            </a:extLst>
          </p:cNvPr>
          <p:cNvSpPr txBox="1">
            <a:spLocks noChangeArrowheads="1"/>
          </p:cNvSpPr>
          <p:nvPr/>
        </p:nvSpPr>
        <p:spPr bwMode="auto">
          <a:xfrm>
            <a:off x="582613" y="682625"/>
            <a:ext cx="7942262" cy="4486275"/>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a:t>
            </a:r>
            <a:r>
              <a:rPr lang="en-US" altLang="ko-KR" sz="3600" b="1">
                <a:solidFill>
                  <a:srgbClr val="FFEA18"/>
                </a:solidFill>
                <a:latin typeface="Comic Sans MS" panose="030F0902030302020204" pitchFamily="66" charset="0"/>
                <a:ea typeface="굴림" panose="020B0600000101010101" pitchFamily="34" charset="-127"/>
              </a:rPr>
              <a:t> </a:t>
            </a:r>
          </a:p>
          <a:p>
            <a:pPr algn="ctr">
              <a:spcBef>
                <a:spcPct val="50000"/>
              </a:spcBef>
            </a:pPr>
            <a:r>
              <a:rPr lang="en-US" altLang="ko-KR" sz="2800" b="1">
                <a:solidFill>
                  <a:srgbClr val="FFEA18"/>
                </a:solidFill>
                <a:ea typeface="굴림" panose="020B0600000101010101" pitchFamily="34" charset="-127"/>
              </a:rPr>
              <a:t> </a:t>
            </a: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a:p>
            <a:pPr algn="ctr">
              <a:spcBef>
                <a:spcPct val="50000"/>
              </a:spcBef>
            </a:pPr>
            <a:endParaRPr lang="en-US" altLang="ko-KR" sz="3600" b="1">
              <a:solidFill>
                <a:srgbClr val="FFEA18"/>
              </a:solidFill>
              <a:latin typeface="굴림" panose="020B0600000101010101" pitchFamily="34" charset="-127"/>
              <a:ea typeface="굴림" panose="020B0600000101010101" pitchFamily="34" charset="-127"/>
            </a:endParaRPr>
          </a:p>
        </p:txBody>
      </p:sp>
      <p:sp>
        <p:nvSpPr>
          <p:cNvPr id="10248" name="Text Box 8">
            <a:extLst>
              <a:ext uri="{FF2B5EF4-FFF2-40B4-BE49-F238E27FC236}">
                <a16:creationId xmlns:a16="http://schemas.microsoft.com/office/drawing/2014/main" id="{0A36BB9D-51E9-EC42-9C20-71C832B5AA63}"/>
              </a:ext>
            </a:extLst>
          </p:cNvPr>
          <p:cNvSpPr txBox="1">
            <a:spLocks noChangeArrowheads="1"/>
          </p:cNvSpPr>
          <p:nvPr/>
        </p:nvSpPr>
        <p:spPr bwMode="auto">
          <a:xfrm>
            <a:off x="8045450" y="6629400"/>
            <a:ext cx="165100"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ko-KR" altLang="en-US" sz="900" b="1">
              <a:solidFill>
                <a:srgbClr val="FFFFFF"/>
              </a:solidFill>
              <a:latin typeface="Arial" charset="0"/>
              <a:ea typeface="굴림" charset="0"/>
              <a:cs typeface="굴림" charset="0"/>
            </a:endParaRPr>
          </a:p>
        </p:txBody>
      </p:sp>
      <p:sp>
        <p:nvSpPr>
          <p:cNvPr id="10251" name="Rectangle 11">
            <a:extLst>
              <a:ext uri="{FF2B5EF4-FFF2-40B4-BE49-F238E27FC236}">
                <a16:creationId xmlns:a16="http://schemas.microsoft.com/office/drawing/2014/main" id="{D00B4F8C-8AB0-B747-8670-64FA00FC106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11</a:t>
            </a:r>
          </a:p>
        </p:txBody>
      </p:sp>
      <p:sp>
        <p:nvSpPr>
          <p:cNvPr id="10253" name="Text Box 13">
            <a:extLst>
              <a:ext uri="{FF2B5EF4-FFF2-40B4-BE49-F238E27FC236}">
                <a16:creationId xmlns:a16="http://schemas.microsoft.com/office/drawing/2014/main" id="{2053BC89-CD27-7D4B-9B32-865C7266A70C}"/>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0254" name="Rectangle 14">
            <a:extLst>
              <a:ext uri="{FF2B5EF4-FFF2-40B4-BE49-F238E27FC236}">
                <a16:creationId xmlns:a16="http://schemas.microsoft.com/office/drawing/2014/main" id="{72565D63-2BE1-2747-9C9A-8ED51A6FB744}"/>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34A2707-A595-AC4A-BA53-607938B62387}"/>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1267" name="Text Box 3">
            <a:extLst>
              <a:ext uri="{FF2B5EF4-FFF2-40B4-BE49-F238E27FC236}">
                <a16:creationId xmlns:a16="http://schemas.microsoft.com/office/drawing/2014/main" id="{016A840E-575A-4442-9534-780AE074F661}"/>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15363" name="Picture 4">
            <a:extLst>
              <a:ext uri="{FF2B5EF4-FFF2-40B4-BE49-F238E27FC236}">
                <a16:creationId xmlns:a16="http://schemas.microsoft.com/office/drawing/2014/main" id="{95B4F500-6854-6145-AE88-E5B2B2143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52475"/>
            <a:ext cx="63246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a:extLst>
              <a:ext uri="{FF2B5EF4-FFF2-40B4-BE49-F238E27FC236}">
                <a16:creationId xmlns:a16="http://schemas.microsoft.com/office/drawing/2014/main" id="{CC9ECB0C-1C43-7144-856F-316AF1EF07A9}"/>
              </a:ext>
            </a:extLst>
          </p:cNvPr>
          <p:cNvSpPr>
            <a:spLocks noChangeArrowheads="1"/>
          </p:cNvSpPr>
          <p:nvPr/>
        </p:nvSpPr>
        <p:spPr bwMode="auto">
          <a:xfrm>
            <a:off x="246063"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1270" name="Text Box 6">
            <a:extLst>
              <a:ext uri="{FF2B5EF4-FFF2-40B4-BE49-F238E27FC236}">
                <a16:creationId xmlns:a16="http://schemas.microsoft.com/office/drawing/2014/main" id="{07CF2876-8966-994C-833F-BCEA96FC0FA6}"/>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 </a:t>
            </a:r>
            <a:r>
              <a:rPr lang="en-US" altLang="ko-KR" sz="3600" b="1">
                <a:solidFill>
                  <a:srgbClr val="FFEA18"/>
                </a:solidFill>
                <a:latin typeface="Comic Sans MS" panose="030F0902030302020204" pitchFamily="66" charset="0"/>
                <a:ea typeface="굴림" panose="020B0600000101010101" pitchFamily="34" charset="-127"/>
              </a:rPr>
              <a:t> </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11274" name="Text Box 10">
            <a:extLst>
              <a:ext uri="{FF2B5EF4-FFF2-40B4-BE49-F238E27FC236}">
                <a16:creationId xmlns:a16="http://schemas.microsoft.com/office/drawing/2014/main" id="{11D89803-3B2F-104A-9C67-80AC9A8B2339}"/>
              </a:ext>
            </a:extLst>
          </p:cNvPr>
          <p:cNvSpPr txBox="1">
            <a:spLocks noChangeArrowheads="1"/>
          </p:cNvSpPr>
          <p:nvPr/>
        </p:nvSpPr>
        <p:spPr bwMode="auto">
          <a:xfrm>
            <a:off x="8634413" y="6380163"/>
            <a:ext cx="1651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ko-KR" altLang="en-US" sz="1100" b="1">
              <a:solidFill>
                <a:srgbClr val="FFFFFF"/>
              </a:solidFill>
              <a:latin typeface="Arial" charset="0"/>
              <a:ea typeface="굴림" charset="0"/>
              <a:cs typeface="굴림" charset="0"/>
            </a:endParaRPr>
          </a:p>
        </p:txBody>
      </p:sp>
      <p:sp>
        <p:nvSpPr>
          <p:cNvPr id="11275" name="Rectangle 11">
            <a:extLst>
              <a:ext uri="{FF2B5EF4-FFF2-40B4-BE49-F238E27FC236}">
                <a16:creationId xmlns:a16="http://schemas.microsoft.com/office/drawing/2014/main" id="{5EEDF165-D8AA-F34D-977F-2EB8931890C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12</a:t>
            </a:r>
          </a:p>
        </p:txBody>
      </p:sp>
      <p:sp>
        <p:nvSpPr>
          <p:cNvPr id="11277" name="Text Box 13">
            <a:extLst>
              <a:ext uri="{FF2B5EF4-FFF2-40B4-BE49-F238E27FC236}">
                <a16:creationId xmlns:a16="http://schemas.microsoft.com/office/drawing/2014/main" id="{527C88D1-F416-2E43-8F4A-B60875C6311A}"/>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1278" name="Rectangle 14">
            <a:extLst>
              <a:ext uri="{FF2B5EF4-FFF2-40B4-BE49-F238E27FC236}">
                <a16:creationId xmlns:a16="http://schemas.microsoft.com/office/drawing/2014/main" id="{721D8DB7-F368-1241-91C7-226433FA8A79}"/>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CA743FB-61CD-4A4B-8D67-3DAD1F85616D}"/>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2291" name="Text Box 3">
            <a:extLst>
              <a:ext uri="{FF2B5EF4-FFF2-40B4-BE49-F238E27FC236}">
                <a16:creationId xmlns:a16="http://schemas.microsoft.com/office/drawing/2014/main" id="{E81F0DAC-3B7B-1B44-981D-1A9DC26A9353}"/>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16387" name="Picture 4">
            <a:extLst>
              <a:ext uri="{FF2B5EF4-FFF2-40B4-BE49-F238E27FC236}">
                <a16:creationId xmlns:a16="http://schemas.microsoft.com/office/drawing/2014/main" id="{2E2E4E86-8E04-7846-A50C-5C84DF6BF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35050"/>
            <a:ext cx="5638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a:extLst>
              <a:ext uri="{FF2B5EF4-FFF2-40B4-BE49-F238E27FC236}">
                <a16:creationId xmlns:a16="http://schemas.microsoft.com/office/drawing/2014/main" id="{F28387D1-2CF8-004D-B64A-E2D945496DC3}"/>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2294" name="Text Box 6">
            <a:extLst>
              <a:ext uri="{FF2B5EF4-FFF2-40B4-BE49-F238E27FC236}">
                <a16:creationId xmlns:a16="http://schemas.microsoft.com/office/drawing/2014/main" id="{109ADA5F-9B20-D541-8E57-C71F1BBF14E8}"/>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 </a:t>
            </a:r>
            <a:r>
              <a:rPr lang="en-US" altLang="ko-KR" sz="3600" b="1">
                <a:solidFill>
                  <a:srgbClr val="FFEA18"/>
                </a:solidFill>
                <a:latin typeface="Comic Sans MS" panose="030F0902030302020204" pitchFamily="66" charset="0"/>
                <a:ea typeface="굴림" panose="020B0600000101010101" pitchFamily="34" charset="-127"/>
              </a:rPr>
              <a:t> </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12298" name="Text Box 10">
            <a:extLst>
              <a:ext uri="{FF2B5EF4-FFF2-40B4-BE49-F238E27FC236}">
                <a16:creationId xmlns:a16="http://schemas.microsoft.com/office/drawing/2014/main" id="{87852B36-87E4-164B-8BBF-5DD9A7C02260}"/>
              </a:ext>
            </a:extLst>
          </p:cNvPr>
          <p:cNvSpPr txBox="1">
            <a:spLocks noChangeArrowheads="1"/>
          </p:cNvSpPr>
          <p:nvPr/>
        </p:nvSpPr>
        <p:spPr bwMode="auto">
          <a:xfrm>
            <a:off x="8634413" y="6380163"/>
            <a:ext cx="1651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ko-KR" altLang="en-US" sz="1100" b="1">
              <a:solidFill>
                <a:srgbClr val="FFFFFF"/>
              </a:solidFill>
              <a:latin typeface="Arial" charset="0"/>
              <a:ea typeface="굴림" charset="0"/>
              <a:cs typeface="굴림" charset="0"/>
            </a:endParaRPr>
          </a:p>
        </p:txBody>
      </p:sp>
      <p:sp>
        <p:nvSpPr>
          <p:cNvPr id="12299" name="Rectangle 11">
            <a:extLst>
              <a:ext uri="{FF2B5EF4-FFF2-40B4-BE49-F238E27FC236}">
                <a16:creationId xmlns:a16="http://schemas.microsoft.com/office/drawing/2014/main" id="{CABA2E18-F651-EF4C-BB3D-46EFF0FDE8C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13</a:t>
            </a:r>
          </a:p>
        </p:txBody>
      </p:sp>
      <p:sp>
        <p:nvSpPr>
          <p:cNvPr id="12301" name="Text Box 13">
            <a:extLst>
              <a:ext uri="{FF2B5EF4-FFF2-40B4-BE49-F238E27FC236}">
                <a16:creationId xmlns:a16="http://schemas.microsoft.com/office/drawing/2014/main" id="{AF3DADB7-9A44-954F-A372-92CE564C5AAD}"/>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2302" name="Rectangle 14">
            <a:extLst>
              <a:ext uri="{FF2B5EF4-FFF2-40B4-BE49-F238E27FC236}">
                <a16:creationId xmlns:a16="http://schemas.microsoft.com/office/drawing/2014/main" id="{8FC7FD88-19CD-224E-B424-A2FD47B74D19}"/>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2BA78FD-7D14-214E-A2CF-90ACE67068E1}"/>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3315" name="Text Box 3">
            <a:extLst>
              <a:ext uri="{FF2B5EF4-FFF2-40B4-BE49-F238E27FC236}">
                <a16:creationId xmlns:a16="http://schemas.microsoft.com/office/drawing/2014/main" id="{803B1AB5-4868-564B-A8BC-A6C70E5C033E}"/>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17411" name="Picture 4">
            <a:extLst>
              <a:ext uri="{FF2B5EF4-FFF2-40B4-BE49-F238E27FC236}">
                <a16:creationId xmlns:a16="http://schemas.microsoft.com/office/drawing/2014/main" id="{60B5DD45-FCD9-F247-B80C-FF20A1FDA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92250"/>
            <a:ext cx="4572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a:extLst>
              <a:ext uri="{FF2B5EF4-FFF2-40B4-BE49-F238E27FC236}">
                <a16:creationId xmlns:a16="http://schemas.microsoft.com/office/drawing/2014/main" id="{4CCF9AB7-FC02-5F45-A43C-290319777CB1}"/>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3318" name="Text Box 6">
            <a:extLst>
              <a:ext uri="{FF2B5EF4-FFF2-40B4-BE49-F238E27FC236}">
                <a16:creationId xmlns:a16="http://schemas.microsoft.com/office/drawing/2014/main" id="{AE39D781-50D3-4F4C-AB01-F9BD73FC866A}"/>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13323" name="Rectangle 11">
            <a:extLst>
              <a:ext uri="{FF2B5EF4-FFF2-40B4-BE49-F238E27FC236}">
                <a16:creationId xmlns:a16="http://schemas.microsoft.com/office/drawing/2014/main" id="{77646808-F0A3-B247-8871-7D1169BD2E4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14</a:t>
            </a:r>
          </a:p>
        </p:txBody>
      </p:sp>
      <p:sp>
        <p:nvSpPr>
          <p:cNvPr id="13325" name="Text Box 13">
            <a:extLst>
              <a:ext uri="{FF2B5EF4-FFF2-40B4-BE49-F238E27FC236}">
                <a16:creationId xmlns:a16="http://schemas.microsoft.com/office/drawing/2014/main" id="{E0D32AB5-3B6A-D94D-8EB2-AB93B951565B}"/>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3326" name="Rectangle 14">
            <a:extLst>
              <a:ext uri="{FF2B5EF4-FFF2-40B4-BE49-F238E27FC236}">
                <a16:creationId xmlns:a16="http://schemas.microsoft.com/office/drawing/2014/main" id="{93AEBDDB-0F6B-6E4A-AEC9-1D9A118EEC4C}"/>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A974584-C6DD-6B42-BB1A-05396F9D5496}"/>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4339" name="Text Box 3">
            <a:extLst>
              <a:ext uri="{FF2B5EF4-FFF2-40B4-BE49-F238E27FC236}">
                <a16:creationId xmlns:a16="http://schemas.microsoft.com/office/drawing/2014/main" id="{1AC40D7D-D4A7-884A-92B7-352004316B70}"/>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18435" name="Picture 4">
            <a:extLst>
              <a:ext uri="{FF2B5EF4-FFF2-40B4-BE49-F238E27FC236}">
                <a16:creationId xmlns:a16="http://schemas.microsoft.com/office/drawing/2014/main" id="{912AE1C8-8B00-D840-815D-230A3D653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39913"/>
            <a:ext cx="38100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a:extLst>
              <a:ext uri="{FF2B5EF4-FFF2-40B4-BE49-F238E27FC236}">
                <a16:creationId xmlns:a16="http://schemas.microsoft.com/office/drawing/2014/main" id="{67B12C69-ECBB-5549-91C5-F87DEF026452}"/>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4342" name="Text Box 6">
            <a:extLst>
              <a:ext uri="{FF2B5EF4-FFF2-40B4-BE49-F238E27FC236}">
                <a16:creationId xmlns:a16="http://schemas.microsoft.com/office/drawing/2014/main" id="{D3D569AA-66C1-4A4D-99D4-A42FBE032ABA}"/>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 </a:t>
            </a:r>
            <a:r>
              <a:rPr lang="en-US" altLang="ko-KR" sz="3600" b="1">
                <a:solidFill>
                  <a:srgbClr val="FFEA18"/>
                </a:solidFill>
                <a:latin typeface="Comic Sans MS" panose="030F0902030302020204" pitchFamily="66" charset="0"/>
                <a:ea typeface="굴림" panose="020B0600000101010101" pitchFamily="34" charset="-127"/>
              </a:rPr>
              <a:t> </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14347" name="Rectangle 11">
            <a:extLst>
              <a:ext uri="{FF2B5EF4-FFF2-40B4-BE49-F238E27FC236}">
                <a16:creationId xmlns:a16="http://schemas.microsoft.com/office/drawing/2014/main" id="{16835EEF-DD2C-4D41-AAC7-26F44BFEA8C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15</a:t>
            </a:r>
          </a:p>
        </p:txBody>
      </p:sp>
      <p:sp>
        <p:nvSpPr>
          <p:cNvPr id="14349" name="Text Box 13">
            <a:extLst>
              <a:ext uri="{FF2B5EF4-FFF2-40B4-BE49-F238E27FC236}">
                <a16:creationId xmlns:a16="http://schemas.microsoft.com/office/drawing/2014/main" id="{86F4EE44-5447-AB4A-B16B-7315F021311C}"/>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4350" name="Rectangle 14">
            <a:extLst>
              <a:ext uri="{FF2B5EF4-FFF2-40B4-BE49-F238E27FC236}">
                <a16:creationId xmlns:a16="http://schemas.microsoft.com/office/drawing/2014/main" id="{560AD171-C80F-C04A-9593-278486C84AC5}"/>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715E4AE-0E39-AD49-88E4-200354D352CB}"/>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5363" name="Text Box 3">
            <a:extLst>
              <a:ext uri="{FF2B5EF4-FFF2-40B4-BE49-F238E27FC236}">
                <a16:creationId xmlns:a16="http://schemas.microsoft.com/office/drawing/2014/main" id="{16E2D8E0-8658-8F44-919C-6620685EC92F}"/>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19459" name="Picture 4">
            <a:extLst>
              <a:ext uri="{FF2B5EF4-FFF2-40B4-BE49-F238E27FC236}">
                <a16:creationId xmlns:a16="http://schemas.microsoft.com/office/drawing/2014/main" id="{2424A0FF-6BBA-5742-9044-5462E8742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66938"/>
            <a:ext cx="28956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a:extLst>
              <a:ext uri="{FF2B5EF4-FFF2-40B4-BE49-F238E27FC236}">
                <a16:creationId xmlns:a16="http://schemas.microsoft.com/office/drawing/2014/main" id="{A0D45682-B9D4-9A44-99AA-56800D34CEE7}"/>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5366" name="Text Box 6">
            <a:extLst>
              <a:ext uri="{FF2B5EF4-FFF2-40B4-BE49-F238E27FC236}">
                <a16:creationId xmlns:a16="http://schemas.microsoft.com/office/drawing/2014/main" id="{ADCBC537-A1C2-4D44-A000-CDEA2E1DC33D}"/>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15371" name="Rectangle 11">
            <a:extLst>
              <a:ext uri="{FF2B5EF4-FFF2-40B4-BE49-F238E27FC236}">
                <a16:creationId xmlns:a16="http://schemas.microsoft.com/office/drawing/2014/main" id="{7EC2C7C7-777B-464C-9C61-B44AA512DA56}"/>
              </a:ext>
            </a:extLst>
          </p:cNvPr>
          <p:cNvSpPr>
            <a:spLocks noChangeArrowheads="1"/>
          </p:cNvSpPr>
          <p:nvPr/>
        </p:nvSpPr>
        <p:spPr bwMode="auto">
          <a:xfrm>
            <a:off x="8093075"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16</a:t>
            </a:r>
          </a:p>
        </p:txBody>
      </p:sp>
      <p:sp>
        <p:nvSpPr>
          <p:cNvPr id="15377" name="Text Box 17">
            <a:extLst>
              <a:ext uri="{FF2B5EF4-FFF2-40B4-BE49-F238E27FC236}">
                <a16:creationId xmlns:a16="http://schemas.microsoft.com/office/drawing/2014/main" id="{A6E87161-9ADF-6646-A51B-0D0092DD3878}"/>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5378" name="Rectangle 18">
            <a:extLst>
              <a:ext uri="{FF2B5EF4-FFF2-40B4-BE49-F238E27FC236}">
                <a16:creationId xmlns:a16="http://schemas.microsoft.com/office/drawing/2014/main" id="{632A46E7-7B1B-FD4F-A069-A4B15F1CDB97}"/>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24F4E76-6C07-A346-9909-BFE374C8CF0B}"/>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6387" name="Text Box 3">
            <a:extLst>
              <a:ext uri="{FF2B5EF4-FFF2-40B4-BE49-F238E27FC236}">
                <a16:creationId xmlns:a16="http://schemas.microsoft.com/office/drawing/2014/main" id="{9F253278-5693-7E44-92CD-825BF9E8BFD7}"/>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20483" name="Picture 4">
            <a:extLst>
              <a:ext uri="{FF2B5EF4-FFF2-40B4-BE49-F238E27FC236}">
                <a16:creationId xmlns:a16="http://schemas.microsoft.com/office/drawing/2014/main" id="{FBA4DC3D-E076-9F47-A7D7-582E01021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5146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5">
            <a:extLst>
              <a:ext uri="{FF2B5EF4-FFF2-40B4-BE49-F238E27FC236}">
                <a16:creationId xmlns:a16="http://schemas.microsoft.com/office/drawing/2014/main" id="{30DE53EF-9E5A-C44F-8B1B-EB7F2C739E61}"/>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6390" name="Text Box 6">
            <a:extLst>
              <a:ext uri="{FF2B5EF4-FFF2-40B4-BE49-F238E27FC236}">
                <a16:creationId xmlns:a16="http://schemas.microsoft.com/office/drawing/2014/main" id="{66D10B3B-3721-F047-A273-1388B8A9A6D2}"/>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16395" name="Rectangle 11">
            <a:extLst>
              <a:ext uri="{FF2B5EF4-FFF2-40B4-BE49-F238E27FC236}">
                <a16:creationId xmlns:a16="http://schemas.microsoft.com/office/drawing/2014/main" id="{D40CA6F9-3D43-594F-8ABF-DB68E752571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17</a:t>
            </a:r>
          </a:p>
        </p:txBody>
      </p:sp>
      <p:sp>
        <p:nvSpPr>
          <p:cNvPr id="16397" name="Text Box 13">
            <a:extLst>
              <a:ext uri="{FF2B5EF4-FFF2-40B4-BE49-F238E27FC236}">
                <a16:creationId xmlns:a16="http://schemas.microsoft.com/office/drawing/2014/main" id="{C077D8A9-9B16-3441-A722-A92B87D34FFE}"/>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6398" name="Rectangle 14">
            <a:extLst>
              <a:ext uri="{FF2B5EF4-FFF2-40B4-BE49-F238E27FC236}">
                <a16:creationId xmlns:a16="http://schemas.microsoft.com/office/drawing/2014/main" id="{FAECD1F2-88FA-334E-9BD7-D0D7927C21DA}"/>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46936BD-282E-C14C-8533-E7242381B76B}"/>
              </a:ext>
            </a:extLst>
          </p:cNvPr>
          <p:cNvSpPr>
            <a:spLocks noChangeArrowheads="1"/>
          </p:cNvSpPr>
          <p:nvPr/>
        </p:nvSpPr>
        <p:spPr bwMode="auto">
          <a:xfrm>
            <a:off x="7334250" y="173038"/>
            <a:ext cx="18415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spAutoFit/>
          </a:bodyPr>
          <a:lstStyle/>
          <a:p>
            <a:pPr>
              <a:defRPr/>
            </a:pPr>
            <a:endParaRPr lang="ko-KR" altLang="en-US" sz="1600">
              <a:latin typeface="Comic Sans MS" charset="0"/>
              <a:ea typeface="굴림" charset="0"/>
              <a:cs typeface="굴림" charset="0"/>
            </a:endParaRPr>
          </a:p>
        </p:txBody>
      </p:sp>
      <p:sp>
        <p:nvSpPr>
          <p:cNvPr id="3075" name="Text Box 3">
            <a:extLst>
              <a:ext uri="{FF2B5EF4-FFF2-40B4-BE49-F238E27FC236}">
                <a16:creationId xmlns:a16="http://schemas.microsoft.com/office/drawing/2014/main" id="{2CFB1160-C087-D749-83A6-54D464EA30A3}"/>
              </a:ext>
            </a:extLst>
          </p:cNvPr>
          <p:cNvSpPr txBox="1">
            <a:spLocks noChangeArrowheads="1"/>
          </p:cNvSpPr>
          <p:nvPr/>
        </p:nvSpPr>
        <p:spPr bwMode="auto">
          <a:xfrm>
            <a:off x="8726488" y="82550"/>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spAutoFit/>
          </a:bodyPr>
          <a:lstStyle/>
          <a:p>
            <a:pPr algn="ctr">
              <a:spcBef>
                <a:spcPct val="50000"/>
              </a:spcBef>
              <a:defRPr/>
            </a:pPr>
            <a:r>
              <a:rPr lang="ko-KR" altLang="en-US" sz="2000">
                <a:solidFill>
                  <a:srgbClr val="FFA27C"/>
                </a:solidFill>
                <a:latin typeface="Comic Sans MS" charset="0"/>
                <a:ea typeface="굴림" charset="0"/>
                <a:cs typeface="굴림" charset="0"/>
              </a:rPr>
              <a:t> </a:t>
            </a:r>
          </a:p>
        </p:txBody>
      </p:sp>
      <p:sp>
        <p:nvSpPr>
          <p:cNvPr id="3076" name="Text Box 4">
            <a:extLst>
              <a:ext uri="{FF2B5EF4-FFF2-40B4-BE49-F238E27FC236}">
                <a16:creationId xmlns:a16="http://schemas.microsoft.com/office/drawing/2014/main" id="{33F64D67-DDE4-D547-B45E-0C67AD3A8B31}"/>
              </a:ext>
            </a:extLst>
          </p:cNvPr>
          <p:cNvSpPr txBox="1">
            <a:spLocks noChangeArrowheads="1"/>
          </p:cNvSpPr>
          <p:nvPr/>
        </p:nvSpPr>
        <p:spPr bwMode="auto">
          <a:xfrm>
            <a:off x="990600" y="527050"/>
            <a:ext cx="7219950" cy="5873750"/>
          </a:xfrm>
          <a:prstGeom prst="rect">
            <a:avLst/>
          </a:prstGeom>
          <a:noFill/>
          <a:ln>
            <a:noFill/>
          </a:ln>
          <a:effectLst>
            <a:outerShdw blurRad="63500" dist="81320" dir="308041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ko-KR" altLang="en-US" sz="9500" b="1">
                <a:solidFill>
                  <a:schemeClr val="bg1"/>
                </a:solidFill>
                <a:latin typeface="Arial" charset="0"/>
                <a:ea typeface="굴림" charset="0"/>
                <a:cs typeface="굴림" charset="0"/>
              </a:rPr>
              <a:t>지금 놀라운 일이 벌어지고 있다</a:t>
            </a:r>
            <a:r>
              <a:rPr lang="en-US" altLang="ko-KR" sz="9500" b="1">
                <a:solidFill>
                  <a:schemeClr val="bg1"/>
                </a:solidFill>
                <a:latin typeface="Arial" charset="0"/>
                <a:ea typeface="굴림" charset="0"/>
                <a:cs typeface="굴림" charset="0"/>
              </a:rPr>
              <a:t>..</a:t>
            </a:r>
          </a:p>
        </p:txBody>
      </p:sp>
      <p:sp>
        <p:nvSpPr>
          <p:cNvPr id="3081" name="Rectangle 9">
            <a:extLst>
              <a:ext uri="{FF2B5EF4-FFF2-40B4-BE49-F238E27FC236}">
                <a16:creationId xmlns:a16="http://schemas.microsoft.com/office/drawing/2014/main" id="{9A1B8400-07BF-6A4B-97D7-696BD75369A8}"/>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01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up)">
                                      <p:cBhvr>
                                        <p:cTn id="7" dur="75"/>
                                        <p:tgtEl>
                                          <p:spTgt spid="30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autoUpdateAnimBg="0"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FB4D181-F40D-E044-9EFC-A3C97CEB173F}"/>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7411" name="Text Box 3">
            <a:extLst>
              <a:ext uri="{FF2B5EF4-FFF2-40B4-BE49-F238E27FC236}">
                <a16:creationId xmlns:a16="http://schemas.microsoft.com/office/drawing/2014/main" id="{F769A8C9-EBC9-FE43-9A9B-92216FBE64E0}"/>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21507" name="Picture 4">
            <a:extLst>
              <a:ext uri="{FF2B5EF4-FFF2-40B4-BE49-F238E27FC236}">
                <a16:creationId xmlns:a16="http://schemas.microsoft.com/office/drawing/2014/main" id="{99FBFCD9-6C46-294F-9C90-5E6BD3312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797175"/>
            <a:ext cx="1447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5">
            <a:extLst>
              <a:ext uri="{FF2B5EF4-FFF2-40B4-BE49-F238E27FC236}">
                <a16:creationId xmlns:a16="http://schemas.microsoft.com/office/drawing/2014/main" id="{D2EE24C9-20DE-3041-B632-062E8D5A937C}"/>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7414" name="Text Box 6">
            <a:extLst>
              <a:ext uri="{FF2B5EF4-FFF2-40B4-BE49-F238E27FC236}">
                <a16:creationId xmlns:a16="http://schemas.microsoft.com/office/drawing/2014/main" id="{C5B3F5DF-2040-D54C-A6F9-C9A6884778E4}"/>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17416" name="Text Box 8">
            <a:extLst>
              <a:ext uri="{FF2B5EF4-FFF2-40B4-BE49-F238E27FC236}">
                <a16:creationId xmlns:a16="http://schemas.microsoft.com/office/drawing/2014/main" id="{8067DAC6-1B07-254C-B982-13A5C96BE410}"/>
              </a:ext>
            </a:extLst>
          </p:cNvPr>
          <p:cNvSpPr txBox="1">
            <a:spLocks noChangeArrowheads="1"/>
          </p:cNvSpPr>
          <p:nvPr/>
        </p:nvSpPr>
        <p:spPr bwMode="auto">
          <a:xfrm>
            <a:off x="8045450" y="6629400"/>
            <a:ext cx="165100"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ko-KR" altLang="en-US" sz="900" b="1">
              <a:solidFill>
                <a:srgbClr val="FFFFFF"/>
              </a:solidFill>
              <a:latin typeface="Arial" charset="0"/>
              <a:ea typeface="굴림" charset="0"/>
              <a:cs typeface="굴림" charset="0"/>
            </a:endParaRPr>
          </a:p>
        </p:txBody>
      </p:sp>
      <p:sp>
        <p:nvSpPr>
          <p:cNvPr id="17419" name="Rectangle 11">
            <a:extLst>
              <a:ext uri="{FF2B5EF4-FFF2-40B4-BE49-F238E27FC236}">
                <a16:creationId xmlns:a16="http://schemas.microsoft.com/office/drawing/2014/main" id="{09D6024B-5586-0049-9715-81304BB4F7B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18</a:t>
            </a:r>
          </a:p>
        </p:txBody>
      </p:sp>
      <p:sp>
        <p:nvSpPr>
          <p:cNvPr id="17421" name="Text Box 13">
            <a:extLst>
              <a:ext uri="{FF2B5EF4-FFF2-40B4-BE49-F238E27FC236}">
                <a16:creationId xmlns:a16="http://schemas.microsoft.com/office/drawing/2014/main" id="{302411DF-F42C-3443-89EA-D2BFF87ED506}"/>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7422" name="Rectangle 14">
            <a:extLst>
              <a:ext uri="{FF2B5EF4-FFF2-40B4-BE49-F238E27FC236}">
                <a16:creationId xmlns:a16="http://schemas.microsoft.com/office/drawing/2014/main" id="{D96EAAEA-6133-E84A-B037-961D0E861145}"/>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E68398E-4351-234A-B617-8B10FD3EA50F}"/>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8435" name="Text Box 3">
            <a:extLst>
              <a:ext uri="{FF2B5EF4-FFF2-40B4-BE49-F238E27FC236}">
                <a16:creationId xmlns:a16="http://schemas.microsoft.com/office/drawing/2014/main" id="{CAC5B9E9-672D-B943-A9F3-8263D86BA525}"/>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22531" name="Picture 4">
            <a:extLst>
              <a:ext uri="{FF2B5EF4-FFF2-40B4-BE49-F238E27FC236}">
                <a16:creationId xmlns:a16="http://schemas.microsoft.com/office/drawing/2014/main" id="{56BACF29-2272-F340-89B1-E7B45221A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146425"/>
            <a:ext cx="685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a:extLst>
              <a:ext uri="{FF2B5EF4-FFF2-40B4-BE49-F238E27FC236}">
                <a16:creationId xmlns:a16="http://schemas.microsoft.com/office/drawing/2014/main" id="{423D15ED-B374-3840-8E61-A44F9DCD86C1}"/>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8438" name="Text Box 6">
            <a:extLst>
              <a:ext uri="{FF2B5EF4-FFF2-40B4-BE49-F238E27FC236}">
                <a16:creationId xmlns:a16="http://schemas.microsoft.com/office/drawing/2014/main" id="{92A93CF6-0B44-FA4D-BC06-56B3B3C762BE}"/>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a:t>
            </a:r>
            <a:r>
              <a:rPr lang="ko-KR" altLang="en-US" sz="3600" b="1">
                <a:solidFill>
                  <a:srgbClr val="FFEA18"/>
                </a:solidFill>
                <a:latin typeface="굴림" panose="020B0600000101010101" pitchFamily="34" charset="-127"/>
                <a:ea typeface="굴림" panose="020B0600000101010101" pitchFamily="34" charset="-127"/>
              </a:rPr>
              <a:t> </a:t>
            </a:r>
            <a:r>
              <a:rPr lang="en-US" altLang="ko-KR" sz="3600" b="1">
                <a:solidFill>
                  <a:srgbClr val="FFEA18"/>
                </a:solidFill>
                <a:latin typeface="굴림" panose="020B0600000101010101" pitchFamily="34" charset="-127"/>
                <a:ea typeface="굴림" panose="020B0600000101010101" pitchFamily="34" charset="-127"/>
              </a:rPr>
              <a:t>3:15</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18440" name="Text Box 8">
            <a:extLst>
              <a:ext uri="{FF2B5EF4-FFF2-40B4-BE49-F238E27FC236}">
                <a16:creationId xmlns:a16="http://schemas.microsoft.com/office/drawing/2014/main" id="{5D0BEBB4-41DA-0046-BBA6-A942D8763574}"/>
              </a:ext>
            </a:extLst>
          </p:cNvPr>
          <p:cNvSpPr txBox="1">
            <a:spLocks noChangeArrowheads="1"/>
          </p:cNvSpPr>
          <p:nvPr/>
        </p:nvSpPr>
        <p:spPr bwMode="auto">
          <a:xfrm>
            <a:off x="8045450" y="6629400"/>
            <a:ext cx="165100"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ko-KR" altLang="en-US" sz="900" b="1">
              <a:solidFill>
                <a:srgbClr val="FFFFFF"/>
              </a:solidFill>
              <a:latin typeface="Arial" charset="0"/>
              <a:ea typeface="굴림" charset="0"/>
              <a:cs typeface="굴림" charset="0"/>
            </a:endParaRPr>
          </a:p>
        </p:txBody>
      </p:sp>
      <p:sp>
        <p:nvSpPr>
          <p:cNvPr id="18443" name="Rectangle 11">
            <a:extLst>
              <a:ext uri="{FF2B5EF4-FFF2-40B4-BE49-F238E27FC236}">
                <a16:creationId xmlns:a16="http://schemas.microsoft.com/office/drawing/2014/main" id="{37397C90-7CD7-5C4C-9350-168DAD50BB1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19</a:t>
            </a:r>
          </a:p>
        </p:txBody>
      </p:sp>
      <p:sp>
        <p:nvSpPr>
          <p:cNvPr id="18445" name="Text Box 13">
            <a:extLst>
              <a:ext uri="{FF2B5EF4-FFF2-40B4-BE49-F238E27FC236}">
                <a16:creationId xmlns:a16="http://schemas.microsoft.com/office/drawing/2014/main" id="{8E877A59-607E-1946-B985-08CEEE02BFD2}"/>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8446" name="Rectangle 14">
            <a:extLst>
              <a:ext uri="{FF2B5EF4-FFF2-40B4-BE49-F238E27FC236}">
                <a16:creationId xmlns:a16="http://schemas.microsoft.com/office/drawing/2014/main" id="{65F33759-8564-CB40-ADEC-9D2E3A865D72}"/>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C988746-42ED-B44D-BDBB-7EC3A0F9F33D}"/>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19459" name="Text Box 3">
            <a:extLst>
              <a:ext uri="{FF2B5EF4-FFF2-40B4-BE49-F238E27FC236}">
                <a16:creationId xmlns:a16="http://schemas.microsoft.com/office/drawing/2014/main" id="{242A8FDA-49F6-DD47-BC31-806968653C3C}"/>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23555" name="Picture 4">
            <a:extLst>
              <a:ext uri="{FF2B5EF4-FFF2-40B4-BE49-F238E27FC236}">
                <a16:creationId xmlns:a16="http://schemas.microsoft.com/office/drawing/2014/main" id="{3B2BE1EE-AE94-4844-8AAA-F0EF20F6D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321050"/>
            <a:ext cx="304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a:extLst>
              <a:ext uri="{FF2B5EF4-FFF2-40B4-BE49-F238E27FC236}">
                <a16:creationId xmlns:a16="http://schemas.microsoft.com/office/drawing/2014/main" id="{F3DB04BD-4E17-A041-89F1-9F48CCC9EF13}"/>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19467" name="Rectangle 11">
            <a:extLst>
              <a:ext uri="{FF2B5EF4-FFF2-40B4-BE49-F238E27FC236}">
                <a16:creationId xmlns:a16="http://schemas.microsoft.com/office/drawing/2014/main" id="{216AB91F-67FD-A34D-848F-B70298583B7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20</a:t>
            </a:r>
          </a:p>
        </p:txBody>
      </p:sp>
      <p:sp>
        <p:nvSpPr>
          <p:cNvPr id="19469" name="Text Box 13">
            <a:extLst>
              <a:ext uri="{FF2B5EF4-FFF2-40B4-BE49-F238E27FC236}">
                <a16:creationId xmlns:a16="http://schemas.microsoft.com/office/drawing/2014/main" id="{E72C3531-14ED-E14E-BC47-74756F96C945}"/>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9470" name="Rectangle 14">
            <a:extLst>
              <a:ext uri="{FF2B5EF4-FFF2-40B4-BE49-F238E27FC236}">
                <a16:creationId xmlns:a16="http://schemas.microsoft.com/office/drawing/2014/main" id="{0740E5A2-8A04-364A-B1EB-5594B9B894B9}"/>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1000">
    <p:wheel spokes="0"/>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2DD7EFA-351D-914F-B42C-F58607B62A99}"/>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20483" name="Text Box 3">
            <a:extLst>
              <a:ext uri="{FF2B5EF4-FFF2-40B4-BE49-F238E27FC236}">
                <a16:creationId xmlns:a16="http://schemas.microsoft.com/office/drawing/2014/main" id="{4D22D026-BA0D-2B49-9684-898FEEBF5089}"/>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endParaRPr lang="ko-KR" altLang="en-US">
              <a:latin typeface="Times" charset="0"/>
              <a:ea typeface="굴림" charset="0"/>
              <a:cs typeface="굴림" charset="0"/>
            </a:endParaRPr>
          </a:p>
        </p:txBody>
      </p:sp>
      <p:pic>
        <p:nvPicPr>
          <p:cNvPr id="24579" name="Picture 4">
            <a:extLst>
              <a:ext uri="{FF2B5EF4-FFF2-40B4-BE49-F238E27FC236}">
                <a16:creationId xmlns:a16="http://schemas.microsoft.com/office/drawing/2014/main" id="{3C90496C-2E29-B847-9136-091B9F012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375025"/>
            <a:ext cx="15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5">
            <a:extLst>
              <a:ext uri="{FF2B5EF4-FFF2-40B4-BE49-F238E27FC236}">
                <a16:creationId xmlns:a16="http://schemas.microsoft.com/office/drawing/2014/main" id="{8E14F11F-DD33-9A41-8EEB-77A9C011221F}"/>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20486" name="Text Box 6">
            <a:extLst>
              <a:ext uri="{FF2B5EF4-FFF2-40B4-BE49-F238E27FC236}">
                <a16:creationId xmlns:a16="http://schemas.microsoft.com/office/drawing/2014/main" id="{DBB8846B-CAB5-F945-A7C0-F9116B52631D}"/>
              </a:ext>
            </a:extLst>
          </p:cNvPr>
          <p:cNvSpPr txBox="1">
            <a:spLocks noChangeArrowheads="1"/>
          </p:cNvSpPr>
          <p:nvPr/>
        </p:nvSpPr>
        <p:spPr bwMode="auto">
          <a:xfrm>
            <a:off x="582613" y="682625"/>
            <a:ext cx="7942262" cy="366236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베드로 전서 </a:t>
            </a:r>
            <a:r>
              <a:rPr lang="en-US" altLang="ko-KR" sz="3600" b="1">
                <a:solidFill>
                  <a:srgbClr val="FFEA18"/>
                </a:solidFill>
                <a:latin typeface="굴림" panose="020B0600000101010101" pitchFamily="34" charset="-127"/>
                <a:ea typeface="굴림" panose="020B0600000101010101" pitchFamily="34" charset="-127"/>
              </a:rPr>
              <a:t>3:15</a:t>
            </a:r>
          </a:p>
          <a:p>
            <a:pPr algn="ctr">
              <a:spcBef>
                <a:spcPct val="50000"/>
              </a:spcBef>
            </a:pPr>
            <a:r>
              <a:rPr lang="en-US" altLang="ko-KR" sz="3600" b="1">
                <a:solidFill>
                  <a:srgbClr val="FFEA18"/>
                </a:solidFill>
                <a:latin typeface="굴림" panose="020B0600000101010101" pitchFamily="34" charset="-127"/>
                <a:ea typeface="굴림" panose="020B0600000101010101" pitchFamily="34" charset="-127"/>
              </a:rPr>
              <a:t>“</a:t>
            </a:r>
            <a:r>
              <a:rPr lang="ko-KR" altLang="en-US" sz="3600" b="1">
                <a:solidFill>
                  <a:srgbClr val="FFEA18"/>
                </a:solidFill>
                <a:latin typeface="굴림" panose="020B0600000101010101" pitchFamily="34" charset="-127"/>
                <a:ea typeface="굴림" panose="020B0600000101010101" pitchFamily="34" charset="-127"/>
              </a:rPr>
              <a:t>너희 마음에 그리스도를 주로 삼아 거룩하게 하고 너희 속에 있는 소망에 관한 이유를 묻는 자에게는 대답할 것을 항상 예비하되 온유와 두려움으로 하고</a:t>
            </a:r>
            <a:r>
              <a:rPr lang="en-US" altLang="ko-KR" sz="3600" b="1">
                <a:solidFill>
                  <a:srgbClr val="FFEA18"/>
                </a:solidFill>
                <a:latin typeface="굴림" panose="020B0600000101010101" pitchFamily="34" charset="-127"/>
                <a:ea typeface="굴림" panose="020B0600000101010101" pitchFamily="34" charset="-127"/>
              </a:rPr>
              <a:t>.”</a:t>
            </a:r>
          </a:p>
        </p:txBody>
      </p:sp>
      <p:sp>
        <p:nvSpPr>
          <p:cNvPr id="20491" name="Rectangle 11">
            <a:extLst>
              <a:ext uri="{FF2B5EF4-FFF2-40B4-BE49-F238E27FC236}">
                <a16:creationId xmlns:a16="http://schemas.microsoft.com/office/drawing/2014/main" id="{667D955D-341E-C744-8039-D69C1BDE57C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21</a:t>
            </a:r>
          </a:p>
        </p:txBody>
      </p:sp>
      <p:sp>
        <p:nvSpPr>
          <p:cNvPr id="20493" name="Text Box 13">
            <a:extLst>
              <a:ext uri="{FF2B5EF4-FFF2-40B4-BE49-F238E27FC236}">
                <a16:creationId xmlns:a16="http://schemas.microsoft.com/office/drawing/2014/main" id="{C6402AAB-9B88-3947-85F9-812A7AD8984E}"/>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20494" name="Rectangle 14">
            <a:extLst>
              <a:ext uri="{FF2B5EF4-FFF2-40B4-BE49-F238E27FC236}">
                <a16:creationId xmlns:a16="http://schemas.microsoft.com/office/drawing/2014/main" id="{DB4E1129-4C34-574C-958D-DD94B02A4DFE}"/>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5A0F0D7-E464-1A48-92B8-8215C620980D}"/>
              </a:ext>
            </a:extLst>
          </p:cNvPr>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21507" name="Rectangle 3">
            <a:extLst>
              <a:ext uri="{FF2B5EF4-FFF2-40B4-BE49-F238E27FC236}">
                <a16:creationId xmlns:a16="http://schemas.microsoft.com/office/drawing/2014/main" id="{1BFB79D9-2270-6643-A09B-C02B55CDBEA9}"/>
              </a:ext>
            </a:extLst>
          </p:cNvPr>
          <p:cNvSpPr>
            <a:spLocks noChangeArrowheads="1"/>
          </p:cNvSpPr>
          <p:nvPr/>
        </p:nvSpPr>
        <p:spPr bwMode="auto">
          <a:xfrm>
            <a:off x="-14288" y="-9525"/>
            <a:ext cx="9158288" cy="6867525"/>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21508" name="Text Box 4">
            <a:extLst>
              <a:ext uri="{FF2B5EF4-FFF2-40B4-BE49-F238E27FC236}">
                <a16:creationId xmlns:a16="http://schemas.microsoft.com/office/drawing/2014/main" id="{4F185343-791B-E342-8DBC-7D48B3DEE523}"/>
              </a:ext>
            </a:extLst>
          </p:cNvPr>
          <p:cNvSpPr txBox="1">
            <a:spLocks noChangeArrowheads="1"/>
          </p:cNvSpPr>
          <p:nvPr/>
        </p:nvSpPr>
        <p:spPr bwMode="auto">
          <a:xfrm>
            <a:off x="5184775" y="385763"/>
            <a:ext cx="3959225" cy="374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ko-KR" b="1">
                <a:solidFill>
                  <a:srgbClr val="FFEA18"/>
                </a:solidFill>
                <a:latin typeface="Comic Sans MS" panose="030F0902030302020204" pitchFamily="66" charset="0"/>
                <a:ea typeface="굴림" panose="020B0600000101010101" pitchFamily="34" charset="-127"/>
              </a:rPr>
              <a:t>“</a:t>
            </a:r>
            <a:r>
              <a:rPr lang="ko-KR" altLang="en-US" b="1">
                <a:solidFill>
                  <a:srgbClr val="FFEA18"/>
                </a:solidFill>
                <a:latin typeface="Comic Sans MS" panose="030F0902030302020204" pitchFamily="66" charset="0"/>
                <a:ea typeface="굴림" panose="020B0600000101010101" pitchFamily="34" charset="-127"/>
              </a:rPr>
              <a:t>하늘과 땅의 모든 권세를 내게 주셨으니 그러므로 너희는 가서 모든 족속으로 제자를 삼아 아버지와 아들과 성령의 이름으로 세례를 주고 내가 너희에게 분부한 모든 것을 가르쳐 지키게 하라 볼찌어다 내가 세상 끝날까지 너희와 항상 함께 있으리라</a:t>
            </a:r>
            <a:r>
              <a:rPr lang="en-US" altLang="ko-KR" b="1">
                <a:solidFill>
                  <a:srgbClr val="FFEA18"/>
                </a:solidFill>
                <a:latin typeface="Comic Sans MS" panose="030F0902030302020204" pitchFamily="66" charset="0"/>
                <a:ea typeface="굴림" panose="020B0600000101010101" pitchFamily="34" charset="-127"/>
              </a:rPr>
              <a:t>.”</a:t>
            </a:r>
            <a:r>
              <a:rPr lang="ko-KR" altLang="en-US" sz="1200" b="1">
                <a:solidFill>
                  <a:srgbClr val="FFEA18"/>
                </a:solidFill>
                <a:latin typeface="Comic Sans MS" panose="030F0902030302020204" pitchFamily="66" charset="0"/>
                <a:ea typeface="굴림" panose="020B0600000101010101" pitchFamily="34" charset="-127"/>
              </a:rPr>
              <a:t>마태복음 </a:t>
            </a:r>
            <a:r>
              <a:rPr lang="en-US" altLang="ko-KR" sz="1200" b="1">
                <a:solidFill>
                  <a:srgbClr val="FFEA18"/>
                </a:solidFill>
                <a:latin typeface="굴림" panose="020B0600000101010101" pitchFamily="34" charset="-127"/>
                <a:ea typeface="굴림" panose="020B0600000101010101" pitchFamily="34" charset="-127"/>
              </a:rPr>
              <a:t>28 :18b-20</a:t>
            </a:r>
            <a:r>
              <a:rPr lang="ko-KR" altLang="en-US" sz="1200" b="1">
                <a:solidFill>
                  <a:srgbClr val="FFEA18"/>
                </a:solidFill>
                <a:latin typeface="Comic Sans MS" panose="030F0902030302020204" pitchFamily="66" charset="0"/>
                <a:ea typeface="굴림" panose="020B0600000101010101" pitchFamily="34" charset="-127"/>
              </a:rPr>
              <a:t> </a:t>
            </a:r>
            <a:endParaRPr lang="ko-KR" altLang="en-US" sz="1800" b="1">
              <a:solidFill>
                <a:srgbClr val="FFEA18"/>
              </a:solidFill>
              <a:latin typeface="Comic Sans MS" panose="030F0902030302020204" pitchFamily="66" charset="0"/>
              <a:ea typeface="굴림" panose="020B0600000101010101" pitchFamily="34" charset="-127"/>
            </a:endParaRPr>
          </a:p>
        </p:txBody>
      </p:sp>
      <p:pic>
        <p:nvPicPr>
          <p:cNvPr id="21509" name="Picture 5">
            <a:extLst>
              <a:ext uri="{FF2B5EF4-FFF2-40B4-BE49-F238E27FC236}">
                <a16:creationId xmlns:a16="http://schemas.microsoft.com/office/drawing/2014/main" id="{07BEC806-DB17-3340-B51C-EFE12F2F1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11" t="23177" r="51172" b="37141"/>
          <a:stretch>
            <a:fillRect/>
          </a:stretch>
        </p:blipFill>
        <p:spPr bwMode="auto">
          <a:xfrm>
            <a:off x="304800" y="673100"/>
            <a:ext cx="45434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a:extLst>
              <a:ext uri="{FF2B5EF4-FFF2-40B4-BE49-F238E27FC236}">
                <a16:creationId xmlns:a16="http://schemas.microsoft.com/office/drawing/2014/main" id="{3F147045-4CB8-784E-9FC5-80F9CD8B41E0}"/>
              </a:ext>
            </a:extLst>
          </p:cNvPr>
          <p:cNvPicPr>
            <a:picLocks noChangeAspect="1" noChangeArrowheads="1"/>
          </p:cNvPicPr>
          <p:nvPr/>
        </p:nvPicPr>
        <p:blipFill>
          <a:blip r:embed="rId3">
            <a:lum bright="12000" contrast="42000"/>
            <a:extLst>
              <a:ext uri="{28A0092B-C50C-407E-A947-70E740481C1C}">
                <a14:useLocalDpi xmlns:a14="http://schemas.microsoft.com/office/drawing/2010/main" val="0"/>
              </a:ext>
            </a:extLst>
          </a:blip>
          <a:srcRect l="4736" t="25244" r="39063" b="26822"/>
          <a:stretch>
            <a:fillRect/>
          </a:stretch>
        </p:blipFill>
        <p:spPr bwMode="auto">
          <a:xfrm>
            <a:off x="1216025" y="3876675"/>
            <a:ext cx="36163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a:extLst>
              <a:ext uri="{FF2B5EF4-FFF2-40B4-BE49-F238E27FC236}">
                <a16:creationId xmlns:a16="http://schemas.microsoft.com/office/drawing/2014/main" id="{717FD868-6950-774C-A9F9-D53579062AD3}"/>
              </a:ext>
            </a:extLst>
          </p:cNvPr>
          <p:cNvSpPr txBox="1">
            <a:spLocks noChangeArrowheads="1"/>
          </p:cNvSpPr>
          <p:nvPr/>
        </p:nvSpPr>
        <p:spPr bwMode="auto">
          <a:xfrm>
            <a:off x="8726488" y="82550"/>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spAutoFit/>
          </a:bodyPr>
          <a:lstStyle/>
          <a:p>
            <a:pPr algn="ctr">
              <a:spcBef>
                <a:spcPct val="50000"/>
              </a:spcBef>
              <a:defRPr/>
            </a:pPr>
            <a:r>
              <a:rPr lang="ko-KR" altLang="en-US" sz="2000">
                <a:solidFill>
                  <a:srgbClr val="FFA27C"/>
                </a:solidFill>
                <a:latin typeface="Comic Sans MS" charset="0"/>
                <a:ea typeface="굴림" charset="0"/>
                <a:cs typeface="굴림" charset="0"/>
              </a:rPr>
              <a:t> </a:t>
            </a:r>
          </a:p>
        </p:txBody>
      </p:sp>
      <p:sp>
        <p:nvSpPr>
          <p:cNvPr id="21512" name="Text Box 8">
            <a:extLst>
              <a:ext uri="{FF2B5EF4-FFF2-40B4-BE49-F238E27FC236}">
                <a16:creationId xmlns:a16="http://schemas.microsoft.com/office/drawing/2014/main" id="{195EA249-AD60-BB4D-820F-0D88BC799AC2}"/>
              </a:ext>
            </a:extLst>
          </p:cNvPr>
          <p:cNvSpPr txBox="1">
            <a:spLocks noChangeArrowheads="1"/>
          </p:cNvSpPr>
          <p:nvPr/>
        </p:nvSpPr>
        <p:spPr bwMode="auto">
          <a:xfrm>
            <a:off x="5195888" y="744538"/>
            <a:ext cx="3948112"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ko-KR" altLang="en-US" b="1">
                <a:solidFill>
                  <a:srgbClr val="FF0000"/>
                </a:solidFill>
                <a:latin typeface="Comic Sans MS" charset="0"/>
                <a:ea typeface="굴림" charset="0"/>
                <a:cs typeface="굴림" charset="0"/>
              </a:rPr>
              <a:t>                그러므로 너희는 가서 모든 족속으로 제자를 삼아</a:t>
            </a:r>
            <a:endParaRPr lang="en-US" altLang="ko-KR" b="1">
              <a:solidFill>
                <a:srgbClr val="FF0000"/>
              </a:solidFill>
              <a:latin typeface="Comic Sans MS" charset="0"/>
              <a:ea typeface="굴림" charset="0"/>
              <a:cs typeface="굴림" charset="0"/>
            </a:endParaRPr>
          </a:p>
        </p:txBody>
      </p:sp>
      <p:sp>
        <p:nvSpPr>
          <p:cNvPr id="21513" name="Text Box 9">
            <a:extLst>
              <a:ext uri="{FF2B5EF4-FFF2-40B4-BE49-F238E27FC236}">
                <a16:creationId xmlns:a16="http://schemas.microsoft.com/office/drawing/2014/main" id="{DE7DAF7D-FB3C-B64D-83ED-A8D6342F3214}"/>
              </a:ext>
            </a:extLst>
          </p:cNvPr>
          <p:cNvSpPr txBox="1">
            <a:spLocks noChangeArrowheads="1"/>
          </p:cNvSpPr>
          <p:nvPr/>
        </p:nvSpPr>
        <p:spPr bwMode="auto">
          <a:xfrm>
            <a:off x="5192713" y="2579688"/>
            <a:ext cx="4230687"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ko-KR" altLang="en-US" b="1">
                <a:solidFill>
                  <a:srgbClr val="FF0000"/>
                </a:solidFill>
                <a:latin typeface="Comic Sans MS" charset="0"/>
                <a:ea typeface="굴림" charset="0"/>
                <a:cs typeface="굴림" charset="0"/>
              </a:rPr>
              <a:t>        모든 것을 가르쳐   지키게 하라</a:t>
            </a:r>
            <a:endParaRPr lang="en-US" altLang="ko-KR" b="1">
              <a:solidFill>
                <a:srgbClr val="FF0000"/>
              </a:solidFill>
              <a:latin typeface="Comic Sans MS" charset="0"/>
              <a:ea typeface="굴림" charset="0"/>
              <a:cs typeface="굴림" charset="0"/>
            </a:endParaRPr>
          </a:p>
        </p:txBody>
      </p:sp>
      <p:sp>
        <p:nvSpPr>
          <p:cNvPr id="21518" name="Rectangle 14">
            <a:extLst>
              <a:ext uri="{FF2B5EF4-FFF2-40B4-BE49-F238E27FC236}">
                <a16:creationId xmlns:a16="http://schemas.microsoft.com/office/drawing/2014/main" id="{BCB70947-A61E-254F-A986-169B9551002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22</a:t>
            </a:r>
          </a:p>
        </p:txBody>
      </p:sp>
      <p:sp>
        <p:nvSpPr>
          <p:cNvPr id="21520" name="Text Box 16">
            <a:extLst>
              <a:ext uri="{FF2B5EF4-FFF2-40B4-BE49-F238E27FC236}">
                <a16:creationId xmlns:a16="http://schemas.microsoft.com/office/drawing/2014/main" id="{FD5B8358-2771-8F45-A0BA-B417E8719DFE}"/>
              </a:ext>
            </a:extLst>
          </p:cNvPr>
          <p:cNvSpPr txBox="1">
            <a:spLocks noChangeArrowheads="1"/>
          </p:cNvSpPr>
          <p:nvPr/>
        </p:nvSpPr>
        <p:spPr bwMode="auto">
          <a:xfrm>
            <a:off x="8548688" y="6461125"/>
            <a:ext cx="292100"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ko-KR" sz="1400">
                <a:solidFill>
                  <a:schemeClr val="bg1"/>
                </a:solidFill>
                <a:latin typeface="Comic Sans MS" charset="0"/>
                <a:ea typeface="굴림" charset="0"/>
                <a:cs typeface="굴림" charset="0"/>
              </a:rPr>
              <a:t>2</a:t>
            </a:r>
            <a:endParaRPr lang="en-US" altLang="ko-KR" sz="1800">
              <a:solidFill>
                <a:schemeClr val="bg1"/>
              </a:solidFill>
              <a:latin typeface="Comic Sans MS" charset="0"/>
              <a:ea typeface="굴림" charset="0"/>
              <a:cs typeface="굴림" charset="0"/>
            </a:endParaRPr>
          </a:p>
        </p:txBody>
      </p:sp>
      <p:sp>
        <p:nvSpPr>
          <p:cNvPr id="21521" name="Text Box 17">
            <a:extLst>
              <a:ext uri="{FF2B5EF4-FFF2-40B4-BE49-F238E27FC236}">
                <a16:creationId xmlns:a16="http://schemas.microsoft.com/office/drawing/2014/main" id="{0BF68DDB-23C9-C247-B350-5743A6B200F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21522" name="Rectangle 18">
            <a:extLst>
              <a:ext uri="{FF2B5EF4-FFF2-40B4-BE49-F238E27FC236}">
                <a16:creationId xmlns:a16="http://schemas.microsoft.com/office/drawing/2014/main" id="{B8D711D5-4C58-1947-A6E9-C9510E04B783}"/>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right)">
                                      <p:cBhvr>
                                        <p:cTn id="7" dur="500"/>
                                        <p:tgtEl>
                                          <p:spTgt spid="21509"/>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wipe(right)">
                                      <p:cBhvr>
                                        <p:cTn id="11" dur="500"/>
                                        <p:tgtEl>
                                          <p:spTgt spid="2151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dissolve">
                                      <p:cBhvr>
                                        <p:cTn id="15" dur="500"/>
                                        <p:tgtEl>
                                          <p:spTgt spid="2150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1512"/>
                                        </p:tgtEl>
                                        <p:attrNameLst>
                                          <p:attrName>style.visibility</p:attrName>
                                        </p:attrNameLst>
                                      </p:cBhvr>
                                      <p:to>
                                        <p:strVal val="visible"/>
                                      </p:to>
                                    </p:set>
                                    <p:anim calcmode="lin" valueType="num">
                                      <p:cBhvr>
                                        <p:cTn id="20" dur="500" fill="hold"/>
                                        <p:tgtEl>
                                          <p:spTgt spid="21512"/>
                                        </p:tgtEl>
                                        <p:attrNameLst>
                                          <p:attrName>ppt_w</p:attrName>
                                        </p:attrNameLst>
                                      </p:cBhvr>
                                      <p:tavLst>
                                        <p:tav tm="0">
                                          <p:val>
                                            <p:fltVal val="0"/>
                                          </p:val>
                                        </p:tav>
                                        <p:tav tm="100000">
                                          <p:val>
                                            <p:strVal val="#ppt_w"/>
                                          </p:val>
                                        </p:tav>
                                      </p:tavLst>
                                    </p:anim>
                                    <p:anim calcmode="lin" valueType="num">
                                      <p:cBhvr>
                                        <p:cTn id="21" dur="500" fill="hold"/>
                                        <p:tgtEl>
                                          <p:spTgt spid="21512"/>
                                        </p:tgtEl>
                                        <p:attrNameLst>
                                          <p:attrName>ppt_h</p:attrName>
                                        </p:attrNameLst>
                                      </p:cBhvr>
                                      <p:tavLst>
                                        <p:tav tm="0">
                                          <p:val>
                                            <p:fltVal val="0"/>
                                          </p:val>
                                        </p:tav>
                                        <p:tav tm="100000">
                                          <p:val>
                                            <p:strVal val="#ppt_h"/>
                                          </p:val>
                                        </p:tav>
                                      </p:tavLst>
                                    </p:anim>
                                    <p:anim calcmode="lin" valueType="num">
                                      <p:cBhvr>
                                        <p:cTn id="22" dur="500" fill="hold"/>
                                        <p:tgtEl>
                                          <p:spTgt spid="21512"/>
                                        </p:tgtEl>
                                        <p:attrNameLst>
                                          <p:attrName>ppt_x</p:attrName>
                                        </p:attrNameLst>
                                      </p:cBhvr>
                                      <p:tavLst>
                                        <p:tav tm="0">
                                          <p:val>
                                            <p:fltVal val="0.5"/>
                                          </p:val>
                                        </p:tav>
                                        <p:tav tm="100000">
                                          <p:val>
                                            <p:strVal val="#ppt_x"/>
                                          </p:val>
                                        </p:tav>
                                      </p:tavLst>
                                    </p:anim>
                                    <p:anim calcmode="lin" valueType="num">
                                      <p:cBhvr>
                                        <p:cTn id="23" dur="500" fill="hold"/>
                                        <p:tgtEl>
                                          <p:spTgt spid="21512"/>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513"/>
                                        </p:tgtEl>
                                        <p:attrNameLst>
                                          <p:attrName>style.visibility</p:attrName>
                                        </p:attrNameLst>
                                      </p:cBhvr>
                                      <p:to>
                                        <p:strVal val="visible"/>
                                      </p:to>
                                    </p:set>
                                    <p:anim calcmode="lin" valueType="num">
                                      <p:cBhvr>
                                        <p:cTn id="28" dur="500" fill="hold"/>
                                        <p:tgtEl>
                                          <p:spTgt spid="21513"/>
                                        </p:tgtEl>
                                        <p:attrNameLst>
                                          <p:attrName>ppt_w</p:attrName>
                                        </p:attrNameLst>
                                      </p:cBhvr>
                                      <p:tavLst>
                                        <p:tav tm="0">
                                          <p:val>
                                            <p:fltVal val="0"/>
                                          </p:val>
                                        </p:tav>
                                        <p:tav tm="100000">
                                          <p:val>
                                            <p:strVal val="#ppt_w"/>
                                          </p:val>
                                        </p:tav>
                                      </p:tavLst>
                                    </p:anim>
                                    <p:anim calcmode="lin" valueType="num">
                                      <p:cBhvr>
                                        <p:cTn id="29" dur="500" fill="hold"/>
                                        <p:tgtEl>
                                          <p:spTgt spid="21513"/>
                                        </p:tgtEl>
                                        <p:attrNameLst>
                                          <p:attrName>ppt_h</p:attrName>
                                        </p:attrNameLst>
                                      </p:cBhvr>
                                      <p:tavLst>
                                        <p:tav tm="0">
                                          <p:val>
                                            <p:fltVal val="0"/>
                                          </p:val>
                                        </p:tav>
                                        <p:tav tm="100000">
                                          <p:val>
                                            <p:strVal val="#ppt_h"/>
                                          </p:val>
                                        </p:tav>
                                      </p:tavLst>
                                    </p:anim>
                                    <p:anim calcmode="lin" valueType="num">
                                      <p:cBhvr>
                                        <p:cTn id="30" dur="500" fill="hold"/>
                                        <p:tgtEl>
                                          <p:spTgt spid="21513"/>
                                        </p:tgtEl>
                                        <p:attrNameLst>
                                          <p:attrName>ppt_x</p:attrName>
                                        </p:attrNameLst>
                                      </p:cBhvr>
                                      <p:tavLst>
                                        <p:tav tm="0">
                                          <p:val>
                                            <p:fltVal val="0.5"/>
                                          </p:val>
                                        </p:tav>
                                        <p:tav tm="100000">
                                          <p:val>
                                            <p:strVal val="#ppt_x"/>
                                          </p:val>
                                        </p:tav>
                                      </p:tavLst>
                                    </p:anim>
                                    <p:anim calcmode="lin" valueType="num">
                                      <p:cBhvr>
                                        <p:cTn id="31" dur="500" fill="hold"/>
                                        <p:tgtEl>
                                          <p:spTgt spid="215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utoUpdateAnimBg="0"/>
      <p:bldP spid="21512" grpId="0" autoUpdateAnimBg="0"/>
      <p:bldP spid="2151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0F759AE-AE3A-3D4F-A170-13957D54D546}"/>
              </a:ext>
            </a:extLst>
          </p:cNvPr>
          <p:cNvSpPr>
            <a:spLocks noChangeArrowheads="1"/>
          </p:cNvSpPr>
          <p:nvPr/>
        </p:nvSpPr>
        <p:spPr bwMode="auto">
          <a:xfrm>
            <a:off x="0" y="0"/>
            <a:ext cx="9144000" cy="6858000"/>
          </a:xfrm>
          <a:prstGeom prst="rect">
            <a:avLst/>
          </a:prstGeom>
          <a:solidFill>
            <a:srgbClr val="10101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pic>
        <p:nvPicPr>
          <p:cNvPr id="22729" name="Picture 201">
            <a:extLst>
              <a:ext uri="{FF2B5EF4-FFF2-40B4-BE49-F238E27FC236}">
                <a16:creationId xmlns:a16="http://schemas.microsoft.com/office/drawing/2014/main" id="{17E0D7B5-E132-CA40-8720-D51AE684B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17" name="Text Box 189">
            <a:extLst>
              <a:ext uri="{FF2B5EF4-FFF2-40B4-BE49-F238E27FC236}">
                <a16:creationId xmlns:a16="http://schemas.microsoft.com/office/drawing/2014/main" id="{07E5F141-4859-0242-864E-2BAE897E823E}"/>
              </a:ext>
            </a:extLst>
          </p:cNvPr>
          <p:cNvSpPr txBox="1">
            <a:spLocks noChangeArrowheads="1"/>
          </p:cNvSpPr>
          <p:nvPr/>
        </p:nvSpPr>
        <p:spPr bwMode="auto">
          <a:xfrm>
            <a:off x="149225" y="4213225"/>
            <a:ext cx="9172575" cy="2058988"/>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a:spcBef>
                <a:spcPct val="50000"/>
              </a:spcBef>
              <a:defRPr/>
            </a:pPr>
            <a:r>
              <a:rPr lang="ko-KR" altLang="en-US" sz="4300" b="1">
                <a:solidFill>
                  <a:srgbClr val="FFEA18"/>
                </a:solidFill>
                <a:latin typeface="Comic Sans MS" charset="0"/>
                <a:ea typeface="굴림" charset="0"/>
                <a:cs typeface="굴림" charset="0"/>
              </a:rPr>
              <a:t>당신은 지금 우리의 주님 예수 그리스도와 어떠한 관계를 가지고 있는가</a:t>
            </a:r>
            <a:r>
              <a:rPr lang="en-US" altLang="ko-KR" sz="4300" b="1">
                <a:solidFill>
                  <a:srgbClr val="FFEA18"/>
                </a:solidFill>
                <a:latin typeface="Comic Sans MS" charset="0"/>
                <a:ea typeface="굴림" charset="0"/>
                <a:cs typeface="굴림" charset="0"/>
              </a:rPr>
              <a:t>?</a:t>
            </a:r>
          </a:p>
        </p:txBody>
      </p:sp>
      <p:sp>
        <p:nvSpPr>
          <p:cNvPr id="22720" name="Text Box 192">
            <a:extLst>
              <a:ext uri="{FF2B5EF4-FFF2-40B4-BE49-F238E27FC236}">
                <a16:creationId xmlns:a16="http://schemas.microsoft.com/office/drawing/2014/main" id="{D90F878C-4493-5547-9D3B-08E21518E135}"/>
              </a:ext>
            </a:extLst>
          </p:cNvPr>
          <p:cNvSpPr txBox="1">
            <a:spLocks noChangeArrowheads="1"/>
          </p:cNvSpPr>
          <p:nvPr/>
        </p:nvSpPr>
        <p:spPr bwMode="auto">
          <a:xfrm>
            <a:off x="8634413" y="6380163"/>
            <a:ext cx="1651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ko-KR" altLang="en-US" sz="1100" b="1">
              <a:solidFill>
                <a:srgbClr val="FFFFFF"/>
              </a:solidFill>
              <a:latin typeface="Arial" charset="0"/>
              <a:ea typeface="굴림" charset="0"/>
              <a:cs typeface="굴림" charset="0"/>
            </a:endParaRPr>
          </a:p>
        </p:txBody>
      </p:sp>
      <p:sp>
        <p:nvSpPr>
          <p:cNvPr id="22722" name="Text Box 194">
            <a:extLst>
              <a:ext uri="{FF2B5EF4-FFF2-40B4-BE49-F238E27FC236}">
                <a16:creationId xmlns:a16="http://schemas.microsoft.com/office/drawing/2014/main" id="{D7D2AC3F-AA82-4741-89CF-3C9FEB63AACD}"/>
              </a:ext>
            </a:extLst>
          </p:cNvPr>
          <p:cNvSpPr txBox="1">
            <a:spLocks noChangeArrowheads="1"/>
          </p:cNvSpPr>
          <p:nvPr/>
        </p:nvSpPr>
        <p:spPr bwMode="auto">
          <a:xfrm>
            <a:off x="561975" y="2359025"/>
            <a:ext cx="8377238" cy="131127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a:spcBef>
                <a:spcPct val="50000"/>
              </a:spcBef>
              <a:defRPr/>
            </a:pPr>
            <a:r>
              <a:rPr lang="ko-KR" altLang="en-US" sz="4000" b="1">
                <a:solidFill>
                  <a:srgbClr val="FFEA18"/>
                </a:solidFill>
                <a:latin typeface="Comic Sans MS" charset="0"/>
                <a:ea typeface="굴림" charset="0"/>
                <a:cs typeface="굴림" charset="0"/>
              </a:rPr>
              <a:t>하나님의 말씀으로 배우는 이번 학습 이후</a:t>
            </a:r>
            <a:r>
              <a:rPr lang="en-US" altLang="ko-KR" sz="4000" b="1">
                <a:solidFill>
                  <a:srgbClr val="FFEA18"/>
                </a:solidFill>
                <a:latin typeface="Comic Sans MS" charset="0"/>
                <a:ea typeface="굴림" charset="0"/>
                <a:cs typeface="굴림" charset="0"/>
              </a:rPr>
              <a:t>..</a:t>
            </a:r>
          </a:p>
        </p:txBody>
      </p:sp>
      <p:sp>
        <p:nvSpPr>
          <p:cNvPr id="22723" name="Text Box 195">
            <a:extLst>
              <a:ext uri="{FF2B5EF4-FFF2-40B4-BE49-F238E27FC236}">
                <a16:creationId xmlns:a16="http://schemas.microsoft.com/office/drawing/2014/main" id="{C1ED8719-8FAC-5E4A-84D0-E4A6DAC77EA2}"/>
              </a:ext>
            </a:extLst>
          </p:cNvPr>
          <p:cNvSpPr txBox="1">
            <a:spLocks noChangeArrowheads="1"/>
          </p:cNvSpPr>
          <p:nvPr/>
        </p:nvSpPr>
        <p:spPr bwMode="auto">
          <a:xfrm>
            <a:off x="623888" y="76200"/>
            <a:ext cx="8134350" cy="9969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ko-KR" altLang="en-US" sz="6000" b="1" i="1">
                <a:solidFill>
                  <a:srgbClr val="1822CD"/>
                </a:solidFill>
                <a:latin typeface="Comic Sans MS" charset="0"/>
                <a:ea typeface="굴림" charset="0"/>
                <a:cs typeface="굴림" charset="0"/>
              </a:rPr>
              <a:t>두 번째 질문</a:t>
            </a:r>
            <a:r>
              <a:rPr lang="en-US" altLang="ko-KR" sz="6000" b="1" i="1">
                <a:solidFill>
                  <a:srgbClr val="1822CD"/>
                </a:solidFill>
                <a:latin typeface="Comic Sans MS" charset="0"/>
                <a:ea typeface="굴림" charset="0"/>
                <a:cs typeface="굴림" charset="0"/>
              </a:rPr>
              <a:t>:</a:t>
            </a:r>
          </a:p>
        </p:txBody>
      </p:sp>
      <p:sp>
        <p:nvSpPr>
          <p:cNvPr id="22724" name="Rectangle 196">
            <a:extLst>
              <a:ext uri="{FF2B5EF4-FFF2-40B4-BE49-F238E27FC236}">
                <a16:creationId xmlns:a16="http://schemas.microsoft.com/office/drawing/2014/main" id="{19872222-0C99-D343-AB2D-B0A515347C3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23</a:t>
            </a:r>
          </a:p>
        </p:txBody>
      </p:sp>
      <p:sp>
        <p:nvSpPr>
          <p:cNvPr id="22726" name="Text Box 198">
            <a:extLst>
              <a:ext uri="{FF2B5EF4-FFF2-40B4-BE49-F238E27FC236}">
                <a16:creationId xmlns:a16="http://schemas.microsoft.com/office/drawing/2014/main" id="{F637C771-1E73-3B4A-9B3F-283708CC3DF1}"/>
              </a:ext>
            </a:extLst>
          </p:cNvPr>
          <p:cNvSpPr txBox="1">
            <a:spLocks noChangeArrowheads="1"/>
          </p:cNvSpPr>
          <p:nvPr/>
        </p:nvSpPr>
        <p:spPr bwMode="auto">
          <a:xfrm>
            <a:off x="8548688" y="6461125"/>
            <a:ext cx="292100"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ko-KR" sz="1400">
                <a:solidFill>
                  <a:schemeClr val="bg1"/>
                </a:solidFill>
                <a:latin typeface="Comic Sans MS" charset="0"/>
                <a:ea typeface="굴림" charset="0"/>
                <a:cs typeface="굴림" charset="0"/>
              </a:rPr>
              <a:t>2</a:t>
            </a:r>
            <a:endParaRPr lang="en-US" altLang="ko-KR" sz="1800">
              <a:solidFill>
                <a:schemeClr val="bg1"/>
              </a:solidFill>
              <a:latin typeface="Comic Sans MS" charset="0"/>
              <a:ea typeface="굴림" charset="0"/>
              <a:cs typeface="굴림" charset="0"/>
            </a:endParaRPr>
          </a:p>
        </p:txBody>
      </p:sp>
      <p:sp>
        <p:nvSpPr>
          <p:cNvPr id="22727" name="Text Box 199">
            <a:extLst>
              <a:ext uri="{FF2B5EF4-FFF2-40B4-BE49-F238E27FC236}">
                <a16:creationId xmlns:a16="http://schemas.microsoft.com/office/drawing/2014/main" id="{89A8071C-7598-8A40-B43A-AEDE2406829B}"/>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22728" name="Rectangle 200">
            <a:extLst>
              <a:ext uri="{FF2B5EF4-FFF2-40B4-BE49-F238E27FC236}">
                <a16:creationId xmlns:a16="http://schemas.microsoft.com/office/drawing/2014/main" id="{6D9B7ACD-7E85-B249-A306-34F120755085}"/>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723"/>
                                        </p:tgtEl>
                                        <p:attrNameLst>
                                          <p:attrName>style.visibility</p:attrName>
                                        </p:attrNameLst>
                                      </p:cBhvr>
                                      <p:to>
                                        <p:strVal val="visible"/>
                                      </p:to>
                                    </p:set>
                                    <p:animEffect transition="in" filter="dissolve">
                                      <p:cBhvr>
                                        <p:cTn id="7" dur="500"/>
                                        <p:tgtEl>
                                          <p:spTgt spid="22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722"/>
                                        </p:tgtEl>
                                        <p:attrNameLst>
                                          <p:attrName>style.visibility</p:attrName>
                                        </p:attrNameLst>
                                      </p:cBhvr>
                                      <p:to>
                                        <p:strVal val="visible"/>
                                      </p:to>
                                    </p:set>
                                    <p:animEffect transition="in" filter="dissolve">
                                      <p:cBhvr>
                                        <p:cTn id="12" dur="500"/>
                                        <p:tgtEl>
                                          <p:spTgt spid="227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717"/>
                                        </p:tgtEl>
                                        <p:attrNameLst>
                                          <p:attrName>style.visibility</p:attrName>
                                        </p:attrNameLst>
                                      </p:cBhvr>
                                      <p:to>
                                        <p:strVal val="visible"/>
                                      </p:to>
                                    </p:set>
                                    <p:animEffect transition="in" filter="dissolve">
                                      <p:cBhvr>
                                        <p:cTn id="17" dur="500"/>
                                        <p:tgtEl>
                                          <p:spTgt spid="22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17" grpId="0" autoUpdateAnimBg="0"/>
      <p:bldP spid="22722" grpId="0" autoUpdateAnimBg="0"/>
      <p:bldP spid="2272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0" name="Picture 202">
            <a:extLst>
              <a:ext uri="{FF2B5EF4-FFF2-40B4-BE49-F238E27FC236}">
                <a16:creationId xmlns:a16="http://schemas.microsoft.com/office/drawing/2014/main" id="{986970D3-78D7-FE43-BC6F-F039FA5C4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650" name="Rectangle 2">
            <a:extLst>
              <a:ext uri="{FF2B5EF4-FFF2-40B4-BE49-F238E27FC236}">
                <a16:creationId xmlns:a16="http://schemas.microsoft.com/office/drawing/2014/main" id="{8982A893-ECAC-4A4C-B932-DEAE88CCA2F4}"/>
              </a:ext>
            </a:extLst>
          </p:cNvPr>
          <p:cNvSpPr>
            <a:spLocks noChangeArrowheads="1"/>
          </p:cNvSpPr>
          <p:nvPr/>
        </p:nvSpPr>
        <p:spPr bwMode="auto">
          <a:xfrm>
            <a:off x="0" y="0"/>
            <a:ext cx="9144000" cy="6858000"/>
          </a:xfrm>
          <a:prstGeom prst="rect">
            <a:avLst/>
          </a:prstGeom>
          <a:solidFill>
            <a:srgbClr val="10101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pic>
        <p:nvPicPr>
          <p:cNvPr id="27851" name="Picture 203">
            <a:extLst>
              <a:ext uri="{FF2B5EF4-FFF2-40B4-BE49-F238E27FC236}">
                <a16:creationId xmlns:a16="http://schemas.microsoft.com/office/drawing/2014/main" id="{2CD5502E-7E4E-E640-8F94-442CFB69F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841" name="Text Box 193">
            <a:extLst>
              <a:ext uri="{FF2B5EF4-FFF2-40B4-BE49-F238E27FC236}">
                <a16:creationId xmlns:a16="http://schemas.microsoft.com/office/drawing/2014/main" id="{A8151DBE-C1C9-BC46-A9FF-73676526BE9B}"/>
              </a:ext>
            </a:extLst>
          </p:cNvPr>
          <p:cNvSpPr txBox="1">
            <a:spLocks noChangeArrowheads="1"/>
          </p:cNvSpPr>
          <p:nvPr/>
        </p:nvSpPr>
        <p:spPr bwMode="auto">
          <a:xfrm>
            <a:off x="995363" y="971550"/>
            <a:ext cx="7061200" cy="14636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a:spcBef>
                <a:spcPct val="50000"/>
              </a:spcBef>
              <a:defRPr/>
            </a:pPr>
            <a:r>
              <a:rPr lang="ko-KR" altLang="en-US" sz="4500" b="1">
                <a:solidFill>
                  <a:srgbClr val="1822CD"/>
                </a:solidFill>
                <a:latin typeface="Comic Sans MS" charset="0"/>
                <a:ea typeface="굴림" charset="0"/>
                <a:cs typeface="굴림" charset="0"/>
              </a:rPr>
              <a:t>당신은 이미 주님의 품 안에서 구원을 받았다</a:t>
            </a:r>
            <a:r>
              <a:rPr lang="en-US" altLang="ko-KR" sz="4500" b="1">
                <a:solidFill>
                  <a:srgbClr val="1822CD"/>
                </a:solidFill>
                <a:latin typeface="Comic Sans MS" charset="0"/>
                <a:ea typeface="굴림" charset="0"/>
                <a:cs typeface="굴림" charset="0"/>
              </a:rPr>
              <a:t>.</a:t>
            </a:r>
          </a:p>
        </p:txBody>
      </p:sp>
      <p:sp>
        <p:nvSpPr>
          <p:cNvPr id="27843" name="Rectangle 195">
            <a:extLst>
              <a:ext uri="{FF2B5EF4-FFF2-40B4-BE49-F238E27FC236}">
                <a16:creationId xmlns:a16="http://schemas.microsoft.com/office/drawing/2014/main" id="{450D301A-2464-AC46-B60D-6D988B62323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24</a:t>
            </a:r>
          </a:p>
        </p:txBody>
      </p:sp>
      <p:sp>
        <p:nvSpPr>
          <p:cNvPr id="27845" name="Text Box 197">
            <a:extLst>
              <a:ext uri="{FF2B5EF4-FFF2-40B4-BE49-F238E27FC236}">
                <a16:creationId xmlns:a16="http://schemas.microsoft.com/office/drawing/2014/main" id="{092F41B9-E800-3644-946F-BE1FFD292993}"/>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27846" name="Rectangle 198">
            <a:extLst>
              <a:ext uri="{FF2B5EF4-FFF2-40B4-BE49-F238E27FC236}">
                <a16:creationId xmlns:a16="http://schemas.microsoft.com/office/drawing/2014/main" id="{0C5F8488-3A81-8348-A088-1E39714DD5FC}"/>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
        <p:nvSpPr>
          <p:cNvPr id="27847" name="Text Box 199">
            <a:extLst>
              <a:ext uri="{FF2B5EF4-FFF2-40B4-BE49-F238E27FC236}">
                <a16:creationId xmlns:a16="http://schemas.microsoft.com/office/drawing/2014/main" id="{D0041F65-B370-8745-A6CA-22D497142B21}"/>
              </a:ext>
            </a:extLst>
          </p:cNvPr>
          <p:cNvSpPr txBox="1">
            <a:spLocks noChangeArrowheads="1"/>
          </p:cNvSpPr>
          <p:nvPr/>
        </p:nvSpPr>
        <p:spPr bwMode="auto">
          <a:xfrm>
            <a:off x="1117600" y="4121150"/>
            <a:ext cx="7061200" cy="1463675"/>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4500" b="1">
                <a:solidFill>
                  <a:srgbClr val="FFEA18"/>
                </a:solidFill>
                <a:latin typeface="Comic Sans MS" panose="030F0902030302020204" pitchFamily="66" charset="0"/>
                <a:ea typeface="굴림" panose="020B0600000101010101" pitchFamily="34" charset="-127"/>
              </a:rPr>
              <a:t>하지만</a:t>
            </a:r>
            <a:r>
              <a:rPr lang="en-US" altLang="ko-KR" sz="4500" b="1">
                <a:solidFill>
                  <a:srgbClr val="FFEA18"/>
                </a:solidFill>
                <a:latin typeface="Comic Sans MS" panose="030F0902030302020204" pitchFamily="66" charset="0"/>
                <a:ea typeface="굴림" panose="020B0600000101010101" pitchFamily="34" charset="-127"/>
              </a:rPr>
              <a:t>, </a:t>
            </a:r>
            <a:r>
              <a:rPr lang="ko-KR" altLang="en-US" sz="4500" b="1">
                <a:solidFill>
                  <a:srgbClr val="FFEA18"/>
                </a:solidFill>
                <a:latin typeface="Comic Sans MS" panose="030F0902030302020204" pitchFamily="66" charset="0"/>
                <a:ea typeface="굴림" panose="020B0600000101010101" pitchFamily="34" charset="-127"/>
              </a:rPr>
              <a:t>만약에 당신에게 확신이 없다면</a:t>
            </a:r>
            <a:r>
              <a:rPr lang="en-US" altLang="ko-KR" sz="4500" b="1">
                <a:solidFill>
                  <a:srgbClr val="FFEA18"/>
                </a:solidFill>
                <a:latin typeface="Comic Sans MS" panose="030F0902030302020204" pitchFamily="66" charset="0"/>
                <a:ea typeface="굴림" panose="020B0600000101010101" pitchFamily="34" charset="-127"/>
              </a:rPr>
              <a:t>…</a:t>
            </a:r>
          </a:p>
        </p:txBody>
      </p:sp>
      <p:sp>
        <p:nvSpPr>
          <p:cNvPr id="27848" name="Text Box 200">
            <a:extLst>
              <a:ext uri="{FF2B5EF4-FFF2-40B4-BE49-F238E27FC236}">
                <a16:creationId xmlns:a16="http://schemas.microsoft.com/office/drawing/2014/main" id="{B6A9EA02-FEE6-AF4A-AFFD-6DBF9B0B1F84}"/>
              </a:ext>
            </a:extLst>
          </p:cNvPr>
          <p:cNvSpPr txBox="1">
            <a:spLocks noChangeArrowheads="1"/>
          </p:cNvSpPr>
          <p:nvPr/>
        </p:nvSpPr>
        <p:spPr bwMode="auto">
          <a:xfrm>
            <a:off x="8561388" y="6467475"/>
            <a:ext cx="263525"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ko-KR" sz="1400">
                <a:solidFill>
                  <a:schemeClr val="bg1"/>
                </a:solidFill>
                <a:latin typeface="Comic Sans MS" charset="0"/>
                <a:ea typeface="굴림" charset="0"/>
                <a:cs typeface="굴림" charset="0"/>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841"/>
                                        </p:tgtEl>
                                        <p:attrNameLst>
                                          <p:attrName>style.visibility</p:attrName>
                                        </p:attrNameLst>
                                      </p:cBhvr>
                                      <p:to>
                                        <p:strVal val="visible"/>
                                      </p:to>
                                    </p:set>
                                    <p:animEffect transition="in" filter="dissolve">
                                      <p:cBhvr>
                                        <p:cTn id="7" dur="500"/>
                                        <p:tgtEl>
                                          <p:spTgt spid="278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47"/>
                                        </p:tgtEl>
                                        <p:attrNameLst>
                                          <p:attrName>style.visibility</p:attrName>
                                        </p:attrNameLst>
                                      </p:cBhvr>
                                      <p:to>
                                        <p:strVal val="visible"/>
                                      </p:to>
                                    </p:set>
                                    <p:animEffect transition="in" filter="dissolve">
                                      <p:cBhvr>
                                        <p:cTn id="12" dur="500"/>
                                        <p:tgtEl>
                                          <p:spTgt spid="27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41" grpId="0" autoUpdateAnimBg="0"/>
      <p:bldP spid="2784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EE4D635C-3E93-0447-B42C-A0C1D798586E}"/>
              </a:ext>
            </a:extLst>
          </p:cNvPr>
          <p:cNvSpPr>
            <a:spLocks noChangeArrowheads="1"/>
          </p:cNvSpPr>
          <p:nvPr/>
        </p:nvSpPr>
        <p:spPr bwMode="auto">
          <a:xfrm>
            <a:off x="0" y="0"/>
            <a:ext cx="9144000" cy="6858000"/>
          </a:xfrm>
          <a:prstGeom prst="rect">
            <a:avLst/>
          </a:prstGeom>
          <a:solidFill>
            <a:srgbClr val="10101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pic>
        <p:nvPicPr>
          <p:cNvPr id="108738" name="Picture 194">
            <a:extLst>
              <a:ext uri="{FF2B5EF4-FFF2-40B4-BE49-F238E27FC236}">
                <a16:creationId xmlns:a16="http://schemas.microsoft.com/office/drawing/2014/main" id="{AC72CE21-1DE2-8249-9C56-BF9378A50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8733" name="Text Box 189">
            <a:extLst>
              <a:ext uri="{FF2B5EF4-FFF2-40B4-BE49-F238E27FC236}">
                <a16:creationId xmlns:a16="http://schemas.microsoft.com/office/drawing/2014/main" id="{0BC274BE-7F0F-A343-B13B-C84D52834F54}"/>
              </a:ext>
            </a:extLst>
          </p:cNvPr>
          <p:cNvSpPr txBox="1">
            <a:spLocks noChangeArrowheads="1"/>
          </p:cNvSpPr>
          <p:nvPr/>
        </p:nvSpPr>
        <p:spPr bwMode="auto">
          <a:xfrm>
            <a:off x="995363" y="1400175"/>
            <a:ext cx="7061200" cy="3178175"/>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4500" b="1">
                <a:solidFill>
                  <a:schemeClr val="bg1"/>
                </a:solidFill>
                <a:latin typeface="Comic Sans MS" panose="030F0902030302020204" pitchFamily="66" charset="0"/>
                <a:ea typeface="굴림" panose="020B0600000101010101" pitchFamily="34" charset="-127"/>
              </a:rPr>
              <a:t>나 자신을 포기하는 짧은 기도가 당신을 영원한 생명의 길로의 문으로</a:t>
            </a:r>
          </a:p>
          <a:p>
            <a:pPr algn="ctr">
              <a:spcBef>
                <a:spcPct val="50000"/>
              </a:spcBef>
            </a:pPr>
            <a:r>
              <a:rPr lang="ko-KR" altLang="en-US" sz="4500" b="1">
                <a:solidFill>
                  <a:schemeClr val="bg1"/>
                </a:solidFill>
                <a:latin typeface="Comic Sans MS" panose="030F0902030302020204" pitchFamily="66" charset="0"/>
                <a:ea typeface="굴림" panose="020B0600000101010101" pitchFamily="34" charset="-127"/>
              </a:rPr>
              <a:t>인도할 것이다</a:t>
            </a:r>
            <a:r>
              <a:rPr lang="en-US" altLang="ko-KR" sz="4500" b="1">
                <a:solidFill>
                  <a:schemeClr val="bg1"/>
                </a:solidFill>
                <a:latin typeface="Comic Sans MS" panose="030F0902030302020204" pitchFamily="66" charset="0"/>
                <a:ea typeface="굴림" panose="020B0600000101010101" pitchFamily="34" charset="-127"/>
              </a:rPr>
              <a:t>…</a:t>
            </a:r>
          </a:p>
        </p:txBody>
      </p:sp>
      <p:sp>
        <p:nvSpPr>
          <p:cNvPr id="108734" name="Rectangle 190">
            <a:extLst>
              <a:ext uri="{FF2B5EF4-FFF2-40B4-BE49-F238E27FC236}">
                <a16:creationId xmlns:a16="http://schemas.microsoft.com/office/drawing/2014/main" id="{2BE1287F-EDA6-1A40-8CB4-DF276EE8D23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25</a:t>
            </a:r>
          </a:p>
        </p:txBody>
      </p:sp>
      <p:sp>
        <p:nvSpPr>
          <p:cNvPr id="108735" name="Text Box 191">
            <a:extLst>
              <a:ext uri="{FF2B5EF4-FFF2-40B4-BE49-F238E27FC236}">
                <a16:creationId xmlns:a16="http://schemas.microsoft.com/office/drawing/2014/main" id="{DF40F9B4-9FBB-664D-83B8-EB151A380B16}"/>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08736" name="Rectangle 192">
            <a:extLst>
              <a:ext uri="{FF2B5EF4-FFF2-40B4-BE49-F238E27FC236}">
                <a16:creationId xmlns:a16="http://schemas.microsoft.com/office/drawing/2014/main" id="{421AB162-EF3B-2241-9974-3BF1AF3DE0F6}"/>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8733"/>
                                        </p:tgtEl>
                                        <p:attrNameLst>
                                          <p:attrName>style.visibility</p:attrName>
                                        </p:attrNameLst>
                                      </p:cBhvr>
                                      <p:to>
                                        <p:strVal val="visible"/>
                                      </p:to>
                                    </p:set>
                                    <p:animEffect transition="in" filter="dissolve">
                                      <p:cBhvr>
                                        <p:cTn id="7" dur="500"/>
                                        <p:tgtEl>
                                          <p:spTgt spid="108733"/>
                                        </p:tgtEl>
                                      </p:cBhvr>
                                    </p:animEffect>
                                  </p:childTnLst>
                                  <p:subTnLst>
                                    <p:set>
                                      <p:cBhvr override="childStyle">
                                        <p:cTn dur="1" fill="hold" display="0" masterRel="nextClick" afterEffect="1"/>
                                        <p:tgtEl>
                                          <p:spTgt spid="10873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3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26" name="Picture 14">
            <a:extLst>
              <a:ext uri="{FF2B5EF4-FFF2-40B4-BE49-F238E27FC236}">
                <a16:creationId xmlns:a16="http://schemas.microsoft.com/office/drawing/2014/main" id="{B1B38F9D-00FE-264F-AD56-4E3D6CAD3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0115" name="Text Box 3">
            <a:extLst>
              <a:ext uri="{FF2B5EF4-FFF2-40B4-BE49-F238E27FC236}">
                <a16:creationId xmlns:a16="http://schemas.microsoft.com/office/drawing/2014/main" id="{8AFAF652-AB66-9C41-ABEE-83D4234D068C}"/>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90116" name="Text Box 4">
            <a:extLst>
              <a:ext uri="{FF2B5EF4-FFF2-40B4-BE49-F238E27FC236}">
                <a16:creationId xmlns:a16="http://schemas.microsoft.com/office/drawing/2014/main" id="{3DBF0524-B56A-504D-98AB-8451E111E1D4}"/>
              </a:ext>
            </a:extLst>
          </p:cNvPr>
          <p:cNvSpPr txBox="1">
            <a:spLocks noChangeArrowheads="1"/>
          </p:cNvSpPr>
          <p:nvPr/>
        </p:nvSpPr>
        <p:spPr bwMode="auto">
          <a:xfrm>
            <a:off x="193675" y="411163"/>
            <a:ext cx="8797925" cy="94615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a:t>
            </a:r>
          </a:p>
        </p:txBody>
      </p:sp>
      <p:sp>
        <p:nvSpPr>
          <p:cNvPr id="90122" name="Rectangle 10">
            <a:extLst>
              <a:ext uri="{FF2B5EF4-FFF2-40B4-BE49-F238E27FC236}">
                <a16:creationId xmlns:a16="http://schemas.microsoft.com/office/drawing/2014/main" id="{46236421-6D3B-8E46-9BA7-1FBE3FFAE5AD}"/>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26</a:t>
            </a:r>
          </a:p>
        </p:txBody>
      </p:sp>
      <p:sp>
        <p:nvSpPr>
          <p:cNvPr id="90124" name="Text Box 12">
            <a:extLst>
              <a:ext uri="{FF2B5EF4-FFF2-40B4-BE49-F238E27FC236}">
                <a16:creationId xmlns:a16="http://schemas.microsoft.com/office/drawing/2014/main" id="{8DB1E346-0B8D-094D-8C49-2CC7EFDEAEC3}"/>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90125" name="Rectangle 13">
            <a:extLst>
              <a:ext uri="{FF2B5EF4-FFF2-40B4-BE49-F238E27FC236}">
                <a16:creationId xmlns:a16="http://schemas.microsoft.com/office/drawing/2014/main" id="{5DB69EF4-5DBB-5441-9196-52DB570A3C48}"/>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61" name="Picture 13">
            <a:extLst>
              <a:ext uri="{FF2B5EF4-FFF2-40B4-BE49-F238E27FC236}">
                <a16:creationId xmlns:a16="http://schemas.microsoft.com/office/drawing/2014/main" id="{02041CE9-D86C-1243-9C66-95BE64BBA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8850" name="Text Box 2">
            <a:extLst>
              <a:ext uri="{FF2B5EF4-FFF2-40B4-BE49-F238E27FC236}">
                <a16:creationId xmlns:a16="http://schemas.microsoft.com/office/drawing/2014/main" id="{D3299ECD-6C06-1846-BB03-DBD797290693}"/>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78851" name="Text Box 3">
            <a:extLst>
              <a:ext uri="{FF2B5EF4-FFF2-40B4-BE49-F238E27FC236}">
                <a16:creationId xmlns:a16="http://schemas.microsoft.com/office/drawing/2014/main" id="{5DD4C403-80A8-4146-9CF5-F921F113B87F}"/>
              </a:ext>
            </a:extLst>
          </p:cNvPr>
          <p:cNvSpPr txBox="1">
            <a:spLocks noChangeArrowheads="1"/>
          </p:cNvSpPr>
          <p:nvPr/>
        </p:nvSpPr>
        <p:spPr bwMode="auto">
          <a:xfrm>
            <a:off x="193675" y="411163"/>
            <a:ext cx="8797925" cy="137318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a:t>
            </a:r>
          </a:p>
        </p:txBody>
      </p:sp>
      <p:sp>
        <p:nvSpPr>
          <p:cNvPr id="78857" name="Rectangle 9">
            <a:extLst>
              <a:ext uri="{FF2B5EF4-FFF2-40B4-BE49-F238E27FC236}">
                <a16:creationId xmlns:a16="http://schemas.microsoft.com/office/drawing/2014/main" id="{E716FB8D-D005-B04B-9B7E-628EC3920CE1}"/>
              </a:ext>
            </a:extLst>
          </p:cNvPr>
          <p:cNvSpPr>
            <a:spLocks noChangeArrowheads="1"/>
          </p:cNvSpPr>
          <p:nvPr/>
        </p:nvSpPr>
        <p:spPr bwMode="auto">
          <a:xfrm>
            <a:off x="8093075"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27</a:t>
            </a:r>
          </a:p>
        </p:txBody>
      </p:sp>
      <p:sp>
        <p:nvSpPr>
          <p:cNvPr id="78859" name="Text Box 11">
            <a:extLst>
              <a:ext uri="{FF2B5EF4-FFF2-40B4-BE49-F238E27FC236}">
                <a16:creationId xmlns:a16="http://schemas.microsoft.com/office/drawing/2014/main" id="{DD97070E-79F1-4C4C-8E4E-59A4DABAF196}"/>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78860" name="Rectangle 12">
            <a:extLst>
              <a:ext uri="{FF2B5EF4-FFF2-40B4-BE49-F238E27FC236}">
                <a16:creationId xmlns:a16="http://schemas.microsoft.com/office/drawing/2014/main" id="{4A9E5362-85DE-4048-ABA6-BD00BD8D8965}"/>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6138720-CA6A-BE4B-AF7D-AC37001C823F}"/>
              </a:ext>
            </a:extLst>
          </p:cNvPr>
          <p:cNvSpPr>
            <a:spLocks noChangeArrowheads="1"/>
          </p:cNvSpPr>
          <p:nvPr/>
        </p:nvSpPr>
        <p:spPr bwMode="auto">
          <a:xfrm>
            <a:off x="7334250" y="173038"/>
            <a:ext cx="18415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spAutoFit/>
          </a:bodyPr>
          <a:lstStyle/>
          <a:p>
            <a:pPr>
              <a:defRPr/>
            </a:pPr>
            <a:endParaRPr lang="ko-KR" altLang="en-US" sz="1600">
              <a:latin typeface="Comic Sans MS" charset="0"/>
              <a:ea typeface="굴림" charset="0"/>
              <a:cs typeface="굴림" charset="0"/>
            </a:endParaRPr>
          </a:p>
        </p:txBody>
      </p:sp>
      <p:sp>
        <p:nvSpPr>
          <p:cNvPr id="4099" name="Text Box 3">
            <a:extLst>
              <a:ext uri="{FF2B5EF4-FFF2-40B4-BE49-F238E27FC236}">
                <a16:creationId xmlns:a16="http://schemas.microsoft.com/office/drawing/2014/main" id="{EBC1111F-5231-7B46-9CCC-F0E36DB7B15C}"/>
              </a:ext>
            </a:extLst>
          </p:cNvPr>
          <p:cNvSpPr txBox="1">
            <a:spLocks noChangeArrowheads="1"/>
          </p:cNvSpPr>
          <p:nvPr/>
        </p:nvSpPr>
        <p:spPr bwMode="auto">
          <a:xfrm>
            <a:off x="8726488" y="82550"/>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spAutoFit/>
          </a:bodyPr>
          <a:lstStyle/>
          <a:p>
            <a:pPr algn="ctr">
              <a:spcBef>
                <a:spcPct val="50000"/>
              </a:spcBef>
              <a:defRPr/>
            </a:pPr>
            <a:r>
              <a:rPr lang="ko-KR" altLang="en-US" sz="2000">
                <a:solidFill>
                  <a:srgbClr val="FFA27C"/>
                </a:solidFill>
                <a:latin typeface="Comic Sans MS" charset="0"/>
                <a:ea typeface="굴림" charset="0"/>
                <a:cs typeface="굴림" charset="0"/>
              </a:rPr>
              <a:t> </a:t>
            </a:r>
          </a:p>
        </p:txBody>
      </p:sp>
      <p:sp>
        <p:nvSpPr>
          <p:cNvPr id="4113" name="Text Box 17">
            <a:extLst>
              <a:ext uri="{FF2B5EF4-FFF2-40B4-BE49-F238E27FC236}">
                <a16:creationId xmlns:a16="http://schemas.microsoft.com/office/drawing/2014/main" id="{B1BF3445-9FCF-8B40-8DEB-7FDB6E63BED3}"/>
              </a:ext>
            </a:extLst>
          </p:cNvPr>
          <p:cNvSpPr txBox="1">
            <a:spLocks noChangeArrowheads="1"/>
          </p:cNvSpPr>
          <p:nvPr/>
        </p:nvSpPr>
        <p:spPr bwMode="auto">
          <a:xfrm>
            <a:off x="1028700" y="1646238"/>
            <a:ext cx="7086600" cy="3382962"/>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7200" b="1">
                <a:solidFill>
                  <a:srgbClr val="FAFD00"/>
                </a:solidFill>
                <a:ea typeface="굴림" panose="020B0600000101010101" pitchFamily="34" charset="-127"/>
              </a:rPr>
              <a:t>우리가 심사 숙고했던  견해는</a:t>
            </a:r>
            <a:r>
              <a:rPr lang="en-US" altLang="ko-KR" sz="7200" b="1">
                <a:solidFill>
                  <a:srgbClr val="FAFD00"/>
                </a:solidFill>
                <a:latin typeface="Arial" panose="020B0604020202020204" pitchFamily="34" charset="0"/>
                <a:ea typeface="굴림" panose="020B0600000101010101" pitchFamily="34" charset="-127"/>
              </a:rPr>
              <a:t>…</a:t>
            </a:r>
            <a:endParaRPr lang="en-US" altLang="ko-KR" sz="7200" b="1">
              <a:solidFill>
                <a:srgbClr val="FAFD00"/>
              </a:solidFill>
              <a:ea typeface="굴림" panose="020B0600000101010101" pitchFamily="34" charset="-127"/>
            </a:endParaRPr>
          </a:p>
        </p:txBody>
      </p:sp>
      <p:sp>
        <p:nvSpPr>
          <p:cNvPr id="4114" name="Rectangle 18">
            <a:extLst>
              <a:ext uri="{FF2B5EF4-FFF2-40B4-BE49-F238E27FC236}">
                <a16:creationId xmlns:a16="http://schemas.microsoft.com/office/drawing/2014/main" id="{41A544E0-5834-2949-91BA-19F852B5055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02</a:t>
            </a:r>
          </a:p>
        </p:txBody>
      </p:sp>
    </p:spTree>
  </p:cSld>
  <p:clrMapOvr>
    <a:masterClrMapping/>
  </p:clrMapOvr>
  <p:transition>
    <p:wheel spokes="0"/>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5" name="Picture 13">
            <a:extLst>
              <a:ext uri="{FF2B5EF4-FFF2-40B4-BE49-F238E27FC236}">
                <a16:creationId xmlns:a16="http://schemas.microsoft.com/office/drawing/2014/main" id="{BBE81F09-F2C6-0B43-B083-8B0493F4B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9874" name="Text Box 2">
            <a:extLst>
              <a:ext uri="{FF2B5EF4-FFF2-40B4-BE49-F238E27FC236}">
                <a16:creationId xmlns:a16="http://schemas.microsoft.com/office/drawing/2014/main" id="{FD539BA3-A6B7-BE4D-8172-F3343F9329B2}"/>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79875" name="Text Box 3">
            <a:extLst>
              <a:ext uri="{FF2B5EF4-FFF2-40B4-BE49-F238E27FC236}">
                <a16:creationId xmlns:a16="http://schemas.microsoft.com/office/drawing/2014/main" id="{C6A073EA-D93F-E14D-A2E0-5ED49220EAB9}"/>
              </a:ext>
            </a:extLst>
          </p:cNvPr>
          <p:cNvSpPr txBox="1">
            <a:spLocks noChangeArrowheads="1"/>
          </p:cNvSpPr>
          <p:nvPr/>
        </p:nvSpPr>
        <p:spPr bwMode="auto">
          <a:xfrm>
            <a:off x="193675" y="411163"/>
            <a:ext cx="8797925" cy="18002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b="1">
                <a:solidFill>
                  <a:srgbClr val="1822CD"/>
                </a:solidFill>
                <a:ea typeface="굴림" panose="020B0600000101010101" pitchFamily="34" charset="-127"/>
              </a:rPr>
              <a:t>.</a:t>
            </a:r>
          </a:p>
        </p:txBody>
      </p:sp>
      <p:sp>
        <p:nvSpPr>
          <p:cNvPr id="79881" name="Rectangle 9">
            <a:extLst>
              <a:ext uri="{FF2B5EF4-FFF2-40B4-BE49-F238E27FC236}">
                <a16:creationId xmlns:a16="http://schemas.microsoft.com/office/drawing/2014/main" id="{B11631AB-3F1F-8C4F-8F8C-2F865AD03A5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28</a:t>
            </a:r>
          </a:p>
        </p:txBody>
      </p:sp>
      <p:sp>
        <p:nvSpPr>
          <p:cNvPr id="79883" name="Text Box 11">
            <a:extLst>
              <a:ext uri="{FF2B5EF4-FFF2-40B4-BE49-F238E27FC236}">
                <a16:creationId xmlns:a16="http://schemas.microsoft.com/office/drawing/2014/main" id="{F50DCEE6-193D-2A40-9726-16563675B9D3}"/>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79884" name="Rectangle 12">
            <a:extLst>
              <a:ext uri="{FF2B5EF4-FFF2-40B4-BE49-F238E27FC236}">
                <a16:creationId xmlns:a16="http://schemas.microsoft.com/office/drawing/2014/main" id="{081495EC-80C3-4549-A500-B7D158C69E43}"/>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9" name="Picture 13">
            <a:extLst>
              <a:ext uri="{FF2B5EF4-FFF2-40B4-BE49-F238E27FC236}">
                <a16:creationId xmlns:a16="http://schemas.microsoft.com/office/drawing/2014/main" id="{515040C2-AD22-A442-903C-87BE5F82E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0898" name="Text Box 2">
            <a:extLst>
              <a:ext uri="{FF2B5EF4-FFF2-40B4-BE49-F238E27FC236}">
                <a16:creationId xmlns:a16="http://schemas.microsoft.com/office/drawing/2014/main" id="{45BC2A64-95BE-BE42-9E56-D86BC94D7AE7}"/>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80899" name="Text Box 3">
            <a:extLst>
              <a:ext uri="{FF2B5EF4-FFF2-40B4-BE49-F238E27FC236}">
                <a16:creationId xmlns:a16="http://schemas.microsoft.com/office/drawing/2014/main" id="{64D5F8B4-160D-1E4F-B7A5-3E888457B40C}"/>
              </a:ext>
            </a:extLst>
          </p:cNvPr>
          <p:cNvSpPr txBox="1">
            <a:spLocks noChangeArrowheads="1"/>
          </p:cNvSpPr>
          <p:nvPr/>
        </p:nvSpPr>
        <p:spPr bwMode="auto">
          <a:xfrm>
            <a:off x="193675" y="411163"/>
            <a:ext cx="8797925" cy="222726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a:ea typeface="굴림" panose="020B0600000101010101" pitchFamily="34" charset="-127"/>
              </a:rPr>
              <a:t>. </a:t>
            </a:r>
            <a:r>
              <a:rPr lang="ko-KR" altLang="en-US" sz="2800">
                <a:ea typeface="굴림" panose="020B0600000101010101" pitchFamily="34" charset="-127"/>
              </a:rPr>
              <a:t>나는 당신의 모든 표적과 흔적들을 미처 깨닫지 못했던 죄인입니다</a:t>
            </a:r>
            <a:r>
              <a:rPr lang="en-US" altLang="ko-KR" sz="2800">
                <a:ea typeface="굴림" panose="020B0600000101010101" pitchFamily="34" charset="-127"/>
              </a:rPr>
              <a:t>..</a:t>
            </a:r>
          </a:p>
        </p:txBody>
      </p:sp>
      <p:sp>
        <p:nvSpPr>
          <p:cNvPr id="80904" name="Text Box 8">
            <a:extLst>
              <a:ext uri="{FF2B5EF4-FFF2-40B4-BE49-F238E27FC236}">
                <a16:creationId xmlns:a16="http://schemas.microsoft.com/office/drawing/2014/main" id="{F522100F-0159-7E4A-973F-66EC5D9E820A}"/>
              </a:ext>
            </a:extLst>
          </p:cNvPr>
          <p:cNvSpPr txBox="1">
            <a:spLocks noChangeArrowheads="1"/>
          </p:cNvSpPr>
          <p:nvPr/>
        </p:nvSpPr>
        <p:spPr bwMode="auto">
          <a:xfrm>
            <a:off x="8634413" y="6380163"/>
            <a:ext cx="1651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ko-KR" altLang="en-US" sz="1100" b="1">
              <a:solidFill>
                <a:srgbClr val="FFFFFF"/>
              </a:solidFill>
              <a:latin typeface="Arial" charset="0"/>
              <a:ea typeface="굴림" charset="0"/>
              <a:cs typeface="굴림" charset="0"/>
            </a:endParaRPr>
          </a:p>
        </p:txBody>
      </p:sp>
      <p:sp>
        <p:nvSpPr>
          <p:cNvPr id="80905" name="Rectangle 9">
            <a:extLst>
              <a:ext uri="{FF2B5EF4-FFF2-40B4-BE49-F238E27FC236}">
                <a16:creationId xmlns:a16="http://schemas.microsoft.com/office/drawing/2014/main" id="{80076142-04D3-564B-A7A2-69000ADF64A2}"/>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29</a:t>
            </a:r>
          </a:p>
        </p:txBody>
      </p:sp>
      <p:sp>
        <p:nvSpPr>
          <p:cNvPr id="80907" name="Text Box 11">
            <a:extLst>
              <a:ext uri="{FF2B5EF4-FFF2-40B4-BE49-F238E27FC236}">
                <a16:creationId xmlns:a16="http://schemas.microsoft.com/office/drawing/2014/main" id="{0CCE4330-6000-5C48-821B-51574397774A}"/>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80908" name="Rectangle 12">
            <a:extLst>
              <a:ext uri="{FF2B5EF4-FFF2-40B4-BE49-F238E27FC236}">
                <a16:creationId xmlns:a16="http://schemas.microsoft.com/office/drawing/2014/main" id="{D9E77D55-2F52-9F4C-B688-8D0A9B468335}"/>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3" name="Picture 13">
            <a:extLst>
              <a:ext uri="{FF2B5EF4-FFF2-40B4-BE49-F238E27FC236}">
                <a16:creationId xmlns:a16="http://schemas.microsoft.com/office/drawing/2014/main" id="{08B97E34-EE4E-4640-8B59-7586A00CC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1922" name="Text Box 2">
            <a:extLst>
              <a:ext uri="{FF2B5EF4-FFF2-40B4-BE49-F238E27FC236}">
                <a16:creationId xmlns:a16="http://schemas.microsoft.com/office/drawing/2014/main" id="{F33AE3A1-AA4E-F747-9199-62AEE3FB9694}"/>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81923" name="Text Box 3">
            <a:extLst>
              <a:ext uri="{FF2B5EF4-FFF2-40B4-BE49-F238E27FC236}">
                <a16:creationId xmlns:a16="http://schemas.microsoft.com/office/drawing/2014/main" id="{ADEB4CFB-E826-D941-B9FC-18A29891403D}"/>
              </a:ext>
            </a:extLst>
          </p:cNvPr>
          <p:cNvSpPr txBox="1">
            <a:spLocks noChangeArrowheads="1"/>
          </p:cNvSpPr>
          <p:nvPr/>
        </p:nvSpPr>
        <p:spPr bwMode="auto">
          <a:xfrm>
            <a:off x="193675" y="411163"/>
            <a:ext cx="8797925" cy="30813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a:ea typeface="굴림" panose="020B0600000101010101" pitchFamily="34" charset="-127"/>
              </a:rPr>
              <a:t>. </a:t>
            </a:r>
            <a:r>
              <a:rPr lang="ko-KR" altLang="en-US" sz="2800">
                <a:ea typeface="굴림" panose="020B0600000101010101" pitchFamily="34" charset="-127"/>
              </a:rPr>
              <a:t>나는 당신의 모든 표적과 흔적들을 미처 깨닫지 못했던 죄인입니다</a:t>
            </a:r>
            <a:r>
              <a:rPr lang="en-US" altLang="ko-KR" sz="2800">
                <a:ea typeface="굴림" panose="020B0600000101010101" pitchFamily="34" charset="-127"/>
              </a:rPr>
              <a:t>.. </a:t>
            </a:r>
            <a:r>
              <a:rPr lang="ko-KR" altLang="en-US" sz="2800">
                <a:ea typeface="굴림" panose="020B0600000101010101" pitchFamily="34" charset="-127"/>
              </a:rPr>
              <a:t>나에게  당신의 자비와 인도하심을 베풀어 주옵소서 </a:t>
            </a:r>
            <a:r>
              <a:rPr lang="en-US" altLang="ko-KR" sz="2800">
                <a:ea typeface="굴림" panose="020B0600000101010101" pitchFamily="34" charset="-127"/>
              </a:rPr>
              <a:t>..</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현재</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그리고 변함없이 영원토록</a:t>
            </a:r>
            <a:r>
              <a:rPr lang="en-US" altLang="ko-KR" sz="2800" b="1">
                <a:solidFill>
                  <a:schemeClr val="accent1"/>
                </a:solidFill>
                <a:ea typeface="굴림" panose="020B0600000101010101" pitchFamily="34" charset="-127"/>
              </a:rPr>
              <a:t>..</a:t>
            </a:r>
          </a:p>
        </p:txBody>
      </p:sp>
      <p:sp>
        <p:nvSpPr>
          <p:cNvPr id="81928" name="Text Box 8">
            <a:extLst>
              <a:ext uri="{FF2B5EF4-FFF2-40B4-BE49-F238E27FC236}">
                <a16:creationId xmlns:a16="http://schemas.microsoft.com/office/drawing/2014/main" id="{2D3CDA3B-0353-C646-A0F5-DA02C50DE12B}"/>
              </a:ext>
            </a:extLst>
          </p:cNvPr>
          <p:cNvSpPr txBox="1">
            <a:spLocks noChangeArrowheads="1"/>
          </p:cNvSpPr>
          <p:nvPr/>
        </p:nvSpPr>
        <p:spPr bwMode="auto">
          <a:xfrm>
            <a:off x="8634413" y="6380163"/>
            <a:ext cx="1651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ko-KR" altLang="en-US" sz="1100" b="1">
              <a:solidFill>
                <a:srgbClr val="FFFFFF"/>
              </a:solidFill>
              <a:latin typeface="Arial" charset="0"/>
              <a:ea typeface="굴림" charset="0"/>
              <a:cs typeface="굴림" charset="0"/>
            </a:endParaRPr>
          </a:p>
        </p:txBody>
      </p:sp>
      <p:sp>
        <p:nvSpPr>
          <p:cNvPr id="81929" name="Rectangle 9">
            <a:extLst>
              <a:ext uri="{FF2B5EF4-FFF2-40B4-BE49-F238E27FC236}">
                <a16:creationId xmlns:a16="http://schemas.microsoft.com/office/drawing/2014/main" id="{2B5F2F44-C029-5D49-AA9B-38FFB5A6874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30</a:t>
            </a:r>
          </a:p>
        </p:txBody>
      </p:sp>
      <p:sp>
        <p:nvSpPr>
          <p:cNvPr id="81931" name="Text Box 11">
            <a:extLst>
              <a:ext uri="{FF2B5EF4-FFF2-40B4-BE49-F238E27FC236}">
                <a16:creationId xmlns:a16="http://schemas.microsoft.com/office/drawing/2014/main" id="{178EA3C1-61D4-904B-B646-FCAFB598F43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81932" name="Rectangle 12">
            <a:extLst>
              <a:ext uri="{FF2B5EF4-FFF2-40B4-BE49-F238E27FC236}">
                <a16:creationId xmlns:a16="http://schemas.microsoft.com/office/drawing/2014/main" id="{B38AAC52-F4E3-264C-AFFF-EF20EC1AFA07}"/>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7" name="Picture 13">
            <a:extLst>
              <a:ext uri="{FF2B5EF4-FFF2-40B4-BE49-F238E27FC236}">
                <a16:creationId xmlns:a16="http://schemas.microsoft.com/office/drawing/2014/main" id="{DE71AAB4-6A73-904C-BE3D-5C3260DD7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2946" name="Text Box 2">
            <a:extLst>
              <a:ext uri="{FF2B5EF4-FFF2-40B4-BE49-F238E27FC236}">
                <a16:creationId xmlns:a16="http://schemas.microsoft.com/office/drawing/2014/main" id="{969F113C-8813-6447-BDC5-60B1A446528A}"/>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82947" name="Text Box 3">
            <a:extLst>
              <a:ext uri="{FF2B5EF4-FFF2-40B4-BE49-F238E27FC236}">
                <a16:creationId xmlns:a16="http://schemas.microsoft.com/office/drawing/2014/main" id="{73D66E9C-0AF7-9246-B194-FA8035AF7CDB}"/>
              </a:ext>
            </a:extLst>
          </p:cNvPr>
          <p:cNvSpPr txBox="1">
            <a:spLocks noChangeArrowheads="1"/>
          </p:cNvSpPr>
          <p:nvPr/>
        </p:nvSpPr>
        <p:spPr bwMode="auto">
          <a:xfrm>
            <a:off x="193675" y="411163"/>
            <a:ext cx="8797925" cy="39354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a:ea typeface="굴림" panose="020B0600000101010101" pitchFamily="34" charset="-127"/>
              </a:rPr>
              <a:t>. </a:t>
            </a:r>
            <a:r>
              <a:rPr lang="ko-KR" altLang="en-US" sz="2800">
                <a:ea typeface="굴림" panose="020B0600000101010101" pitchFamily="34" charset="-127"/>
              </a:rPr>
              <a:t>나는 당신의 모든 표적과 흔적들을 미처 깨닫지 못했던 죄인입니다</a:t>
            </a:r>
            <a:r>
              <a:rPr lang="en-US" altLang="ko-KR" sz="2800">
                <a:ea typeface="굴림" panose="020B0600000101010101" pitchFamily="34" charset="-127"/>
              </a:rPr>
              <a:t>.. </a:t>
            </a:r>
            <a:r>
              <a:rPr lang="ko-KR" altLang="en-US" sz="2800">
                <a:ea typeface="굴림" panose="020B0600000101010101" pitchFamily="34" charset="-127"/>
              </a:rPr>
              <a:t>나에게  당신의 자비와 인도하심을 베풀어 주옵소서 </a:t>
            </a:r>
            <a:r>
              <a:rPr lang="en-US" altLang="ko-KR" sz="2800">
                <a:ea typeface="굴림" panose="020B0600000101010101" pitchFamily="34" charset="-127"/>
              </a:rPr>
              <a:t>..</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현재</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그리고 변함없이 영원토록</a:t>
            </a:r>
            <a:r>
              <a:rPr lang="en-US" altLang="ko-KR" sz="2800" b="1">
                <a:solidFill>
                  <a:schemeClr val="accent1"/>
                </a:solidFill>
                <a:ea typeface="굴림" panose="020B0600000101010101" pitchFamily="34" charset="-127"/>
              </a:rPr>
              <a:t>..</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지금 이 순간부터 나는 당신에게로 다가가길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당신의 구속하심을 붙잡기 원합니다</a:t>
            </a:r>
            <a:r>
              <a:rPr lang="en-US" altLang="ko-KR" sz="2800" b="1">
                <a:solidFill>
                  <a:srgbClr val="FFEA18"/>
                </a:solidFill>
                <a:ea typeface="굴림" panose="020B0600000101010101" pitchFamily="34" charset="-127"/>
              </a:rPr>
              <a:t>..</a:t>
            </a:r>
          </a:p>
        </p:txBody>
      </p:sp>
      <p:sp>
        <p:nvSpPr>
          <p:cNvPr id="82953" name="Rectangle 9">
            <a:extLst>
              <a:ext uri="{FF2B5EF4-FFF2-40B4-BE49-F238E27FC236}">
                <a16:creationId xmlns:a16="http://schemas.microsoft.com/office/drawing/2014/main" id="{535DBBD3-DA13-6C47-8DEB-DDD75FBF30B3}"/>
              </a:ext>
            </a:extLst>
          </p:cNvPr>
          <p:cNvSpPr>
            <a:spLocks noChangeArrowheads="1"/>
          </p:cNvSpPr>
          <p:nvPr/>
        </p:nvSpPr>
        <p:spPr bwMode="auto">
          <a:xfrm>
            <a:off x="8093075"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31</a:t>
            </a:r>
          </a:p>
        </p:txBody>
      </p:sp>
      <p:sp>
        <p:nvSpPr>
          <p:cNvPr id="82955" name="Text Box 11">
            <a:extLst>
              <a:ext uri="{FF2B5EF4-FFF2-40B4-BE49-F238E27FC236}">
                <a16:creationId xmlns:a16="http://schemas.microsoft.com/office/drawing/2014/main" id="{679BD05F-1785-0A4A-9F95-7B667B2E8215}"/>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82956" name="Rectangle 12">
            <a:extLst>
              <a:ext uri="{FF2B5EF4-FFF2-40B4-BE49-F238E27FC236}">
                <a16:creationId xmlns:a16="http://schemas.microsoft.com/office/drawing/2014/main" id="{8440805B-4BDE-044E-8148-815FA610812E}"/>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85" name="Picture 17">
            <a:extLst>
              <a:ext uri="{FF2B5EF4-FFF2-40B4-BE49-F238E27FC236}">
                <a16:creationId xmlns:a16="http://schemas.microsoft.com/office/drawing/2014/main" id="{9347C603-3357-954D-A7BE-E4DA83793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3970" name="Text Box 2">
            <a:extLst>
              <a:ext uri="{FF2B5EF4-FFF2-40B4-BE49-F238E27FC236}">
                <a16:creationId xmlns:a16="http://schemas.microsoft.com/office/drawing/2014/main" id="{B34C4C9F-E681-D046-AD22-2393A9E58E68}"/>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83971" name="Text Box 3">
            <a:extLst>
              <a:ext uri="{FF2B5EF4-FFF2-40B4-BE49-F238E27FC236}">
                <a16:creationId xmlns:a16="http://schemas.microsoft.com/office/drawing/2014/main" id="{F141D476-87E3-9B46-8EF6-9C4A9B1DD136}"/>
              </a:ext>
            </a:extLst>
          </p:cNvPr>
          <p:cNvSpPr txBox="1">
            <a:spLocks noChangeArrowheads="1"/>
          </p:cNvSpPr>
          <p:nvPr/>
        </p:nvSpPr>
        <p:spPr bwMode="auto">
          <a:xfrm>
            <a:off x="193675" y="411163"/>
            <a:ext cx="8797925" cy="43624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a:ea typeface="굴림" panose="020B0600000101010101" pitchFamily="34" charset="-127"/>
              </a:rPr>
              <a:t>. </a:t>
            </a:r>
            <a:r>
              <a:rPr lang="ko-KR" altLang="en-US" sz="2800">
                <a:ea typeface="굴림" panose="020B0600000101010101" pitchFamily="34" charset="-127"/>
              </a:rPr>
              <a:t>나는 당신의 모든 표적과 흔적들을 미처 깨닫지 못했던 죄인입니다</a:t>
            </a:r>
            <a:r>
              <a:rPr lang="en-US" altLang="ko-KR" sz="2800">
                <a:ea typeface="굴림" panose="020B0600000101010101" pitchFamily="34" charset="-127"/>
              </a:rPr>
              <a:t>.. </a:t>
            </a:r>
            <a:r>
              <a:rPr lang="ko-KR" altLang="en-US" sz="2800">
                <a:ea typeface="굴림" panose="020B0600000101010101" pitchFamily="34" charset="-127"/>
              </a:rPr>
              <a:t>나에게  당신의 자비와 인도하심을 베풀어 주옵소서 </a:t>
            </a:r>
            <a:r>
              <a:rPr lang="en-US" altLang="ko-KR" sz="2800">
                <a:ea typeface="굴림" panose="020B0600000101010101" pitchFamily="34" charset="-127"/>
              </a:rPr>
              <a:t>..</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현재</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그리고 변함없이 영원토록</a:t>
            </a:r>
            <a:r>
              <a:rPr lang="en-US" altLang="ko-KR" sz="2800" b="1">
                <a:solidFill>
                  <a:schemeClr val="accent1"/>
                </a:solidFill>
                <a:ea typeface="굴림" panose="020B0600000101010101" pitchFamily="34" charset="-127"/>
              </a:rPr>
              <a:t>..</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지금 이 순간부터 나는 당신에게로 다가가길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당신의 구속하심을 붙잡기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내 인생에 친히 개입하시며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그것들로 하여금 나를 가득히 채우시며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인도하여 주옵소서</a:t>
            </a:r>
            <a:r>
              <a:rPr lang="en-US" altLang="ko-KR" sz="2800" b="1">
                <a:solidFill>
                  <a:srgbClr val="FFEA18"/>
                </a:solidFill>
                <a:ea typeface="굴림" panose="020B0600000101010101" pitchFamily="34" charset="-127"/>
              </a:rPr>
              <a:t>..</a:t>
            </a:r>
          </a:p>
        </p:txBody>
      </p:sp>
      <p:sp>
        <p:nvSpPr>
          <p:cNvPr id="83977" name="Rectangle 9">
            <a:extLst>
              <a:ext uri="{FF2B5EF4-FFF2-40B4-BE49-F238E27FC236}">
                <a16:creationId xmlns:a16="http://schemas.microsoft.com/office/drawing/2014/main" id="{6C576AC3-F3BD-FE4A-B7F1-EF28E0633292}"/>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32</a:t>
            </a:r>
          </a:p>
        </p:txBody>
      </p:sp>
      <p:sp>
        <p:nvSpPr>
          <p:cNvPr id="83983" name="Text Box 15">
            <a:extLst>
              <a:ext uri="{FF2B5EF4-FFF2-40B4-BE49-F238E27FC236}">
                <a16:creationId xmlns:a16="http://schemas.microsoft.com/office/drawing/2014/main" id="{1B160859-E017-3541-BECC-42615A811BC4}"/>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83984" name="Rectangle 16">
            <a:extLst>
              <a:ext uri="{FF2B5EF4-FFF2-40B4-BE49-F238E27FC236}">
                <a16:creationId xmlns:a16="http://schemas.microsoft.com/office/drawing/2014/main" id="{A5787239-8D45-F044-867E-F4F00BE081CF}"/>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05" name="Picture 13">
            <a:extLst>
              <a:ext uri="{FF2B5EF4-FFF2-40B4-BE49-F238E27FC236}">
                <a16:creationId xmlns:a16="http://schemas.microsoft.com/office/drawing/2014/main" id="{D90484C9-3769-CE49-AD01-6DE1AADD7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4994" name="Text Box 2">
            <a:extLst>
              <a:ext uri="{FF2B5EF4-FFF2-40B4-BE49-F238E27FC236}">
                <a16:creationId xmlns:a16="http://schemas.microsoft.com/office/drawing/2014/main" id="{6F8F2032-9D9D-6B4E-8771-EE89C23F2340}"/>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84995" name="Text Box 3">
            <a:extLst>
              <a:ext uri="{FF2B5EF4-FFF2-40B4-BE49-F238E27FC236}">
                <a16:creationId xmlns:a16="http://schemas.microsoft.com/office/drawing/2014/main" id="{1938BE84-2D29-E548-901F-7DF1AF4866D2}"/>
              </a:ext>
            </a:extLst>
          </p:cNvPr>
          <p:cNvSpPr txBox="1">
            <a:spLocks noChangeArrowheads="1"/>
          </p:cNvSpPr>
          <p:nvPr/>
        </p:nvSpPr>
        <p:spPr bwMode="auto">
          <a:xfrm>
            <a:off x="193675" y="411163"/>
            <a:ext cx="8797925" cy="52165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a:ea typeface="굴림" panose="020B0600000101010101" pitchFamily="34" charset="-127"/>
              </a:rPr>
              <a:t>. </a:t>
            </a:r>
            <a:r>
              <a:rPr lang="ko-KR" altLang="en-US" sz="2800">
                <a:ea typeface="굴림" panose="020B0600000101010101" pitchFamily="34" charset="-127"/>
              </a:rPr>
              <a:t>나는 당신의 모든 표적과 흔적들을 미처 깨닫지 못했던 죄인입니다</a:t>
            </a:r>
            <a:r>
              <a:rPr lang="en-US" altLang="ko-KR" sz="2800">
                <a:ea typeface="굴림" panose="020B0600000101010101" pitchFamily="34" charset="-127"/>
              </a:rPr>
              <a:t>.. </a:t>
            </a:r>
            <a:r>
              <a:rPr lang="ko-KR" altLang="en-US" sz="2800">
                <a:ea typeface="굴림" panose="020B0600000101010101" pitchFamily="34" charset="-127"/>
              </a:rPr>
              <a:t>나에게  당신의 자비와 인도하심을 베풀어 주옵소서 </a:t>
            </a:r>
            <a:r>
              <a:rPr lang="en-US" altLang="ko-KR" sz="2800">
                <a:ea typeface="굴림" panose="020B0600000101010101" pitchFamily="34" charset="-127"/>
              </a:rPr>
              <a:t>..</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현재</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그리고 변함없이 영원토록</a:t>
            </a:r>
            <a:r>
              <a:rPr lang="en-US" altLang="ko-KR" sz="2800" b="1">
                <a:solidFill>
                  <a:schemeClr val="accent1"/>
                </a:solidFill>
                <a:ea typeface="굴림" panose="020B0600000101010101" pitchFamily="34" charset="-127"/>
              </a:rPr>
              <a:t>..</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지금 이 순간부터 나는 당신에게로 다가가길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당신의 구속하심을 붙잡기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내 인생에 친히 개입하시며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그것들로 하여금 나를 가득히 채우시며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인도하여 주옵소서</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당신이 나에게 원하시는 삶을 살수 있도록 도와 주시옵시며</a:t>
            </a:r>
            <a:r>
              <a:rPr lang="en-US" altLang="ko-KR" sz="2800" b="1">
                <a:solidFill>
                  <a:srgbClr val="FFEA18"/>
                </a:solidFill>
                <a:ea typeface="굴림" panose="020B0600000101010101" pitchFamily="34" charset="-127"/>
              </a:rPr>
              <a:t>..</a:t>
            </a:r>
          </a:p>
        </p:txBody>
      </p:sp>
      <p:sp>
        <p:nvSpPr>
          <p:cNvPr id="85001" name="Rectangle 9">
            <a:extLst>
              <a:ext uri="{FF2B5EF4-FFF2-40B4-BE49-F238E27FC236}">
                <a16:creationId xmlns:a16="http://schemas.microsoft.com/office/drawing/2014/main" id="{5880F0CE-C268-7D48-B39C-68D7BFBE4C82}"/>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33</a:t>
            </a:r>
          </a:p>
        </p:txBody>
      </p:sp>
      <p:sp>
        <p:nvSpPr>
          <p:cNvPr id="85003" name="Text Box 11">
            <a:extLst>
              <a:ext uri="{FF2B5EF4-FFF2-40B4-BE49-F238E27FC236}">
                <a16:creationId xmlns:a16="http://schemas.microsoft.com/office/drawing/2014/main" id="{823B5521-A830-6A42-B6E2-A1B413DBD024}"/>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85004" name="Rectangle 12">
            <a:extLst>
              <a:ext uri="{FF2B5EF4-FFF2-40B4-BE49-F238E27FC236}">
                <a16:creationId xmlns:a16="http://schemas.microsoft.com/office/drawing/2014/main" id="{02EA21AD-F1CF-5D40-BD9F-462BC426C082}"/>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9" name="Picture 13">
            <a:extLst>
              <a:ext uri="{FF2B5EF4-FFF2-40B4-BE49-F238E27FC236}">
                <a16:creationId xmlns:a16="http://schemas.microsoft.com/office/drawing/2014/main" id="{9D622579-87A2-3E44-8AE1-7A9249530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6018" name="Text Box 2">
            <a:extLst>
              <a:ext uri="{FF2B5EF4-FFF2-40B4-BE49-F238E27FC236}">
                <a16:creationId xmlns:a16="http://schemas.microsoft.com/office/drawing/2014/main" id="{528C9FD9-3917-1D4A-ABD5-8B7B2914ACA3}"/>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86019" name="Text Box 3">
            <a:extLst>
              <a:ext uri="{FF2B5EF4-FFF2-40B4-BE49-F238E27FC236}">
                <a16:creationId xmlns:a16="http://schemas.microsoft.com/office/drawing/2014/main" id="{B79A2C3B-9D70-844B-B684-28A19461E76A}"/>
              </a:ext>
            </a:extLst>
          </p:cNvPr>
          <p:cNvSpPr txBox="1">
            <a:spLocks noChangeArrowheads="1"/>
          </p:cNvSpPr>
          <p:nvPr/>
        </p:nvSpPr>
        <p:spPr bwMode="auto">
          <a:xfrm>
            <a:off x="193675" y="411163"/>
            <a:ext cx="8797925" cy="52165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a:ea typeface="굴림" panose="020B0600000101010101" pitchFamily="34" charset="-127"/>
              </a:rPr>
              <a:t>. </a:t>
            </a:r>
            <a:r>
              <a:rPr lang="ko-KR" altLang="en-US" sz="2800">
                <a:ea typeface="굴림" panose="020B0600000101010101" pitchFamily="34" charset="-127"/>
              </a:rPr>
              <a:t>나는 당신의 모든 표적과 흔적들을 미처 깨닫지 못했던 죄인입니다</a:t>
            </a:r>
            <a:r>
              <a:rPr lang="en-US" altLang="ko-KR" sz="2800">
                <a:ea typeface="굴림" panose="020B0600000101010101" pitchFamily="34" charset="-127"/>
              </a:rPr>
              <a:t>.. </a:t>
            </a:r>
            <a:r>
              <a:rPr lang="ko-KR" altLang="en-US" sz="2800">
                <a:ea typeface="굴림" panose="020B0600000101010101" pitchFamily="34" charset="-127"/>
              </a:rPr>
              <a:t>나에게  당신의 자비와 인도하심을 베풀어 주옵소서 </a:t>
            </a:r>
            <a:r>
              <a:rPr lang="en-US" altLang="ko-KR" sz="2800">
                <a:ea typeface="굴림" panose="020B0600000101010101" pitchFamily="34" charset="-127"/>
              </a:rPr>
              <a:t>..</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현재</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그리고 변함없이 영원토록</a:t>
            </a:r>
            <a:r>
              <a:rPr lang="en-US" altLang="ko-KR" sz="2800" b="1">
                <a:solidFill>
                  <a:schemeClr val="accent1"/>
                </a:solidFill>
                <a:ea typeface="굴림" panose="020B0600000101010101" pitchFamily="34" charset="-127"/>
              </a:rPr>
              <a:t>..</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지금 이 순간부터 나는 당신에게로 다가가길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당신의 구속하심을 붙잡기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내 인생에 친히 개입하시며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그것들로 하여금 나를 가득히 채우시며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인도하여 주옵소서</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당신이 나에게 원하시는 삶을 살수 있도록 도와 주시옵시며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나를 당신의 안식처에 거하게 하옵소서</a:t>
            </a:r>
            <a:r>
              <a:rPr lang="en-US" altLang="ko-KR" sz="2800" b="1">
                <a:solidFill>
                  <a:srgbClr val="FFEA18"/>
                </a:solidFill>
                <a:ea typeface="굴림" panose="020B0600000101010101" pitchFamily="34" charset="-127"/>
              </a:rPr>
              <a:t>..</a:t>
            </a:r>
            <a:r>
              <a:rPr lang="en-US" altLang="ko-KR" sz="2800" b="1">
                <a:solidFill>
                  <a:schemeClr val="accent1"/>
                </a:solidFill>
                <a:latin typeface="Comic Sans MS" panose="030F0902030302020204" pitchFamily="66" charset="0"/>
                <a:ea typeface="굴림" panose="020B0600000101010101" pitchFamily="34" charset="-127"/>
              </a:rPr>
              <a:t>. </a:t>
            </a:r>
          </a:p>
        </p:txBody>
      </p:sp>
      <p:sp>
        <p:nvSpPr>
          <p:cNvPr id="86025" name="Rectangle 9">
            <a:extLst>
              <a:ext uri="{FF2B5EF4-FFF2-40B4-BE49-F238E27FC236}">
                <a16:creationId xmlns:a16="http://schemas.microsoft.com/office/drawing/2014/main" id="{F0B6B10D-ECDC-BC4A-B725-267816A0293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34</a:t>
            </a:r>
          </a:p>
        </p:txBody>
      </p:sp>
      <p:sp>
        <p:nvSpPr>
          <p:cNvPr id="86027" name="Text Box 11">
            <a:extLst>
              <a:ext uri="{FF2B5EF4-FFF2-40B4-BE49-F238E27FC236}">
                <a16:creationId xmlns:a16="http://schemas.microsoft.com/office/drawing/2014/main" id="{BBA829BC-A9DD-484A-A081-00D7D231C9D6}"/>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86028" name="Rectangle 12">
            <a:extLst>
              <a:ext uri="{FF2B5EF4-FFF2-40B4-BE49-F238E27FC236}">
                <a16:creationId xmlns:a16="http://schemas.microsoft.com/office/drawing/2014/main" id="{0A31FDB6-52BD-1845-B608-9CD6B0E45BA3}"/>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53" name="Picture 13">
            <a:extLst>
              <a:ext uri="{FF2B5EF4-FFF2-40B4-BE49-F238E27FC236}">
                <a16:creationId xmlns:a16="http://schemas.microsoft.com/office/drawing/2014/main" id="{1B8FC3FB-D3D4-E344-ABAF-5123EFF73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7042" name="Text Box 2">
            <a:extLst>
              <a:ext uri="{FF2B5EF4-FFF2-40B4-BE49-F238E27FC236}">
                <a16:creationId xmlns:a16="http://schemas.microsoft.com/office/drawing/2014/main" id="{5852FC70-D8E5-0B48-A48E-F9ED62DB0B5E}"/>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87043" name="Text Box 3">
            <a:extLst>
              <a:ext uri="{FF2B5EF4-FFF2-40B4-BE49-F238E27FC236}">
                <a16:creationId xmlns:a16="http://schemas.microsoft.com/office/drawing/2014/main" id="{0A5B7F06-9026-9746-84EE-8247826CF915}"/>
              </a:ext>
            </a:extLst>
          </p:cNvPr>
          <p:cNvSpPr txBox="1">
            <a:spLocks noChangeArrowheads="1"/>
          </p:cNvSpPr>
          <p:nvPr/>
        </p:nvSpPr>
        <p:spPr bwMode="auto">
          <a:xfrm>
            <a:off x="193675" y="411163"/>
            <a:ext cx="8797925" cy="67119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a:ea typeface="굴림" panose="020B0600000101010101" pitchFamily="34" charset="-127"/>
              </a:rPr>
              <a:t>. </a:t>
            </a:r>
            <a:r>
              <a:rPr lang="ko-KR" altLang="en-US" sz="2800">
                <a:ea typeface="굴림" panose="020B0600000101010101" pitchFamily="34" charset="-127"/>
              </a:rPr>
              <a:t>나는 당신의 모든 표적과 흔적들을 미처 깨닫지 못했던 죄인입니다</a:t>
            </a:r>
            <a:r>
              <a:rPr lang="en-US" altLang="ko-KR" sz="2800">
                <a:ea typeface="굴림" panose="020B0600000101010101" pitchFamily="34" charset="-127"/>
              </a:rPr>
              <a:t>.. </a:t>
            </a:r>
            <a:r>
              <a:rPr lang="ko-KR" altLang="en-US" sz="2800">
                <a:ea typeface="굴림" panose="020B0600000101010101" pitchFamily="34" charset="-127"/>
              </a:rPr>
              <a:t>나에게  당신의 자비와 인도하심을 베풀어 주옵소서 </a:t>
            </a:r>
            <a:r>
              <a:rPr lang="en-US" altLang="ko-KR" sz="2800">
                <a:ea typeface="굴림" panose="020B0600000101010101" pitchFamily="34" charset="-127"/>
              </a:rPr>
              <a:t>..</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현재</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그리고 변함없이 영원토록</a:t>
            </a:r>
            <a:r>
              <a:rPr lang="en-US" altLang="ko-KR" sz="2800" b="1">
                <a:solidFill>
                  <a:schemeClr val="accent1"/>
                </a:solidFill>
                <a:ea typeface="굴림" panose="020B0600000101010101" pitchFamily="34" charset="-127"/>
              </a:rPr>
              <a:t>..</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지금 이 순간부터 나는 당신에게로 다가가길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당신의 구속하심을 붙잡기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내 인생에 친히 개입하시며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그것들로 하여금 나를 가득히 채우시며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인도하여 주옵소서</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당신이 나에게 원하시는 삶을 살수 있도록 도와 주시옵시며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나를 당신의 안식처에 거하게 하옵소서</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어느 무엇과도 비할 수 없는 당신의 이름으로  기도합니다</a:t>
            </a:r>
            <a:r>
              <a:rPr lang="en-US" altLang="ko-KR" sz="2800" b="1">
                <a:solidFill>
                  <a:srgbClr val="FFEA18"/>
                </a:solidFill>
                <a:ea typeface="굴림" panose="020B0600000101010101" pitchFamily="34" charset="-127"/>
              </a:rPr>
              <a:t>.</a:t>
            </a:r>
            <a:r>
              <a:rPr lang="en-US" altLang="ko-KR" sz="2800" b="1">
                <a:solidFill>
                  <a:schemeClr val="accent1"/>
                </a:solidFill>
                <a:ea typeface="굴림" panose="020B0600000101010101" pitchFamily="34" charset="-127"/>
              </a:rPr>
              <a:t>. </a:t>
            </a:r>
          </a:p>
          <a:p>
            <a:pPr algn="ctr">
              <a:spcBef>
                <a:spcPct val="50000"/>
              </a:spcBef>
            </a:pPr>
            <a:r>
              <a:rPr lang="ko-KR" altLang="en-US" sz="2800" b="1">
                <a:solidFill>
                  <a:schemeClr val="accent1"/>
                </a:solidFill>
                <a:latin typeface="Comic Sans MS" panose="030F0902030302020204" pitchFamily="66" charset="0"/>
                <a:ea typeface="굴림" panose="020B0600000101010101" pitchFamily="34" charset="-127"/>
              </a:rPr>
              <a:t>              </a:t>
            </a:r>
          </a:p>
        </p:txBody>
      </p:sp>
      <p:sp>
        <p:nvSpPr>
          <p:cNvPr id="87049" name="Rectangle 9">
            <a:extLst>
              <a:ext uri="{FF2B5EF4-FFF2-40B4-BE49-F238E27FC236}">
                <a16:creationId xmlns:a16="http://schemas.microsoft.com/office/drawing/2014/main" id="{AF999B19-25EF-9C4F-90E2-10ADF2B52DE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35</a:t>
            </a:r>
          </a:p>
        </p:txBody>
      </p:sp>
      <p:sp>
        <p:nvSpPr>
          <p:cNvPr id="87051" name="Text Box 11">
            <a:extLst>
              <a:ext uri="{FF2B5EF4-FFF2-40B4-BE49-F238E27FC236}">
                <a16:creationId xmlns:a16="http://schemas.microsoft.com/office/drawing/2014/main" id="{499EEA2F-9AE5-2244-A262-36CC8BF6E5AB}"/>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87052" name="Rectangle 12">
            <a:extLst>
              <a:ext uri="{FF2B5EF4-FFF2-40B4-BE49-F238E27FC236}">
                <a16:creationId xmlns:a16="http://schemas.microsoft.com/office/drawing/2014/main" id="{4EB59209-50D5-8E4A-B4AD-9241B62BB311}"/>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7" name="Picture 13">
            <a:extLst>
              <a:ext uri="{FF2B5EF4-FFF2-40B4-BE49-F238E27FC236}">
                <a16:creationId xmlns:a16="http://schemas.microsoft.com/office/drawing/2014/main" id="{115246B4-6549-174B-801B-9C44070A4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8066" name="Text Box 2">
            <a:extLst>
              <a:ext uri="{FF2B5EF4-FFF2-40B4-BE49-F238E27FC236}">
                <a16:creationId xmlns:a16="http://schemas.microsoft.com/office/drawing/2014/main" id="{A9ABA053-B24B-2D4D-B468-55A00D1602CE}"/>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88067" name="Text Box 3">
            <a:extLst>
              <a:ext uri="{FF2B5EF4-FFF2-40B4-BE49-F238E27FC236}">
                <a16:creationId xmlns:a16="http://schemas.microsoft.com/office/drawing/2014/main" id="{5B0D9FBE-404D-654F-B3DC-83D4064067D8}"/>
              </a:ext>
            </a:extLst>
          </p:cNvPr>
          <p:cNvSpPr txBox="1">
            <a:spLocks noChangeArrowheads="1"/>
          </p:cNvSpPr>
          <p:nvPr/>
        </p:nvSpPr>
        <p:spPr bwMode="auto">
          <a:xfrm>
            <a:off x="193675" y="411163"/>
            <a:ext cx="8797925" cy="6924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a:ea typeface="굴림" panose="020B0600000101010101" pitchFamily="34" charset="-127"/>
              </a:rPr>
              <a:t>. </a:t>
            </a:r>
            <a:r>
              <a:rPr lang="ko-KR" altLang="en-US" sz="2800">
                <a:ea typeface="굴림" panose="020B0600000101010101" pitchFamily="34" charset="-127"/>
              </a:rPr>
              <a:t>나는 당신의 모든 표적과 흔적들을 미처 깨닫지 못했던 죄인입니다</a:t>
            </a:r>
            <a:r>
              <a:rPr lang="en-US" altLang="ko-KR" sz="2800">
                <a:ea typeface="굴림" panose="020B0600000101010101" pitchFamily="34" charset="-127"/>
              </a:rPr>
              <a:t>.. </a:t>
            </a:r>
            <a:r>
              <a:rPr lang="ko-KR" altLang="en-US" sz="2800">
                <a:ea typeface="굴림" panose="020B0600000101010101" pitchFamily="34" charset="-127"/>
              </a:rPr>
              <a:t>나에게  당신의 자비와 인도하심을 베풀어 주옵소서 </a:t>
            </a:r>
            <a:r>
              <a:rPr lang="en-US" altLang="ko-KR" sz="2800">
                <a:ea typeface="굴림" panose="020B0600000101010101" pitchFamily="34" charset="-127"/>
              </a:rPr>
              <a:t>..</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현재</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그리고 변함없이 영원토록</a:t>
            </a:r>
            <a:r>
              <a:rPr lang="en-US" altLang="ko-KR" sz="2800" b="1">
                <a:solidFill>
                  <a:schemeClr val="accent1"/>
                </a:solidFill>
                <a:ea typeface="굴림" panose="020B0600000101010101" pitchFamily="34" charset="-127"/>
              </a:rPr>
              <a:t>..</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지금 이 순간부터 나는 당신에게로 다가가길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당신의 구속하심을 붙잡기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내 인생에 친히 개입하시며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그것들로 하여금 나를 가득히 채우시며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인도하여 주옵소서</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당신이 나에게 원하시는 삶을 살수 있도록 도와 주시옵시며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나를 당신의 안식처에 거하게 하옵소서</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어느 무엇과도 비할 수 없는 당신의 이름으로  기도합니다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당신이 이루신 모든 일들에 대해 감사 드립니다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아멘</a:t>
            </a:r>
            <a:r>
              <a:rPr lang="en-US" altLang="ko-KR" sz="2800" b="1">
                <a:solidFill>
                  <a:srgbClr val="FFEA18"/>
                </a:solidFill>
                <a:ea typeface="굴림" panose="020B0600000101010101" pitchFamily="34" charset="-127"/>
              </a:rPr>
              <a:t>.”</a:t>
            </a:r>
          </a:p>
          <a:p>
            <a:pPr algn="ctr"/>
            <a:endParaRPr lang="en-US" altLang="ko-KR" sz="2800" b="1">
              <a:solidFill>
                <a:schemeClr val="accent1"/>
              </a:solidFill>
              <a:latin typeface="Comic Sans MS" panose="030F0902030302020204" pitchFamily="66" charset="0"/>
              <a:ea typeface="굴림" panose="020B0600000101010101" pitchFamily="34" charset="-127"/>
            </a:endParaRPr>
          </a:p>
        </p:txBody>
      </p:sp>
      <p:sp>
        <p:nvSpPr>
          <p:cNvPr id="88073" name="Rectangle 9">
            <a:extLst>
              <a:ext uri="{FF2B5EF4-FFF2-40B4-BE49-F238E27FC236}">
                <a16:creationId xmlns:a16="http://schemas.microsoft.com/office/drawing/2014/main" id="{90E1770B-92F4-3849-8FFC-52397A49A42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36</a:t>
            </a:r>
          </a:p>
        </p:txBody>
      </p:sp>
      <p:sp>
        <p:nvSpPr>
          <p:cNvPr id="88075" name="Text Box 11">
            <a:extLst>
              <a:ext uri="{FF2B5EF4-FFF2-40B4-BE49-F238E27FC236}">
                <a16:creationId xmlns:a16="http://schemas.microsoft.com/office/drawing/2014/main" id="{78C12BFE-B4F7-E346-8E6A-1B33773F3064}"/>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88076" name="Rectangle 12">
            <a:extLst>
              <a:ext uri="{FF2B5EF4-FFF2-40B4-BE49-F238E27FC236}">
                <a16:creationId xmlns:a16="http://schemas.microsoft.com/office/drawing/2014/main" id="{C46F582B-E843-E74F-A98A-A793B203E02E}"/>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9" name="Picture 13">
            <a:extLst>
              <a:ext uri="{FF2B5EF4-FFF2-40B4-BE49-F238E27FC236}">
                <a16:creationId xmlns:a16="http://schemas.microsoft.com/office/drawing/2014/main" id="{5359FAD3-F326-3946-BEE2-29CE66239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96"/>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1139" name="Text Box 3">
            <a:extLst>
              <a:ext uri="{FF2B5EF4-FFF2-40B4-BE49-F238E27FC236}">
                <a16:creationId xmlns:a16="http://schemas.microsoft.com/office/drawing/2014/main" id="{6751D7B3-98EF-D54F-A0D2-61B01B337A21}"/>
              </a:ext>
            </a:extLst>
          </p:cNvPr>
          <p:cNvSpPr txBox="1">
            <a:spLocks noChangeArrowheads="1"/>
          </p:cNvSpPr>
          <p:nvPr/>
        </p:nvSpPr>
        <p:spPr bwMode="auto">
          <a:xfrm>
            <a:off x="381000" y="457200"/>
            <a:ext cx="845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ko-KR" altLang="en-US">
              <a:latin typeface="Times" charset="0"/>
              <a:ea typeface="굴림" charset="0"/>
              <a:cs typeface="굴림" charset="0"/>
            </a:endParaRPr>
          </a:p>
        </p:txBody>
      </p:sp>
      <p:sp>
        <p:nvSpPr>
          <p:cNvPr id="91140" name="Text Box 4">
            <a:extLst>
              <a:ext uri="{FF2B5EF4-FFF2-40B4-BE49-F238E27FC236}">
                <a16:creationId xmlns:a16="http://schemas.microsoft.com/office/drawing/2014/main" id="{C3696CAD-3F32-F646-A90C-93B4251882AA}"/>
              </a:ext>
            </a:extLst>
          </p:cNvPr>
          <p:cNvSpPr txBox="1">
            <a:spLocks noChangeArrowheads="1"/>
          </p:cNvSpPr>
          <p:nvPr/>
        </p:nvSpPr>
        <p:spPr bwMode="auto">
          <a:xfrm>
            <a:off x="193675" y="411163"/>
            <a:ext cx="8797925" cy="64976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2800" b="1">
                <a:solidFill>
                  <a:srgbClr val="FFEA18"/>
                </a:solidFill>
                <a:ea typeface="굴림" panose="020B0600000101010101" pitchFamily="34" charset="-127"/>
              </a:rPr>
              <a:t>“</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성경을 통하여 나를 대신하여 십자가에서 이루신 당신의 일들을 알게 하신 주님</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 이 시간</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나의 모든 부족함과 나약함을  당신 앞에 고백합니다</a:t>
            </a:r>
            <a:r>
              <a:rPr lang="en-US" altLang="ko-KR" sz="2800" b="1">
                <a:solidFill>
                  <a:srgbClr val="1822CD"/>
                </a:solidFill>
                <a:ea typeface="굴림" panose="020B0600000101010101" pitchFamily="34" charset="-127"/>
              </a:rPr>
              <a:t>.  </a:t>
            </a:r>
            <a:r>
              <a:rPr lang="ko-KR" altLang="en-US" sz="2800" b="1">
                <a:solidFill>
                  <a:srgbClr val="1822CD"/>
                </a:solidFill>
                <a:ea typeface="굴림" panose="020B0600000101010101" pitchFamily="34" charset="-127"/>
              </a:rPr>
              <a:t>나는 불완전한 존재입니다</a:t>
            </a:r>
            <a:r>
              <a:rPr lang="en-US" altLang="ko-KR" sz="2800">
                <a:ea typeface="굴림" panose="020B0600000101010101" pitchFamily="34" charset="-127"/>
              </a:rPr>
              <a:t>. </a:t>
            </a:r>
            <a:r>
              <a:rPr lang="ko-KR" altLang="en-US" sz="2800">
                <a:ea typeface="굴림" panose="020B0600000101010101" pitchFamily="34" charset="-127"/>
              </a:rPr>
              <a:t>나는 당신의 모든 표적과 흔적들을 미처 깨닫지 못했던 죄인입니다</a:t>
            </a:r>
            <a:r>
              <a:rPr lang="en-US" altLang="ko-KR" sz="2800">
                <a:ea typeface="굴림" panose="020B0600000101010101" pitchFamily="34" charset="-127"/>
              </a:rPr>
              <a:t>.. </a:t>
            </a:r>
            <a:r>
              <a:rPr lang="ko-KR" altLang="en-US" sz="2800">
                <a:ea typeface="굴림" panose="020B0600000101010101" pitchFamily="34" charset="-127"/>
              </a:rPr>
              <a:t>나에게  당신의 자비와 인도하심을 베풀어 주옵소서 </a:t>
            </a:r>
            <a:r>
              <a:rPr lang="en-US" altLang="ko-KR" sz="2800">
                <a:ea typeface="굴림" panose="020B0600000101010101" pitchFamily="34" charset="-127"/>
              </a:rPr>
              <a:t>..</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현재</a:t>
            </a:r>
            <a:r>
              <a:rPr lang="en-US" altLang="ko-KR" sz="2800" b="1">
                <a:solidFill>
                  <a:schemeClr val="accent1"/>
                </a:solidFill>
                <a:ea typeface="굴림" panose="020B0600000101010101" pitchFamily="34" charset="-127"/>
              </a:rPr>
              <a:t>, </a:t>
            </a:r>
            <a:r>
              <a:rPr lang="ko-KR" altLang="en-US" sz="2800" b="1">
                <a:solidFill>
                  <a:schemeClr val="accent1"/>
                </a:solidFill>
                <a:ea typeface="굴림" panose="020B0600000101010101" pitchFamily="34" charset="-127"/>
              </a:rPr>
              <a:t>그리고 변함없이 영원토록</a:t>
            </a:r>
            <a:r>
              <a:rPr lang="en-US" altLang="ko-KR" sz="2800" b="1">
                <a:solidFill>
                  <a:schemeClr val="accent1"/>
                </a:solidFill>
                <a:ea typeface="굴림" panose="020B0600000101010101" pitchFamily="34" charset="-127"/>
              </a:rPr>
              <a:t>..</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지금 이 순간부터 나는 당신에게로 다가가길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당신의 구속하심을 붙잡기 원합니다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내 인생에 친히 개입하시며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그것들로 하여금 나를 가득히 채우시며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인도하여 주옵소서</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당신이 나에게 원하시는 삶을 살수 있도록 도와 주시옵시며</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나를 당신의 안식처에 거하게 하옵소서</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어느 무엇과도 비할 수 없는 당신의 이름으로  기도합니다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당신이 이루신 모든 일들에 대해 감사 드립니다</a:t>
            </a:r>
            <a:r>
              <a:rPr lang="en-US" altLang="ko-KR" sz="2800" b="1">
                <a:solidFill>
                  <a:srgbClr val="FFEA18"/>
                </a:solidFill>
                <a:ea typeface="굴림" panose="020B0600000101010101" pitchFamily="34" charset="-127"/>
              </a:rPr>
              <a:t>..                                              </a:t>
            </a:r>
            <a:r>
              <a:rPr lang="ko-KR" altLang="en-US" sz="2800" b="1">
                <a:solidFill>
                  <a:srgbClr val="FFEA18"/>
                </a:solidFill>
                <a:ea typeface="굴림" panose="020B0600000101010101" pitchFamily="34" charset="-127"/>
              </a:rPr>
              <a:t>아멘</a:t>
            </a:r>
            <a:r>
              <a:rPr lang="en-US" altLang="ko-KR" sz="2800" b="1">
                <a:solidFill>
                  <a:srgbClr val="FFEA18"/>
                </a:solidFill>
                <a:ea typeface="굴림" panose="020B0600000101010101" pitchFamily="34" charset="-127"/>
              </a:rPr>
              <a:t>.”</a:t>
            </a:r>
          </a:p>
        </p:txBody>
      </p:sp>
      <p:sp>
        <p:nvSpPr>
          <p:cNvPr id="91145" name="Rectangle 9">
            <a:extLst>
              <a:ext uri="{FF2B5EF4-FFF2-40B4-BE49-F238E27FC236}">
                <a16:creationId xmlns:a16="http://schemas.microsoft.com/office/drawing/2014/main" id="{CD51F5B6-7175-6E4D-B8A3-E03725A6654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37</a:t>
            </a:r>
          </a:p>
        </p:txBody>
      </p:sp>
      <p:sp>
        <p:nvSpPr>
          <p:cNvPr id="91147" name="Text Box 11">
            <a:extLst>
              <a:ext uri="{FF2B5EF4-FFF2-40B4-BE49-F238E27FC236}">
                <a16:creationId xmlns:a16="http://schemas.microsoft.com/office/drawing/2014/main" id="{24232C06-38B2-8245-9F2D-2B27858AA17C}"/>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91148" name="Rectangle 12">
            <a:extLst>
              <a:ext uri="{FF2B5EF4-FFF2-40B4-BE49-F238E27FC236}">
                <a16:creationId xmlns:a16="http://schemas.microsoft.com/office/drawing/2014/main" id="{B118835D-F7E9-2C43-B716-26B8E383C4E8}"/>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001D43F6-3ECF-674E-A06F-9592048FD39C}"/>
              </a:ext>
            </a:extLst>
          </p:cNvPr>
          <p:cNvSpPr>
            <a:spLocks noChangeArrowheads="1"/>
          </p:cNvSpPr>
          <p:nvPr/>
        </p:nvSpPr>
        <p:spPr bwMode="auto">
          <a:xfrm>
            <a:off x="7334250" y="173038"/>
            <a:ext cx="18415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spAutoFit/>
          </a:bodyPr>
          <a:lstStyle/>
          <a:p>
            <a:pPr>
              <a:defRPr/>
            </a:pPr>
            <a:endParaRPr lang="ko-KR" altLang="en-US" sz="1600">
              <a:latin typeface="Comic Sans MS" charset="0"/>
              <a:ea typeface="굴림" charset="0"/>
              <a:cs typeface="굴림" charset="0"/>
            </a:endParaRPr>
          </a:p>
        </p:txBody>
      </p:sp>
      <p:sp>
        <p:nvSpPr>
          <p:cNvPr id="92163" name="Text Box 3">
            <a:extLst>
              <a:ext uri="{FF2B5EF4-FFF2-40B4-BE49-F238E27FC236}">
                <a16:creationId xmlns:a16="http://schemas.microsoft.com/office/drawing/2014/main" id="{F98473E9-B80E-9143-9050-41E09DA03E76}"/>
              </a:ext>
            </a:extLst>
          </p:cNvPr>
          <p:cNvSpPr txBox="1">
            <a:spLocks noChangeArrowheads="1"/>
          </p:cNvSpPr>
          <p:nvPr/>
        </p:nvSpPr>
        <p:spPr bwMode="auto">
          <a:xfrm>
            <a:off x="8726488" y="82550"/>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spAutoFit/>
          </a:bodyPr>
          <a:lstStyle/>
          <a:p>
            <a:pPr algn="ctr">
              <a:spcBef>
                <a:spcPct val="50000"/>
              </a:spcBef>
              <a:defRPr/>
            </a:pPr>
            <a:r>
              <a:rPr lang="ko-KR" altLang="en-US" sz="2000">
                <a:solidFill>
                  <a:srgbClr val="FFA27C"/>
                </a:solidFill>
                <a:latin typeface="Comic Sans MS" charset="0"/>
                <a:ea typeface="굴림" charset="0"/>
                <a:cs typeface="굴림" charset="0"/>
              </a:rPr>
              <a:t> </a:t>
            </a:r>
          </a:p>
        </p:txBody>
      </p:sp>
      <p:grpSp>
        <p:nvGrpSpPr>
          <p:cNvPr id="5123" name="Group 4">
            <a:extLst>
              <a:ext uri="{FF2B5EF4-FFF2-40B4-BE49-F238E27FC236}">
                <a16:creationId xmlns:a16="http://schemas.microsoft.com/office/drawing/2014/main" id="{D2DC5C9D-3646-2847-8D76-345A34F81D96}"/>
              </a:ext>
            </a:extLst>
          </p:cNvPr>
          <p:cNvGrpSpPr>
            <a:grpSpLocks/>
          </p:cNvGrpSpPr>
          <p:nvPr/>
        </p:nvGrpSpPr>
        <p:grpSpPr bwMode="auto">
          <a:xfrm>
            <a:off x="628650" y="1312863"/>
            <a:ext cx="8020050" cy="4992687"/>
            <a:chOff x="523" y="514"/>
            <a:chExt cx="4762" cy="3146"/>
          </a:xfrm>
        </p:grpSpPr>
        <p:sp>
          <p:nvSpPr>
            <p:cNvPr id="92165" name="Rectangle 5">
              <a:extLst>
                <a:ext uri="{FF2B5EF4-FFF2-40B4-BE49-F238E27FC236}">
                  <a16:creationId xmlns:a16="http://schemas.microsoft.com/office/drawing/2014/main" id="{4ABE1AB6-EA01-7147-BE83-CE0E3C01AD82}"/>
                </a:ext>
              </a:extLst>
            </p:cNvPr>
            <p:cNvSpPr>
              <a:spLocks noChangeArrowheads="1"/>
            </p:cNvSpPr>
            <p:nvPr/>
          </p:nvSpPr>
          <p:spPr bwMode="auto">
            <a:xfrm>
              <a:off x="523" y="514"/>
              <a:ext cx="4762" cy="3146"/>
            </a:xfrm>
            <a:prstGeom prst="rect">
              <a:avLst/>
            </a:prstGeom>
            <a:noFill/>
            <a:ln>
              <a:noFill/>
            </a:ln>
            <a:effectLst>
              <a:outerShdw blurRad="63500" dist="107763"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35" tIns="44423" rIns="90435" bIns="44423">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ko-KR" altLang="en-US" sz="5400" b="1">
                  <a:solidFill>
                    <a:srgbClr val="FAFD00"/>
                  </a:solidFill>
                  <a:latin typeface="Arial" panose="020B0604020202020204" pitchFamily="34" charset="0"/>
                  <a:ea typeface="굴림" panose="020B0600000101010101" pitchFamily="34" charset="-127"/>
                </a:rPr>
                <a:t>“</a:t>
              </a:r>
              <a:r>
                <a:rPr lang="ko-KR" altLang="en-US" sz="5400" b="1">
                  <a:solidFill>
                    <a:srgbClr val="FAFD00"/>
                  </a:solidFill>
                  <a:ea typeface="굴림" panose="020B0600000101010101" pitchFamily="34" charset="-127"/>
                </a:rPr>
                <a:t>우리의 믿음이 </a:t>
              </a:r>
            </a:p>
            <a:p>
              <a:pPr algn="ctr"/>
              <a:r>
                <a:rPr lang="ko-KR" altLang="en-US" sz="5400" b="1">
                  <a:solidFill>
                    <a:srgbClr val="FAFD00"/>
                  </a:solidFill>
                  <a:ea typeface="굴림" panose="020B0600000101010101" pitchFamily="34" charset="-127"/>
                </a:rPr>
                <a:t>실제에 근거하여 성립되지 않는 한</a:t>
              </a:r>
              <a:r>
                <a:rPr lang="en-US" altLang="ko-KR" sz="5400" b="1">
                  <a:solidFill>
                    <a:srgbClr val="FAFD00"/>
                  </a:solidFill>
                  <a:ea typeface="굴림" panose="020B0600000101010101" pitchFamily="34" charset="-127"/>
                </a:rPr>
                <a:t>, </a:t>
              </a:r>
              <a:r>
                <a:rPr lang="ko-KR" altLang="en-US" sz="5400" b="1">
                  <a:solidFill>
                    <a:srgbClr val="FAFD00"/>
                  </a:solidFill>
                  <a:ea typeface="굴림" panose="020B0600000101010101" pitchFamily="34" charset="-127"/>
                </a:rPr>
                <a:t>그것은 추측</a:t>
              </a:r>
              <a:r>
                <a:rPr lang="en-US" altLang="ko-KR" sz="5400" b="1">
                  <a:solidFill>
                    <a:srgbClr val="FAFD00"/>
                  </a:solidFill>
                  <a:ea typeface="굴림" panose="020B0600000101010101" pitchFamily="34" charset="-127"/>
                </a:rPr>
                <a:t>, </a:t>
              </a:r>
              <a:r>
                <a:rPr lang="ko-KR" altLang="en-US" sz="5400" b="1">
                  <a:solidFill>
                    <a:srgbClr val="FAFD00"/>
                  </a:solidFill>
                  <a:ea typeface="굴림" panose="020B0600000101010101" pitchFamily="34" charset="-127"/>
                </a:rPr>
                <a:t>미신이나 억측하는 것과 다를 바가 없다</a:t>
              </a:r>
              <a:r>
                <a:rPr lang="en-US" altLang="ko-KR" sz="5400" b="1">
                  <a:solidFill>
                    <a:srgbClr val="FAFD00"/>
                  </a:solidFill>
                  <a:ea typeface="굴림" panose="020B0600000101010101" pitchFamily="34" charset="-127"/>
                </a:rPr>
                <a:t>.</a:t>
              </a:r>
              <a:r>
                <a:rPr lang="en-US" altLang="ko-KR" sz="5400" b="1">
                  <a:solidFill>
                    <a:srgbClr val="FAFD00"/>
                  </a:solidFill>
                  <a:latin typeface="Arial" panose="020B0604020202020204" pitchFamily="34" charset="0"/>
                  <a:ea typeface="굴림" panose="020B0600000101010101" pitchFamily="34" charset="-127"/>
                </a:rPr>
                <a:t>”</a:t>
              </a:r>
              <a:r>
                <a:rPr lang="en-US" altLang="ko-KR" sz="5400" b="1">
                  <a:solidFill>
                    <a:srgbClr val="FAFD00"/>
                  </a:solidFill>
                  <a:ea typeface="굴림" panose="020B0600000101010101" pitchFamily="34" charset="-127"/>
                </a:rPr>
                <a:t>     	 </a:t>
              </a:r>
            </a:p>
            <a:p>
              <a:pPr algn="ctr"/>
              <a:r>
                <a:rPr lang="ko-KR" altLang="en-US" sz="3200" b="1">
                  <a:solidFill>
                    <a:srgbClr val="FAFD00"/>
                  </a:solidFill>
                  <a:ea typeface="굴림" panose="020B0600000101010101" pitchFamily="34" charset="-127"/>
                </a:rPr>
                <a:t>마일스 스텐포드</a:t>
              </a:r>
              <a:endParaRPr lang="en-US" altLang="ko-KR" sz="3200" b="1">
                <a:solidFill>
                  <a:srgbClr val="FAFD00"/>
                </a:solidFill>
                <a:ea typeface="굴림" panose="020B0600000101010101" pitchFamily="34" charset="-127"/>
              </a:endParaRPr>
            </a:p>
            <a:p>
              <a:r>
                <a:rPr lang="en-US" altLang="ko-KR" sz="2000" b="1" i="1">
                  <a:solidFill>
                    <a:srgbClr val="FAFD00"/>
                  </a:solidFill>
                  <a:ea typeface="굴림" panose="020B0600000101010101" pitchFamily="34" charset="-127"/>
                </a:rPr>
                <a:t>                                                                </a:t>
              </a:r>
              <a:r>
                <a:rPr lang="en-US" altLang="ko-KR" sz="2000" b="1" i="1">
                  <a:solidFill>
                    <a:srgbClr val="FAFD00"/>
                  </a:solidFill>
                  <a:latin typeface="Arial" panose="020B0604020202020204" pitchFamily="34" charset="0"/>
                  <a:ea typeface="굴림" panose="020B0600000101010101" pitchFamily="34" charset="-127"/>
                </a:rPr>
                <a:t>“</a:t>
              </a:r>
              <a:r>
                <a:rPr lang="ko-KR" altLang="en-US" sz="2000" b="1" i="1">
                  <a:solidFill>
                    <a:srgbClr val="FAFD00"/>
                  </a:solidFill>
                  <a:ea typeface="굴림" panose="020B0600000101010101" pitchFamily="34" charset="-127"/>
                </a:rPr>
                <a:t>영적 성장의 원리들</a:t>
              </a:r>
              <a:r>
                <a:rPr lang="en-US" altLang="ko-KR" sz="2000" b="1" i="1">
                  <a:solidFill>
                    <a:srgbClr val="FAFD00"/>
                  </a:solidFill>
                  <a:latin typeface="Arial" panose="020B0604020202020204" pitchFamily="34" charset="0"/>
                  <a:ea typeface="굴림" panose="020B0600000101010101" pitchFamily="34" charset="-127"/>
                </a:rPr>
                <a:t>”</a:t>
              </a:r>
              <a:r>
                <a:rPr lang="ko-KR" altLang="en-US" sz="2000" b="1" i="1">
                  <a:solidFill>
                    <a:srgbClr val="FAFD00"/>
                  </a:solidFill>
                  <a:ea typeface="굴림" panose="020B0600000101010101" pitchFamily="34" charset="-127"/>
                </a:rPr>
                <a:t>에서</a:t>
              </a:r>
              <a:endParaRPr lang="en-US" altLang="ko-KR" sz="4000" b="1">
                <a:solidFill>
                  <a:srgbClr val="FAFD00"/>
                </a:solidFill>
                <a:ea typeface="굴림" panose="020B0600000101010101" pitchFamily="34" charset="-127"/>
              </a:endParaRPr>
            </a:p>
          </p:txBody>
        </p:sp>
        <p:grpSp>
          <p:nvGrpSpPr>
            <p:cNvPr id="5127" name="Group 6">
              <a:extLst>
                <a:ext uri="{FF2B5EF4-FFF2-40B4-BE49-F238E27FC236}">
                  <a16:creationId xmlns:a16="http://schemas.microsoft.com/office/drawing/2014/main" id="{7A8941DF-2FCF-9940-865C-3B0D060D5D39}"/>
                </a:ext>
              </a:extLst>
            </p:cNvPr>
            <p:cNvGrpSpPr>
              <a:grpSpLocks/>
            </p:cNvGrpSpPr>
            <p:nvPr/>
          </p:nvGrpSpPr>
          <p:grpSpPr bwMode="auto">
            <a:xfrm>
              <a:off x="1372" y="1014"/>
              <a:ext cx="3823" cy="2124"/>
              <a:chOff x="1462" y="1119"/>
              <a:chExt cx="3823" cy="2124"/>
            </a:xfrm>
          </p:grpSpPr>
          <p:sp>
            <p:nvSpPr>
              <p:cNvPr id="92167" name="Text Box 7">
                <a:extLst>
                  <a:ext uri="{FF2B5EF4-FFF2-40B4-BE49-F238E27FC236}">
                    <a16:creationId xmlns:a16="http://schemas.microsoft.com/office/drawing/2014/main" id="{54FB8A9C-60D0-A34C-8321-C4D0941C8E6F}"/>
                  </a:ext>
                </a:extLst>
              </p:cNvPr>
              <p:cNvSpPr txBox="1">
                <a:spLocks noChangeArrowheads="1"/>
              </p:cNvSpPr>
              <p:nvPr/>
            </p:nvSpPr>
            <p:spPr bwMode="auto">
              <a:xfrm>
                <a:off x="3396" y="1119"/>
                <a:ext cx="1709" cy="574"/>
              </a:xfrm>
              <a:prstGeom prst="rect">
                <a:avLst/>
              </a:prstGeom>
              <a:noFill/>
              <a:ln>
                <a:noFill/>
              </a:ln>
              <a:effectLst>
                <a:outerShdw blurRad="63500" dist="89803"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0435" tIns="44423" rIns="90435" bIns="44423">
                <a:spAutoFit/>
              </a:bodyPr>
              <a:lstStyle/>
              <a:p>
                <a:pPr>
                  <a:spcBef>
                    <a:spcPct val="50000"/>
                  </a:spcBef>
                  <a:defRPr/>
                </a:pPr>
                <a:endParaRPr lang="en-US" altLang="ko-KR" sz="5400" b="1">
                  <a:solidFill>
                    <a:srgbClr val="12780A"/>
                  </a:solidFill>
                  <a:latin typeface="Times" charset="0"/>
                  <a:ea typeface="굴림" charset="0"/>
                  <a:cs typeface="굴림" charset="0"/>
                </a:endParaRPr>
              </a:p>
            </p:txBody>
          </p:sp>
          <p:sp>
            <p:nvSpPr>
              <p:cNvPr id="92168" name="Text Box 8">
                <a:extLst>
                  <a:ext uri="{FF2B5EF4-FFF2-40B4-BE49-F238E27FC236}">
                    <a16:creationId xmlns:a16="http://schemas.microsoft.com/office/drawing/2014/main" id="{2A5A17B1-A226-7A4B-9EFC-50278C956C15}"/>
                  </a:ext>
                </a:extLst>
              </p:cNvPr>
              <p:cNvSpPr txBox="1">
                <a:spLocks noChangeArrowheads="1"/>
              </p:cNvSpPr>
              <p:nvPr/>
            </p:nvSpPr>
            <p:spPr bwMode="auto">
              <a:xfrm>
                <a:off x="1462" y="2162"/>
                <a:ext cx="3055" cy="574"/>
              </a:xfrm>
              <a:prstGeom prst="rect">
                <a:avLst/>
              </a:prstGeom>
              <a:noFill/>
              <a:ln>
                <a:noFill/>
              </a:ln>
              <a:effectLst>
                <a:outerShdw blurRad="63500" dist="89803"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0435" tIns="44423" rIns="90435" bIns="44423">
                <a:spAutoFit/>
              </a:bodyPr>
              <a:lstStyle/>
              <a:p>
                <a:pPr>
                  <a:spcBef>
                    <a:spcPct val="50000"/>
                  </a:spcBef>
                  <a:defRPr/>
                </a:pPr>
                <a:endParaRPr lang="en-US" altLang="ko-KR" sz="5400" b="1">
                  <a:solidFill>
                    <a:srgbClr val="12780A"/>
                  </a:solidFill>
                  <a:latin typeface="Times" charset="0"/>
                  <a:ea typeface="굴림" charset="0"/>
                  <a:cs typeface="굴림" charset="0"/>
                </a:endParaRPr>
              </a:p>
            </p:txBody>
          </p:sp>
          <p:sp>
            <p:nvSpPr>
              <p:cNvPr id="92169" name="Text Box 9">
                <a:extLst>
                  <a:ext uri="{FF2B5EF4-FFF2-40B4-BE49-F238E27FC236}">
                    <a16:creationId xmlns:a16="http://schemas.microsoft.com/office/drawing/2014/main" id="{82BBCBC0-8328-6A4A-A4E5-A7A4FCE3EFF7}"/>
                  </a:ext>
                </a:extLst>
              </p:cNvPr>
              <p:cNvSpPr txBox="1">
                <a:spLocks noChangeArrowheads="1"/>
              </p:cNvSpPr>
              <p:nvPr/>
            </p:nvSpPr>
            <p:spPr bwMode="auto">
              <a:xfrm>
                <a:off x="1606" y="2669"/>
                <a:ext cx="3006" cy="574"/>
              </a:xfrm>
              <a:prstGeom prst="rect">
                <a:avLst/>
              </a:prstGeom>
              <a:noFill/>
              <a:ln>
                <a:noFill/>
              </a:ln>
              <a:effectLst>
                <a:outerShdw blurRad="63500" dist="89803"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0435" tIns="44423" rIns="90435" bIns="44423">
                <a:spAutoFit/>
              </a:bodyPr>
              <a:lstStyle/>
              <a:p>
                <a:pPr>
                  <a:spcBef>
                    <a:spcPct val="50000"/>
                  </a:spcBef>
                  <a:defRPr/>
                </a:pPr>
                <a:endParaRPr lang="en-US" altLang="ko-KR" sz="5400" b="1">
                  <a:solidFill>
                    <a:srgbClr val="12780A"/>
                  </a:solidFill>
                  <a:latin typeface="Times" charset="0"/>
                  <a:ea typeface="굴림" charset="0"/>
                  <a:cs typeface="굴림" charset="0"/>
                </a:endParaRPr>
              </a:p>
            </p:txBody>
          </p:sp>
          <p:sp>
            <p:nvSpPr>
              <p:cNvPr id="92170" name="Rectangle 10">
                <a:extLst>
                  <a:ext uri="{FF2B5EF4-FFF2-40B4-BE49-F238E27FC236}">
                    <a16:creationId xmlns:a16="http://schemas.microsoft.com/office/drawing/2014/main" id="{A8F9919C-7A0D-7E43-922C-94919CC35A4C}"/>
                  </a:ext>
                </a:extLst>
              </p:cNvPr>
              <p:cNvSpPr>
                <a:spLocks noChangeArrowheads="1"/>
              </p:cNvSpPr>
              <p:nvPr/>
            </p:nvSpPr>
            <p:spPr bwMode="auto">
              <a:xfrm>
                <a:off x="3225" y="1630"/>
                <a:ext cx="2061" cy="573"/>
              </a:xfrm>
              <a:prstGeom prst="rect">
                <a:avLst/>
              </a:prstGeom>
              <a:noFill/>
              <a:ln>
                <a:noFill/>
              </a:ln>
              <a:effectLst>
                <a:outerShdw blurRad="63500" dist="89803"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0435" tIns="44423" rIns="90435" bIns="44423">
                <a:spAutoFit/>
              </a:bodyPr>
              <a:lstStyle/>
              <a:p>
                <a:pPr>
                  <a:defRPr/>
                </a:pPr>
                <a:endParaRPr lang="en-US" altLang="ko-KR" sz="5400" b="1">
                  <a:solidFill>
                    <a:srgbClr val="12780A"/>
                  </a:solidFill>
                  <a:latin typeface="Times" charset="0"/>
                  <a:ea typeface="굴림" charset="0"/>
                  <a:cs typeface="굴림" charset="0"/>
                </a:endParaRPr>
              </a:p>
            </p:txBody>
          </p:sp>
        </p:grpSp>
      </p:grpSp>
      <p:sp>
        <p:nvSpPr>
          <p:cNvPr id="92177" name="Rectangle 17">
            <a:extLst>
              <a:ext uri="{FF2B5EF4-FFF2-40B4-BE49-F238E27FC236}">
                <a16:creationId xmlns:a16="http://schemas.microsoft.com/office/drawing/2014/main" id="{8FF6D682-9287-D24D-AE4F-C296D6F0479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03</a:t>
            </a:r>
          </a:p>
        </p:txBody>
      </p:sp>
      <p:sp>
        <p:nvSpPr>
          <p:cNvPr id="92178" name="Text Box 18">
            <a:extLst>
              <a:ext uri="{FF2B5EF4-FFF2-40B4-BE49-F238E27FC236}">
                <a16:creationId xmlns:a16="http://schemas.microsoft.com/office/drawing/2014/main" id="{87995CB6-A7C1-494D-B331-B026C374CA4C}"/>
              </a:ext>
            </a:extLst>
          </p:cNvPr>
          <p:cNvSpPr txBox="1">
            <a:spLocks noChangeArrowheads="1"/>
          </p:cNvSpPr>
          <p:nvPr/>
        </p:nvSpPr>
        <p:spPr bwMode="auto">
          <a:xfrm>
            <a:off x="8548688" y="6461125"/>
            <a:ext cx="292100"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ko-KR" sz="1400">
                <a:solidFill>
                  <a:schemeClr val="bg1"/>
                </a:solidFill>
                <a:latin typeface="Comic Sans MS" charset="0"/>
                <a:ea typeface="굴림" charset="0"/>
                <a:cs typeface="굴림" charset="0"/>
              </a:rPr>
              <a:t>4</a:t>
            </a:r>
            <a:endParaRPr lang="en-US" altLang="ko-KR" sz="1800">
              <a:solidFill>
                <a:schemeClr val="bg1"/>
              </a:solidFill>
              <a:latin typeface="Comic Sans MS" charset="0"/>
              <a:ea typeface="굴림" charset="0"/>
              <a:cs typeface="굴림" charset="0"/>
            </a:endParaRPr>
          </a:p>
        </p:txBody>
      </p:sp>
    </p:spTree>
  </p:cSld>
  <p:clrMapOvr>
    <a:masterClrMapping/>
  </p:clrMapOvr>
  <p:transition>
    <p:wheel spokes="0"/>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2" descr="BACKGR~1">
            <a:extLst>
              <a:ext uri="{FF2B5EF4-FFF2-40B4-BE49-F238E27FC236}">
                <a16:creationId xmlns:a16="http://schemas.microsoft.com/office/drawing/2014/main" id="{130FB809-FBAA-AE4B-A817-F304769F5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6" name="Group 3">
            <a:extLst>
              <a:ext uri="{FF2B5EF4-FFF2-40B4-BE49-F238E27FC236}">
                <a16:creationId xmlns:a16="http://schemas.microsoft.com/office/drawing/2014/main" id="{D211362E-DCBC-B245-B085-149E5875DE14}"/>
              </a:ext>
            </a:extLst>
          </p:cNvPr>
          <p:cNvGrpSpPr>
            <a:grpSpLocks/>
          </p:cNvGrpSpPr>
          <p:nvPr/>
        </p:nvGrpSpPr>
        <p:grpSpPr bwMode="auto">
          <a:xfrm>
            <a:off x="76200" y="5435600"/>
            <a:ext cx="8596313" cy="1346200"/>
            <a:chOff x="48" y="3424"/>
            <a:chExt cx="5415" cy="848"/>
          </a:xfrm>
        </p:grpSpPr>
        <p:sp>
          <p:nvSpPr>
            <p:cNvPr id="7172" name="Text Box 4">
              <a:extLst>
                <a:ext uri="{FF2B5EF4-FFF2-40B4-BE49-F238E27FC236}">
                  <a16:creationId xmlns:a16="http://schemas.microsoft.com/office/drawing/2014/main" id="{6E3BDD32-A764-8D4B-8AAC-DC45A4077E5C}"/>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charset="0"/>
                <a:ea typeface="굴림" charset="0"/>
                <a:cs typeface="굴림" charset="0"/>
              </a:endParaRPr>
            </a:p>
          </p:txBody>
        </p:sp>
        <p:sp>
          <p:nvSpPr>
            <p:cNvPr id="7173" name="Text Box 5">
              <a:extLst>
                <a:ext uri="{FF2B5EF4-FFF2-40B4-BE49-F238E27FC236}">
                  <a16:creationId xmlns:a16="http://schemas.microsoft.com/office/drawing/2014/main" id="{8D08345B-3004-6E48-B817-2BA137012FDB}"/>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2000" b="1" i="1">
                  <a:solidFill>
                    <a:srgbClr val="FAFD00"/>
                  </a:solidFill>
                  <a:latin typeface="Times New Roman" panose="02020603050405020304" pitchFamily="18" charset="0"/>
                  <a:ea typeface="굴림" panose="020B0600000101010101" pitchFamily="34" charset="-127"/>
                </a:rPr>
                <a:t>A Presentation of The Bible…Basically Ministries International Inc.                Fort Worth, Texas</a:t>
              </a:r>
              <a:endParaRPr lang="en-US" altLang="ko-KR" sz="1800" b="1">
                <a:solidFill>
                  <a:srgbClr val="FAFD00"/>
                </a:solidFill>
                <a:latin typeface="Times New Roman" panose="02020603050405020304" pitchFamily="18" charset="0"/>
                <a:ea typeface="굴림" panose="020B0600000101010101" pitchFamily="34" charset="-127"/>
              </a:endParaRPr>
            </a:p>
          </p:txBody>
        </p:sp>
        <p:sp>
          <p:nvSpPr>
            <p:cNvPr id="7174" name="Text Box 6">
              <a:extLst>
                <a:ext uri="{FF2B5EF4-FFF2-40B4-BE49-F238E27FC236}">
                  <a16:creationId xmlns:a16="http://schemas.microsoft.com/office/drawing/2014/main" id="{100EF0D3-4FE0-3646-AB43-DE5B2C3233F1}"/>
                </a:ext>
              </a:extLst>
            </p:cNvPr>
            <p:cNvSpPr txBox="1">
              <a:spLocks noChangeArrowheads="1"/>
            </p:cNvSpPr>
            <p:nvPr/>
          </p:nvSpPr>
          <p:spPr bwMode="auto">
            <a:xfrm>
              <a:off x="1882" y="3866"/>
              <a:ext cx="1946"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altLang="ko-KR" sz="2000" dirty="0" err="1">
                  <a:solidFill>
                    <a:srgbClr val="FFFB0C"/>
                  </a:solidFill>
                  <a:latin typeface="Helvetica" charset="0"/>
                  <a:ea typeface="굴림" charset="0"/>
                  <a:cs typeface="굴림" charset="0"/>
                </a:rPr>
                <a:t>www.biblebasically.com</a:t>
              </a:r>
              <a:endParaRPr lang="en-US" altLang="ko-KR" sz="2000" dirty="0">
                <a:solidFill>
                  <a:srgbClr val="FFFB0C"/>
                </a:solidFill>
                <a:latin typeface="Helvetica" charset="0"/>
                <a:ea typeface="굴림" charset="0"/>
                <a:cs typeface="굴림" charset="0"/>
              </a:endParaRPr>
            </a:p>
          </p:txBody>
        </p:sp>
      </p:grpSp>
      <p:sp>
        <p:nvSpPr>
          <p:cNvPr id="7176" name="Text Box 8">
            <a:extLst>
              <a:ext uri="{FF2B5EF4-FFF2-40B4-BE49-F238E27FC236}">
                <a16:creationId xmlns:a16="http://schemas.microsoft.com/office/drawing/2014/main" id="{2A7C8CF3-3CC1-094B-BFF8-1344E89A252F}"/>
              </a:ext>
            </a:extLst>
          </p:cNvPr>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900" b="1">
                <a:solidFill>
                  <a:srgbClr val="FFFFFF"/>
                </a:solidFill>
                <a:latin typeface="Arial" panose="020B0604020202020204" pitchFamily="34" charset="0"/>
                <a:ea typeface="굴림" panose="020B0600000101010101" pitchFamily="34" charset="-127"/>
              </a:rPr>
              <a:t>©2003 </a:t>
            </a:r>
            <a:r>
              <a:rPr lang="en-US" altLang="ko-KR" sz="900" b="1">
                <a:solidFill>
                  <a:srgbClr val="FFFFFF"/>
                </a:solidFill>
                <a:latin typeface="Arial" panose="020B0604020202020204" pitchFamily="34" charset="0"/>
                <a:ea typeface="굴림" panose="020B0600000101010101" pitchFamily="34" charset="-127"/>
              </a:rPr>
              <a:t>TBBMI</a:t>
            </a:r>
          </a:p>
        </p:txBody>
      </p:sp>
      <p:sp>
        <p:nvSpPr>
          <p:cNvPr id="7179" name="Rectangle 11">
            <a:extLst>
              <a:ext uri="{FF2B5EF4-FFF2-40B4-BE49-F238E27FC236}">
                <a16:creationId xmlns:a16="http://schemas.microsoft.com/office/drawing/2014/main" id="{3FEE1503-F192-EE44-885A-9B4F156AD581}"/>
              </a:ext>
            </a:extLst>
          </p:cNvPr>
          <p:cNvSpPr>
            <a:spLocks noChangeArrowheads="1"/>
          </p:cNvSpPr>
          <p:nvPr/>
        </p:nvSpPr>
        <p:spPr bwMode="auto">
          <a:xfrm>
            <a:off x="990600" y="914400"/>
            <a:ext cx="7391400" cy="4132263"/>
          </a:xfrm>
          <a:prstGeom prst="rect">
            <a:avLst/>
          </a:prstGeom>
          <a:noFill/>
          <a:ln>
            <a:noFill/>
          </a:ln>
          <a:effectLst>
            <a:outerShdw blurRad="63500" dist="127000" dir="2212194"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ko-KR" altLang="en-US" sz="10600" b="1" i="1">
                <a:solidFill>
                  <a:srgbClr val="FFFC1E"/>
                </a:solidFill>
                <a:latin typeface="Kosher-Normal" pitchFamily="2" charset="0"/>
                <a:ea typeface="굴림" panose="020B0600000101010101" pitchFamily="34" charset="-127"/>
              </a:rPr>
              <a:t>성경은</a:t>
            </a:r>
            <a:r>
              <a:rPr lang="en-US" altLang="ko-KR" sz="10600" b="1" i="1">
                <a:solidFill>
                  <a:srgbClr val="FFFC1E"/>
                </a:solidFill>
                <a:latin typeface="Kosher-Normal" pitchFamily="2" charset="0"/>
                <a:ea typeface="굴림" panose="020B0600000101010101" pitchFamily="34" charset="-127"/>
              </a:rPr>
              <a:t>…</a:t>
            </a:r>
          </a:p>
          <a:p>
            <a:pPr>
              <a:spcBef>
                <a:spcPct val="50000"/>
              </a:spcBef>
            </a:pPr>
            <a:r>
              <a:rPr lang="ko-KR" altLang="en-US" sz="10600" b="1" i="1">
                <a:solidFill>
                  <a:srgbClr val="FFFC1E"/>
                </a:solidFill>
                <a:latin typeface="Kosher-Normal" pitchFamily="2" charset="0"/>
                <a:ea typeface="굴림" panose="020B0600000101010101" pitchFamily="34" charset="-127"/>
              </a:rPr>
              <a:t>기본적으로</a:t>
            </a:r>
          </a:p>
        </p:txBody>
      </p:sp>
      <p:sp>
        <p:nvSpPr>
          <p:cNvPr id="14" name="Rectangle 12">
            <a:extLst>
              <a:ext uri="{FF2B5EF4-FFF2-40B4-BE49-F238E27FC236}">
                <a16:creationId xmlns:a16="http://schemas.microsoft.com/office/drawing/2014/main" id="{A84FDF52-8AAD-9642-A679-E359FED1B20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1" fontAlgn="auto" hangingPunct="1">
              <a:spcBef>
                <a:spcPts val="0"/>
              </a:spcBef>
              <a:spcAft>
                <a:spcPts val="0"/>
              </a:spcAft>
              <a:defRPr/>
            </a:pPr>
            <a:r>
              <a:rPr lang="en-US" altLang="ko-KR" sz="1000" b="1" kern="0">
                <a:solidFill>
                  <a:srgbClr val="FFFFFF"/>
                </a:solidFill>
                <a:latin typeface="Comic Sans MS" charset="0"/>
                <a:ea typeface="굴림" charset="0"/>
                <a:cs typeface="굴림" charset="0"/>
              </a:rPr>
              <a:t>38</a:t>
            </a:r>
          </a:p>
        </p:txBody>
      </p:sp>
      <p:sp>
        <p:nvSpPr>
          <p:cNvPr id="15" name="Rectangle 15">
            <a:extLst>
              <a:ext uri="{FF2B5EF4-FFF2-40B4-BE49-F238E27FC236}">
                <a16:creationId xmlns:a16="http://schemas.microsoft.com/office/drawing/2014/main" id="{41968F87-E28F-964F-8286-0C032FDF5D34}"/>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1" fontAlgn="auto" hangingPunct="1">
              <a:spcBef>
                <a:spcPts val="0"/>
              </a:spcBef>
              <a:spcAft>
                <a:spcPts val="0"/>
              </a:spcAft>
              <a:defRPr/>
            </a:pPr>
            <a:r>
              <a:rPr lang="en-US" altLang="ko-KR" sz="1000" b="1" kern="0">
                <a:solidFill>
                  <a:srgbClr val="FFFFFF"/>
                </a:solidFill>
                <a:latin typeface="Comic Sans MS" charset="0"/>
                <a:ea typeface="굴림" charset="0"/>
                <a:cs typeface="굴림" charset="0"/>
              </a:rPr>
              <a:t>7.5.09.</a:t>
            </a:r>
          </a:p>
        </p:txBody>
      </p:sp>
      <p:sp>
        <p:nvSpPr>
          <p:cNvPr id="17" name="Text Box 11">
            <a:extLst>
              <a:ext uri="{FF2B5EF4-FFF2-40B4-BE49-F238E27FC236}">
                <a16:creationId xmlns:a16="http://schemas.microsoft.com/office/drawing/2014/main" id="{3C228CA5-7A45-4741-9BD6-67C7AEF75DAE}"/>
              </a:ext>
            </a:extLst>
          </p:cNvPr>
          <p:cNvSpPr txBox="1">
            <a:spLocks noChangeArrowheads="1"/>
          </p:cNvSpPr>
          <p:nvPr/>
        </p:nvSpPr>
        <p:spPr bwMode="auto">
          <a:xfrm>
            <a:off x="374650" y="587375"/>
            <a:ext cx="8442325" cy="579438"/>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fontAlgn="auto" hangingPunct="1">
              <a:spcBef>
                <a:spcPct val="50000"/>
              </a:spcBef>
              <a:spcAft>
                <a:spcPts val="0"/>
              </a:spcAft>
              <a:defRPr/>
            </a:pPr>
            <a:r>
              <a:rPr lang="ko-KR" altLang="en-US" sz="3200" b="1" kern="0" dirty="0">
                <a:solidFill>
                  <a:srgbClr val="FFFFFF"/>
                </a:solidFill>
                <a:latin typeface="Arial" charset="0"/>
                <a:ea typeface="굴림" charset="0"/>
                <a:cs typeface="굴림" charset="0"/>
              </a:rPr>
              <a:t>이제까지 감사합니다</a:t>
            </a:r>
            <a:r>
              <a:rPr lang="en-US" altLang="ko-KR" sz="3200" b="1" kern="0" dirty="0">
                <a:solidFill>
                  <a:srgbClr val="FFFFFF"/>
                </a:solidFill>
                <a:latin typeface="Arial" charset="0"/>
                <a:ea typeface="굴림" charset="0"/>
                <a:cs typeface="굴림" charset="0"/>
              </a:rPr>
              <a:t>!</a:t>
            </a:r>
          </a:p>
        </p:txBody>
      </p:sp>
    </p:spTree>
  </p:cSld>
  <p:clrMapOvr>
    <a:masterClrMapping/>
  </p:clrMapOvr>
  <p:transition>
    <p:wheel spokes="0"/>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9F63AE4C-7B04-E141-B05B-31203B780D05}"/>
              </a:ext>
            </a:extLst>
          </p:cNvPr>
          <p:cNvSpPr txBox="1">
            <a:spLocks noChangeArrowheads="1"/>
          </p:cNvSpPr>
          <p:nvPr/>
        </p:nvSpPr>
        <p:spPr bwMode="auto">
          <a:xfrm>
            <a:off x="903288" y="1884363"/>
            <a:ext cx="7315200" cy="4314825"/>
          </a:xfrm>
          <a:prstGeom prst="rect">
            <a:avLst/>
          </a:prstGeom>
          <a:noFill/>
          <a:ln>
            <a:noFill/>
          </a:ln>
          <a:effectLst>
            <a:outerShdw blurRad="63500" dist="107763"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endParaRPr lang="ko-KR" altLang="en-US" sz="3200" b="1" i="1">
              <a:solidFill>
                <a:srgbClr val="FFEA18"/>
              </a:solidFill>
              <a:ea typeface="굴림" panose="020B0600000101010101" pitchFamily="34" charset="-127"/>
            </a:endParaRPr>
          </a:p>
          <a:p>
            <a:pPr algn="ctr">
              <a:spcBef>
                <a:spcPct val="50000"/>
              </a:spcBef>
            </a:pPr>
            <a:r>
              <a:rPr lang="ko-KR" altLang="en-US" sz="4000" b="1" i="1">
                <a:solidFill>
                  <a:srgbClr val="FFEA18"/>
                </a:solidFill>
                <a:ea typeface="굴림" panose="020B0600000101010101" pitchFamily="34" charset="-127"/>
              </a:rPr>
              <a:t> </a:t>
            </a:r>
            <a:r>
              <a:rPr lang="en-US" altLang="ko-KR" sz="4000" b="1" i="1">
                <a:solidFill>
                  <a:srgbClr val="FFEA18"/>
                </a:solidFill>
                <a:ea typeface="굴림" panose="020B0600000101010101" pitchFamily="34" charset="-127"/>
              </a:rPr>
              <a:t>The Bible</a:t>
            </a:r>
            <a:r>
              <a:rPr lang="en-US" altLang="ko-KR" sz="4000" b="1" i="1">
                <a:solidFill>
                  <a:srgbClr val="FFEA18"/>
                </a:solidFill>
                <a:latin typeface="Arial" panose="020B0604020202020204" pitchFamily="34" charset="0"/>
                <a:ea typeface="굴림" panose="020B0600000101010101" pitchFamily="34" charset="-127"/>
              </a:rPr>
              <a:t>…</a:t>
            </a:r>
            <a:r>
              <a:rPr lang="en-US" altLang="ko-KR" sz="4000" b="1" i="1">
                <a:solidFill>
                  <a:srgbClr val="FFEA18"/>
                </a:solidFill>
                <a:ea typeface="굴림" panose="020B0600000101010101" pitchFamily="34" charset="-127"/>
              </a:rPr>
              <a:t>Basically         Ministries International Inc.                       Fort Worth, Texas</a:t>
            </a:r>
          </a:p>
          <a:p>
            <a:pPr algn="ctr">
              <a:spcBef>
                <a:spcPct val="50000"/>
              </a:spcBef>
            </a:pPr>
            <a:endParaRPr lang="en-US" altLang="ko-KR" sz="2800" b="1" i="1">
              <a:solidFill>
                <a:srgbClr val="FFEA18"/>
              </a:solidFill>
              <a:ea typeface="굴림" panose="020B0600000101010101" pitchFamily="34" charset="-127"/>
            </a:endParaRPr>
          </a:p>
          <a:p>
            <a:pPr algn="ctr">
              <a:spcBef>
                <a:spcPct val="50000"/>
              </a:spcBef>
            </a:pPr>
            <a:r>
              <a:rPr lang="en-US" altLang="ko-KR" sz="2800" b="1" i="1">
                <a:solidFill>
                  <a:srgbClr val="FFEA18"/>
                </a:solidFill>
                <a:ea typeface="굴림" panose="020B0600000101010101" pitchFamily="34" charset="-127"/>
              </a:rPr>
              <a:t>www.biblebasically.com</a:t>
            </a:r>
            <a:endParaRPr lang="en-US" altLang="ko-KR" sz="4000" b="1" i="1">
              <a:solidFill>
                <a:srgbClr val="FFEA18"/>
              </a:solidFill>
              <a:ea typeface="굴림" panose="020B0600000101010101" pitchFamily="34" charset="-127"/>
            </a:endParaRPr>
          </a:p>
          <a:p>
            <a:pPr algn="ctr">
              <a:spcBef>
                <a:spcPct val="50000"/>
              </a:spcBef>
            </a:pPr>
            <a:r>
              <a:rPr lang="en-US" altLang="ko-KR" sz="1400" b="1" i="1">
                <a:solidFill>
                  <a:srgbClr val="FFEA18"/>
                </a:solidFill>
                <a:latin typeface="Arial" panose="020B0604020202020204" pitchFamily="34" charset="0"/>
                <a:ea typeface="굴림" panose="020B0600000101010101" pitchFamily="34" charset="-127"/>
              </a:rPr>
              <a:t>©2003 TBBMI </a:t>
            </a:r>
            <a:endParaRPr lang="en-US" altLang="ko-KR" sz="4000" b="1" i="1">
              <a:solidFill>
                <a:srgbClr val="FFEA18"/>
              </a:solidFill>
              <a:ea typeface="굴림" panose="020B0600000101010101" pitchFamily="34" charset="-127"/>
            </a:endParaRPr>
          </a:p>
        </p:txBody>
      </p:sp>
      <p:sp>
        <p:nvSpPr>
          <p:cNvPr id="25607" name="Text Box 7">
            <a:extLst>
              <a:ext uri="{FF2B5EF4-FFF2-40B4-BE49-F238E27FC236}">
                <a16:creationId xmlns:a16="http://schemas.microsoft.com/office/drawing/2014/main" id="{96DC99C1-AD5B-834B-B919-5AD5C8E828D2}"/>
              </a:ext>
            </a:extLst>
          </p:cNvPr>
          <p:cNvSpPr txBox="1">
            <a:spLocks noChangeArrowheads="1"/>
          </p:cNvSpPr>
          <p:nvPr/>
        </p:nvSpPr>
        <p:spPr bwMode="auto">
          <a:xfrm>
            <a:off x="385763" y="1255713"/>
            <a:ext cx="8288337" cy="70167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ko-KR" altLang="en-US" sz="4000" b="1" i="1">
                <a:solidFill>
                  <a:srgbClr val="FFEA18"/>
                </a:solidFill>
                <a:latin typeface="Times" charset="0"/>
                <a:ea typeface="굴림" charset="0"/>
                <a:cs typeface="굴림" charset="0"/>
              </a:rPr>
              <a:t> 감사합니다</a:t>
            </a:r>
            <a:r>
              <a:rPr lang="en-US" altLang="ko-KR" sz="4000" b="1" i="1">
                <a:solidFill>
                  <a:srgbClr val="FFEA18"/>
                </a:solidFill>
                <a:latin typeface="Times" charset="0"/>
                <a:ea typeface="굴림" charset="0"/>
                <a:cs typeface="굴림" charset="0"/>
              </a:rPr>
              <a:t>!</a:t>
            </a:r>
          </a:p>
        </p:txBody>
      </p:sp>
      <p:sp>
        <p:nvSpPr>
          <p:cNvPr id="25608" name="Rectangle 8">
            <a:extLst>
              <a:ext uri="{FF2B5EF4-FFF2-40B4-BE49-F238E27FC236}">
                <a16:creationId xmlns:a16="http://schemas.microsoft.com/office/drawing/2014/main" id="{29812974-D25C-3043-8890-DA5BD94E620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39</a:t>
            </a:r>
          </a:p>
        </p:txBody>
      </p:sp>
    </p:spTree>
  </p:cSld>
  <p:clrMapOvr>
    <a:masterClrMapping/>
  </p:clrMapOvr>
  <p:transition advClick="0">
    <p:wheel spokes="0"/>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ko-KR" altLang="en-US" sz="2200" b="1" dirty="0" err="1">
                <a:solidFill>
                  <a:srgbClr val="FFFFFF"/>
                </a:solidFill>
                <a:latin typeface="+mj-ea"/>
              </a:rPr>
              <a:t>성경은</a:t>
            </a:r>
            <a:r>
              <a:rPr lang="en-US" altLang="ko-KR" sz="2200" b="1" dirty="0" err="1">
                <a:solidFill>
                  <a:srgbClr val="FFFFFF"/>
                </a:solidFill>
                <a:latin typeface="+mj-ea"/>
              </a:rPr>
              <a:t> </a:t>
            </a:r>
            <a:r>
              <a:rPr lang="ko-KR" altLang="en-US" sz="2200" b="1" dirty="0" err="1">
                <a:solidFill>
                  <a:srgbClr val="FFFFFF"/>
                </a:solidFill>
                <a:latin typeface="+mj-ea"/>
              </a:rPr>
              <a:t>기본적으로 연결을</a:t>
            </a:r>
            <a:r>
              <a:rPr lang="en-US" altLang="ko-KR" sz="2200" b="1" dirty="0" err="1">
                <a:solidFill>
                  <a:srgbClr val="FFFFFF"/>
                </a:solidFill>
                <a:latin typeface="+mj-ea"/>
              </a:rPr>
              <a:t> </a:t>
            </a:r>
            <a:r>
              <a:rPr lang="en-US" sz="2200" b="1" dirty="0" err="1">
                <a:solidFill>
                  <a:srgbClr val="FFFFFF"/>
                </a:solidFill>
                <a:latin typeface="+mj-ea"/>
              </a:rPr>
              <a:t>BibleStudyDownloads.org</a:t>
            </a:r>
            <a:r>
              <a:rPr lang="en-US" sz="2200" b="1" dirty="0">
                <a:solidFill>
                  <a:srgbClr val="FFFFFF"/>
                </a:solidFill>
                <a:latin typeface="+mj-ea"/>
              </a:rPr>
              <a:t> </a:t>
            </a:r>
            <a:r>
              <a:rPr lang="ko-KR" altLang="en-US" sz="2200" b="1" dirty="0">
                <a:solidFill>
                  <a:srgbClr val="FFFFFF"/>
                </a:solidFill>
                <a:latin typeface="+mj-ea"/>
              </a:rPr>
              <a:t>에서 볼 수 있음 </a:t>
            </a:r>
            <a:endParaRPr lang="en-US" sz="2200" b="1" dirty="0">
              <a:solidFill>
                <a:srgbClr val="FFFFFF"/>
              </a:solidFill>
              <a:latin typeface="+mj-ea"/>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a:ln>
                  <a:noFill/>
                </a:ln>
                <a:solidFill>
                  <a:srgbClr val="FFFFFF"/>
                </a:solidFill>
                <a:effectLst/>
                <a:uLnTx/>
                <a:uFillTx/>
                <a:latin typeface="Arial" charset="0"/>
                <a:cs typeface="Arial" charset="0"/>
              </a:rPr>
              <a:t>이</a:t>
            </a:r>
            <a:r>
              <a:rPr kumimoji="0" lang="en-US" altLang="ko-KR"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ko-KR" altLang="en-US" sz="4000" b="1" i="0" u="none" strike="noStrike" kern="1200" cap="none" spc="0" normalizeH="0" baseline="0" noProof="0" dirty="0">
                <a:ln>
                  <a:noFill/>
                </a:ln>
                <a:solidFill>
                  <a:srgbClr val="FFFFFF"/>
                </a:solidFill>
                <a:effectLst/>
                <a:uLnTx/>
                <a:uFillTx/>
                <a:latin typeface="Arial" charset="0"/>
                <a:cs typeface="Arial" charset="0"/>
              </a:rPr>
              <a:t>자료를 무료로 가져가세요</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996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0355ED5-0A6C-4D40-A91E-426D51228772}"/>
              </a:ext>
            </a:extLst>
          </p:cNvPr>
          <p:cNvSpPr>
            <a:spLocks noChangeArrowheads="1"/>
          </p:cNvSpPr>
          <p:nvPr/>
        </p:nvSpPr>
        <p:spPr bwMode="auto">
          <a:xfrm>
            <a:off x="0" y="0"/>
            <a:ext cx="9144000" cy="685800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lstStyle/>
          <a:p>
            <a:pPr algn="ctr" defTabSz="820738">
              <a:defRPr/>
            </a:pPr>
            <a:endParaRPr lang="ko-KR" altLang="en-US" sz="1800" b="1">
              <a:latin typeface="Comic Sans MS" charset="0"/>
              <a:ea typeface="굴림" charset="0"/>
              <a:cs typeface="굴림" charset="0"/>
            </a:endParaRPr>
          </a:p>
        </p:txBody>
      </p:sp>
      <p:sp>
        <p:nvSpPr>
          <p:cNvPr id="26627" name="Text Box 3">
            <a:extLst>
              <a:ext uri="{FF2B5EF4-FFF2-40B4-BE49-F238E27FC236}">
                <a16:creationId xmlns:a16="http://schemas.microsoft.com/office/drawing/2014/main" id="{E433C80B-83C1-BC44-AE28-B407526DE49D}"/>
              </a:ext>
            </a:extLst>
          </p:cNvPr>
          <p:cNvSpPr txBox="1">
            <a:spLocks noChangeArrowheads="1"/>
          </p:cNvSpPr>
          <p:nvPr/>
        </p:nvSpPr>
        <p:spPr bwMode="auto">
          <a:xfrm>
            <a:off x="496888" y="6545263"/>
            <a:ext cx="896937"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sz="2400">
                <a:solidFill>
                  <a:schemeClr val="tx1"/>
                </a:solidFill>
                <a:latin typeface="Times" pitchFamily="2" charset="0"/>
                <a:ea typeface="ＭＳ Ｐゴシック" panose="020B0600070205080204" pitchFamily="34" charset="-128"/>
              </a:defRPr>
            </a:lvl1pPr>
            <a:lvl2pPr marL="742950" indent="-285750" defTabSz="820738">
              <a:defRPr sz="2400">
                <a:solidFill>
                  <a:schemeClr val="tx1"/>
                </a:solidFill>
                <a:latin typeface="Times" pitchFamily="2" charset="0"/>
                <a:ea typeface="ＭＳ Ｐゴシック" panose="020B0600070205080204" pitchFamily="34" charset="-128"/>
              </a:defRPr>
            </a:lvl2pPr>
            <a:lvl3pPr marL="1143000" indent="-228600" defTabSz="820738">
              <a:defRPr sz="2400">
                <a:solidFill>
                  <a:schemeClr val="tx1"/>
                </a:solidFill>
                <a:latin typeface="Times" pitchFamily="2" charset="0"/>
                <a:ea typeface="ＭＳ Ｐゴシック" panose="020B0600070205080204" pitchFamily="34" charset="-128"/>
              </a:defRPr>
            </a:lvl3pPr>
            <a:lvl4pPr marL="1600200" indent="-228600" defTabSz="820738">
              <a:defRPr sz="2400">
                <a:solidFill>
                  <a:schemeClr val="tx1"/>
                </a:solidFill>
                <a:latin typeface="Times" pitchFamily="2" charset="0"/>
                <a:ea typeface="ＭＳ Ｐゴシック" panose="020B0600070205080204" pitchFamily="34" charset="-128"/>
              </a:defRPr>
            </a:lvl4pPr>
            <a:lvl5pPr marL="2057400" indent="-228600" defTabSz="820738">
              <a:defRPr sz="24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굴림" panose="020B0600000101010101" pitchFamily="34" charset="-127"/>
              </a:rPr>
              <a:t>©2003 TBBMI</a:t>
            </a:r>
          </a:p>
        </p:txBody>
      </p:sp>
      <p:sp>
        <p:nvSpPr>
          <p:cNvPr id="26631" name="Rectangle 7">
            <a:extLst>
              <a:ext uri="{FF2B5EF4-FFF2-40B4-BE49-F238E27FC236}">
                <a16:creationId xmlns:a16="http://schemas.microsoft.com/office/drawing/2014/main" id="{6763CD51-CA7C-5F44-9147-AA70B4BDA64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40</a:t>
            </a:r>
          </a:p>
        </p:txBody>
      </p:sp>
      <p:sp>
        <p:nvSpPr>
          <p:cNvPr id="26634" name="Rectangle 10">
            <a:extLst>
              <a:ext uri="{FF2B5EF4-FFF2-40B4-BE49-F238E27FC236}">
                <a16:creationId xmlns:a16="http://schemas.microsoft.com/office/drawing/2014/main" id="{8D23F111-03A7-984A-8CFF-6548DB4424CA}"/>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A7C79D9B-B278-B949-A46B-9A2D54CFE9BA}"/>
              </a:ext>
            </a:extLst>
          </p:cNvPr>
          <p:cNvSpPr>
            <a:spLocks noChangeArrowheads="1"/>
          </p:cNvSpPr>
          <p:nvPr/>
        </p:nvSpPr>
        <p:spPr bwMode="auto">
          <a:xfrm>
            <a:off x="0" y="0"/>
            <a:ext cx="9144000" cy="6858000"/>
          </a:xfrm>
          <a:prstGeom prst="rect">
            <a:avLst/>
          </a:prstGeom>
          <a:gradFill rotWithShape="0">
            <a:gsLst>
              <a:gs pos="0">
                <a:srgbClr val="2522E3">
                  <a:gamma/>
                  <a:shade val="0"/>
                  <a:invGamma/>
                </a:srgbClr>
              </a:gs>
              <a:gs pos="50000">
                <a:srgbClr val="2522E3"/>
              </a:gs>
              <a:gs pos="100000">
                <a:srgbClr val="2522E3">
                  <a:gamma/>
                  <a:shade val="0"/>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ko-KR" altLang="en-US">
              <a:solidFill>
                <a:schemeClr val="accent2"/>
              </a:solidFill>
              <a:latin typeface="Times" charset="0"/>
              <a:ea typeface="굴림" charset="0"/>
              <a:cs typeface="굴림" charset="0"/>
            </a:endParaRPr>
          </a:p>
        </p:txBody>
      </p:sp>
      <p:pic>
        <p:nvPicPr>
          <p:cNvPr id="103427" name="Picture 3">
            <a:extLst>
              <a:ext uri="{FF2B5EF4-FFF2-40B4-BE49-F238E27FC236}">
                <a16:creationId xmlns:a16="http://schemas.microsoft.com/office/drawing/2014/main" id="{DF1D9CF2-8BED-114A-942F-19C171231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Lst>
        </p:spPr>
      </p:pic>
      <p:pic>
        <p:nvPicPr>
          <p:cNvPr id="103428" name="Picture 4">
            <a:extLst>
              <a:ext uri="{FF2B5EF4-FFF2-40B4-BE49-F238E27FC236}">
                <a16:creationId xmlns:a16="http://schemas.microsoft.com/office/drawing/2014/main" id="{B3C06973-1F0F-DE4F-A4CF-2A314A96D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40161" dir="1106097"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sp>
        <p:nvSpPr>
          <p:cNvPr id="103429" name="Text Box 5">
            <a:extLst>
              <a:ext uri="{FF2B5EF4-FFF2-40B4-BE49-F238E27FC236}">
                <a16:creationId xmlns:a16="http://schemas.microsoft.com/office/drawing/2014/main" id="{8775FBCF-5B94-DD4B-98B5-E05ACDF9F439}"/>
              </a:ext>
            </a:extLst>
          </p:cNvPr>
          <p:cNvSpPr txBox="1">
            <a:spLocks noChangeArrowheads="1"/>
          </p:cNvSpPr>
          <p:nvPr/>
        </p:nvSpPr>
        <p:spPr bwMode="auto">
          <a:xfrm>
            <a:off x="355600" y="6072188"/>
            <a:ext cx="15335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ko-KR" altLang="en-US">
                <a:solidFill>
                  <a:srgbClr val="333333"/>
                </a:solidFill>
                <a:latin typeface="Webdings" charset="0"/>
                <a:ea typeface="굴림" charset="0"/>
                <a:cs typeface="굴림" charset="0"/>
              </a:rPr>
              <a:t></a:t>
            </a:r>
          </a:p>
        </p:txBody>
      </p:sp>
      <p:pic>
        <p:nvPicPr>
          <p:cNvPr id="103430" name="Picture 6">
            <a:extLst>
              <a:ext uri="{FF2B5EF4-FFF2-40B4-BE49-F238E27FC236}">
                <a16:creationId xmlns:a16="http://schemas.microsoft.com/office/drawing/2014/main" id="{70DD107F-1C17-C449-988E-9446630DA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3463" y="29321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31" name="Picture 7">
            <a:extLst>
              <a:ext uri="{FF2B5EF4-FFF2-40B4-BE49-F238E27FC236}">
                <a16:creationId xmlns:a16="http://schemas.microsoft.com/office/drawing/2014/main" id="{18546B8C-FA32-A64D-ADB9-D8C63703D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038" y="26908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32" name="Picture 8">
            <a:extLst>
              <a:ext uri="{FF2B5EF4-FFF2-40B4-BE49-F238E27FC236}">
                <a16:creationId xmlns:a16="http://schemas.microsoft.com/office/drawing/2014/main" id="{71FA6DEF-5084-BE41-8183-A6B32F1DC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888" y="24749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33" name="Picture 9">
            <a:extLst>
              <a:ext uri="{FF2B5EF4-FFF2-40B4-BE49-F238E27FC236}">
                <a16:creationId xmlns:a16="http://schemas.microsoft.com/office/drawing/2014/main" id="{49706EFE-2F3A-E14F-94B4-1CDD768DE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400" y="2295525"/>
            <a:ext cx="3222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34" name="Picture 10">
            <a:extLst>
              <a:ext uri="{FF2B5EF4-FFF2-40B4-BE49-F238E27FC236}">
                <a16:creationId xmlns:a16="http://schemas.microsoft.com/office/drawing/2014/main" id="{34591245-2103-8549-B592-298CF0FF9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2117725"/>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35" name="Picture 11">
            <a:extLst>
              <a:ext uri="{FF2B5EF4-FFF2-40B4-BE49-F238E27FC236}">
                <a16:creationId xmlns:a16="http://schemas.microsoft.com/office/drawing/2014/main" id="{D26D3BD4-6AB4-F047-8DB6-90ED0C564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638" y="17129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36" name="Picture 12">
            <a:extLst>
              <a:ext uri="{FF2B5EF4-FFF2-40B4-BE49-F238E27FC236}">
                <a16:creationId xmlns:a16="http://schemas.microsoft.com/office/drawing/2014/main" id="{DDF61BEE-8E1A-6445-AD19-D271DF3D8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275" y="1677988"/>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37" name="Picture 13">
            <a:extLst>
              <a:ext uri="{FF2B5EF4-FFF2-40B4-BE49-F238E27FC236}">
                <a16:creationId xmlns:a16="http://schemas.microsoft.com/office/drawing/2014/main" id="{19841A65-AE01-014F-BDAD-FE1C35A1A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1714500"/>
            <a:ext cx="3222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38" name="Picture 14">
            <a:extLst>
              <a:ext uri="{FF2B5EF4-FFF2-40B4-BE49-F238E27FC236}">
                <a16:creationId xmlns:a16="http://schemas.microsoft.com/office/drawing/2014/main" id="{0980CE80-6BEE-514E-BD67-FE45014FF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1806575"/>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39" name="Picture 15">
            <a:extLst>
              <a:ext uri="{FF2B5EF4-FFF2-40B4-BE49-F238E27FC236}">
                <a16:creationId xmlns:a16="http://schemas.microsoft.com/office/drawing/2014/main" id="{15A35A5D-FC0C-3C4D-9D4E-862E4B205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963" y="1957388"/>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0" name="Picture 16">
            <a:extLst>
              <a:ext uri="{FF2B5EF4-FFF2-40B4-BE49-F238E27FC236}">
                <a16:creationId xmlns:a16="http://schemas.microsoft.com/office/drawing/2014/main" id="{4FFA008C-A021-D94D-A591-F312E73C0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75" y="2860675"/>
            <a:ext cx="3222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1" name="Picture 17">
            <a:extLst>
              <a:ext uri="{FF2B5EF4-FFF2-40B4-BE49-F238E27FC236}">
                <a16:creationId xmlns:a16="http://schemas.microsoft.com/office/drawing/2014/main" id="{F6E88505-F26A-9849-B64C-53EC06D4E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838" y="2635250"/>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2" name="Picture 18">
            <a:extLst>
              <a:ext uri="{FF2B5EF4-FFF2-40B4-BE49-F238E27FC236}">
                <a16:creationId xmlns:a16="http://schemas.microsoft.com/office/drawing/2014/main" id="{5F49999B-BD6F-A140-9CD0-2F9579CB5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414588"/>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3" name="Picture 19">
            <a:extLst>
              <a:ext uri="{FF2B5EF4-FFF2-40B4-BE49-F238E27FC236}">
                <a16:creationId xmlns:a16="http://schemas.microsoft.com/office/drawing/2014/main" id="{6E5904D7-2ECF-424F-BB81-1BDE195A2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13" y="2190750"/>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4" name="Picture 20">
            <a:extLst>
              <a:ext uri="{FF2B5EF4-FFF2-40B4-BE49-F238E27FC236}">
                <a16:creationId xmlns:a16="http://schemas.microsoft.com/office/drawing/2014/main" id="{075EE2F3-9880-354C-B41E-4E51B981A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19669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5" name="Picture 21">
            <a:extLst>
              <a:ext uri="{FF2B5EF4-FFF2-40B4-BE49-F238E27FC236}">
                <a16:creationId xmlns:a16="http://schemas.microsoft.com/office/drawing/2014/main" id="{F8BDEA7C-02FA-1346-A6CF-AC2176C0A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75" y="1784350"/>
            <a:ext cx="3222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6" name="Picture 22">
            <a:extLst>
              <a:ext uri="{FF2B5EF4-FFF2-40B4-BE49-F238E27FC236}">
                <a16:creationId xmlns:a16="http://schemas.microsoft.com/office/drawing/2014/main" id="{EC0795A9-C8D2-B64D-B3AE-833655544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325" y="1614488"/>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7" name="Picture 23">
            <a:extLst>
              <a:ext uri="{FF2B5EF4-FFF2-40B4-BE49-F238E27FC236}">
                <a16:creationId xmlns:a16="http://schemas.microsoft.com/office/drawing/2014/main" id="{5C24EF9C-FBCB-2D44-A4AA-4A51E2388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563" y="1489075"/>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8" name="Picture 24">
            <a:extLst>
              <a:ext uri="{FF2B5EF4-FFF2-40B4-BE49-F238E27FC236}">
                <a16:creationId xmlns:a16="http://schemas.microsoft.com/office/drawing/2014/main" id="{BBA2E24E-8C7C-F148-B47A-49082388C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725" y="1493838"/>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49" name="Picture 25">
            <a:extLst>
              <a:ext uri="{FF2B5EF4-FFF2-40B4-BE49-F238E27FC236}">
                <a16:creationId xmlns:a16="http://schemas.microsoft.com/office/drawing/2014/main" id="{A68B015F-D701-6542-BD35-6D87FDAB9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675" y="1614488"/>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0" name="Picture 26">
            <a:extLst>
              <a:ext uri="{FF2B5EF4-FFF2-40B4-BE49-F238E27FC236}">
                <a16:creationId xmlns:a16="http://schemas.microsoft.com/office/drawing/2014/main" id="{7290D4C3-48EE-154B-B1BA-7223AEC95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5" y="1770063"/>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1" name="Picture 27">
            <a:extLst>
              <a:ext uri="{FF2B5EF4-FFF2-40B4-BE49-F238E27FC236}">
                <a16:creationId xmlns:a16="http://schemas.microsoft.com/office/drawing/2014/main" id="{2713F783-05C2-F541-BF16-588622E03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088" y="184626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2" name="Picture 28">
            <a:extLst>
              <a:ext uri="{FF2B5EF4-FFF2-40B4-BE49-F238E27FC236}">
                <a16:creationId xmlns:a16="http://schemas.microsoft.com/office/drawing/2014/main" id="{E82D0FED-8273-424E-A04F-3C06D3931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1819275"/>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3" name="Picture 29">
            <a:extLst>
              <a:ext uri="{FF2B5EF4-FFF2-40B4-BE49-F238E27FC236}">
                <a16:creationId xmlns:a16="http://schemas.microsoft.com/office/drawing/2014/main" id="{044FBFDB-2671-8C40-9F4B-2F42F07B3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350" y="1762125"/>
            <a:ext cx="3222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4" name="Picture 30">
            <a:extLst>
              <a:ext uri="{FF2B5EF4-FFF2-40B4-BE49-F238E27FC236}">
                <a16:creationId xmlns:a16="http://schemas.microsoft.com/office/drawing/2014/main" id="{D83D41AD-50E4-D14A-BE61-9218ECB7D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2446338" y="35798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5" name="Picture 31">
            <a:extLst>
              <a:ext uri="{FF2B5EF4-FFF2-40B4-BE49-F238E27FC236}">
                <a16:creationId xmlns:a16="http://schemas.microsoft.com/office/drawing/2014/main" id="{417008E9-F99C-D34F-8E04-53F8BC186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2674938" y="3746500"/>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6" name="Picture 32">
            <a:extLst>
              <a:ext uri="{FF2B5EF4-FFF2-40B4-BE49-F238E27FC236}">
                <a16:creationId xmlns:a16="http://schemas.microsoft.com/office/drawing/2014/main" id="{37CF26D3-C1B0-054B-8268-803AA106A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2897188" y="3944938"/>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7" name="Picture 33">
            <a:extLst>
              <a:ext uri="{FF2B5EF4-FFF2-40B4-BE49-F238E27FC236}">
                <a16:creationId xmlns:a16="http://schemas.microsoft.com/office/drawing/2014/main" id="{4FD95E1F-AFDE-AB40-86CC-B287AF598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3184525" y="4100513"/>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8" name="Picture 34">
            <a:extLst>
              <a:ext uri="{FF2B5EF4-FFF2-40B4-BE49-F238E27FC236}">
                <a16:creationId xmlns:a16="http://schemas.microsoft.com/office/drawing/2014/main" id="{4CFDAED7-FAF3-A543-B334-2BAA95B0E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3795713" y="4090988"/>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59" name="Picture 35">
            <a:extLst>
              <a:ext uri="{FF2B5EF4-FFF2-40B4-BE49-F238E27FC236}">
                <a16:creationId xmlns:a16="http://schemas.microsoft.com/office/drawing/2014/main" id="{E3162582-98B1-7C4C-84CC-140EC9904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4105275" y="4005263"/>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0" name="Picture 36">
            <a:extLst>
              <a:ext uri="{FF2B5EF4-FFF2-40B4-BE49-F238E27FC236}">
                <a16:creationId xmlns:a16="http://schemas.microsoft.com/office/drawing/2014/main" id="{E06967BD-684D-384B-8342-DA6888578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4384675" y="3881438"/>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1" name="Picture 37">
            <a:extLst>
              <a:ext uri="{FF2B5EF4-FFF2-40B4-BE49-F238E27FC236}">
                <a16:creationId xmlns:a16="http://schemas.microsoft.com/office/drawing/2014/main" id="{875E4843-8EA5-9B42-BEAF-64ACF7103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4660900" y="3811588"/>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2" name="Picture 38">
            <a:extLst>
              <a:ext uri="{FF2B5EF4-FFF2-40B4-BE49-F238E27FC236}">
                <a16:creationId xmlns:a16="http://schemas.microsoft.com/office/drawing/2014/main" id="{7D2E4B02-C6DE-8D4F-93E2-65A2C6D1F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5187950" y="3711575"/>
            <a:ext cx="3222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3" name="Picture 39">
            <a:extLst>
              <a:ext uri="{FF2B5EF4-FFF2-40B4-BE49-F238E27FC236}">
                <a16:creationId xmlns:a16="http://schemas.microsoft.com/office/drawing/2014/main" id="{7C4CB3AB-1CCB-F649-A649-CD2BCCCF3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5502275" y="3598863"/>
            <a:ext cx="322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4" name="Picture 40">
            <a:extLst>
              <a:ext uri="{FF2B5EF4-FFF2-40B4-BE49-F238E27FC236}">
                <a16:creationId xmlns:a16="http://schemas.microsoft.com/office/drawing/2014/main" id="{CF488D8F-E8D3-C241-BEB2-A13AEFC6B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4910138" y="3765550"/>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5" name="Picture 41">
            <a:extLst>
              <a:ext uri="{FF2B5EF4-FFF2-40B4-BE49-F238E27FC236}">
                <a16:creationId xmlns:a16="http://schemas.microsoft.com/office/drawing/2014/main" id="{26ED7374-6503-7B49-84F7-FC0233340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7011988" y="3741738"/>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6" name="Picture 42">
            <a:extLst>
              <a:ext uri="{FF2B5EF4-FFF2-40B4-BE49-F238E27FC236}">
                <a16:creationId xmlns:a16="http://schemas.microsoft.com/office/drawing/2014/main" id="{9CC557D2-23FB-C94B-A392-D1ED3337A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7305675" y="3663950"/>
            <a:ext cx="3222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7" name="Picture 43">
            <a:extLst>
              <a:ext uri="{FF2B5EF4-FFF2-40B4-BE49-F238E27FC236}">
                <a16:creationId xmlns:a16="http://schemas.microsoft.com/office/drawing/2014/main" id="{7CE92C50-DE62-0E4F-BD5C-9B788D0B9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7456488" y="3448050"/>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8" name="Picture 44">
            <a:extLst>
              <a:ext uri="{FF2B5EF4-FFF2-40B4-BE49-F238E27FC236}">
                <a16:creationId xmlns:a16="http://schemas.microsoft.com/office/drawing/2014/main" id="{5EC62260-7C2E-E94A-B069-309950B01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7431088" y="3182938"/>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69" name="Picture 45">
            <a:extLst>
              <a:ext uri="{FF2B5EF4-FFF2-40B4-BE49-F238E27FC236}">
                <a16:creationId xmlns:a16="http://schemas.microsoft.com/office/drawing/2014/main" id="{4B2D4C88-881B-7841-8E4C-C1723185B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5807075" y="3597275"/>
            <a:ext cx="3222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70" name="Picture 46">
            <a:extLst>
              <a:ext uri="{FF2B5EF4-FFF2-40B4-BE49-F238E27FC236}">
                <a16:creationId xmlns:a16="http://schemas.microsoft.com/office/drawing/2014/main" id="{FF727895-11DE-2B40-9233-75EA66B51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6113463" y="3686175"/>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71" name="Picture 47">
            <a:extLst>
              <a:ext uri="{FF2B5EF4-FFF2-40B4-BE49-F238E27FC236}">
                <a16:creationId xmlns:a16="http://schemas.microsoft.com/office/drawing/2014/main" id="{965FB905-9E93-624D-B714-B3A275051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6397625" y="3714750"/>
            <a:ext cx="3222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72" name="Picture 48">
            <a:extLst>
              <a:ext uri="{FF2B5EF4-FFF2-40B4-BE49-F238E27FC236}">
                <a16:creationId xmlns:a16="http://schemas.microsoft.com/office/drawing/2014/main" id="{7C1EC0E3-B947-CB42-8DD3-5917E85EC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6710363" y="37576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73" name="Picture 49">
            <a:extLst>
              <a:ext uri="{FF2B5EF4-FFF2-40B4-BE49-F238E27FC236}">
                <a16:creationId xmlns:a16="http://schemas.microsoft.com/office/drawing/2014/main" id="{E19F17E7-85FF-F04E-9B15-E36468CE6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2295525" y="3492500"/>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74" name="Picture 50">
            <a:extLst>
              <a:ext uri="{FF2B5EF4-FFF2-40B4-BE49-F238E27FC236}">
                <a16:creationId xmlns:a16="http://schemas.microsoft.com/office/drawing/2014/main" id="{46B948EB-C819-004C-A62C-663F92F2F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2247900" y="3252788"/>
            <a:ext cx="1174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103475" name="Picture 51">
            <a:extLst>
              <a:ext uri="{FF2B5EF4-FFF2-40B4-BE49-F238E27FC236}">
                <a16:creationId xmlns:a16="http://schemas.microsoft.com/office/drawing/2014/main" id="{F6711688-1EDD-654B-9E48-FD2373AE5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80">
            <a:off x="3468688" y="4127500"/>
            <a:ext cx="3222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sp>
        <p:nvSpPr>
          <p:cNvPr id="103480" name="Rectangle 56">
            <a:extLst>
              <a:ext uri="{FF2B5EF4-FFF2-40B4-BE49-F238E27FC236}">
                <a16:creationId xmlns:a16="http://schemas.microsoft.com/office/drawing/2014/main" id="{E656F26E-2937-1148-AFA4-2BFA0371F43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04</a:t>
            </a:r>
          </a:p>
        </p:txBody>
      </p:sp>
      <p:sp>
        <p:nvSpPr>
          <p:cNvPr id="103482" name="Text Box 58">
            <a:extLst>
              <a:ext uri="{FF2B5EF4-FFF2-40B4-BE49-F238E27FC236}">
                <a16:creationId xmlns:a16="http://schemas.microsoft.com/office/drawing/2014/main" id="{E65A1CF2-B10C-6C42-84B9-386BDD8C5771}"/>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03483" name="Rectangle 59">
            <a:extLst>
              <a:ext uri="{FF2B5EF4-FFF2-40B4-BE49-F238E27FC236}">
                <a16:creationId xmlns:a16="http://schemas.microsoft.com/office/drawing/2014/main" id="{1E1084F7-0FAA-634C-8211-C7A8EA7FEABF}"/>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advClick="0" advTm="0">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103440"/>
                                        </p:tgtEl>
                                        <p:attrNameLst>
                                          <p:attrName>style.visibility</p:attrName>
                                        </p:attrNameLst>
                                      </p:cBhvr>
                                      <p:to>
                                        <p:strVal val="visible"/>
                                      </p:to>
                                    </p:set>
                                    <p:anim calcmode="lin" valueType="num">
                                      <p:cBhvr>
                                        <p:cTn id="7" dur="500" fill="hold"/>
                                        <p:tgtEl>
                                          <p:spTgt spid="10344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344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3440"/>
                                        </p:tgtEl>
                                        <p:attrNameLst>
                                          <p:attrName>ppt_x</p:attrName>
                                        </p:attrNameLst>
                                      </p:cBhvr>
                                      <p:tavLst>
                                        <p:tav tm="0">
                                          <p:val>
                                            <p:fltVal val="0.5"/>
                                          </p:val>
                                        </p:tav>
                                        <p:tav tm="100000">
                                          <p:val>
                                            <p:strVal val="#ppt_x"/>
                                          </p:val>
                                        </p:tav>
                                      </p:tavLst>
                                    </p:anim>
                                    <p:anim calcmode="lin" valueType="num">
                                      <p:cBhvr>
                                        <p:cTn id="10" dur="500" fill="hold"/>
                                        <p:tgtEl>
                                          <p:spTgt spid="103440"/>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nodeType="afterEffect">
                                  <p:stCondLst>
                                    <p:cond delay="0"/>
                                  </p:stCondLst>
                                  <p:childTnLst>
                                    <p:set>
                                      <p:cBhvr>
                                        <p:cTn id="13" dur="1" fill="hold">
                                          <p:stCondLst>
                                            <p:cond delay="0"/>
                                          </p:stCondLst>
                                        </p:cTn>
                                        <p:tgtEl>
                                          <p:spTgt spid="103441"/>
                                        </p:tgtEl>
                                        <p:attrNameLst>
                                          <p:attrName>style.visibility</p:attrName>
                                        </p:attrNameLst>
                                      </p:cBhvr>
                                      <p:to>
                                        <p:strVal val="visible"/>
                                      </p:to>
                                    </p:set>
                                    <p:anim calcmode="lin" valueType="num">
                                      <p:cBhvr>
                                        <p:cTn id="14" dur="500" fill="hold"/>
                                        <p:tgtEl>
                                          <p:spTgt spid="103441"/>
                                        </p:tgtEl>
                                        <p:attrNameLst>
                                          <p:attrName>ppt_w</p:attrName>
                                        </p:attrNameLst>
                                      </p:cBhvr>
                                      <p:tavLst>
                                        <p:tav tm="0">
                                          <p:val>
                                            <p:strVal val="(6*min(max(#ppt_w*#ppt_h,.3),1)-7.4)/-.7*#ppt_w"/>
                                          </p:val>
                                        </p:tav>
                                        <p:tav tm="100000">
                                          <p:val>
                                            <p:strVal val="#ppt_w"/>
                                          </p:val>
                                        </p:tav>
                                      </p:tavLst>
                                    </p:anim>
                                    <p:anim calcmode="lin" valueType="num">
                                      <p:cBhvr>
                                        <p:cTn id="15" dur="500" fill="hold"/>
                                        <p:tgtEl>
                                          <p:spTgt spid="103441"/>
                                        </p:tgtEl>
                                        <p:attrNameLst>
                                          <p:attrName>ppt_h</p:attrName>
                                        </p:attrNameLst>
                                      </p:cBhvr>
                                      <p:tavLst>
                                        <p:tav tm="0">
                                          <p:val>
                                            <p:strVal val="(6*min(max(#ppt_w*#ppt_h,.3),1)-7.4)/-.7*#ppt_h"/>
                                          </p:val>
                                        </p:tav>
                                        <p:tav tm="100000">
                                          <p:val>
                                            <p:strVal val="#ppt_h"/>
                                          </p:val>
                                        </p:tav>
                                      </p:tavLst>
                                    </p:anim>
                                    <p:anim calcmode="lin" valueType="num">
                                      <p:cBhvr>
                                        <p:cTn id="16" dur="500" fill="hold"/>
                                        <p:tgtEl>
                                          <p:spTgt spid="103441"/>
                                        </p:tgtEl>
                                        <p:attrNameLst>
                                          <p:attrName>ppt_x</p:attrName>
                                        </p:attrNameLst>
                                      </p:cBhvr>
                                      <p:tavLst>
                                        <p:tav tm="0">
                                          <p:val>
                                            <p:fltVal val="0.5"/>
                                          </p:val>
                                        </p:tav>
                                        <p:tav tm="100000">
                                          <p:val>
                                            <p:strVal val="#ppt_x"/>
                                          </p:val>
                                        </p:tav>
                                      </p:tavLst>
                                    </p:anim>
                                    <p:anim calcmode="lin" valueType="num">
                                      <p:cBhvr>
                                        <p:cTn id="17" dur="500" fill="hold"/>
                                        <p:tgtEl>
                                          <p:spTgt spid="103441"/>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nodeType="afterEffect">
                                  <p:stCondLst>
                                    <p:cond delay="0"/>
                                  </p:stCondLst>
                                  <p:childTnLst>
                                    <p:set>
                                      <p:cBhvr>
                                        <p:cTn id="20" dur="1" fill="hold">
                                          <p:stCondLst>
                                            <p:cond delay="0"/>
                                          </p:stCondLst>
                                        </p:cTn>
                                        <p:tgtEl>
                                          <p:spTgt spid="103442"/>
                                        </p:tgtEl>
                                        <p:attrNameLst>
                                          <p:attrName>style.visibility</p:attrName>
                                        </p:attrNameLst>
                                      </p:cBhvr>
                                      <p:to>
                                        <p:strVal val="visible"/>
                                      </p:to>
                                    </p:set>
                                    <p:anim calcmode="lin" valueType="num">
                                      <p:cBhvr>
                                        <p:cTn id="21" dur="500" fill="hold"/>
                                        <p:tgtEl>
                                          <p:spTgt spid="103442"/>
                                        </p:tgtEl>
                                        <p:attrNameLst>
                                          <p:attrName>ppt_w</p:attrName>
                                        </p:attrNameLst>
                                      </p:cBhvr>
                                      <p:tavLst>
                                        <p:tav tm="0">
                                          <p:val>
                                            <p:strVal val="(6*min(max(#ppt_w*#ppt_h,.3),1)-7.4)/-.7*#ppt_w"/>
                                          </p:val>
                                        </p:tav>
                                        <p:tav tm="100000">
                                          <p:val>
                                            <p:strVal val="#ppt_w"/>
                                          </p:val>
                                        </p:tav>
                                      </p:tavLst>
                                    </p:anim>
                                    <p:anim calcmode="lin" valueType="num">
                                      <p:cBhvr>
                                        <p:cTn id="22" dur="500" fill="hold"/>
                                        <p:tgtEl>
                                          <p:spTgt spid="103442"/>
                                        </p:tgtEl>
                                        <p:attrNameLst>
                                          <p:attrName>ppt_h</p:attrName>
                                        </p:attrNameLst>
                                      </p:cBhvr>
                                      <p:tavLst>
                                        <p:tav tm="0">
                                          <p:val>
                                            <p:strVal val="(6*min(max(#ppt_w*#ppt_h,.3),1)-7.4)/-.7*#ppt_h"/>
                                          </p:val>
                                        </p:tav>
                                        <p:tav tm="100000">
                                          <p:val>
                                            <p:strVal val="#ppt_h"/>
                                          </p:val>
                                        </p:tav>
                                      </p:tavLst>
                                    </p:anim>
                                    <p:anim calcmode="lin" valueType="num">
                                      <p:cBhvr>
                                        <p:cTn id="23" dur="500" fill="hold"/>
                                        <p:tgtEl>
                                          <p:spTgt spid="103442"/>
                                        </p:tgtEl>
                                        <p:attrNameLst>
                                          <p:attrName>ppt_x</p:attrName>
                                        </p:attrNameLst>
                                      </p:cBhvr>
                                      <p:tavLst>
                                        <p:tav tm="0">
                                          <p:val>
                                            <p:fltVal val="0.5"/>
                                          </p:val>
                                        </p:tav>
                                        <p:tav tm="100000">
                                          <p:val>
                                            <p:strVal val="#ppt_x"/>
                                          </p:val>
                                        </p:tav>
                                      </p:tavLst>
                                    </p:anim>
                                    <p:anim calcmode="lin" valueType="num">
                                      <p:cBhvr>
                                        <p:cTn id="24" dur="500" fill="hold"/>
                                        <p:tgtEl>
                                          <p:spTgt spid="103442"/>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nodeType="afterEffect">
                                  <p:stCondLst>
                                    <p:cond delay="0"/>
                                  </p:stCondLst>
                                  <p:childTnLst>
                                    <p:set>
                                      <p:cBhvr>
                                        <p:cTn id="27" dur="1" fill="hold">
                                          <p:stCondLst>
                                            <p:cond delay="0"/>
                                          </p:stCondLst>
                                        </p:cTn>
                                        <p:tgtEl>
                                          <p:spTgt spid="103443"/>
                                        </p:tgtEl>
                                        <p:attrNameLst>
                                          <p:attrName>style.visibility</p:attrName>
                                        </p:attrNameLst>
                                      </p:cBhvr>
                                      <p:to>
                                        <p:strVal val="visible"/>
                                      </p:to>
                                    </p:set>
                                    <p:anim calcmode="lin" valueType="num">
                                      <p:cBhvr>
                                        <p:cTn id="28" dur="500" fill="hold"/>
                                        <p:tgtEl>
                                          <p:spTgt spid="103443"/>
                                        </p:tgtEl>
                                        <p:attrNameLst>
                                          <p:attrName>ppt_w</p:attrName>
                                        </p:attrNameLst>
                                      </p:cBhvr>
                                      <p:tavLst>
                                        <p:tav tm="0">
                                          <p:val>
                                            <p:strVal val="(6*min(max(#ppt_w*#ppt_h,.3),1)-7.4)/-.7*#ppt_w"/>
                                          </p:val>
                                        </p:tav>
                                        <p:tav tm="100000">
                                          <p:val>
                                            <p:strVal val="#ppt_w"/>
                                          </p:val>
                                        </p:tav>
                                      </p:tavLst>
                                    </p:anim>
                                    <p:anim calcmode="lin" valueType="num">
                                      <p:cBhvr>
                                        <p:cTn id="29" dur="500" fill="hold"/>
                                        <p:tgtEl>
                                          <p:spTgt spid="103443"/>
                                        </p:tgtEl>
                                        <p:attrNameLst>
                                          <p:attrName>ppt_h</p:attrName>
                                        </p:attrNameLst>
                                      </p:cBhvr>
                                      <p:tavLst>
                                        <p:tav tm="0">
                                          <p:val>
                                            <p:strVal val="(6*min(max(#ppt_w*#ppt_h,.3),1)-7.4)/-.7*#ppt_h"/>
                                          </p:val>
                                        </p:tav>
                                        <p:tav tm="100000">
                                          <p:val>
                                            <p:strVal val="#ppt_h"/>
                                          </p:val>
                                        </p:tav>
                                      </p:tavLst>
                                    </p:anim>
                                    <p:anim calcmode="lin" valueType="num">
                                      <p:cBhvr>
                                        <p:cTn id="30" dur="500" fill="hold"/>
                                        <p:tgtEl>
                                          <p:spTgt spid="103443"/>
                                        </p:tgtEl>
                                        <p:attrNameLst>
                                          <p:attrName>ppt_x</p:attrName>
                                        </p:attrNameLst>
                                      </p:cBhvr>
                                      <p:tavLst>
                                        <p:tav tm="0">
                                          <p:val>
                                            <p:fltVal val="0.5"/>
                                          </p:val>
                                        </p:tav>
                                        <p:tav tm="100000">
                                          <p:val>
                                            <p:strVal val="#ppt_x"/>
                                          </p:val>
                                        </p:tav>
                                      </p:tavLst>
                                    </p:anim>
                                    <p:anim calcmode="lin" valueType="num">
                                      <p:cBhvr>
                                        <p:cTn id="31" dur="500" fill="hold"/>
                                        <p:tgtEl>
                                          <p:spTgt spid="103443"/>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nodeType="afterEffect">
                                  <p:stCondLst>
                                    <p:cond delay="0"/>
                                  </p:stCondLst>
                                  <p:childTnLst>
                                    <p:set>
                                      <p:cBhvr>
                                        <p:cTn id="34" dur="1" fill="hold">
                                          <p:stCondLst>
                                            <p:cond delay="0"/>
                                          </p:stCondLst>
                                        </p:cTn>
                                        <p:tgtEl>
                                          <p:spTgt spid="103444"/>
                                        </p:tgtEl>
                                        <p:attrNameLst>
                                          <p:attrName>style.visibility</p:attrName>
                                        </p:attrNameLst>
                                      </p:cBhvr>
                                      <p:to>
                                        <p:strVal val="visible"/>
                                      </p:to>
                                    </p:set>
                                    <p:anim calcmode="lin" valueType="num">
                                      <p:cBhvr>
                                        <p:cTn id="35" dur="500" fill="hold"/>
                                        <p:tgtEl>
                                          <p:spTgt spid="103444"/>
                                        </p:tgtEl>
                                        <p:attrNameLst>
                                          <p:attrName>ppt_w</p:attrName>
                                        </p:attrNameLst>
                                      </p:cBhvr>
                                      <p:tavLst>
                                        <p:tav tm="0">
                                          <p:val>
                                            <p:strVal val="(6*min(max(#ppt_w*#ppt_h,.3),1)-7.4)/-.7*#ppt_w"/>
                                          </p:val>
                                        </p:tav>
                                        <p:tav tm="100000">
                                          <p:val>
                                            <p:strVal val="#ppt_w"/>
                                          </p:val>
                                        </p:tav>
                                      </p:tavLst>
                                    </p:anim>
                                    <p:anim calcmode="lin" valueType="num">
                                      <p:cBhvr>
                                        <p:cTn id="36" dur="500" fill="hold"/>
                                        <p:tgtEl>
                                          <p:spTgt spid="103444"/>
                                        </p:tgtEl>
                                        <p:attrNameLst>
                                          <p:attrName>ppt_h</p:attrName>
                                        </p:attrNameLst>
                                      </p:cBhvr>
                                      <p:tavLst>
                                        <p:tav tm="0">
                                          <p:val>
                                            <p:strVal val="(6*min(max(#ppt_w*#ppt_h,.3),1)-7.4)/-.7*#ppt_h"/>
                                          </p:val>
                                        </p:tav>
                                        <p:tav tm="100000">
                                          <p:val>
                                            <p:strVal val="#ppt_h"/>
                                          </p:val>
                                        </p:tav>
                                      </p:tavLst>
                                    </p:anim>
                                    <p:anim calcmode="lin" valueType="num">
                                      <p:cBhvr>
                                        <p:cTn id="37" dur="500" fill="hold"/>
                                        <p:tgtEl>
                                          <p:spTgt spid="103444"/>
                                        </p:tgtEl>
                                        <p:attrNameLst>
                                          <p:attrName>ppt_x</p:attrName>
                                        </p:attrNameLst>
                                      </p:cBhvr>
                                      <p:tavLst>
                                        <p:tav tm="0">
                                          <p:val>
                                            <p:fltVal val="0.5"/>
                                          </p:val>
                                        </p:tav>
                                        <p:tav tm="100000">
                                          <p:val>
                                            <p:strVal val="#ppt_x"/>
                                          </p:val>
                                        </p:tav>
                                      </p:tavLst>
                                    </p:anim>
                                    <p:anim calcmode="lin" valueType="num">
                                      <p:cBhvr>
                                        <p:cTn id="38" dur="500" fill="hold"/>
                                        <p:tgtEl>
                                          <p:spTgt spid="103444"/>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nodeType="afterEffect">
                                  <p:stCondLst>
                                    <p:cond delay="0"/>
                                  </p:stCondLst>
                                  <p:childTnLst>
                                    <p:set>
                                      <p:cBhvr>
                                        <p:cTn id="41" dur="1" fill="hold">
                                          <p:stCondLst>
                                            <p:cond delay="0"/>
                                          </p:stCondLst>
                                        </p:cTn>
                                        <p:tgtEl>
                                          <p:spTgt spid="103445"/>
                                        </p:tgtEl>
                                        <p:attrNameLst>
                                          <p:attrName>style.visibility</p:attrName>
                                        </p:attrNameLst>
                                      </p:cBhvr>
                                      <p:to>
                                        <p:strVal val="visible"/>
                                      </p:to>
                                    </p:set>
                                    <p:anim calcmode="lin" valueType="num">
                                      <p:cBhvr>
                                        <p:cTn id="42" dur="500" fill="hold"/>
                                        <p:tgtEl>
                                          <p:spTgt spid="103445"/>
                                        </p:tgtEl>
                                        <p:attrNameLst>
                                          <p:attrName>ppt_w</p:attrName>
                                        </p:attrNameLst>
                                      </p:cBhvr>
                                      <p:tavLst>
                                        <p:tav tm="0">
                                          <p:val>
                                            <p:strVal val="(6*min(max(#ppt_w*#ppt_h,.3),1)-7.4)/-.7*#ppt_w"/>
                                          </p:val>
                                        </p:tav>
                                        <p:tav tm="100000">
                                          <p:val>
                                            <p:strVal val="#ppt_w"/>
                                          </p:val>
                                        </p:tav>
                                      </p:tavLst>
                                    </p:anim>
                                    <p:anim calcmode="lin" valueType="num">
                                      <p:cBhvr>
                                        <p:cTn id="43" dur="500" fill="hold"/>
                                        <p:tgtEl>
                                          <p:spTgt spid="103445"/>
                                        </p:tgtEl>
                                        <p:attrNameLst>
                                          <p:attrName>ppt_h</p:attrName>
                                        </p:attrNameLst>
                                      </p:cBhvr>
                                      <p:tavLst>
                                        <p:tav tm="0">
                                          <p:val>
                                            <p:strVal val="(6*min(max(#ppt_w*#ppt_h,.3),1)-7.4)/-.7*#ppt_h"/>
                                          </p:val>
                                        </p:tav>
                                        <p:tav tm="100000">
                                          <p:val>
                                            <p:strVal val="#ppt_h"/>
                                          </p:val>
                                        </p:tav>
                                      </p:tavLst>
                                    </p:anim>
                                    <p:anim calcmode="lin" valueType="num">
                                      <p:cBhvr>
                                        <p:cTn id="44" dur="500" fill="hold"/>
                                        <p:tgtEl>
                                          <p:spTgt spid="103445"/>
                                        </p:tgtEl>
                                        <p:attrNameLst>
                                          <p:attrName>ppt_x</p:attrName>
                                        </p:attrNameLst>
                                      </p:cBhvr>
                                      <p:tavLst>
                                        <p:tav tm="0">
                                          <p:val>
                                            <p:fltVal val="0.5"/>
                                          </p:val>
                                        </p:tav>
                                        <p:tav tm="100000">
                                          <p:val>
                                            <p:strVal val="#ppt_x"/>
                                          </p:val>
                                        </p:tav>
                                      </p:tavLst>
                                    </p:anim>
                                    <p:anim calcmode="lin" valueType="num">
                                      <p:cBhvr>
                                        <p:cTn id="45" dur="500" fill="hold"/>
                                        <p:tgtEl>
                                          <p:spTgt spid="103445"/>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nodeType="afterEffect">
                                  <p:stCondLst>
                                    <p:cond delay="0"/>
                                  </p:stCondLst>
                                  <p:childTnLst>
                                    <p:set>
                                      <p:cBhvr>
                                        <p:cTn id="48" dur="1" fill="hold">
                                          <p:stCondLst>
                                            <p:cond delay="0"/>
                                          </p:stCondLst>
                                        </p:cTn>
                                        <p:tgtEl>
                                          <p:spTgt spid="103446"/>
                                        </p:tgtEl>
                                        <p:attrNameLst>
                                          <p:attrName>style.visibility</p:attrName>
                                        </p:attrNameLst>
                                      </p:cBhvr>
                                      <p:to>
                                        <p:strVal val="visible"/>
                                      </p:to>
                                    </p:set>
                                    <p:anim calcmode="lin" valueType="num">
                                      <p:cBhvr>
                                        <p:cTn id="49" dur="500" fill="hold"/>
                                        <p:tgtEl>
                                          <p:spTgt spid="103446"/>
                                        </p:tgtEl>
                                        <p:attrNameLst>
                                          <p:attrName>ppt_w</p:attrName>
                                        </p:attrNameLst>
                                      </p:cBhvr>
                                      <p:tavLst>
                                        <p:tav tm="0">
                                          <p:val>
                                            <p:strVal val="(6*min(max(#ppt_w*#ppt_h,.3),1)-7.4)/-.7*#ppt_w"/>
                                          </p:val>
                                        </p:tav>
                                        <p:tav tm="100000">
                                          <p:val>
                                            <p:strVal val="#ppt_w"/>
                                          </p:val>
                                        </p:tav>
                                      </p:tavLst>
                                    </p:anim>
                                    <p:anim calcmode="lin" valueType="num">
                                      <p:cBhvr>
                                        <p:cTn id="50" dur="500" fill="hold"/>
                                        <p:tgtEl>
                                          <p:spTgt spid="103446"/>
                                        </p:tgtEl>
                                        <p:attrNameLst>
                                          <p:attrName>ppt_h</p:attrName>
                                        </p:attrNameLst>
                                      </p:cBhvr>
                                      <p:tavLst>
                                        <p:tav tm="0">
                                          <p:val>
                                            <p:strVal val="(6*min(max(#ppt_w*#ppt_h,.3),1)-7.4)/-.7*#ppt_h"/>
                                          </p:val>
                                        </p:tav>
                                        <p:tav tm="100000">
                                          <p:val>
                                            <p:strVal val="#ppt_h"/>
                                          </p:val>
                                        </p:tav>
                                      </p:tavLst>
                                    </p:anim>
                                    <p:anim calcmode="lin" valueType="num">
                                      <p:cBhvr>
                                        <p:cTn id="51" dur="500" fill="hold"/>
                                        <p:tgtEl>
                                          <p:spTgt spid="103446"/>
                                        </p:tgtEl>
                                        <p:attrNameLst>
                                          <p:attrName>ppt_x</p:attrName>
                                        </p:attrNameLst>
                                      </p:cBhvr>
                                      <p:tavLst>
                                        <p:tav tm="0">
                                          <p:val>
                                            <p:fltVal val="0.5"/>
                                          </p:val>
                                        </p:tav>
                                        <p:tav tm="100000">
                                          <p:val>
                                            <p:strVal val="#ppt_x"/>
                                          </p:val>
                                        </p:tav>
                                      </p:tavLst>
                                    </p:anim>
                                    <p:anim calcmode="lin" valueType="num">
                                      <p:cBhvr>
                                        <p:cTn id="52" dur="500" fill="hold"/>
                                        <p:tgtEl>
                                          <p:spTgt spid="103446"/>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nodeType="afterEffect">
                                  <p:stCondLst>
                                    <p:cond delay="0"/>
                                  </p:stCondLst>
                                  <p:childTnLst>
                                    <p:set>
                                      <p:cBhvr>
                                        <p:cTn id="55" dur="1" fill="hold">
                                          <p:stCondLst>
                                            <p:cond delay="0"/>
                                          </p:stCondLst>
                                        </p:cTn>
                                        <p:tgtEl>
                                          <p:spTgt spid="103447"/>
                                        </p:tgtEl>
                                        <p:attrNameLst>
                                          <p:attrName>style.visibility</p:attrName>
                                        </p:attrNameLst>
                                      </p:cBhvr>
                                      <p:to>
                                        <p:strVal val="visible"/>
                                      </p:to>
                                    </p:set>
                                    <p:anim calcmode="lin" valueType="num">
                                      <p:cBhvr>
                                        <p:cTn id="56" dur="500" fill="hold"/>
                                        <p:tgtEl>
                                          <p:spTgt spid="103447"/>
                                        </p:tgtEl>
                                        <p:attrNameLst>
                                          <p:attrName>ppt_w</p:attrName>
                                        </p:attrNameLst>
                                      </p:cBhvr>
                                      <p:tavLst>
                                        <p:tav tm="0">
                                          <p:val>
                                            <p:strVal val="(6*min(max(#ppt_w*#ppt_h,.3),1)-7.4)/-.7*#ppt_w"/>
                                          </p:val>
                                        </p:tav>
                                        <p:tav tm="100000">
                                          <p:val>
                                            <p:strVal val="#ppt_w"/>
                                          </p:val>
                                        </p:tav>
                                      </p:tavLst>
                                    </p:anim>
                                    <p:anim calcmode="lin" valueType="num">
                                      <p:cBhvr>
                                        <p:cTn id="57" dur="500" fill="hold"/>
                                        <p:tgtEl>
                                          <p:spTgt spid="103447"/>
                                        </p:tgtEl>
                                        <p:attrNameLst>
                                          <p:attrName>ppt_h</p:attrName>
                                        </p:attrNameLst>
                                      </p:cBhvr>
                                      <p:tavLst>
                                        <p:tav tm="0">
                                          <p:val>
                                            <p:strVal val="(6*min(max(#ppt_w*#ppt_h,.3),1)-7.4)/-.7*#ppt_h"/>
                                          </p:val>
                                        </p:tav>
                                        <p:tav tm="100000">
                                          <p:val>
                                            <p:strVal val="#ppt_h"/>
                                          </p:val>
                                        </p:tav>
                                      </p:tavLst>
                                    </p:anim>
                                    <p:anim calcmode="lin" valueType="num">
                                      <p:cBhvr>
                                        <p:cTn id="58" dur="500" fill="hold"/>
                                        <p:tgtEl>
                                          <p:spTgt spid="103447"/>
                                        </p:tgtEl>
                                        <p:attrNameLst>
                                          <p:attrName>ppt_x</p:attrName>
                                        </p:attrNameLst>
                                      </p:cBhvr>
                                      <p:tavLst>
                                        <p:tav tm="0">
                                          <p:val>
                                            <p:fltVal val="0.5"/>
                                          </p:val>
                                        </p:tav>
                                        <p:tav tm="100000">
                                          <p:val>
                                            <p:strVal val="#ppt_x"/>
                                          </p:val>
                                        </p:tav>
                                      </p:tavLst>
                                    </p:anim>
                                    <p:anim calcmode="lin" valueType="num">
                                      <p:cBhvr>
                                        <p:cTn id="59" dur="500" fill="hold"/>
                                        <p:tgtEl>
                                          <p:spTgt spid="103447"/>
                                        </p:tgtEl>
                                        <p:attrNameLst>
                                          <p:attrName>ppt_y</p:attrName>
                                        </p:attrNameLst>
                                      </p:cBhvr>
                                      <p:tavLst>
                                        <p:tav tm="0">
                                          <p:val>
                                            <p:strVal val="1+(6*min(max(#ppt_w*#ppt_h,.3),1)-7.4)/-.7*#ppt_h/2"/>
                                          </p:val>
                                        </p:tav>
                                        <p:tav tm="100000">
                                          <p:val>
                                            <p:strVal val="#ppt_y"/>
                                          </p:val>
                                        </p:tav>
                                      </p:tavLst>
                                    </p:anim>
                                  </p:childTnLst>
                                </p:cTn>
                              </p:par>
                            </p:childTnLst>
                          </p:cTn>
                        </p:par>
                        <p:par>
                          <p:cTn id="60" fill="hold" nodeType="afterGroup">
                            <p:stCondLst>
                              <p:cond delay="4000"/>
                            </p:stCondLst>
                            <p:childTnLst>
                              <p:par>
                                <p:cTn id="61" presetID="23" presetClass="entr" presetSubtype="36" fill="hold" nodeType="afterEffect">
                                  <p:stCondLst>
                                    <p:cond delay="0"/>
                                  </p:stCondLst>
                                  <p:childTnLst>
                                    <p:set>
                                      <p:cBhvr>
                                        <p:cTn id="62" dur="1" fill="hold">
                                          <p:stCondLst>
                                            <p:cond delay="0"/>
                                          </p:stCondLst>
                                        </p:cTn>
                                        <p:tgtEl>
                                          <p:spTgt spid="103448"/>
                                        </p:tgtEl>
                                        <p:attrNameLst>
                                          <p:attrName>style.visibility</p:attrName>
                                        </p:attrNameLst>
                                      </p:cBhvr>
                                      <p:to>
                                        <p:strVal val="visible"/>
                                      </p:to>
                                    </p:set>
                                    <p:anim calcmode="lin" valueType="num">
                                      <p:cBhvr>
                                        <p:cTn id="63" dur="500" fill="hold"/>
                                        <p:tgtEl>
                                          <p:spTgt spid="103448"/>
                                        </p:tgtEl>
                                        <p:attrNameLst>
                                          <p:attrName>ppt_w</p:attrName>
                                        </p:attrNameLst>
                                      </p:cBhvr>
                                      <p:tavLst>
                                        <p:tav tm="0">
                                          <p:val>
                                            <p:strVal val="(6*min(max(#ppt_w*#ppt_h,.3),1)-7.4)/-.7*#ppt_w"/>
                                          </p:val>
                                        </p:tav>
                                        <p:tav tm="100000">
                                          <p:val>
                                            <p:strVal val="#ppt_w"/>
                                          </p:val>
                                        </p:tav>
                                      </p:tavLst>
                                    </p:anim>
                                    <p:anim calcmode="lin" valueType="num">
                                      <p:cBhvr>
                                        <p:cTn id="64" dur="500" fill="hold"/>
                                        <p:tgtEl>
                                          <p:spTgt spid="103448"/>
                                        </p:tgtEl>
                                        <p:attrNameLst>
                                          <p:attrName>ppt_h</p:attrName>
                                        </p:attrNameLst>
                                      </p:cBhvr>
                                      <p:tavLst>
                                        <p:tav tm="0">
                                          <p:val>
                                            <p:strVal val="(6*min(max(#ppt_w*#ppt_h,.3),1)-7.4)/-.7*#ppt_h"/>
                                          </p:val>
                                        </p:tav>
                                        <p:tav tm="100000">
                                          <p:val>
                                            <p:strVal val="#ppt_h"/>
                                          </p:val>
                                        </p:tav>
                                      </p:tavLst>
                                    </p:anim>
                                    <p:anim calcmode="lin" valueType="num">
                                      <p:cBhvr>
                                        <p:cTn id="65" dur="500" fill="hold"/>
                                        <p:tgtEl>
                                          <p:spTgt spid="103448"/>
                                        </p:tgtEl>
                                        <p:attrNameLst>
                                          <p:attrName>ppt_x</p:attrName>
                                        </p:attrNameLst>
                                      </p:cBhvr>
                                      <p:tavLst>
                                        <p:tav tm="0">
                                          <p:val>
                                            <p:fltVal val="0.5"/>
                                          </p:val>
                                        </p:tav>
                                        <p:tav tm="100000">
                                          <p:val>
                                            <p:strVal val="#ppt_x"/>
                                          </p:val>
                                        </p:tav>
                                      </p:tavLst>
                                    </p:anim>
                                    <p:anim calcmode="lin" valueType="num">
                                      <p:cBhvr>
                                        <p:cTn id="66" dur="500" fill="hold"/>
                                        <p:tgtEl>
                                          <p:spTgt spid="103448"/>
                                        </p:tgtEl>
                                        <p:attrNameLst>
                                          <p:attrName>ppt_y</p:attrName>
                                        </p:attrNameLst>
                                      </p:cBhvr>
                                      <p:tavLst>
                                        <p:tav tm="0">
                                          <p:val>
                                            <p:strVal val="1+(6*min(max(#ppt_w*#ppt_h,.3),1)-7.4)/-.7*#ppt_h/2"/>
                                          </p:val>
                                        </p:tav>
                                        <p:tav tm="100000">
                                          <p:val>
                                            <p:strVal val="#ppt_y"/>
                                          </p:val>
                                        </p:tav>
                                      </p:tavLst>
                                    </p:anim>
                                  </p:childTnLst>
                                </p:cTn>
                              </p:par>
                            </p:childTnLst>
                          </p:cTn>
                        </p:par>
                        <p:par>
                          <p:cTn id="67" fill="hold" nodeType="afterGroup">
                            <p:stCondLst>
                              <p:cond delay="4500"/>
                            </p:stCondLst>
                            <p:childTnLst>
                              <p:par>
                                <p:cTn id="68" presetID="23" presetClass="entr" presetSubtype="36" fill="hold" nodeType="afterEffect">
                                  <p:stCondLst>
                                    <p:cond delay="0"/>
                                  </p:stCondLst>
                                  <p:childTnLst>
                                    <p:set>
                                      <p:cBhvr>
                                        <p:cTn id="69" dur="1" fill="hold">
                                          <p:stCondLst>
                                            <p:cond delay="0"/>
                                          </p:stCondLst>
                                        </p:cTn>
                                        <p:tgtEl>
                                          <p:spTgt spid="103449"/>
                                        </p:tgtEl>
                                        <p:attrNameLst>
                                          <p:attrName>style.visibility</p:attrName>
                                        </p:attrNameLst>
                                      </p:cBhvr>
                                      <p:to>
                                        <p:strVal val="visible"/>
                                      </p:to>
                                    </p:set>
                                    <p:anim calcmode="lin" valueType="num">
                                      <p:cBhvr>
                                        <p:cTn id="70" dur="500" fill="hold"/>
                                        <p:tgtEl>
                                          <p:spTgt spid="103449"/>
                                        </p:tgtEl>
                                        <p:attrNameLst>
                                          <p:attrName>ppt_w</p:attrName>
                                        </p:attrNameLst>
                                      </p:cBhvr>
                                      <p:tavLst>
                                        <p:tav tm="0">
                                          <p:val>
                                            <p:strVal val="(6*min(max(#ppt_w*#ppt_h,.3),1)-7.4)/-.7*#ppt_w"/>
                                          </p:val>
                                        </p:tav>
                                        <p:tav tm="100000">
                                          <p:val>
                                            <p:strVal val="#ppt_w"/>
                                          </p:val>
                                        </p:tav>
                                      </p:tavLst>
                                    </p:anim>
                                    <p:anim calcmode="lin" valueType="num">
                                      <p:cBhvr>
                                        <p:cTn id="71" dur="500" fill="hold"/>
                                        <p:tgtEl>
                                          <p:spTgt spid="103449"/>
                                        </p:tgtEl>
                                        <p:attrNameLst>
                                          <p:attrName>ppt_h</p:attrName>
                                        </p:attrNameLst>
                                      </p:cBhvr>
                                      <p:tavLst>
                                        <p:tav tm="0">
                                          <p:val>
                                            <p:strVal val="(6*min(max(#ppt_w*#ppt_h,.3),1)-7.4)/-.7*#ppt_h"/>
                                          </p:val>
                                        </p:tav>
                                        <p:tav tm="100000">
                                          <p:val>
                                            <p:strVal val="#ppt_h"/>
                                          </p:val>
                                        </p:tav>
                                      </p:tavLst>
                                    </p:anim>
                                    <p:anim calcmode="lin" valueType="num">
                                      <p:cBhvr>
                                        <p:cTn id="72" dur="500" fill="hold"/>
                                        <p:tgtEl>
                                          <p:spTgt spid="103449"/>
                                        </p:tgtEl>
                                        <p:attrNameLst>
                                          <p:attrName>ppt_x</p:attrName>
                                        </p:attrNameLst>
                                      </p:cBhvr>
                                      <p:tavLst>
                                        <p:tav tm="0">
                                          <p:val>
                                            <p:fltVal val="0.5"/>
                                          </p:val>
                                        </p:tav>
                                        <p:tav tm="100000">
                                          <p:val>
                                            <p:strVal val="#ppt_x"/>
                                          </p:val>
                                        </p:tav>
                                      </p:tavLst>
                                    </p:anim>
                                    <p:anim calcmode="lin" valueType="num">
                                      <p:cBhvr>
                                        <p:cTn id="73" dur="500" fill="hold"/>
                                        <p:tgtEl>
                                          <p:spTgt spid="103449"/>
                                        </p:tgtEl>
                                        <p:attrNameLst>
                                          <p:attrName>ppt_y</p:attrName>
                                        </p:attrNameLst>
                                      </p:cBhvr>
                                      <p:tavLst>
                                        <p:tav tm="0">
                                          <p:val>
                                            <p:strVal val="1+(6*min(max(#ppt_w*#ppt_h,.3),1)-7.4)/-.7*#ppt_h/2"/>
                                          </p:val>
                                        </p:tav>
                                        <p:tav tm="100000">
                                          <p:val>
                                            <p:strVal val="#ppt_y"/>
                                          </p:val>
                                        </p:tav>
                                      </p:tavLst>
                                    </p:anim>
                                  </p:childTnLst>
                                </p:cTn>
                              </p:par>
                            </p:childTnLst>
                          </p:cTn>
                        </p:par>
                        <p:par>
                          <p:cTn id="74" fill="hold" nodeType="afterGroup">
                            <p:stCondLst>
                              <p:cond delay="5000"/>
                            </p:stCondLst>
                            <p:childTnLst>
                              <p:par>
                                <p:cTn id="75" presetID="23" presetClass="entr" presetSubtype="36" fill="hold" nodeType="afterEffect">
                                  <p:stCondLst>
                                    <p:cond delay="0"/>
                                  </p:stCondLst>
                                  <p:childTnLst>
                                    <p:set>
                                      <p:cBhvr>
                                        <p:cTn id="76" dur="1" fill="hold">
                                          <p:stCondLst>
                                            <p:cond delay="0"/>
                                          </p:stCondLst>
                                        </p:cTn>
                                        <p:tgtEl>
                                          <p:spTgt spid="103450"/>
                                        </p:tgtEl>
                                        <p:attrNameLst>
                                          <p:attrName>style.visibility</p:attrName>
                                        </p:attrNameLst>
                                      </p:cBhvr>
                                      <p:to>
                                        <p:strVal val="visible"/>
                                      </p:to>
                                    </p:set>
                                    <p:anim calcmode="lin" valueType="num">
                                      <p:cBhvr>
                                        <p:cTn id="77" dur="500" fill="hold"/>
                                        <p:tgtEl>
                                          <p:spTgt spid="103450"/>
                                        </p:tgtEl>
                                        <p:attrNameLst>
                                          <p:attrName>ppt_w</p:attrName>
                                        </p:attrNameLst>
                                      </p:cBhvr>
                                      <p:tavLst>
                                        <p:tav tm="0">
                                          <p:val>
                                            <p:strVal val="(6*min(max(#ppt_w*#ppt_h,.3),1)-7.4)/-.7*#ppt_w"/>
                                          </p:val>
                                        </p:tav>
                                        <p:tav tm="100000">
                                          <p:val>
                                            <p:strVal val="#ppt_w"/>
                                          </p:val>
                                        </p:tav>
                                      </p:tavLst>
                                    </p:anim>
                                    <p:anim calcmode="lin" valueType="num">
                                      <p:cBhvr>
                                        <p:cTn id="78" dur="500" fill="hold"/>
                                        <p:tgtEl>
                                          <p:spTgt spid="103450"/>
                                        </p:tgtEl>
                                        <p:attrNameLst>
                                          <p:attrName>ppt_h</p:attrName>
                                        </p:attrNameLst>
                                      </p:cBhvr>
                                      <p:tavLst>
                                        <p:tav tm="0">
                                          <p:val>
                                            <p:strVal val="(6*min(max(#ppt_w*#ppt_h,.3),1)-7.4)/-.7*#ppt_h"/>
                                          </p:val>
                                        </p:tav>
                                        <p:tav tm="100000">
                                          <p:val>
                                            <p:strVal val="#ppt_h"/>
                                          </p:val>
                                        </p:tav>
                                      </p:tavLst>
                                    </p:anim>
                                    <p:anim calcmode="lin" valueType="num">
                                      <p:cBhvr>
                                        <p:cTn id="79" dur="500" fill="hold"/>
                                        <p:tgtEl>
                                          <p:spTgt spid="103450"/>
                                        </p:tgtEl>
                                        <p:attrNameLst>
                                          <p:attrName>ppt_x</p:attrName>
                                        </p:attrNameLst>
                                      </p:cBhvr>
                                      <p:tavLst>
                                        <p:tav tm="0">
                                          <p:val>
                                            <p:fltVal val="0.5"/>
                                          </p:val>
                                        </p:tav>
                                        <p:tav tm="100000">
                                          <p:val>
                                            <p:strVal val="#ppt_x"/>
                                          </p:val>
                                        </p:tav>
                                      </p:tavLst>
                                    </p:anim>
                                    <p:anim calcmode="lin" valueType="num">
                                      <p:cBhvr>
                                        <p:cTn id="80" dur="500" fill="hold"/>
                                        <p:tgtEl>
                                          <p:spTgt spid="103450"/>
                                        </p:tgtEl>
                                        <p:attrNameLst>
                                          <p:attrName>ppt_y</p:attrName>
                                        </p:attrNameLst>
                                      </p:cBhvr>
                                      <p:tavLst>
                                        <p:tav tm="0">
                                          <p:val>
                                            <p:strVal val="1+(6*min(max(#ppt_w*#ppt_h,.3),1)-7.4)/-.7*#ppt_h/2"/>
                                          </p:val>
                                        </p:tav>
                                        <p:tav tm="100000">
                                          <p:val>
                                            <p:strVal val="#ppt_y"/>
                                          </p:val>
                                        </p:tav>
                                      </p:tavLst>
                                    </p:anim>
                                  </p:childTnLst>
                                </p:cTn>
                              </p:par>
                            </p:childTnLst>
                          </p:cTn>
                        </p:par>
                        <p:par>
                          <p:cTn id="81" fill="hold" nodeType="afterGroup">
                            <p:stCondLst>
                              <p:cond delay="5500"/>
                            </p:stCondLst>
                            <p:childTnLst>
                              <p:par>
                                <p:cTn id="82" presetID="23" presetClass="entr" presetSubtype="36" fill="hold" nodeType="afterEffect">
                                  <p:stCondLst>
                                    <p:cond delay="0"/>
                                  </p:stCondLst>
                                  <p:childTnLst>
                                    <p:set>
                                      <p:cBhvr>
                                        <p:cTn id="83" dur="1" fill="hold">
                                          <p:stCondLst>
                                            <p:cond delay="0"/>
                                          </p:stCondLst>
                                        </p:cTn>
                                        <p:tgtEl>
                                          <p:spTgt spid="103451"/>
                                        </p:tgtEl>
                                        <p:attrNameLst>
                                          <p:attrName>style.visibility</p:attrName>
                                        </p:attrNameLst>
                                      </p:cBhvr>
                                      <p:to>
                                        <p:strVal val="visible"/>
                                      </p:to>
                                    </p:set>
                                    <p:anim calcmode="lin" valueType="num">
                                      <p:cBhvr>
                                        <p:cTn id="84" dur="500" fill="hold"/>
                                        <p:tgtEl>
                                          <p:spTgt spid="103451"/>
                                        </p:tgtEl>
                                        <p:attrNameLst>
                                          <p:attrName>ppt_w</p:attrName>
                                        </p:attrNameLst>
                                      </p:cBhvr>
                                      <p:tavLst>
                                        <p:tav tm="0">
                                          <p:val>
                                            <p:strVal val="(6*min(max(#ppt_w*#ppt_h,.3),1)-7.4)/-.7*#ppt_w"/>
                                          </p:val>
                                        </p:tav>
                                        <p:tav tm="100000">
                                          <p:val>
                                            <p:strVal val="#ppt_w"/>
                                          </p:val>
                                        </p:tav>
                                      </p:tavLst>
                                    </p:anim>
                                    <p:anim calcmode="lin" valueType="num">
                                      <p:cBhvr>
                                        <p:cTn id="85" dur="500" fill="hold"/>
                                        <p:tgtEl>
                                          <p:spTgt spid="103451"/>
                                        </p:tgtEl>
                                        <p:attrNameLst>
                                          <p:attrName>ppt_h</p:attrName>
                                        </p:attrNameLst>
                                      </p:cBhvr>
                                      <p:tavLst>
                                        <p:tav tm="0">
                                          <p:val>
                                            <p:strVal val="(6*min(max(#ppt_w*#ppt_h,.3),1)-7.4)/-.7*#ppt_h"/>
                                          </p:val>
                                        </p:tav>
                                        <p:tav tm="100000">
                                          <p:val>
                                            <p:strVal val="#ppt_h"/>
                                          </p:val>
                                        </p:tav>
                                      </p:tavLst>
                                    </p:anim>
                                    <p:anim calcmode="lin" valueType="num">
                                      <p:cBhvr>
                                        <p:cTn id="86" dur="500" fill="hold"/>
                                        <p:tgtEl>
                                          <p:spTgt spid="103451"/>
                                        </p:tgtEl>
                                        <p:attrNameLst>
                                          <p:attrName>ppt_x</p:attrName>
                                        </p:attrNameLst>
                                      </p:cBhvr>
                                      <p:tavLst>
                                        <p:tav tm="0">
                                          <p:val>
                                            <p:fltVal val="0.5"/>
                                          </p:val>
                                        </p:tav>
                                        <p:tav tm="100000">
                                          <p:val>
                                            <p:strVal val="#ppt_x"/>
                                          </p:val>
                                        </p:tav>
                                      </p:tavLst>
                                    </p:anim>
                                    <p:anim calcmode="lin" valueType="num">
                                      <p:cBhvr>
                                        <p:cTn id="87" dur="500" fill="hold"/>
                                        <p:tgtEl>
                                          <p:spTgt spid="103451"/>
                                        </p:tgtEl>
                                        <p:attrNameLst>
                                          <p:attrName>ppt_y</p:attrName>
                                        </p:attrNameLst>
                                      </p:cBhvr>
                                      <p:tavLst>
                                        <p:tav tm="0">
                                          <p:val>
                                            <p:strVal val="1+(6*min(max(#ppt_w*#ppt_h,.3),1)-7.4)/-.7*#ppt_h/2"/>
                                          </p:val>
                                        </p:tav>
                                        <p:tav tm="100000">
                                          <p:val>
                                            <p:strVal val="#ppt_y"/>
                                          </p:val>
                                        </p:tav>
                                      </p:tavLst>
                                    </p:anim>
                                  </p:childTnLst>
                                </p:cTn>
                              </p:par>
                            </p:childTnLst>
                          </p:cTn>
                        </p:par>
                        <p:par>
                          <p:cTn id="88" fill="hold" nodeType="afterGroup">
                            <p:stCondLst>
                              <p:cond delay="6000"/>
                            </p:stCondLst>
                            <p:childTnLst>
                              <p:par>
                                <p:cTn id="89" presetID="23" presetClass="entr" presetSubtype="36" fill="hold" nodeType="afterEffect">
                                  <p:stCondLst>
                                    <p:cond delay="0"/>
                                  </p:stCondLst>
                                  <p:childTnLst>
                                    <p:set>
                                      <p:cBhvr>
                                        <p:cTn id="90" dur="1" fill="hold">
                                          <p:stCondLst>
                                            <p:cond delay="0"/>
                                          </p:stCondLst>
                                        </p:cTn>
                                        <p:tgtEl>
                                          <p:spTgt spid="103452"/>
                                        </p:tgtEl>
                                        <p:attrNameLst>
                                          <p:attrName>style.visibility</p:attrName>
                                        </p:attrNameLst>
                                      </p:cBhvr>
                                      <p:to>
                                        <p:strVal val="visible"/>
                                      </p:to>
                                    </p:set>
                                    <p:anim calcmode="lin" valueType="num">
                                      <p:cBhvr>
                                        <p:cTn id="91" dur="500" fill="hold"/>
                                        <p:tgtEl>
                                          <p:spTgt spid="103452"/>
                                        </p:tgtEl>
                                        <p:attrNameLst>
                                          <p:attrName>ppt_w</p:attrName>
                                        </p:attrNameLst>
                                      </p:cBhvr>
                                      <p:tavLst>
                                        <p:tav tm="0">
                                          <p:val>
                                            <p:strVal val="(6*min(max(#ppt_w*#ppt_h,.3),1)-7.4)/-.7*#ppt_w"/>
                                          </p:val>
                                        </p:tav>
                                        <p:tav tm="100000">
                                          <p:val>
                                            <p:strVal val="#ppt_w"/>
                                          </p:val>
                                        </p:tav>
                                      </p:tavLst>
                                    </p:anim>
                                    <p:anim calcmode="lin" valueType="num">
                                      <p:cBhvr>
                                        <p:cTn id="92" dur="500" fill="hold"/>
                                        <p:tgtEl>
                                          <p:spTgt spid="103452"/>
                                        </p:tgtEl>
                                        <p:attrNameLst>
                                          <p:attrName>ppt_h</p:attrName>
                                        </p:attrNameLst>
                                      </p:cBhvr>
                                      <p:tavLst>
                                        <p:tav tm="0">
                                          <p:val>
                                            <p:strVal val="(6*min(max(#ppt_w*#ppt_h,.3),1)-7.4)/-.7*#ppt_h"/>
                                          </p:val>
                                        </p:tav>
                                        <p:tav tm="100000">
                                          <p:val>
                                            <p:strVal val="#ppt_h"/>
                                          </p:val>
                                        </p:tav>
                                      </p:tavLst>
                                    </p:anim>
                                    <p:anim calcmode="lin" valueType="num">
                                      <p:cBhvr>
                                        <p:cTn id="93" dur="500" fill="hold"/>
                                        <p:tgtEl>
                                          <p:spTgt spid="103452"/>
                                        </p:tgtEl>
                                        <p:attrNameLst>
                                          <p:attrName>ppt_x</p:attrName>
                                        </p:attrNameLst>
                                      </p:cBhvr>
                                      <p:tavLst>
                                        <p:tav tm="0">
                                          <p:val>
                                            <p:fltVal val="0.5"/>
                                          </p:val>
                                        </p:tav>
                                        <p:tav tm="100000">
                                          <p:val>
                                            <p:strVal val="#ppt_x"/>
                                          </p:val>
                                        </p:tav>
                                      </p:tavLst>
                                    </p:anim>
                                    <p:anim calcmode="lin" valueType="num">
                                      <p:cBhvr>
                                        <p:cTn id="94" dur="500" fill="hold"/>
                                        <p:tgtEl>
                                          <p:spTgt spid="103452"/>
                                        </p:tgtEl>
                                        <p:attrNameLst>
                                          <p:attrName>ppt_y</p:attrName>
                                        </p:attrNameLst>
                                      </p:cBhvr>
                                      <p:tavLst>
                                        <p:tav tm="0">
                                          <p:val>
                                            <p:strVal val="1+(6*min(max(#ppt_w*#ppt_h,.3),1)-7.4)/-.7*#ppt_h/2"/>
                                          </p:val>
                                        </p:tav>
                                        <p:tav tm="100000">
                                          <p:val>
                                            <p:strVal val="#ppt_y"/>
                                          </p:val>
                                        </p:tav>
                                      </p:tavLst>
                                    </p:anim>
                                  </p:childTnLst>
                                </p:cTn>
                              </p:par>
                            </p:childTnLst>
                          </p:cTn>
                        </p:par>
                        <p:par>
                          <p:cTn id="95" fill="hold" nodeType="afterGroup">
                            <p:stCondLst>
                              <p:cond delay="6500"/>
                            </p:stCondLst>
                            <p:childTnLst>
                              <p:par>
                                <p:cTn id="96" presetID="23" presetClass="entr" presetSubtype="36" fill="hold" nodeType="afterEffect">
                                  <p:stCondLst>
                                    <p:cond delay="0"/>
                                  </p:stCondLst>
                                  <p:childTnLst>
                                    <p:set>
                                      <p:cBhvr>
                                        <p:cTn id="97" dur="1" fill="hold">
                                          <p:stCondLst>
                                            <p:cond delay="0"/>
                                          </p:stCondLst>
                                        </p:cTn>
                                        <p:tgtEl>
                                          <p:spTgt spid="103453"/>
                                        </p:tgtEl>
                                        <p:attrNameLst>
                                          <p:attrName>style.visibility</p:attrName>
                                        </p:attrNameLst>
                                      </p:cBhvr>
                                      <p:to>
                                        <p:strVal val="visible"/>
                                      </p:to>
                                    </p:set>
                                    <p:anim calcmode="lin" valueType="num">
                                      <p:cBhvr>
                                        <p:cTn id="98" dur="500" fill="hold"/>
                                        <p:tgtEl>
                                          <p:spTgt spid="103453"/>
                                        </p:tgtEl>
                                        <p:attrNameLst>
                                          <p:attrName>ppt_w</p:attrName>
                                        </p:attrNameLst>
                                      </p:cBhvr>
                                      <p:tavLst>
                                        <p:tav tm="0">
                                          <p:val>
                                            <p:strVal val="(6*min(max(#ppt_w*#ppt_h,.3),1)-7.4)/-.7*#ppt_w"/>
                                          </p:val>
                                        </p:tav>
                                        <p:tav tm="100000">
                                          <p:val>
                                            <p:strVal val="#ppt_w"/>
                                          </p:val>
                                        </p:tav>
                                      </p:tavLst>
                                    </p:anim>
                                    <p:anim calcmode="lin" valueType="num">
                                      <p:cBhvr>
                                        <p:cTn id="99" dur="500" fill="hold"/>
                                        <p:tgtEl>
                                          <p:spTgt spid="103453"/>
                                        </p:tgtEl>
                                        <p:attrNameLst>
                                          <p:attrName>ppt_h</p:attrName>
                                        </p:attrNameLst>
                                      </p:cBhvr>
                                      <p:tavLst>
                                        <p:tav tm="0">
                                          <p:val>
                                            <p:strVal val="(6*min(max(#ppt_w*#ppt_h,.3),1)-7.4)/-.7*#ppt_h"/>
                                          </p:val>
                                        </p:tav>
                                        <p:tav tm="100000">
                                          <p:val>
                                            <p:strVal val="#ppt_h"/>
                                          </p:val>
                                        </p:tav>
                                      </p:tavLst>
                                    </p:anim>
                                    <p:anim calcmode="lin" valueType="num">
                                      <p:cBhvr>
                                        <p:cTn id="100" dur="500" fill="hold"/>
                                        <p:tgtEl>
                                          <p:spTgt spid="103453"/>
                                        </p:tgtEl>
                                        <p:attrNameLst>
                                          <p:attrName>ppt_x</p:attrName>
                                        </p:attrNameLst>
                                      </p:cBhvr>
                                      <p:tavLst>
                                        <p:tav tm="0">
                                          <p:val>
                                            <p:fltVal val="0.5"/>
                                          </p:val>
                                        </p:tav>
                                        <p:tav tm="100000">
                                          <p:val>
                                            <p:strVal val="#ppt_x"/>
                                          </p:val>
                                        </p:tav>
                                      </p:tavLst>
                                    </p:anim>
                                    <p:anim calcmode="lin" valueType="num">
                                      <p:cBhvr>
                                        <p:cTn id="101" dur="500" fill="hold"/>
                                        <p:tgtEl>
                                          <p:spTgt spid="103453"/>
                                        </p:tgtEl>
                                        <p:attrNameLst>
                                          <p:attrName>ppt_y</p:attrName>
                                        </p:attrNameLst>
                                      </p:cBhvr>
                                      <p:tavLst>
                                        <p:tav tm="0">
                                          <p:val>
                                            <p:strVal val="1+(6*min(max(#ppt_w*#ppt_h,.3),1)-7.4)/-.7*#ppt_h/2"/>
                                          </p:val>
                                        </p:tav>
                                        <p:tav tm="100000">
                                          <p:val>
                                            <p:strVal val="#ppt_y"/>
                                          </p:val>
                                        </p:tav>
                                      </p:tavLst>
                                    </p:anim>
                                  </p:childTnLst>
                                </p:cTn>
                              </p:par>
                            </p:childTnLst>
                          </p:cTn>
                        </p:par>
                        <p:par>
                          <p:cTn id="102" fill="hold" nodeType="afterGroup">
                            <p:stCondLst>
                              <p:cond delay="7000"/>
                            </p:stCondLst>
                            <p:childTnLst>
                              <p:par>
                                <p:cTn id="103" presetID="23" presetClass="entr" presetSubtype="36" fill="hold" nodeType="afterEffect">
                                  <p:stCondLst>
                                    <p:cond delay="0"/>
                                  </p:stCondLst>
                                  <p:childTnLst>
                                    <p:set>
                                      <p:cBhvr>
                                        <p:cTn id="104" dur="1" fill="hold">
                                          <p:stCondLst>
                                            <p:cond delay="0"/>
                                          </p:stCondLst>
                                        </p:cTn>
                                        <p:tgtEl>
                                          <p:spTgt spid="103435"/>
                                        </p:tgtEl>
                                        <p:attrNameLst>
                                          <p:attrName>style.visibility</p:attrName>
                                        </p:attrNameLst>
                                      </p:cBhvr>
                                      <p:to>
                                        <p:strVal val="visible"/>
                                      </p:to>
                                    </p:set>
                                    <p:anim calcmode="lin" valueType="num">
                                      <p:cBhvr>
                                        <p:cTn id="105" dur="500" fill="hold"/>
                                        <p:tgtEl>
                                          <p:spTgt spid="103435"/>
                                        </p:tgtEl>
                                        <p:attrNameLst>
                                          <p:attrName>ppt_w</p:attrName>
                                        </p:attrNameLst>
                                      </p:cBhvr>
                                      <p:tavLst>
                                        <p:tav tm="0">
                                          <p:val>
                                            <p:strVal val="(6*min(max(#ppt_w*#ppt_h,.3),1)-7.4)/-.7*#ppt_w"/>
                                          </p:val>
                                        </p:tav>
                                        <p:tav tm="100000">
                                          <p:val>
                                            <p:strVal val="#ppt_w"/>
                                          </p:val>
                                        </p:tav>
                                      </p:tavLst>
                                    </p:anim>
                                    <p:anim calcmode="lin" valueType="num">
                                      <p:cBhvr>
                                        <p:cTn id="106" dur="500" fill="hold"/>
                                        <p:tgtEl>
                                          <p:spTgt spid="103435"/>
                                        </p:tgtEl>
                                        <p:attrNameLst>
                                          <p:attrName>ppt_h</p:attrName>
                                        </p:attrNameLst>
                                      </p:cBhvr>
                                      <p:tavLst>
                                        <p:tav tm="0">
                                          <p:val>
                                            <p:strVal val="(6*min(max(#ppt_w*#ppt_h,.3),1)-7.4)/-.7*#ppt_h"/>
                                          </p:val>
                                        </p:tav>
                                        <p:tav tm="100000">
                                          <p:val>
                                            <p:strVal val="#ppt_h"/>
                                          </p:val>
                                        </p:tav>
                                      </p:tavLst>
                                    </p:anim>
                                    <p:anim calcmode="lin" valueType="num">
                                      <p:cBhvr>
                                        <p:cTn id="107" dur="500" fill="hold"/>
                                        <p:tgtEl>
                                          <p:spTgt spid="103435"/>
                                        </p:tgtEl>
                                        <p:attrNameLst>
                                          <p:attrName>ppt_x</p:attrName>
                                        </p:attrNameLst>
                                      </p:cBhvr>
                                      <p:tavLst>
                                        <p:tav tm="0">
                                          <p:val>
                                            <p:fltVal val="0.5"/>
                                          </p:val>
                                        </p:tav>
                                        <p:tav tm="100000">
                                          <p:val>
                                            <p:strVal val="#ppt_x"/>
                                          </p:val>
                                        </p:tav>
                                      </p:tavLst>
                                    </p:anim>
                                    <p:anim calcmode="lin" valueType="num">
                                      <p:cBhvr>
                                        <p:cTn id="108" dur="500" fill="hold"/>
                                        <p:tgtEl>
                                          <p:spTgt spid="103435"/>
                                        </p:tgtEl>
                                        <p:attrNameLst>
                                          <p:attrName>ppt_y</p:attrName>
                                        </p:attrNameLst>
                                      </p:cBhvr>
                                      <p:tavLst>
                                        <p:tav tm="0">
                                          <p:val>
                                            <p:strVal val="1+(6*min(max(#ppt_w*#ppt_h,.3),1)-7.4)/-.7*#ppt_h/2"/>
                                          </p:val>
                                        </p:tav>
                                        <p:tav tm="100000">
                                          <p:val>
                                            <p:strVal val="#ppt_y"/>
                                          </p:val>
                                        </p:tav>
                                      </p:tavLst>
                                    </p:anim>
                                  </p:childTnLst>
                                </p:cTn>
                              </p:par>
                            </p:childTnLst>
                          </p:cTn>
                        </p:par>
                        <p:par>
                          <p:cTn id="109" fill="hold" nodeType="afterGroup">
                            <p:stCondLst>
                              <p:cond delay="7500"/>
                            </p:stCondLst>
                            <p:childTnLst>
                              <p:par>
                                <p:cTn id="110" presetID="23" presetClass="entr" presetSubtype="36" fill="hold" nodeType="afterEffect">
                                  <p:stCondLst>
                                    <p:cond delay="0"/>
                                  </p:stCondLst>
                                  <p:childTnLst>
                                    <p:set>
                                      <p:cBhvr>
                                        <p:cTn id="111" dur="1" fill="hold">
                                          <p:stCondLst>
                                            <p:cond delay="0"/>
                                          </p:stCondLst>
                                        </p:cTn>
                                        <p:tgtEl>
                                          <p:spTgt spid="103436"/>
                                        </p:tgtEl>
                                        <p:attrNameLst>
                                          <p:attrName>style.visibility</p:attrName>
                                        </p:attrNameLst>
                                      </p:cBhvr>
                                      <p:to>
                                        <p:strVal val="visible"/>
                                      </p:to>
                                    </p:set>
                                    <p:anim calcmode="lin" valueType="num">
                                      <p:cBhvr>
                                        <p:cTn id="112" dur="500" fill="hold"/>
                                        <p:tgtEl>
                                          <p:spTgt spid="103436"/>
                                        </p:tgtEl>
                                        <p:attrNameLst>
                                          <p:attrName>ppt_w</p:attrName>
                                        </p:attrNameLst>
                                      </p:cBhvr>
                                      <p:tavLst>
                                        <p:tav tm="0">
                                          <p:val>
                                            <p:strVal val="(6*min(max(#ppt_w*#ppt_h,.3),1)-7.4)/-.7*#ppt_w"/>
                                          </p:val>
                                        </p:tav>
                                        <p:tav tm="100000">
                                          <p:val>
                                            <p:strVal val="#ppt_w"/>
                                          </p:val>
                                        </p:tav>
                                      </p:tavLst>
                                    </p:anim>
                                    <p:anim calcmode="lin" valueType="num">
                                      <p:cBhvr>
                                        <p:cTn id="113" dur="500" fill="hold"/>
                                        <p:tgtEl>
                                          <p:spTgt spid="103436"/>
                                        </p:tgtEl>
                                        <p:attrNameLst>
                                          <p:attrName>ppt_h</p:attrName>
                                        </p:attrNameLst>
                                      </p:cBhvr>
                                      <p:tavLst>
                                        <p:tav tm="0">
                                          <p:val>
                                            <p:strVal val="(6*min(max(#ppt_w*#ppt_h,.3),1)-7.4)/-.7*#ppt_h"/>
                                          </p:val>
                                        </p:tav>
                                        <p:tav tm="100000">
                                          <p:val>
                                            <p:strVal val="#ppt_h"/>
                                          </p:val>
                                        </p:tav>
                                      </p:tavLst>
                                    </p:anim>
                                    <p:anim calcmode="lin" valueType="num">
                                      <p:cBhvr>
                                        <p:cTn id="114" dur="500" fill="hold"/>
                                        <p:tgtEl>
                                          <p:spTgt spid="103436"/>
                                        </p:tgtEl>
                                        <p:attrNameLst>
                                          <p:attrName>ppt_x</p:attrName>
                                        </p:attrNameLst>
                                      </p:cBhvr>
                                      <p:tavLst>
                                        <p:tav tm="0">
                                          <p:val>
                                            <p:fltVal val="0.5"/>
                                          </p:val>
                                        </p:tav>
                                        <p:tav tm="100000">
                                          <p:val>
                                            <p:strVal val="#ppt_x"/>
                                          </p:val>
                                        </p:tav>
                                      </p:tavLst>
                                    </p:anim>
                                    <p:anim calcmode="lin" valueType="num">
                                      <p:cBhvr>
                                        <p:cTn id="115" dur="500" fill="hold"/>
                                        <p:tgtEl>
                                          <p:spTgt spid="103436"/>
                                        </p:tgtEl>
                                        <p:attrNameLst>
                                          <p:attrName>ppt_y</p:attrName>
                                        </p:attrNameLst>
                                      </p:cBhvr>
                                      <p:tavLst>
                                        <p:tav tm="0">
                                          <p:val>
                                            <p:strVal val="1+(6*min(max(#ppt_w*#ppt_h,.3),1)-7.4)/-.7*#ppt_h/2"/>
                                          </p:val>
                                        </p:tav>
                                        <p:tav tm="100000">
                                          <p:val>
                                            <p:strVal val="#ppt_y"/>
                                          </p:val>
                                        </p:tav>
                                      </p:tavLst>
                                    </p:anim>
                                  </p:childTnLst>
                                </p:cTn>
                              </p:par>
                            </p:childTnLst>
                          </p:cTn>
                        </p:par>
                        <p:par>
                          <p:cTn id="116" fill="hold" nodeType="afterGroup">
                            <p:stCondLst>
                              <p:cond delay="8000"/>
                            </p:stCondLst>
                            <p:childTnLst>
                              <p:par>
                                <p:cTn id="117" presetID="23" presetClass="entr" presetSubtype="36" fill="hold" nodeType="afterEffect">
                                  <p:stCondLst>
                                    <p:cond delay="0"/>
                                  </p:stCondLst>
                                  <p:childTnLst>
                                    <p:set>
                                      <p:cBhvr>
                                        <p:cTn id="118" dur="1" fill="hold">
                                          <p:stCondLst>
                                            <p:cond delay="0"/>
                                          </p:stCondLst>
                                        </p:cTn>
                                        <p:tgtEl>
                                          <p:spTgt spid="103437"/>
                                        </p:tgtEl>
                                        <p:attrNameLst>
                                          <p:attrName>style.visibility</p:attrName>
                                        </p:attrNameLst>
                                      </p:cBhvr>
                                      <p:to>
                                        <p:strVal val="visible"/>
                                      </p:to>
                                    </p:set>
                                    <p:anim calcmode="lin" valueType="num">
                                      <p:cBhvr>
                                        <p:cTn id="119" dur="500" fill="hold"/>
                                        <p:tgtEl>
                                          <p:spTgt spid="103437"/>
                                        </p:tgtEl>
                                        <p:attrNameLst>
                                          <p:attrName>ppt_w</p:attrName>
                                        </p:attrNameLst>
                                      </p:cBhvr>
                                      <p:tavLst>
                                        <p:tav tm="0">
                                          <p:val>
                                            <p:strVal val="(6*min(max(#ppt_w*#ppt_h,.3),1)-7.4)/-.7*#ppt_w"/>
                                          </p:val>
                                        </p:tav>
                                        <p:tav tm="100000">
                                          <p:val>
                                            <p:strVal val="#ppt_w"/>
                                          </p:val>
                                        </p:tav>
                                      </p:tavLst>
                                    </p:anim>
                                    <p:anim calcmode="lin" valueType="num">
                                      <p:cBhvr>
                                        <p:cTn id="120" dur="500" fill="hold"/>
                                        <p:tgtEl>
                                          <p:spTgt spid="103437"/>
                                        </p:tgtEl>
                                        <p:attrNameLst>
                                          <p:attrName>ppt_h</p:attrName>
                                        </p:attrNameLst>
                                      </p:cBhvr>
                                      <p:tavLst>
                                        <p:tav tm="0">
                                          <p:val>
                                            <p:strVal val="(6*min(max(#ppt_w*#ppt_h,.3),1)-7.4)/-.7*#ppt_h"/>
                                          </p:val>
                                        </p:tav>
                                        <p:tav tm="100000">
                                          <p:val>
                                            <p:strVal val="#ppt_h"/>
                                          </p:val>
                                        </p:tav>
                                      </p:tavLst>
                                    </p:anim>
                                    <p:anim calcmode="lin" valueType="num">
                                      <p:cBhvr>
                                        <p:cTn id="121" dur="500" fill="hold"/>
                                        <p:tgtEl>
                                          <p:spTgt spid="103437"/>
                                        </p:tgtEl>
                                        <p:attrNameLst>
                                          <p:attrName>ppt_x</p:attrName>
                                        </p:attrNameLst>
                                      </p:cBhvr>
                                      <p:tavLst>
                                        <p:tav tm="0">
                                          <p:val>
                                            <p:fltVal val="0.5"/>
                                          </p:val>
                                        </p:tav>
                                        <p:tav tm="100000">
                                          <p:val>
                                            <p:strVal val="#ppt_x"/>
                                          </p:val>
                                        </p:tav>
                                      </p:tavLst>
                                    </p:anim>
                                    <p:anim calcmode="lin" valueType="num">
                                      <p:cBhvr>
                                        <p:cTn id="122" dur="500" fill="hold"/>
                                        <p:tgtEl>
                                          <p:spTgt spid="103437"/>
                                        </p:tgtEl>
                                        <p:attrNameLst>
                                          <p:attrName>ppt_y</p:attrName>
                                        </p:attrNameLst>
                                      </p:cBhvr>
                                      <p:tavLst>
                                        <p:tav tm="0">
                                          <p:val>
                                            <p:strVal val="1+(6*min(max(#ppt_w*#ppt_h,.3),1)-7.4)/-.7*#ppt_h/2"/>
                                          </p:val>
                                        </p:tav>
                                        <p:tav tm="100000">
                                          <p:val>
                                            <p:strVal val="#ppt_y"/>
                                          </p:val>
                                        </p:tav>
                                      </p:tavLst>
                                    </p:anim>
                                  </p:childTnLst>
                                </p:cTn>
                              </p:par>
                            </p:childTnLst>
                          </p:cTn>
                        </p:par>
                        <p:par>
                          <p:cTn id="123" fill="hold" nodeType="afterGroup">
                            <p:stCondLst>
                              <p:cond delay="8500"/>
                            </p:stCondLst>
                            <p:childTnLst>
                              <p:par>
                                <p:cTn id="124" presetID="23" presetClass="entr" presetSubtype="36" fill="hold" nodeType="afterEffect">
                                  <p:stCondLst>
                                    <p:cond delay="0"/>
                                  </p:stCondLst>
                                  <p:childTnLst>
                                    <p:set>
                                      <p:cBhvr>
                                        <p:cTn id="125" dur="1" fill="hold">
                                          <p:stCondLst>
                                            <p:cond delay="0"/>
                                          </p:stCondLst>
                                        </p:cTn>
                                        <p:tgtEl>
                                          <p:spTgt spid="103438"/>
                                        </p:tgtEl>
                                        <p:attrNameLst>
                                          <p:attrName>style.visibility</p:attrName>
                                        </p:attrNameLst>
                                      </p:cBhvr>
                                      <p:to>
                                        <p:strVal val="visible"/>
                                      </p:to>
                                    </p:set>
                                    <p:anim calcmode="lin" valueType="num">
                                      <p:cBhvr>
                                        <p:cTn id="126" dur="500" fill="hold"/>
                                        <p:tgtEl>
                                          <p:spTgt spid="103438"/>
                                        </p:tgtEl>
                                        <p:attrNameLst>
                                          <p:attrName>ppt_w</p:attrName>
                                        </p:attrNameLst>
                                      </p:cBhvr>
                                      <p:tavLst>
                                        <p:tav tm="0">
                                          <p:val>
                                            <p:strVal val="(6*min(max(#ppt_w*#ppt_h,.3),1)-7.4)/-.7*#ppt_w"/>
                                          </p:val>
                                        </p:tav>
                                        <p:tav tm="100000">
                                          <p:val>
                                            <p:strVal val="#ppt_w"/>
                                          </p:val>
                                        </p:tav>
                                      </p:tavLst>
                                    </p:anim>
                                    <p:anim calcmode="lin" valueType="num">
                                      <p:cBhvr>
                                        <p:cTn id="127" dur="500" fill="hold"/>
                                        <p:tgtEl>
                                          <p:spTgt spid="103438"/>
                                        </p:tgtEl>
                                        <p:attrNameLst>
                                          <p:attrName>ppt_h</p:attrName>
                                        </p:attrNameLst>
                                      </p:cBhvr>
                                      <p:tavLst>
                                        <p:tav tm="0">
                                          <p:val>
                                            <p:strVal val="(6*min(max(#ppt_w*#ppt_h,.3),1)-7.4)/-.7*#ppt_h"/>
                                          </p:val>
                                        </p:tav>
                                        <p:tav tm="100000">
                                          <p:val>
                                            <p:strVal val="#ppt_h"/>
                                          </p:val>
                                        </p:tav>
                                      </p:tavLst>
                                    </p:anim>
                                    <p:anim calcmode="lin" valueType="num">
                                      <p:cBhvr>
                                        <p:cTn id="128" dur="500" fill="hold"/>
                                        <p:tgtEl>
                                          <p:spTgt spid="103438"/>
                                        </p:tgtEl>
                                        <p:attrNameLst>
                                          <p:attrName>ppt_x</p:attrName>
                                        </p:attrNameLst>
                                      </p:cBhvr>
                                      <p:tavLst>
                                        <p:tav tm="0">
                                          <p:val>
                                            <p:fltVal val="0.5"/>
                                          </p:val>
                                        </p:tav>
                                        <p:tav tm="100000">
                                          <p:val>
                                            <p:strVal val="#ppt_x"/>
                                          </p:val>
                                        </p:tav>
                                      </p:tavLst>
                                    </p:anim>
                                    <p:anim calcmode="lin" valueType="num">
                                      <p:cBhvr>
                                        <p:cTn id="129" dur="500" fill="hold"/>
                                        <p:tgtEl>
                                          <p:spTgt spid="103438"/>
                                        </p:tgtEl>
                                        <p:attrNameLst>
                                          <p:attrName>ppt_y</p:attrName>
                                        </p:attrNameLst>
                                      </p:cBhvr>
                                      <p:tavLst>
                                        <p:tav tm="0">
                                          <p:val>
                                            <p:strVal val="1+(6*min(max(#ppt_w*#ppt_h,.3),1)-7.4)/-.7*#ppt_h/2"/>
                                          </p:val>
                                        </p:tav>
                                        <p:tav tm="100000">
                                          <p:val>
                                            <p:strVal val="#ppt_y"/>
                                          </p:val>
                                        </p:tav>
                                      </p:tavLst>
                                    </p:anim>
                                  </p:childTnLst>
                                </p:cTn>
                              </p:par>
                            </p:childTnLst>
                          </p:cTn>
                        </p:par>
                        <p:par>
                          <p:cTn id="130" fill="hold" nodeType="afterGroup">
                            <p:stCondLst>
                              <p:cond delay="9000"/>
                            </p:stCondLst>
                            <p:childTnLst>
                              <p:par>
                                <p:cTn id="131" presetID="23" presetClass="entr" presetSubtype="36" fill="hold" nodeType="afterEffect">
                                  <p:stCondLst>
                                    <p:cond delay="0"/>
                                  </p:stCondLst>
                                  <p:childTnLst>
                                    <p:set>
                                      <p:cBhvr>
                                        <p:cTn id="132" dur="1" fill="hold">
                                          <p:stCondLst>
                                            <p:cond delay="0"/>
                                          </p:stCondLst>
                                        </p:cTn>
                                        <p:tgtEl>
                                          <p:spTgt spid="103439"/>
                                        </p:tgtEl>
                                        <p:attrNameLst>
                                          <p:attrName>style.visibility</p:attrName>
                                        </p:attrNameLst>
                                      </p:cBhvr>
                                      <p:to>
                                        <p:strVal val="visible"/>
                                      </p:to>
                                    </p:set>
                                    <p:anim calcmode="lin" valueType="num">
                                      <p:cBhvr>
                                        <p:cTn id="133" dur="500" fill="hold"/>
                                        <p:tgtEl>
                                          <p:spTgt spid="103439"/>
                                        </p:tgtEl>
                                        <p:attrNameLst>
                                          <p:attrName>ppt_w</p:attrName>
                                        </p:attrNameLst>
                                      </p:cBhvr>
                                      <p:tavLst>
                                        <p:tav tm="0">
                                          <p:val>
                                            <p:strVal val="(6*min(max(#ppt_w*#ppt_h,.3),1)-7.4)/-.7*#ppt_w"/>
                                          </p:val>
                                        </p:tav>
                                        <p:tav tm="100000">
                                          <p:val>
                                            <p:strVal val="#ppt_w"/>
                                          </p:val>
                                        </p:tav>
                                      </p:tavLst>
                                    </p:anim>
                                    <p:anim calcmode="lin" valueType="num">
                                      <p:cBhvr>
                                        <p:cTn id="134" dur="500" fill="hold"/>
                                        <p:tgtEl>
                                          <p:spTgt spid="103439"/>
                                        </p:tgtEl>
                                        <p:attrNameLst>
                                          <p:attrName>ppt_h</p:attrName>
                                        </p:attrNameLst>
                                      </p:cBhvr>
                                      <p:tavLst>
                                        <p:tav tm="0">
                                          <p:val>
                                            <p:strVal val="(6*min(max(#ppt_w*#ppt_h,.3),1)-7.4)/-.7*#ppt_h"/>
                                          </p:val>
                                        </p:tav>
                                        <p:tav tm="100000">
                                          <p:val>
                                            <p:strVal val="#ppt_h"/>
                                          </p:val>
                                        </p:tav>
                                      </p:tavLst>
                                    </p:anim>
                                    <p:anim calcmode="lin" valueType="num">
                                      <p:cBhvr>
                                        <p:cTn id="135" dur="500" fill="hold"/>
                                        <p:tgtEl>
                                          <p:spTgt spid="103439"/>
                                        </p:tgtEl>
                                        <p:attrNameLst>
                                          <p:attrName>ppt_x</p:attrName>
                                        </p:attrNameLst>
                                      </p:cBhvr>
                                      <p:tavLst>
                                        <p:tav tm="0">
                                          <p:val>
                                            <p:fltVal val="0.5"/>
                                          </p:val>
                                        </p:tav>
                                        <p:tav tm="100000">
                                          <p:val>
                                            <p:strVal val="#ppt_x"/>
                                          </p:val>
                                        </p:tav>
                                      </p:tavLst>
                                    </p:anim>
                                    <p:anim calcmode="lin" valueType="num">
                                      <p:cBhvr>
                                        <p:cTn id="136" dur="500" fill="hold"/>
                                        <p:tgtEl>
                                          <p:spTgt spid="103439"/>
                                        </p:tgtEl>
                                        <p:attrNameLst>
                                          <p:attrName>ppt_y</p:attrName>
                                        </p:attrNameLst>
                                      </p:cBhvr>
                                      <p:tavLst>
                                        <p:tav tm="0">
                                          <p:val>
                                            <p:strVal val="1+(6*min(max(#ppt_w*#ppt_h,.3),1)-7.4)/-.7*#ppt_h/2"/>
                                          </p:val>
                                        </p:tav>
                                        <p:tav tm="100000">
                                          <p:val>
                                            <p:strVal val="#ppt_y"/>
                                          </p:val>
                                        </p:tav>
                                      </p:tavLst>
                                    </p:anim>
                                  </p:childTnLst>
                                </p:cTn>
                              </p:par>
                            </p:childTnLst>
                          </p:cTn>
                        </p:par>
                        <p:par>
                          <p:cTn id="137" fill="hold" nodeType="afterGroup">
                            <p:stCondLst>
                              <p:cond delay="9500"/>
                            </p:stCondLst>
                            <p:childTnLst>
                              <p:par>
                                <p:cTn id="138" presetID="23" presetClass="entr" presetSubtype="36" fill="hold" nodeType="afterEffect">
                                  <p:stCondLst>
                                    <p:cond delay="0"/>
                                  </p:stCondLst>
                                  <p:childTnLst>
                                    <p:set>
                                      <p:cBhvr>
                                        <p:cTn id="139" dur="1" fill="hold">
                                          <p:stCondLst>
                                            <p:cond delay="0"/>
                                          </p:stCondLst>
                                        </p:cTn>
                                        <p:tgtEl>
                                          <p:spTgt spid="103434"/>
                                        </p:tgtEl>
                                        <p:attrNameLst>
                                          <p:attrName>style.visibility</p:attrName>
                                        </p:attrNameLst>
                                      </p:cBhvr>
                                      <p:to>
                                        <p:strVal val="visible"/>
                                      </p:to>
                                    </p:set>
                                    <p:anim calcmode="lin" valueType="num">
                                      <p:cBhvr>
                                        <p:cTn id="140" dur="500" fill="hold"/>
                                        <p:tgtEl>
                                          <p:spTgt spid="103434"/>
                                        </p:tgtEl>
                                        <p:attrNameLst>
                                          <p:attrName>ppt_w</p:attrName>
                                        </p:attrNameLst>
                                      </p:cBhvr>
                                      <p:tavLst>
                                        <p:tav tm="0">
                                          <p:val>
                                            <p:strVal val="(6*min(max(#ppt_w*#ppt_h,.3),1)-7.4)/-.7*#ppt_w"/>
                                          </p:val>
                                        </p:tav>
                                        <p:tav tm="100000">
                                          <p:val>
                                            <p:strVal val="#ppt_w"/>
                                          </p:val>
                                        </p:tav>
                                      </p:tavLst>
                                    </p:anim>
                                    <p:anim calcmode="lin" valueType="num">
                                      <p:cBhvr>
                                        <p:cTn id="141" dur="500" fill="hold"/>
                                        <p:tgtEl>
                                          <p:spTgt spid="103434"/>
                                        </p:tgtEl>
                                        <p:attrNameLst>
                                          <p:attrName>ppt_h</p:attrName>
                                        </p:attrNameLst>
                                      </p:cBhvr>
                                      <p:tavLst>
                                        <p:tav tm="0">
                                          <p:val>
                                            <p:strVal val="(6*min(max(#ppt_w*#ppt_h,.3),1)-7.4)/-.7*#ppt_h"/>
                                          </p:val>
                                        </p:tav>
                                        <p:tav tm="100000">
                                          <p:val>
                                            <p:strVal val="#ppt_h"/>
                                          </p:val>
                                        </p:tav>
                                      </p:tavLst>
                                    </p:anim>
                                    <p:anim calcmode="lin" valueType="num">
                                      <p:cBhvr>
                                        <p:cTn id="142" dur="500" fill="hold"/>
                                        <p:tgtEl>
                                          <p:spTgt spid="103434"/>
                                        </p:tgtEl>
                                        <p:attrNameLst>
                                          <p:attrName>ppt_x</p:attrName>
                                        </p:attrNameLst>
                                      </p:cBhvr>
                                      <p:tavLst>
                                        <p:tav tm="0">
                                          <p:val>
                                            <p:fltVal val="0.5"/>
                                          </p:val>
                                        </p:tav>
                                        <p:tav tm="100000">
                                          <p:val>
                                            <p:strVal val="#ppt_x"/>
                                          </p:val>
                                        </p:tav>
                                      </p:tavLst>
                                    </p:anim>
                                    <p:anim calcmode="lin" valueType="num">
                                      <p:cBhvr>
                                        <p:cTn id="143" dur="500" fill="hold"/>
                                        <p:tgtEl>
                                          <p:spTgt spid="103434"/>
                                        </p:tgtEl>
                                        <p:attrNameLst>
                                          <p:attrName>ppt_y</p:attrName>
                                        </p:attrNameLst>
                                      </p:cBhvr>
                                      <p:tavLst>
                                        <p:tav tm="0">
                                          <p:val>
                                            <p:strVal val="1+(6*min(max(#ppt_w*#ppt_h,.3),1)-7.4)/-.7*#ppt_h/2"/>
                                          </p:val>
                                        </p:tav>
                                        <p:tav tm="100000">
                                          <p:val>
                                            <p:strVal val="#ppt_y"/>
                                          </p:val>
                                        </p:tav>
                                      </p:tavLst>
                                    </p:anim>
                                  </p:childTnLst>
                                </p:cTn>
                              </p:par>
                            </p:childTnLst>
                          </p:cTn>
                        </p:par>
                        <p:par>
                          <p:cTn id="144" fill="hold" nodeType="afterGroup">
                            <p:stCondLst>
                              <p:cond delay="10000"/>
                            </p:stCondLst>
                            <p:childTnLst>
                              <p:par>
                                <p:cTn id="145" presetID="23" presetClass="entr" presetSubtype="36" fill="hold" nodeType="afterEffect">
                                  <p:stCondLst>
                                    <p:cond delay="0"/>
                                  </p:stCondLst>
                                  <p:childTnLst>
                                    <p:set>
                                      <p:cBhvr>
                                        <p:cTn id="146" dur="1" fill="hold">
                                          <p:stCondLst>
                                            <p:cond delay="0"/>
                                          </p:stCondLst>
                                        </p:cTn>
                                        <p:tgtEl>
                                          <p:spTgt spid="103433"/>
                                        </p:tgtEl>
                                        <p:attrNameLst>
                                          <p:attrName>style.visibility</p:attrName>
                                        </p:attrNameLst>
                                      </p:cBhvr>
                                      <p:to>
                                        <p:strVal val="visible"/>
                                      </p:to>
                                    </p:set>
                                    <p:anim calcmode="lin" valueType="num">
                                      <p:cBhvr>
                                        <p:cTn id="147" dur="500" fill="hold"/>
                                        <p:tgtEl>
                                          <p:spTgt spid="103433"/>
                                        </p:tgtEl>
                                        <p:attrNameLst>
                                          <p:attrName>ppt_w</p:attrName>
                                        </p:attrNameLst>
                                      </p:cBhvr>
                                      <p:tavLst>
                                        <p:tav tm="0">
                                          <p:val>
                                            <p:strVal val="(6*min(max(#ppt_w*#ppt_h,.3),1)-7.4)/-.7*#ppt_w"/>
                                          </p:val>
                                        </p:tav>
                                        <p:tav tm="100000">
                                          <p:val>
                                            <p:strVal val="#ppt_w"/>
                                          </p:val>
                                        </p:tav>
                                      </p:tavLst>
                                    </p:anim>
                                    <p:anim calcmode="lin" valueType="num">
                                      <p:cBhvr>
                                        <p:cTn id="148" dur="500" fill="hold"/>
                                        <p:tgtEl>
                                          <p:spTgt spid="103433"/>
                                        </p:tgtEl>
                                        <p:attrNameLst>
                                          <p:attrName>ppt_h</p:attrName>
                                        </p:attrNameLst>
                                      </p:cBhvr>
                                      <p:tavLst>
                                        <p:tav tm="0">
                                          <p:val>
                                            <p:strVal val="(6*min(max(#ppt_w*#ppt_h,.3),1)-7.4)/-.7*#ppt_h"/>
                                          </p:val>
                                        </p:tav>
                                        <p:tav tm="100000">
                                          <p:val>
                                            <p:strVal val="#ppt_h"/>
                                          </p:val>
                                        </p:tav>
                                      </p:tavLst>
                                    </p:anim>
                                    <p:anim calcmode="lin" valueType="num">
                                      <p:cBhvr>
                                        <p:cTn id="149" dur="500" fill="hold"/>
                                        <p:tgtEl>
                                          <p:spTgt spid="103433"/>
                                        </p:tgtEl>
                                        <p:attrNameLst>
                                          <p:attrName>ppt_x</p:attrName>
                                        </p:attrNameLst>
                                      </p:cBhvr>
                                      <p:tavLst>
                                        <p:tav tm="0">
                                          <p:val>
                                            <p:fltVal val="0.5"/>
                                          </p:val>
                                        </p:tav>
                                        <p:tav tm="100000">
                                          <p:val>
                                            <p:strVal val="#ppt_x"/>
                                          </p:val>
                                        </p:tav>
                                      </p:tavLst>
                                    </p:anim>
                                    <p:anim calcmode="lin" valueType="num">
                                      <p:cBhvr>
                                        <p:cTn id="150" dur="500" fill="hold"/>
                                        <p:tgtEl>
                                          <p:spTgt spid="103433"/>
                                        </p:tgtEl>
                                        <p:attrNameLst>
                                          <p:attrName>ppt_y</p:attrName>
                                        </p:attrNameLst>
                                      </p:cBhvr>
                                      <p:tavLst>
                                        <p:tav tm="0">
                                          <p:val>
                                            <p:strVal val="1+(6*min(max(#ppt_w*#ppt_h,.3),1)-7.4)/-.7*#ppt_h/2"/>
                                          </p:val>
                                        </p:tav>
                                        <p:tav tm="100000">
                                          <p:val>
                                            <p:strVal val="#ppt_y"/>
                                          </p:val>
                                        </p:tav>
                                      </p:tavLst>
                                    </p:anim>
                                  </p:childTnLst>
                                </p:cTn>
                              </p:par>
                            </p:childTnLst>
                          </p:cTn>
                        </p:par>
                        <p:par>
                          <p:cTn id="151" fill="hold" nodeType="afterGroup">
                            <p:stCondLst>
                              <p:cond delay="10500"/>
                            </p:stCondLst>
                            <p:childTnLst>
                              <p:par>
                                <p:cTn id="152" presetID="23" presetClass="entr" presetSubtype="36" fill="hold" nodeType="afterEffect">
                                  <p:stCondLst>
                                    <p:cond delay="0"/>
                                  </p:stCondLst>
                                  <p:childTnLst>
                                    <p:set>
                                      <p:cBhvr>
                                        <p:cTn id="153" dur="1" fill="hold">
                                          <p:stCondLst>
                                            <p:cond delay="0"/>
                                          </p:stCondLst>
                                        </p:cTn>
                                        <p:tgtEl>
                                          <p:spTgt spid="103432"/>
                                        </p:tgtEl>
                                        <p:attrNameLst>
                                          <p:attrName>style.visibility</p:attrName>
                                        </p:attrNameLst>
                                      </p:cBhvr>
                                      <p:to>
                                        <p:strVal val="visible"/>
                                      </p:to>
                                    </p:set>
                                    <p:anim calcmode="lin" valueType="num">
                                      <p:cBhvr>
                                        <p:cTn id="154" dur="500" fill="hold"/>
                                        <p:tgtEl>
                                          <p:spTgt spid="103432"/>
                                        </p:tgtEl>
                                        <p:attrNameLst>
                                          <p:attrName>ppt_w</p:attrName>
                                        </p:attrNameLst>
                                      </p:cBhvr>
                                      <p:tavLst>
                                        <p:tav tm="0">
                                          <p:val>
                                            <p:strVal val="(6*min(max(#ppt_w*#ppt_h,.3),1)-7.4)/-.7*#ppt_w"/>
                                          </p:val>
                                        </p:tav>
                                        <p:tav tm="100000">
                                          <p:val>
                                            <p:strVal val="#ppt_w"/>
                                          </p:val>
                                        </p:tav>
                                      </p:tavLst>
                                    </p:anim>
                                    <p:anim calcmode="lin" valueType="num">
                                      <p:cBhvr>
                                        <p:cTn id="155" dur="500" fill="hold"/>
                                        <p:tgtEl>
                                          <p:spTgt spid="103432"/>
                                        </p:tgtEl>
                                        <p:attrNameLst>
                                          <p:attrName>ppt_h</p:attrName>
                                        </p:attrNameLst>
                                      </p:cBhvr>
                                      <p:tavLst>
                                        <p:tav tm="0">
                                          <p:val>
                                            <p:strVal val="(6*min(max(#ppt_w*#ppt_h,.3),1)-7.4)/-.7*#ppt_h"/>
                                          </p:val>
                                        </p:tav>
                                        <p:tav tm="100000">
                                          <p:val>
                                            <p:strVal val="#ppt_h"/>
                                          </p:val>
                                        </p:tav>
                                      </p:tavLst>
                                    </p:anim>
                                    <p:anim calcmode="lin" valueType="num">
                                      <p:cBhvr>
                                        <p:cTn id="156" dur="500" fill="hold"/>
                                        <p:tgtEl>
                                          <p:spTgt spid="103432"/>
                                        </p:tgtEl>
                                        <p:attrNameLst>
                                          <p:attrName>ppt_x</p:attrName>
                                        </p:attrNameLst>
                                      </p:cBhvr>
                                      <p:tavLst>
                                        <p:tav tm="0">
                                          <p:val>
                                            <p:fltVal val="0.5"/>
                                          </p:val>
                                        </p:tav>
                                        <p:tav tm="100000">
                                          <p:val>
                                            <p:strVal val="#ppt_x"/>
                                          </p:val>
                                        </p:tav>
                                      </p:tavLst>
                                    </p:anim>
                                    <p:anim calcmode="lin" valueType="num">
                                      <p:cBhvr>
                                        <p:cTn id="157" dur="500" fill="hold"/>
                                        <p:tgtEl>
                                          <p:spTgt spid="103432"/>
                                        </p:tgtEl>
                                        <p:attrNameLst>
                                          <p:attrName>ppt_y</p:attrName>
                                        </p:attrNameLst>
                                      </p:cBhvr>
                                      <p:tavLst>
                                        <p:tav tm="0">
                                          <p:val>
                                            <p:strVal val="1+(6*min(max(#ppt_w*#ppt_h,.3),1)-7.4)/-.7*#ppt_h/2"/>
                                          </p:val>
                                        </p:tav>
                                        <p:tav tm="100000">
                                          <p:val>
                                            <p:strVal val="#ppt_y"/>
                                          </p:val>
                                        </p:tav>
                                      </p:tavLst>
                                    </p:anim>
                                  </p:childTnLst>
                                </p:cTn>
                              </p:par>
                            </p:childTnLst>
                          </p:cTn>
                        </p:par>
                        <p:par>
                          <p:cTn id="158" fill="hold" nodeType="afterGroup">
                            <p:stCondLst>
                              <p:cond delay="11000"/>
                            </p:stCondLst>
                            <p:childTnLst>
                              <p:par>
                                <p:cTn id="159" presetID="23" presetClass="entr" presetSubtype="36" fill="hold" nodeType="afterEffect">
                                  <p:stCondLst>
                                    <p:cond delay="0"/>
                                  </p:stCondLst>
                                  <p:childTnLst>
                                    <p:set>
                                      <p:cBhvr>
                                        <p:cTn id="160" dur="1" fill="hold">
                                          <p:stCondLst>
                                            <p:cond delay="0"/>
                                          </p:stCondLst>
                                        </p:cTn>
                                        <p:tgtEl>
                                          <p:spTgt spid="103431"/>
                                        </p:tgtEl>
                                        <p:attrNameLst>
                                          <p:attrName>style.visibility</p:attrName>
                                        </p:attrNameLst>
                                      </p:cBhvr>
                                      <p:to>
                                        <p:strVal val="visible"/>
                                      </p:to>
                                    </p:set>
                                    <p:anim calcmode="lin" valueType="num">
                                      <p:cBhvr>
                                        <p:cTn id="161" dur="500" fill="hold"/>
                                        <p:tgtEl>
                                          <p:spTgt spid="103431"/>
                                        </p:tgtEl>
                                        <p:attrNameLst>
                                          <p:attrName>ppt_w</p:attrName>
                                        </p:attrNameLst>
                                      </p:cBhvr>
                                      <p:tavLst>
                                        <p:tav tm="0">
                                          <p:val>
                                            <p:strVal val="(6*min(max(#ppt_w*#ppt_h,.3),1)-7.4)/-.7*#ppt_w"/>
                                          </p:val>
                                        </p:tav>
                                        <p:tav tm="100000">
                                          <p:val>
                                            <p:strVal val="#ppt_w"/>
                                          </p:val>
                                        </p:tav>
                                      </p:tavLst>
                                    </p:anim>
                                    <p:anim calcmode="lin" valueType="num">
                                      <p:cBhvr>
                                        <p:cTn id="162" dur="500" fill="hold"/>
                                        <p:tgtEl>
                                          <p:spTgt spid="103431"/>
                                        </p:tgtEl>
                                        <p:attrNameLst>
                                          <p:attrName>ppt_h</p:attrName>
                                        </p:attrNameLst>
                                      </p:cBhvr>
                                      <p:tavLst>
                                        <p:tav tm="0">
                                          <p:val>
                                            <p:strVal val="(6*min(max(#ppt_w*#ppt_h,.3),1)-7.4)/-.7*#ppt_h"/>
                                          </p:val>
                                        </p:tav>
                                        <p:tav tm="100000">
                                          <p:val>
                                            <p:strVal val="#ppt_h"/>
                                          </p:val>
                                        </p:tav>
                                      </p:tavLst>
                                    </p:anim>
                                    <p:anim calcmode="lin" valueType="num">
                                      <p:cBhvr>
                                        <p:cTn id="163" dur="500" fill="hold"/>
                                        <p:tgtEl>
                                          <p:spTgt spid="103431"/>
                                        </p:tgtEl>
                                        <p:attrNameLst>
                                          <p:attrName>ppt_x</p:attrName>
                                        </p:attrNameLst>
                                      </p:cBhvr>
                                      <p:tavLst>
                                        <p:tav tm="0">
                                          <p:val>
                                            <p:fltVal val="0.5"/>
                                          </p:val>
                                        </p:tav>
                                        <p:tav tm="100000">
                                          <p:val>
                                            <p:strVal val="#ppt_x"/>
                                          </p:val>
                                        </p:tav>
                                      </p:tavLst>
                                    </p:anim>
                                    <p:anim calcmode="lin" valueType="num">
                                      <p:cBhvr>
                                        <p:cTn id="164" dur="500" fill="hold"/>
                                        <p:tgtEl>
                                          <p:spTgt spid="103431"/>
                                        </p:tgtEl>
                                        <p:attrNameLst>
                                          <p:attrName>ppt_y</p:attrName>
                                        </p:attrNameLst>
                                      </p:cBhvr>
                                      <p:tavLst>
                                        <p:tav tm="0">
                                          <p:val>
                                            <p:strVal val="1+(6*min(max(#ppt_w*#ppt_h,.3),1)-7.4)/-.7*#ppt_h/2"/>
                                          </p:val>
                                        </p:tav>
                                        <p:tav tm="100000">
                                          <p:val>
                                            <p:strVal val="#ppt_y"/>
                                          </p:val>
                                        </p:tav>
                                      </p:tavLst>
                                    </p:anim>
                                  </p:childTnLst>
                                </p:cTn>
                              </p:par>
                            </p:childTnLst>
                          </p:cTn>
                        </p:par>
                        <p:par>
                          <p:cTn id="165" fill="hold" nodeType="afterGroup">
                            <p:stCondLst>
                              <p:cond delay="11500"/>
                            </p:stCondLst>
                            <p:childTnLst>
                              <p:par>
                                <p:cTn id="166" presetID="23" presetClass="entr" presetSubtype="36" fill="hold" nodeType="afterEffect">
                                  <p:stCondLst>
                                    <p:cond delay="0"/>
                                  </p:stCondLst>
                                  <p:childTnLst>
                                    <p:set>
                                      <p:cBhvr>
                                        <p:cTn id="167" dur="1" fill="hold">
                                          <p:stCondLst>
                                            <p:cond delay="0"/>
                                          </p:stCondLst>
                                        </p:cTn>
                                        <p:tgtEl>
                                          <p:spTgt spid="103430"/>
                                        </p:tgtEl>
                                        <p:attrNameLst>
                                          <p:attrName>style.visibility</p:attrName>
                                        </p:attrNameLst>
                                      </p:cBhvr>
                                      <p:to>
                                        <p:strVal val="visible"/>
                                      </p:to>
                                    </p:set>
                                    <p:anim calcmode="lin" valueType="num">
                                      <p:cBhvr>
                                        <p:cTn id="168" dur="500" fill="hold"/>
                                        <p:tgtEl>
                                          <p:spTgt spid="103430"/>
                                        </p:tgtEl>
                                        <p:attrNameLst>
                                          <p:attrName>ppt_w</p:attrName>
                                        </p:attrNameLst>
                                      </p:cBhvr>
                                      <p:tavLst>
                                        <p:tav tm="0">
                                          <p:val>
                                            <p:strVal val="(6*min(max(#ppt_w*#ppt_h,.3),1)-7.4)/-.7*#ppt_w"/>
                                          </p:val>
                                        </p:tav>
                                        <p:tav tm="100000">
                                          <p:val>
                                            <p:strVal val="#ppt_w"/>
                                          </p:val>
                                        </p:tav>
                                      </p:tavLst>
                                    </p:anim>
                                    <p:anim calcmode="lin" valueType="num">
                                      <p:cBhvr>
                                        <p:cTn id="169" dur="500" fill="hold"/>
                                        <p:tgtEl>
                                          <p:spTgt spid="103430"/>
                                        </p:tgtEl>
                                        <p:attrNameLst>
                                          <p:attrName>ppt_h</p:attrName>
                                        </p:attrNameLst>
                                      </p:cBhvr>
                                      <p:tavLst>
                                        <p:tav tm="0">
                                          <p:val>
                                            <p:strVal val="(6*min(max(#ppt_w*#ppt_h,.3),1)-7.4)/-.7*#ppt_h"/>
                                          </p:val>
                                        </p:tav>
                                        <p:tav tm="100000">
                                          <p:val>
                                            <p:strVal val="#ppt_h"/>
                                          </p:val>
                                        </p:tav>
                                      </p:tavLst>
                                    </p:anim>
                                    <p:anim calcmode="lin" valueType="num">
                                      <p:cBhvr>
                                        <p:cTn id="170" dur="500" fill="hold"/>
                                        <p:tgtEl>
                                          <p:spTgt spid="103430"/>
                                        </p:tgtEl>
                                        <p:attrNameLst>
                                          <p:attrName>ppt_x</p:attrName>
                                        </p:attrNameLst>
                                      </p:cBhvr>
                                      <p:tavLst>
                                        <p:tav tm="0">
                                          <p:val>
                                            <p:fltVal val="0.5"/>
                                          </p:val>
                                        </p:tav>
                                        <p:tav tm="100000">
                                          <p:val>
                                            <p:strVal val="#ppt_x"/>
                                          </p:val>
                                        </p:tav>
                                      </p:tavLst>
                                    </p:anim>
                                    <p:anim calcmode="lin" valueType="num">
                                      <p:cBhvr>
                                        <p:cTn id="171" dur="500" fill="hold"/>
                                        <p:tgtEl>
                                          <p:spTgt spid="103430"/>
                                        </p:tgtEl>
                                        <p:attrNameLst>
                                          <p:attrName>ppt_y</p:attrName>
                                        </p:attrNameLst>
                                      </p:cBhvr>
                                      <p:tavLst>
                                        <p:tav tm="0">
                                          <p:val>
                                            <p:strVal val="1+(6*min(max(#ppt_w*#ppt_h,.3),1)-7.4)/-.7*#ppt_h/2"/>
                                          </p:val>
                                        </p:tav>
                                        <p:tav tm="100000">
                                          <p:val>
                                            <p:strVal val="#ppt_y"/>
                                          </p:val>
                                        </p:tav>
                                      </p:tavLst>
                                    </p:anim>
                                  </p:childTnLst>
                                </p:cTn>
                              </p:par>
                            </p:childTnLst>
                          </p:cTn>
                        </p:par>
                        <p:par>
                          <p:cTn id="172" fill="hold" nodeType="afterGroup">
                            <p:stCondLst>
                              <p:cond delay="12000"/>
                            </p:stCondLst>
                            <p:childTnLst>
                              <p:par>
                                <p:cTn id="173" presetID="23" presetClass="entr" presetSubtype="36" fill="hold" nodeType="afterEffect">
                                  <p:stCondLst>
                                    <p:cond delay="0"/>
                                  </p:stCondLst>
                                  <p:childTnLst>
                                    <p:set>
                                      <p:cBhvr>
                                        <p:cTn id="174" dur="1" fill="hold">
                                          <p:stCondLst>
                                            <p:cond delay="0"/>
                                          </p:stCondLst>
                                        </p:cTn>
                                        <p:tgtEl>
                                          <p:spTgt spid="103468"/>
                                        </p:tgtEl>
                                        <p:attrNameLst>
                                          <p:attrName>style.visibility</p:attrName>
                                        </p:attrNameLst>
                                      </p:cBhvr>
                                      <p:to>
                                        <p:strVal val="visible"/>
                                      </p:to>
                                    </p:set>
                                    <p:anim calcmode="lin" valueType="num">
                                      <p:cBhvr>
                                        <p:cTn id="175" dur="500" fill="hold"/>
                                        <p:tgtEl>
                                          <p:spTgt spid="103468"/>
                                        </p:tgtEl>
                                        <p:attrNameLst>
                                          <p:attrName>ppt_w</p:attrName>
                                        </p:attrNameLst>
                                      </p:cBhvr>
                                      <p:tavLst>
                                        <p:tav tm="0">
                                          <p:val>
                                            <p:strVal val="(6*min(max(#ppt_w*#ppt_h,.3),1)-7.4)/-.7*#ppt_w"/>
                                          </p:val>
                                        </p:tav>
                                        <p:tav tm="100000">
                                          <p:val>
                                            <p:strVal val="#ppt_w"/>
                                          </p:val>
                                        </p:tav>
                                      </p:tavLst>
                                    </p:anim>
                                    <p:anim calcmode="lin" valueType="num">
                                      <p:cBhvr>
                                        <p:cTn id="176" dur="500" fill="hold"/>
                                        <p:tgtEl>
                                          <p:spTgt spid="103468"/>
                                        </p:tgtEl>
                                        <p:attrNameLst>
                                          <p:attrName>ppt_h</p:attrName>
                                        </p:attrNameLst>
                                      </p:cBhvr>
                                      <p:tavLst>
                                        <p:tav tm="0">
                                          <p:val>
                                            <p:strVal val="(6*min(max(#ppt_w*#ppt_h,.3),1)-7.4)/-.7*#ppt_h"/>
                                          </p:val>
                                        </p:tav>
                                        <p:tav tm="100000">
                                          <p:val>
                                            <p:strVal val="#ppt_h"/>
                                          </p:val>
                                        </p:tav>
                                      </p:tavLst>
                                    </p:anim>
                                    <p:anim calcmode="lin" valueType="num">
                                      <p:cBhvr>
                                        <p:cTn id="177" dur="500" fill="hold"/>
                                        <p:tgtEl>
                                          <p:spTgt spid="103468"/>
                                        </p:tgtEl>
                                        <p:attrNameLst>
                                          <p:attrName>ppt_x</p:attrName>
                                        </p:attrNameLst>
                                      </p:cBhvr>
                                      <p:tavLst>
                                        <p:tav tm="0">
                                          <p:val>
                                            <p:fltVal val="0.5"/>
                                          </p:val>
                                        </p:tav>
                                        <p:tav tm="100000">
                                          <p:val>
                                            <p:strVal val="#ppt_x"/>
                                          </p:val>
                                        </p:tav>
                                      </p:tavLst>
                                    </p:anim>
                                    <p:anim calcmode="lin" valueType="num">
                                      <p:cBhvr>
                                        <p:cTn id="178" dur="500" fill="hold"/>
                                        <p:tgtEl>
                                          <p:spTgt spid="103468"/>
                                        </p:tgtEl>
                                        <p:attrNameLst>
                                          <p:attrName>ppt_y</p:attrName>
                                        </p:attrNameLst>
                                      </p:cBhvr>
                                      <p:tavLst>
                                        <p:tav tm="0">
                                          <p:val>
                                            <p:strVal val="1+(6*min(max(#ppt_w*#ppt_h,.3),1)-7.4)/-.7*#ppt_h/2"/>
                                          </p:val>
                                        </p:tav>
                                        <p:tav tm="100000">
                                          <p:val>
                                            <p:strVal val="#ppt_y"/>
                                          </p:val>
                                        </p:tav>
                                      </p:tavLst>
                                    </p:anim>
                                  </p:childTnLst>
                                </p:cTn>
                              </p:par>
                            </p:childTnLst>
                          </p:cTn>
                        </p:par>
                        <p:par>
                          <p:cTn id="179" fill="hold" nodeType="afterGroup">
                            <p:stCondLst>
                              <p:cond delay="12500"/>
                            </p:stCondLst>
                            <p:childTnLst>
                              <p:par>
                                <p:cTn id="180" presetID="23" presetClass="entr" presetSubtype="36" fill="hold" nodeType="afterEffect">
                                  <p:stCondLst>
                                    <p:cond delay="0"/>
                                  </p:stCondLst>
                                  <p:childTnLst>
                                    <p:set>
                                      <p:cBhvr>
                                        <p:cTn id="181" dur="1" fill="hold">
                                          <p:stCondLst>
                                            <p:cond delay="0"/>
                                          </p:stCondLst>
                                        </p:cTn>
                                        <p:tgtEl>
                                          <p:spTgt spid="103467"/>
                                        </p:tgtEl>
                                        <p:attrNameLst>
                                          <p:attrName>style.visibility</p:attrName>
                                        </p:attrNameLst>
                                      </p:cBhvr>
                                      <p:to>
                                        <p:strVal val="visible"/>
                                      </p:to>
                                    </p:set>
                                    <p:anim calcmode="lin" valueType="num">
                                      <p:cBhvr>
                                        <p:cTn id="182" dur="500" fill="hold"/>
                                        <p:tgtEl>
                                          <p:spTgt spid="103467"/>
                                        </p:tgtEl>
                                        <p:attrNameLst>
                                          <p:attrName>ppt_w</p:attrName>
                                        </p:attrNameLst>
                                      </p:cBhvr>
                                      <p:tavLst>
                                        <p:tav tm="0">
                                          <p:val>
                                            <p:strVal val="(6*min(max(#ppt_w*#ppt_h,.3),1)-7.4)/-.7*#ppt_w"/>
                                          </p:val>
                                        </p:tav>
                                        <p:tav tm="100000">
                                          <p:val>
                                            <p:strVal val="#ppt_w"/>
                                          </p:val>
                                        </p:tav>
                                      </p:tavLst>
                                    </p:anim>
                                    <p:anim calcmode="lin" valueType="num">
                                      <p:cBhvr>
                                        <p:cTn id="183" dur="500" fill="hold"/>
                                        <p:tgtEl>
                                          <p:spTgt spid="103467"/>
                                        </p:tgtEl>
                                        <p:attrNameLst>
                                          <p:attrName>ppt_h</p:attrName>
                                        </p:attrNameLst>
                                      </p:cBhvr>
                                      <p:tavLst>
                                        <p:tav tm="0">
                                          <p:val>
                                            <p:strVal val="(6*min(max(#ppt_w*#ppt_h,.3),1)-7.4)/-.7*#ppt_h"/>
                                          </p:val>
                                        </p:tav>
                                        <p:tav tm="100000">
                                          <p:val>
                                            <p:strVal val="#ppt_h"/>
                                          </p:val>
                                        </p:tav>
                                      </p:tavLst>
                                    </p:anim>
                                    <p:anim calcmode="lin" valueType="num">
                                      <p:cBhvr>
                                        <p:cTn id="184" dur="500" fill="hold"/>
                                        <p:tgtEl>
                                          <p:spTgt spid="103467"/>
                                        </p:tgtEl>
                                        <p:attrNameLst>
                                          <p:attrName>ppt_x</p:attrName>
                                        </p:attrNameLst>
                                      </p:cBhvr>
                                      <p:tavLst>
                                        <p:tav tm="0">
                                          <p:val>
                                            <p:fltVal val="0.5"/>
                                          </p:val>
                                        </p:tav>
                                        <p:tav tm="100000">
                                          <p:val>
                                            <p:strVal val="#ppt_x"/>
                                          </p:val>
                                        </p:tav>
                                      </p:tavLst>
                                    </p:anim>
                                    <p:anim calcmode="lin" valueType="num">
                                      <p:cBhvr>
                                        <p:cTn id="185" dur="500" fill="hold"/>
                                        <p:tgtEl>
                                          <p:spTgt spid="103467"/>
                                        </p:tgtEl>
                                        <p:attrNameLst>
                                          <p:attrName>ppt_y</p:attrName>
                                        </p:attrNameLst>
                                      </p:cBhvr>
                                      <p:tavLst>
                                        <p:tav tm="0">
                                          <p:val>
                                            <p:strVal val="1+(6*min(max(#ppt_w*#ppt_h,.3),1)-7.4)/-.7*#ppt_h/2"/>
                                          </p:val>
                                        </p:tav>
                                        <p:tav tm="100000">
                                          <p:val>
                                            <p:strVal val="#ppt_y"/>
                                          </p:val>
                                        </p:tav>
                                      </p:tavLst>
                                    </p:anim>
                                  </p:childTnLst>
                                </p:cTn>
                              </p:par>
                            </p:childTnLst>
                          </p:cTn>
                        </p:par>
                        <p:par>
                          <p:cTn id="186" fill="hold" nodeType="afterGroup">
                            <p:stCondLst>
                              <p:cond delay="13000"/>
                            </p:stCondLst>
                            <p:childTnLst>
                              <p:par>
                                <p:cTn id="187" presetID="23" presetClass="entr" presetSubtype="36" fill="hold" nodeType="afterEffect">
                                  <p:stCondLst>
                                    <p:cond delay="0"/>
                                  </p:stCondLst>
                                  <p:childTnLst>
                                    <p:set>
                                      <p:cBhvr>
                                        <p:cTn id="188" dur="1" fill="hold">
                                          <p:stCondLst>
                                            <p:cond delay="0"/>
                                          </p:stCondLst>
                                        </p:cTn>
                                        <p:tgtEl>
                                          <p:spTgt spid="103466"/>
                                        </p:tgtEl>
                                        <p:attrNameLst>
                                          <p:attrName>style.visibility</p:attrName>
                                        </p:attrNameLst>
                                      </p:cBhvr>
                                      <p:to>
                                        <p:strVal val="visible"/>
                                      </p:to>
                                    </p:set>
                                    <p:anim calcmode="lin" valueType="num">
                                      <p:cBhvr>
                                        <p:cTn id="189" dur="500" fill="hold"/>
                                        <p:tgtEl>
                                          <p:spTgt spid="103466"/>
                                        </p:tgtEl>
                                        <p:attrNameLst>
                                          <p:attrName>ppt_w</p:attrName>
                                        </p:attrNameLst>
                                      </p:cBhvr>
                                      <p:tavLst>
                                        <p:tav tm="0">
                                          <p:val>
                                            <p:strVal val="(6*min(max(#ppt_w*#ppt_h,.3),1)-7.4)/-.7*#ppt_w"/>
                                          </p:val>
                                        </p:tav>
                                        <p:tav tm="100000">
                                          <p:val>
                                            <p:strVal val="#ppt_w"/>
                                          </p:val>
                                        </p:tav>
                                      </p:tavLst>
                                    </p:anim>
                                    <p:anim calcmode="lin" valueType="num">
                                      <p:cBhvr>
                                        <p:cTn id="190" dur="500" fill="hold"/>
                                        <p:tgtEl>
                                          <p:spTgt spid="103466"/>
                                        </p:tgtEl>
                                        <p:attrNameLst>
                                          <p:attrName>ppt_h</p:attrName>
                                        </p:attrNameLst>
                                      </p:cBhvr>
                                      <p:tavLst>
                                        <p:tav tm="0">
                                          <p:val>
                                            <p:strVal val="(6*min(max(#ppt_w*#ppt_h,.3),1)-7.4)/-.7*#ppt_h"/>
                                          </p:val>
                                        </p:tav>
                                        <p:tav tm="100000">
                                          <p:val>
                                            <p:strVal val="#ppt_h"/>
                                          </p:val>
                                        </p:tav>
                                      </p:tavLst>
                                    </p:anim>
                                    <p:anim calcmode="lin" valueType="num">
                                      <p:cBhvr>
                                        <p:cTn id="191" dur="500" fill="hold"/>
                                        <p:tgtEl>
                                          <p:spTgt spid="103466"/>
                                        </p:tgtEl>
                                        <p:attrNameLst>
                                          <p:attrName>ppt_x</p:attrName>
                                        </p:attrNameLst>
                                      </p:cBhvr>
                                      <p:tavLst>
                                        <p:tav tm="0">
                                          <p:val>
                                            <p:fltVal val="0.5"/>
                                          </p:val>
                                        </p:tav>
                                        <p:tav tm="100000">
                                          <p:val>
                                            <p:strVal val="#ppt_x"/>
                                          </p:val>
                                        </p:tav>
                                      </p:tavLst>
                                    </p:anim>
                                    <p:anim calcmode="lin" valueType="num">
                                      <p:cBhvr>
                                        <p:cTn id="192" dur="500" fill="hold"/>
                                        <p:tgtEl>
                                          <p:spTgt spid="103466"/>
                                        </p:tgtEl>
                                        <p:attrNameLst>
                                          <p:attrName>ppt_y</p:attrName>
                                        </p:attrNameLst>
                                      </p:cBhvr>
                                      <p:tavLst>
                                        <p:tav tm="0">
                                          <p:val>
                                            <p:strVal val="1+(6*min(max(#ppt_w*#ppt_h,.3),1)-7.4)/-.7*#ppt_h/2"/>
                                          </p:val>
                                        </p:tav>
                                        <p:tav tm="100000">
                                          <p:val>
                                            <p:strVal val="#ppt_y"/>
                                          </p:val>
                                        </p:tav>
                                      </p:tavLst>
                                    </p:anim>
                                  </p:childTnLst>
                                </p:cTn>
                              </p:par>
                            </p:childTnLst>
                          </p:cTn>
                        </p:par>
                        <p:par>
                          <p:cTn id="193" fill="hold" nodeType="afterGroup">
                            <p:stCondLst>
                              <p:cond delay="13500"/>
                            </p:stCondLst>
                            <p:childTnLst>
                              <p:par>
                                <p:cTn id="194" presetID="23" presetClass="entr" presetSubtype="36" fill="hold" nodeType="afterEffect">
                                  <p:stCondLst>
                                    <p:cond delay="0"/>
                                  </p:stCondLst>
                                  <p:childTnLst>
                                    <p:set>
                                      <p:cBhvr>
                                        <p:cTn id="195" dur="1" fill="hold">
                                          <p:stCondLst>
                                            <p:cond delay="0"/>
                                          </p:stCondLst>
                                        </p:cTn>
                                        <p:tgtEl>
                                          <p:spTgt spid="103465"/>
                                        </p:tgtEl>
                                        <p:attrNameLst>
                                          <p:attrName>style.visibility</p:attrName>
                                        </p:attrNameLst>
                                      </p:cBhvr>
                                      <p:to>
                                        <p:strVal val="visible"/>
                                      </p:to>
                                    </p:set>
                                    <p:anim calcmode="lin" valueType="num">
                                      <p:cBhvr>
                                        <p:cTn id="196" dur="500" fill="hold"/>
                                        <p:tgtEl>
                                          <p:spTgt spid="103465"/>
                                        </p:tgtEl>
                                        <p:attrNameLst>
                                          <p:attrName>ppt_w</p:attrName>
                                        </p:attrNameLst>
                                      </p:cBhvr>
                                      <p:tavLst>
                                        <p:tav tm="0">
                                          <p:val>
                                            <p:strVal val="(6*min(max(#ppt_w*#ppt_h,.3),1)-7.4)/-.7*#ppt_w"/>
                                          </p:val>
                                        </p:tav>
                                        <p:tav tm="100000">
                                          <p:val>
                                            <p:strVal val="#ppt_w"/>
                                          </p:val>
                                        </p:tav>
                                      </p:tavLst>
                                    </p:anim>
                                    <p:anim calcmode="lin" valueType="num">
                                      <p:cBhvr>
                                        <p:cTn id="197" dur="500" fill="hold"/>
                                        <p:tgtEl>
                                          <p:spTgt spid="103465"/>
                                        </p:tgtEl>
                                        <p:attrNameLst>
                                          <p:attrName>ppt_h</p:attrName>
                                        </p:attrNameLst>
                                      </p:cBhvr>
                                      <p:tavLst>
                                        <p:tav tm="0">
                                          <p:val>
                                            <p:strVal val="(6*min(max(#ppt_w*#ppt_h,.3),1)-7.4)/-.7*#ppt_h"/>
                                          </p:val>
                                        </p:tav>
                                        <p:tav tm="100000">
                                          <p:val>
                                            <p:strVal val="#ppt_h"/>
                                          </p:val>
                                        </p:tav>
                                      </p:tavLst>
                                    </p:anim>
                                    <p:anim calcmode="lin" valueType="num">
                                      <p:cBhvr>
                                        <p:cTn id="198" dur="500" fill="hold"/>
                                        <p:tgtEl>
                                          <p:spTgt spid="103465"/>
                                        </p:tgtEl>
                                        <p:attrNameLst>
                                          <p:attrName>ppt_x</p:attrName>
                                        </p:attrNameLst>
                                      </p:cBhvr>
                                      <p:tavLst>
                                        <p:tav tm="0">
                                          <p:val>
                                            <p:fltVal val="0.5"/>
                                          </p:val>
                                        </p:tav>
                                        <p:tav tm="100000">
                                          <p:val>
                                            <p:strVal val="#ppt_x"/>
                                          </p:val>
                                        </p:tav>
                                      </p:tavLst>
                                    </p:anim>
                                    <p:anim calcmode="lin" valueType="num">
                                      <p:cBhvr>
                                        <p:cTn id="199" dur="500" fill="hold"/>
                                        <p:tgtEl>
                                          <p:spTgt spid="103465"/>
                                        </p:tgtEl>
                                        <p:attrNameLst>
                                          <p:attrName>ppt_y</p:attrName>
                                        </p:attrNameLst>
                                      </p:cBhvr>
                                      <p:tavLst>
                                        <p:tav tm="0">
                                          <p:val>
                                            <p:strVal val="1+(6*min(max(#ppt_w*#ppt_h,.3),1)-7.4)/-.7*#ppt_h/2"/>
                                          </p:val>
                                        </p:tav>
                                        <p:tav tm="100000">
                                          <p:val>
                                            <p:strVal val="#ppt_y"/>
                                          </p:val>
                                        </p:tav>
                                      </p:tavLst>
                                    </p:anim>
                                  </p:childTnLst>
                                </p:cTn>
                              </p:par>
                            </p:childTnLst>
                          </p:cTn>
                        </p:par>
                        <p:par>
                          <p:cTn id="200" fill="hold" nodeType="afterGroup">
                            <p:stCondLst>
                              <p:cond delay="14000"/>
                            </p:stCondLst>
                            <p:childTnLst>
                              <p:par>
                                <p:cTn id="201" presetID="23" presetClass="entr" presetSubtype="36" fill="hold" nodeType="afterEffect">
                                  <p:stCondLst>
                                    <p:cond delay="0"/>
                                  </p:stCondLst>
                                  <p:childTnLst>
                                    <p:set>
                                      <p:cBhvr>
                                        <p:cTn id="202" dur="1" fill="hold">
                                          <p:stCondLst>
                                            <p:cond delay="0"/>
                                          </p:stCondLst>
                                        </p:cTn>
                                        <p:tgtEl>
                                          <p:spTgt spid="103472"/>
                                        </p:tgtEl>
                                        <p:attrNameLst>
                                          <p:attrName>style.visibility</p:attrName>
                                        </p:attrNameLst>
                                      </p:cBhvr>
                                      <p:to>
                                        <p:strVal val="visible"/>
                                      </p:to>
                                    </p:set>
                                    <p:anim calcmode="lin" valueType="num">
                                      <p:cBhvr>
                                        <p:cTn id="203" dur="500" fill="hold"/>
                                        <p:tgtEl>
                                          <p:spTgt spid="103472"/>
                                        </p:tgtEl>
                                        <p:attrNameLst>
                                          <p:attrName>ppt_w</p:attrName>
                                        </p:attrNameLst>
                                      </p:cBhvr>
                                      <p:tavLst>
                                        <p:tav tm="0">
                                          <p:val>
                                            <p:strVal val="(6*min(max(#ppt_w*#ppt_h,.3),1)-7.4)/-.7*#ppt_w"/>
                                          </p:val>
                                        </p:tav>
                                        <p:tav tm="100000">
                                          <p:val>
                                            <p:strVal val="#ppt_w"/>
                                          </p:val>
                                        </p:tav>
                                      </p:tavLst>
                                    </p:anim>
                                    <p:anim calcmode="lin" valueType="num">
                                      <p:cBhvr>
                                        <p:cTn id="204" dur="500" fill="hold"/>
                                        <p:tgtEl>
                                          <p:spTgt spid="103472"/>
                                        </p:tgtEl>
                                        <p:attrNameLst>
                                          <p:attrName>ppt_h</p:attrName>
                                        </p:attrNameLst>
                                      </p:cBhvr>
                                      <p:tavLst>
                                        <p:tav tm="0">
                                          <p:val>
                                            <p:strVal val="(6*min(max(#ppt_w*#ppt_h,.3),1)-7.4)/-.7*#ppt_h"/>
                                          </p:val>
                                        </p:tav>
                                        <p:tav tm="100000">
                                          <p:val>
                                            <p:strVal val="#ppt_h"/>
                                          </p:val>
                                        </p:tav>
                                      </p:tavLst>
                                    </p:anim>
                                    <p:anim calcmode="lin" valueType="num">
                                      <p:cBhvr>
                                        <p:cTn id="205" dur="500" fill="hold"/>
                                        <p:tgtEl>
                                          <p:spTgt spid="103472"/>
                                        </p:tgtEl>
                                        <p:attrNameLst>
                                          <p:attrName>ppt_x</p:attrName>
                                        </p:attrNameLst>
                                      </p:cBhvr>
                                      <p:tavLst>
                                        <p:tav tm="0">
                                          <p:val>
                                            <p:fltVal val="0.5"/>
                                          </p:val>
                                        </p:tav>
                                        <p:tav tm="100000">
                                          <p:val>
                                            <p:strVal val="#ppt_x"/>
                                          </p:val>
                                        </p:tav>
                                      </p:tavLst>
                                    </p:anim>
                                    <p:anim calcmode="lin" valueType="num">
                                      <p:cBhvr>
                                        <p:cTn id="206" dur="500" fill="hold"/>
                                        <p:tgtEl>
                                          <p:spTgt spid="103472"/>
                                        </p:tgtEl>
                                        <p:attrNameLst>
                                          <p:attrName>ppt_y</p:attrName>
                                        </p:attrNameLst>
                                      </p:cBhvr>
                                      <p:tavLst>
                                        <p:tav tm="0">
                                          <p:val>
                                            <p:strVal val="1+(6*min(max(#ppt_w*#ppt_h,.3),1)-7.4)/-.7*#ppt_h/2"/>
                                          </p:val>
                                        </p:tav>
                                        <p:tav tm="100000">
                                          <p:val>
                                            <p:strVal val="#ppt_y"/>
                                          </p:val>
                                        </p:tav>
                                      </p:tavLst>
                                    </p:anim>
                                  </p:childTnLst>
                                </p:cTn>
                              </p:par>
                            </p:childTnLst>
                          </p:cTn>
                        </p:par>
                        <p:par>
                          <p:cTn id="207" fill="hold" nodeType="afterGroup">
                            <p:stCondLst>
                              <p:cond delay="14500"/>
                            </p:stCondLst>
                            <p:childTnLst>
                              <p:par>
                                <p:cTn id="208" presetID="23" presetClass="entr" presetSubtype="36" fill="hold" nodeType="afterEffect">
                                  <p:stCondLst>
                                    <p:cond delay="0"/>
                                  </p:stCondLst>
                                  <p:childTnLst>
                                    <p:set>
                                      <p:cBhvr>
                                        <p:cTn id="209" dur="1" fill="hold">
                                          <p:stCondLst>
                                            <p:cond delay="0"/>
                                          </p:stCondLst>
                                        </p:cTn>
                                        <p:tgtEl>
                                          <p:spTgt spid="103471"/>
                                        </p:tgtEl>
                                        <p:attrNameLst>
                                          <p:attrName>style.visibility</p:attrName>
                                        </p:attrNameLst>
                                      </p:cBhvr>
                                      <p:to>
                                        <p:strVal val="visible"/>
                                      </p:to>
                                    </p:set>
                                    <p:anim calcmode="lin" valueType="num">
                                      <p:cBhvr>
                                        <p:cTn id="210" dur="500" fill="hold"/>
                                        <p:tgtEl>
                                          <p:spTgt spid="103471"/>
                                        </p:tgtEl>
                                        <p:attrNameLst>
                                          <p:attrName>ppt_w</p:attrName>
                                        </p:attrNameLst>
                                      </p:cBhvr>
                                      <p:tavLst>
                                        <p:tav tm="0">
                                          <p:val>
                                            <p:strVal val="(6*min(max(#ppt_w*#ppt_h,.3),1)-7.4)/-.7*#ppt_w"/>
                                          </p:val>
                                        </p:tav>
                                        <p:tav tm="100000">
                                          <p:val>
                                            <p:strVal val="#ppt_w"/>
                                          </p:val>
                                        </p:tav>
                                      </p:tavLst>
                                    </p:anim>
                                    <p:anim calcmode="lin" valueType="num">
                                      <p:cBhvr>
                                        <p:cTn id="211" dur="500" fill="hold"/>
                                        <p:tgtEl>
                                          <p:spTgt spid="103471"/>
                                        </p:tgtEl>
                                        <p:attrNameLst>
                                          <p:attrName>ppt_h</p:attrName>
                                        </p:attrNameLst>
                                      </p:cBhvr>
                                      <p:tavLst>
                                        <p:tav tm="0">
                                          <p:val>
                                            <p:strVal val="(6*min(max(#ppt_w*#ppt_h,.3),1)-7.4)/-.7*#ppt_h"/>
                                          </p:val>
                                        </p:tav>
                                        <p:tav tm="100000">
                                          <p:val>
                                            <p:strVal val="#ppt_h"/>
                                          </p:val>
                                        </p:tav>
                                      </p:tavLst>
                                    </p:anim>
                                    <p:anim calcmode="lin" valueType="num">
                                      <p:cBhvr>
                                        <p:cTn id="212" dur="500" fill="hold"/>
                                        <p:tgtEl>
                                          <p:spTgt spid="103471"/>
                                        </p:tgtEl>
                                        <p:attrNameLst>
                                          <p:attrName>ppt_x</p:attrName>
                                        </p:attrNameLst>
                                      </p:cBhvr>
                                      <p:tavLst>
                                        <p:tav tm="0">
                                          <p:val>
                                            <p:fltVal val="0.5"/>
                                          </p:val>
                                        </p:tav>
                                        <p:tav tm="100000">
                                          <p:val>
                                            <p:strVal val="#ppt_x"/>
                                          </p:val>
                                        </p:tav>
                                      </p:tavLst>
                                    </p:anim>
                                    <p:anim calcmode="lin" valueType="num">
                                      <p:cBhvr>
                                        <p:cTn id="213" dur="500" fill="hold"/>
                                        <p:tgtEl>
                                          <p:spTgt spid="103471"/>
                                        </p:tgtEl>
                                        <p:attrNameLst>
                                          <p:attrName>ppt_y</p:attrName>
                                        </p:attrNameLst>
                                      </p:cBhvr>
                                      <p:tavLst>
                                        <p:tav tm="0">
                                          <p:val>
                                            <p:strVal val="1+(6*min(max(#ppt_w*#ppt_h,.3),1)-7.4)/-.7*#ppt_h/2"/>
                                          </p:val>
                                        </p:tav>
                                        <p:tav tm="100000">
                                          <p:val>
                                            <p:strVal val="#ppt_y"/>
                                          </p:val>
                                        </p:tav>
                                      </p:tavLst>
                                    </p:anim>
                                  </p:childTnLst>
                                </p:cTn>
                              </p:par>
                            </p:childTnLst>
                          </p:cTn>
                        </p:par>
                        <p:par>
                          <p:cTn id="214" fill="hold" nodeType="afterGroup">
                            <p:stCondLst>
                              <p:cond delay="15000"/>
                            </p:stCondLst>
                            <p:childTnLst>
                              <p:par>
                                <p:cTn id="215" presetID="23" presetClass="entr" presetSubtype="36" fill="hold" nodeType="afterEffect">
                                  <p:stCondLst>
                                    <p:cond delay="0"/>
                                  </p:stCondLst>
                                  <p:childTnLst>
                                    <p:set>
                                      <p:cBhvr>
                                        <p:cTn id="216" dur="1" fill="hold">
                                          <p:stCondLst>
                                            <p:cond delay="0"/>
                                          </p:stCondLst>
                                        </p:cTn>
                                        <p:tgtEl>
                                          <p:spTgt spid="103470"/>
                                        </p:tgtEl>
                                        <p:attrNameLst>
                                          <p:attrName>style.visibility</p:attrName>
                                        </p:attrNameLst>
                                      </p:cBhvr>
                                      <p:to>
                                        <p:strVal val="visible"/>
                                      </p:to>
                                    </p:set>
                                    <p:anim calcmode="lin" valueType="num">
                                      <p:cBhvr>
                                        <p:cTn id="217" dur="500" fill="hold"/>
                                        <p:tgtEl>
                                          <p:spTgt spid="103470"/>
                                        </p:tgtEl>
                                        <p:attrNameLst>
                                          <p:attrName>ppt_w</p:attrName>
                                        </p:attrNameLst>
                                      </p:cBhvr>
                                      <p:tavLst>
                                        <p:tav tm="0">
                                          <p:val>
                                            <p:strVal val="(6*min(max(#ppt_w*#ppt_h,.3),1)-7.4)/-.7*#ppt_w"/>
                                          </p:val>
                                        </p:tav>
                                        <p:tav tm="100000">
                                          <p:val>
                                            <p:strVal val="#ppt_w"/>
                                          </p:val>
                                        </p:tav>
                                      </p:tavLst>
                                    </p:anim>
                                    <p:anim calcmode="lin" valueType="num">
                                      <p:cBhvr>
                                        <p:cTn id="218" dur="500" fill="hold"/>
                                        <p:tgtEl>
                                          <p:spTgt spid="103470"/>
                                        </p:tgtEl>
                                        <p:attrNameLst>
                                          <p:attrName>ppt_h</p:attrName>
                                        </p:attrNameLst>
                                      </p:cBhvr>
                                      <p:tavLst>
                                        <p:tav tm="0">
                                          <p:val>
                                            <p:strVal val="(6*min(max(#ppt_w*#ppt_h,.3),1)-7.4)/-.7*#ppt_h"/>
                                          </p:val>
                                        </p:tav>
                                        <p:tav tm="100000">
                                          <p:val>
                                            <p:strVal val="#ppt_h"/>
                                          </p:val>
                                        </p:tav>
                                      </p:tavLst>
                                    </p:anim>
                                    <p:anim calcmode="lin" valueType="num">
                                      <p:cBhvr>
                                        <p:cTn id="219" dur="500" fill="hold"/>
                                        <p:tgtEl>
                                          <p:spTgt spid="103470"/>
                                        </p:tgtEl>
                                        <p:attrNameLst>
                                          <p:attrName>ppt_x</p:attrName>
                                        </p:attrNameLst>
                                      </p:cBhvr>
                                      <p:tavLst>
                                        <p:tav tm="0">
                                          <p:val>
                                            <p:fltVal val="0.5"/>
                                          </p:val>
                                        </p:tav>
                                        <p:tav tm="100000">
                                          <p:val>
                                            <p:strVal val="#ppt_x"/>
                                          </p:val>
                                        </p:tav>
                                      </p:tavLst>
                                    </p:anim>
                                    <p:anim calcmode="lin" valueType="num">
                                      <p:cBhvr>
                                        <p:cTn id="220" dur="500" fill="hold"/>
                                        <p:tgtEl>
                                          <p:spTgt spid="103470"/>
                                        </p:tgtEl>
                                        <p:attrNameLst>
                                          <p:attrName>ppt_y</p:attrName>
                                        </p:attrNameLst>
                                      </p:cBhvr>
                                      <p:tavLst>
                                        <p:tav tm="0">
                                          <p:val>
                                            <p:strVal val="1+(6*min(max(#ppt_w*#ppt_h,.3),1)-7.4)/-.7*#ppt_h/2"/>
                                          </p:val>
                                        </p:tav>
                                        <p:tav tm="100000">
                                          <p:val>
                                            <p:strVal val="#ppt_y"/>
                                          </p:val>
                                        </p:tav>
                                      </p:tavLst>
                                    </p:anim>
                                  </p:childTnLst>
                                </p:cTn>
                              </p:par>
                            </p:childTnLst>
                          </p:cTn>
                        </p:par>
                        <p:par>
                          <p:cTn id="221" fill="hold" nodeType="afterGroup">
                            <p:stCondLst>
                              <p:cond delay="15500"/>
                            </p:stCondLst>
                            <p:childTnLst>
                              <p:par>
                                <p:cTn id="222" presetID="23" presetClass="entr" presetSubtype="36" fill="hold" nodeType="afterEffect">
                                  <p:stCondLst>
                                    <p:cond delay="0"/>
                                  </p:stCondLst>
                                  <p:childTnLst>
                                    <p:set>
                                      <p:cBhvr>
                                        <p:cTn id="223" dur="1" fill="hold">
                                          <p:stCondLst>
                                            <p:cond delay="0"/>
                                          </p:stCondLst>
                                        </p:cTn>
                                        <p:tgtEl>
                                          <p:spTgt spid="103469"/>
                                        </p:tgtEl>
                                        <p:attrNameLst>
                                          <p:attrName>style.visibility</p:attrName>
                                        </p:attrNameLst>
                                      </p:cBhvr>
                                      <p:to>
                                        <p:strVal val="visible"/>
                                      </p:to>
                                    </p:set>
                                    <p:anim calcmode="lin" valueType="num">
                                      <p:cBhvr>
                                        <p:cTn id="224" dur="500" fill="hold"/>
                                        <p:tgtEl>
                                          <p:spTgt spid="103469"/>
                                        </p:tgtEl>
                                        <p:attrNameLst>
                                          <p:attrName>ppt_w</p:attrName>
                                        </p:attrNameLst>
                                      </p:cBhvr>
                                      <p:tavLst>
                                        <p:tav tm="0">
                                          <p:val>
                                            <p:strVal val="(6*min(max(#ppt_w*#ppt_h,.3),1)-7.4)/-.7*#ppt_w"/>
                                          </p:val>
                                        </p:tav>
                                        <p:tav tm="100000">
                                          <p:val>
                                            <p:strVal val="#ppt_w"/>
                                          </p:val>
                                        </p:tav>
                                      </p:tavLst>
                                    </p:anim>
                                    <p:anim calcmode="lin" valueType="num">
                                      <p:cBhvr>
                                        <p:cTn id="225" dur="500" fill="hold"/>
                                        <p:tgtEl>
                                          <p:spTgt spid="103469"/>
                                        </p:tgtEl>
                                        <p:attrNameLst>
                                          <p:attrName>ppt_h</p:attrName>
                                        </p:attrNameLst>
                                      </p:cBhvr>
                                      <p:tavLst>
                                        <p:tav tm="0">
                                          <p:val>
                                            <p:strVal val="(6*min(max(#ppt_w*#ppt_h,.3),1)-7.4)/-.7*#ppt_h"/>
                                          </p:val>
                                        </p:tav>
                                        <p:tav tm="100000">
                                          <p:val>
                                            <p:strVal val="#ppt_h"/>
                                          </p:val>
                                        </p:tav>
                                      </p:tavLst>
                                    </p:anim>
                                    <p:anim calcmode="lin" valueType="num">
                                      <p:cBhvr>
                                        <p:cTn id="226" dur="500" fill="hold"/>
                                        <p:tgtEl>
                                          <p:spTgt spid="103469"/>
                                        </p:tgtEl>
                                        <p:attrNameLst>
                                          <p:attrName>ppt_x</p:attrName>
                                        </p:attrNameLst>
                                      </p:cBhvr>
                                      <p:tavLst>
                                        <p:tav tm="0">
                                          <p:val>
                                            <p:fltVal val="0.5"/>
                                          </p:val>
                                        </p:tav>
                                        <p:tav tm="100000">
                                          <p:val>
                                            <p:strVal val="#ppt_x"/>
                                          </p:val>
                                        </p:tav>
                                      </p:tavLst>
                                    </p:anim>
                                    <p:anim calcmode="lin" valueType="num">
                                      <p:cBhvr>
                                        <p:cTn id="227" dur="500" fill="hold"/>
                                        <p:tgtEl>
                                          <p:spTgt spid="103469"/>
                                        </p:tgtEl>
                                        <p:attrNameLst>
                                          <p:attrName>ppt_y</p:attrName>
                                        </p:attrNameLst>
                                      </p:cBhvr>
                                      <p:tavLst>
                                        <p:tav tm="0">
                                          <p:val>
                                            <p:strVal val="1+(6*min(max(#ppt_w*#ppt_h,.3),1)-7.4)/-.7*#ppt_h/2"/>
                                          </p:val>
                                        </p:tav>
                                        <p:tav tm="100000">
                                          <p:val>
                                            <p:strVal val="#ppt_y"/>
                                          </p:val>
                                        </p:tav>
                                      </p:tavLst>
                                    </p:anim>
                                  </p:childTnLst>
                                </p:cTn>
                              </p:par>
                            </p:childTnLst>
                          </p:cTn>
                        </p:par>
                        <p:par>
                          <p:cTn id="228" fill="hold" nodeType="afterGroup">
                            <p:stCondLst>
                              <p:cond delay="16000"/>
                            </p:stCondLst>
                            <p:childTnLst>
                              <p:par>
                                <p:cTn id="229" presetID="23" presetClass="entr" presetSubtype="36" fill="hold" nodeType="afterEffect">
                                  <p:stCondLst>
                                    <p:cond delay="0"/>
                                  </p:stCondLst>
                                  <p:childTnLst>
                                    <p:set>
                                      <p:cBhvr>
                                        <p:cTn id="230" dur="1" fill="hold">
                                          <p:stCondLst>
                                            <p:cond delay="0"/>
                                          </p:stCondLst>
                                        </p:cTn>
                                        <p:tgtEl>
                                          <p:spTgt spid="103463"/>
                                        </p:tgtEl>
                                        <p:attrNameLst>
                                          <p:attrName>style.visibility</p:attrName>
                                        </p:attrNameLst>
                                      </p:cBhvr>
                                      <p:to>
                                        <p:strVal val="visible"/>
                                      </p:to>
                                    </p:set>
                                    <p:anim calcmode="lin" valueType="num">
                                      <p:cBhvr>
                                        <p:cTn id="231" dur="500" fill="hold"/>
                                        <p:tgtEl>
                                          <p:spTgt spid="103463"/>
                                        </p:tgtEl>
                                        <p:attrNameLst>
                                          <p:attrName>ppt_w</p:attrName>
                                        </p:attrNameLst>
                                      </p:cBhvr>
                                      <p:tavLst>
                                        <p:tav tm="0">
                                          <p:val>
                                            <p:strVal val="(6*min(max(#ppt_w*#ppt_h,.3),1)-7.4)/-.7*#ppt_w"/>
                                          </p:val>
                                        </p:tav>
                                        <p:tav tm="100000">
                                          <p:val>
                                            <p:strVal val="#ppt_w"/>
                                          </p:val>
                                        </p:tav>
                                      </p:tavLst>
                                    </p:anim>
                                    <p:anim calcmode="lin" valueType="num">
                                      <p:cBhvr>
                                        <p:cTn id="232" dur="500" fill="hold"/>
                                        <p:tgtEl>
                                          <p:spTgt spid="103463"/>
                                        </p:tgtEl>
                                        <p:attrNameLst>
                                          <p:attrName>ppt_h</p:attrName>
                                        </p:attrNameLst>
                                      </p:cBhvr>
                                      <p:tavLst>
                                        <p:tav tm="0">
                                          <p:val>
                                            <p:strVal val="(6*min(max(#ppt_w*#ppt_h,.3),1)-7.4)/-.7*#ppt_h"/>
                                          </p:val>
                                        </p:tav>
                                        <p:tav tm="100000">
                                          <p:val>
                                            <p:strVal val="#ppt_h"/>
                                          </p:val>
                                        </p:tav>
                                      </p:tavLst>
                                    </p:anim>
                                    <p:anim calcmode="lin" valueType="num">
                                      <p:cBhvr>
                                        <p:cTn id="233" dur="500" fill="hold"/>
                                        <p:tgtEl>
                                          <p:spTgt spid="103463"/>
                                        </p:tgtEl>
                                        <p:attrNameLst>
                                          <p:attrName>ppt_x</p:attrName>
                                        </p:attrNameLst>
                                      </p:cBhvr>
                                      <p:tavLst>
                                        <p:tav tm="0">
                                          <p:val>
                                            <p:fltVal val="0.5"/>
                                          </p:val>
                                        </p:tav>
                                        <p:tav tm="100000">
                                          <p:val>
                                            <p:strVal val="#ppt_x"/>
                                          </p:val>
                                        </p:tav>
                                      </p:tavLst>
                                    </p:anim>
                                    <p:anim calcmode="lin" valueType="num">
                                      <p:cBhvr>
                                        <p:cTn id="234" dur="500" fill="hold"/>
                                        <p:tgtEl>
                                          <p:spTgt spid="103463"/>
                                        </p:tgtEl>
                                        <p:attrNameLst>
                                          <p:attrName>ppt_y</p:attrName>
                                        </p:attrNameLst>
                                      </p:cBhvr>
                                      <p:tavLst>
                                        <p:tav tm="0">
                                          <p:val>
                                            <p:strVal val="1+(6*min(max(#ppt_w*#ppt_h,.3),1)-7.4)/-.7*#ppt_h/2"/>
                                          </p:val>
                                        </p:tav>
                                        <p:tav tm="100000">
                                          <p:val>
                                            <p:strVal val="#ppt_y"/>
                                          </p:val>
                                        </p:tav>
                                      </p:tavLst>
                                    </p:anim>
                                  </p:childTnLst>
                                </p:cTn>
                              </p:par>
                            </p:childTnLst>
                          </p:cTn>
                        </p:par>
                        <p:par>
                          <p:cTn id="235" fill="hold" nodeType="afterGroup">
                            <p:stCondLst>
                              <p:cond delay="16500"/>
                            </p:stCondLst>
                            <p:childTnLst>
                              <p:par>
                                <p:cTn id="236" presetID="23" presetClass="entr" presetSubtype="36" fill="hold" nodeType="afterEffect">
                                  <p:stCondLst>
                                    <p:cond delay="0"/>
                                  </p:stCondLst>
                                  <p:childTnLst>
                                    <p:set>
                                      <p:cBhvr>
                                        <p:cTn id="237" dur="1" fill="hold">
                                          <p:stCondLst>
                                            <p:cond delay="0"/>
                                          </p:stCondLst>
                                        </p:cTn>
                                        <p:tgtEl>
                                          <p:spTgt spid="103462"/>
                                        </p:tgtEl>
                                        <p:attrNameLst>
                                          <p:attrName>style.visibility</p:attrName>
                                        </p:attrNameLst>
                                      </p:cBhvr>
                                      <p:to>
                                        <p:strVal val="visible"/>
                                      </p:to>
                                    </p:set>
                                    <p:anim calcmode="lin" valueType="num">
                                      <p:cBhvr>
                                        <p:cTn id="238" dur="500" fill="hold"/>
                                        <p:tgtEl>
                                          <p:spTgt spid="103462"/>
                                        </p:tgtEl>
                                        <p:attrNameLst>
                                          <p:attrName>ppt_w</p:attrName>
                                        </p:attrNameLst>
                                      </p:cBhvr>
                                      <p:tavLst>
                                        <p:tav tm="0">
                                          <p:val>
                                            <p:strVal val="(6*min(max(#ppt_w*#ppt_h,.3),1)-7.4)/-.7*#ppt_w"/>
                                          </p:val>
                                        </p:tav>
                                        <p:tav tm="100000">
                                          <p:val>
                                            <p:strVal val="#ppt_w"/>
                                          </p:val>
                                        </p:tav>
                                      </p:tavLst>
                                    </p:anim>
                                    <p:anim calcmode="lin" valueType="num">
                                      <p:cBhvr>
                                        <p:cTn id="239" dur="500" fill="hold"/>
                                        <p:tgtEl>
                                          <p:spTgt spid="103462"/>
                                        </p:tgtEl>
                                        <p:attrNameLst>
                                          <p:attrName>ppt_h</p:attrName>
                                        </p:attrNameLst>
                                      </p:cBhvr>
                                      <p:tavLst>
                                        <p:tav tm="0">
                                          <p:val>
                                            <p:strVal val="(6*min(max(#ppt_w*#ppt_h,.3),1)-7.4)/-.7*#ppt_h"/>
                                          </p:val>
                                        </p:tav>
                                        <p:tav tm="100000">
                                          <p:val>
                                            <p:strVal val="#ppt_h"/>
                                          </p:val>
                                        </p:tav>
                                      </p:tavLst>
                                    </p:anim>
                                    <p:anim calcmode="lin" valueType="num">
                                      <p:cBhvr>
                                        <p:cTn id="240" dur="500" fill="hold"/>
                                        <p:tgtEl>
                                          <p:spTgt spid="103462"/>
                                        </p:tgtEl>
                                        <p:attrNameLst>
                                          <p:attrName>ppt_x</p:attrName>
                                        </p:attrNameLst>
                                      </p:cBhvr>
                                      <p:tavLst>
                                        <p:tav tm="0">
                                          <p:val>
                                            <p:fltVal val="0.5"/>
                                          </p:val>
                                        </p:tav>
                                        <p:tav tm="100000">
                                          <p:val>
                                            <p:strVal val="#ppt_x"/>
                                          </p:val>
                                        </p:tav>
                                      </p:tavLst>
                                    </p:anim>
                                    <p:anim calcmode="lin" valueType="num">
                                      <p:cBhvr>
                                        <p:cTn id="241" dur="500" fill="hold"/>
                                        <p:tgtEl>
                                          <p:spTgt spid="103462"/>
                                        </p:tgtEl>
                                        <p:attrNameLst>
                                          <p:attrName>ppt_y</p:attrName>
                                        </p:attrNameLst>
                                      </p:cBhvr>
                                      <p:tavLst>
                                        <p:tav tm="0">
                                          <p:val>
                                            <p:strVal val="1+(6*min(max(#ppt_w*#ppt_h,.3),1)-7.4)/-.7*#ppt_h/2"/>
                                          </p:val>
                                        </p:tav>
                                        <p:tav tm="100000">
                                          <p:val>
                                            <p:strVal val="#ppt_y"/>
                                          </p:val>
                                        </p:tav>
                                      </p:tavLst>
                                    </p:anim>
                                  </p:childTnLst>
                                </p:cTn>
                              </p:par>
                            </p:childTnLst>
                          </p:cTn>
                        </p:par>
                        <p:par>
                          <p:cTn id="242" fill="hold" nodeType="afterGroup">
                            <p:stCondLst>
                              <p:cond delay="17000"/>
                            </p:stCondLst>
                            <p:childTnLst>
                              <p:par>
                                <p:cTn id="243" presetID="23" presetClass="entr" presetSubtype="36" fill="hold" nodeType="afterEffect">
                                  <p:stCondLst>
                                    <p:cond delay="0"/>
                                  </p:stCondLst>
                                  <p:childTnLst>
                                    <p:set>
                                      <p:cBhvr>
                                        <p:cTn id="244" dur="1" fill="hold">
                                          <p:stCondLst>
                                            <p:cond delay="0"/>
                                          </p:stCondLst>
                                        </p:cTn>
                                        <p:tgtEl>
                                          <p:spTgt spid="103464"/>
                                        </p:tgtEl>
                                        <p:attrNameLst>
                                          <p:attrName>style.visibility</p:attrName>
                                        </p:attrNameLst>
                                      </p:cBhvr>
                                      <p:to>
                                        <p:strVal val="visible"/>
                                      </p:to>
                                    </p:set>
                                    <p:anim calcmode="lin" valueType="num">
                                      <p:cBhvr>
                                        <p:cTn id="245" dur="500" fill="hold"/>
                                        <p:tgtEl>
                                          <p:spTgt spid="103464"/>
                                        </p:tgtEl>
                                        <p:attrNameLst>
                                          <p:attrName>ppt_w</p:attrName>
                                        </p:attrNameLst>
                                      </p:cBhvr>
                                      <p:tavLst>
                                        <p:tav tm="0">
                                          <p:val>
                                            <p:strVal val="(6*min(max(#ppt_w*#ppt_h,.3),1)-7.4)/-.7*#ppt_w"/>
                                          </p:val>
                                        </p:tav>
                                        <p:tav tm="100000">
                                          <p:val>
                                            <p:strVal val="#ppt_w"/>
                                          </p:val>
                                        </p:tav>
                                      </p:tavLst>
                                    </p:anim>
                                    <p:anim calcmode="lin" valueType="num">
                                      <p:cBhvr>
                                        <p:cTn id="246" dur="500" fill="hold"/>
                                        <p:tgtEl>
                                          <p:spTgt spid="103464"/>
                                        </p:tgtEl>
                                        <p:attrNameLst>
                                          <p:attrName>ppt_h</p:attrName>
                                        </p:attrNameLst>
                                      </p:cBhvr>
                                      <p:tavLst>
                                        <p:tav tm="0">
                                          <p:val>
                                            <p:strVal val="(6*min(max(#ppt_w*#ppt_h,.3),1)-7.4)/-.7*#ppt_h"/>
                                          </p:val>
                                        </p:tav>
                                        <p:tav tm="100000">
                                          <p:val>
                                            <p:strVal val="#ppt_h"/>
                                          </p:val>
                                        </p:tav>
                                      </p:tavLst>
                                    </p:anim>
                                    <p:anim calcmode="lin" valueType="num">
                                      <p:cBhvr>
                                        <p:cTn id="247" dur="500" fill="hold"/>
                                        <p:tgtEl>
                                          <p:spTgt spid="103464"/>
                                        </p:tgtEl>
                                        <p:attrNameLst>
                                          <p:attrName>ppt_x</p:attrName>
                                        </p:attrNameLst>
                                      </p:cBhvr>
                                      <p:tavLst>
                                        <p:tav tm="0">
                                          <p:val>
                                            <p:fltVal val="0.5"/>
                                          </p:val>
                                        </p:tav>
                                        <p:tav tm="100000">
                                          <p:val>
                                            <p:strVal val="#ppt_x"/>
                                          </p:val>
                                        </p:tav>
                                      </p:tavLst>
                                    </p:anim>
                                    <p:anim calcmode="lin" valueType="num">
                                      <p:cBhvr>
                                        <p:cTn id="248" dur="500" fill="hold"/>
                                        <p:tgtEl>
                                          <p:spTgt spid="103464"/>
                                        </p:tgtEl>
                                        <p:attrNameLst>
                                          <p:attrName>ppt_y</p:attrName>
                                        </p:attrNameLst>
                                      </p:cBhvr>
                                      <p:tavLst>
                                        <p:tav tm="0">
                                          <p:val>
                                            <p:strVal val="1+(6*min(max(#ppt_w*#ppt_h,.3),1)-7.4)/-.7*#ppt_h/2"/>
                                          </p:val>
                                        </p:tav>
                                        <p:tav tm="100000">
                                          <p:val>
                                            <p:strVal val="#ppt_y"/>
                                          </p:val>
                                        </p:tav>
                                      </p:tavLst>
                                    </p:anim>
                                  </p:childTnLst>
                                </p:cTn>
                              </p:par>
                            </p:childTnLst>
                          </p:cTn>
                        </p:par>
                        <p:par>
                          <p:cTn id="249" fill="hold" nodeType="afterGroup">
                            <p:stCondLst>
                              <p:cond delay="17500"/>
                            </p:stCondLst>
                            <p:childTnLst>
                              <p:par>
                                <p:cTn id="250" presetID="23" presetClass="entr" presetSubtype="36" fill="hold" nodeType="afterEffect">
                                  <p:stCondLst>
                                    <p:cond delay="0"/>
                                  </p:stCondLst>
                                  <p:childTnLst>
                                    <p:set>
                                      <p:cBhvr>
                                        <p:cTn id="251" dur="1" fill="hold">
                                          <p:stCondLst>
                                            <p:cond delay="0"/>
                                          </p:stCondLst>
                                        </p:cTn>
                                        <p:tgtEl>
                                          <p:spTgt spid="103461"/>
                                        </p:tgtEl>
                                        <p:attrNameLst>
                                          <p:attrName>style.visibility</p:attrName>
                                        </p:attrNameLst>
                                      </p:cBhvr>
                                      <p:to>
                                        <p:strVal val="visible"/>
                                      </p:to>
                                    </p:set>
                                    <p:anim calcmode="lin" valueType="num">
                                      <p:cBhvr>
                                        <p:cTn id="252" dur="500" fill="hold"/>
                                        <p:tgtEl>
                                          <p:spTgt spid="103461"/>
                                        </p:tgtEl>
                                        <p:attrNameLst>
                                          <p:attrName>ppt_w</p:attrName>
                                        </p:attrNameLst>
                                      </p:cBhvr>
                                      <p:tavLst>
                                        <p:tav tm="0">
                                          <p:val>
                                            <p:strVal val="(6*min(max(#ppt_w*#ppt_h,.3),1)-7.4)/-.7*#ppt_w"/>
                                          </p:val>
                                        </p:tav>
                                        <p:tav tm="100000">
                                          <p:val>
                                            <p:strVal val="#ppt_w"/>
                                          </p:val>
                                        </p:tav>
                                      </p:tavLst>
                                    </p:anim>
                                    <p:anim calcmode="lin" valueType="num">
                                      <p:cBhvr>
                                        <p:cTn id="253" dur="500" fill="hold"/>
                                        <p:tgtEl>
                                          <p:spTgt spid="103461"/>
                                        </p:tgtEl>
                                        <p:attrNameLst>
                                          <p:attrName>ppt_h</p:attrName>
                                        </p:attrNameLst>
                                      </p:cBhvr>
                                      <p:tavLst>
                                        <p:tav tm="0">
                                          <p:val>
                                            <p:strVal val="(6*min(max(#ppt_w*#ppt_h,.3),1)-7.4)/-.7*#ppt_h"/>
                                          </p:val>
                                        </p:tav>
                                        <p:tav tm="100000">
                                          <p:val>
                                            <p:strVal val="#ppt_h"/>
                                          </p:val>
                                        </p:tav>
                                      </p:tavLst>
                                    </p:anim>
                                    <p:anim calcmode="lin" valueType="num">
                                      <p:cBhvr>
                                        <p:cTn id="254" dur="500" fill="hold"/>
                                        <p:tgtEl>
                                          <p:spTgt spid="103461"/>
                                        </p:tgtEl>
                                        <p:attrNameLst>
                                          <p:attrName>ppt_x</p:attrName>
                                        </p:attrNameLst>
                                      </p:cBhvr>
                                      <p:tavLst>
                                        <p:tav tm="0">
                                          <p:val>
                                            <p:fltVal val="0.5"/>
                                          </p:val>
                                        </p:tav>
                                        <p:tav tm="100000">
                                          <p:val>
                                            <p:strVal val="#ppt_x"/>
                                          </p:val>
                                        </p:tav>
                                      </p:tavLst>
                                    </p:anim>
                                    <p:anim calcmode="lin" valueType="num">
                                      <p:cBhvr>
                                        <p:cTn id="255" dur="500" fill="hold"/>
                                        <p:tgtEl>
                                          <p:spTgt spid="103461"/>
                                        </p:tgtEl>
                                        <p:attrNameLst>
                                          <p:attrName>ppt_y</p:attrName>
                                        </p:attrNameLst>
                                      </p:cBhvr>
                                      <p:tavLst>
                                        <p:tav tm="0">
                                          <p:val>
                                            <p:strVal val="1+(6*min(max(#ppt_w*#ppt_h,.3),1)-7.4)/-.7*#ppt_h/2"/>
                                          </p:val>
                                        </p:tav>
                                        <p:tav tm="100000">
                                          <p:val>
                                            <p:strVal val="#ppt_y"/>
                                          </p:val>
                                        </p:tav>
                                      </p:tavLst>
                                    </p:anim>
                                  </p:childTnLst>
                                </p:cTn>
                              </p:par>
                            </p:childTnLst>
                          </p:cTn>
                        </p:par>
                        <p:par>
                          <p:cTn id="256" fill="hold" nodeType="afterGroup">
                            <p:stCondLst>
                              <p:cond delay="18000"/>
                            </p:stCondLst>
                            <p:childTnLst>
                              <p:par>
                                <p:cTn id="257" presetID="23" presetClass="entr" presetSubtype="36" fill="hold" nodeType="afterEffect">
                                  <p:stCondLst>
                                    <p:cond delay="0"/>
                                  </p:stCondLst>
                                  <p:childTnLst>
                                    <p:set>
                                      <p:cBhvr>
                                        <p:cTn id="258" dur="1" fill="hold">
                                          <p:stCondLst>
                                            <p:cond delay="0"/>
                                          </p:stCondLst>
                                        </p:cTn>
                                        <p:tgtEl>
                                          <p:spTgt spid="103460"/>
                                        </p:tgtEl>
                                        <p:attrNameLst>
                                          <p:attrName>style.visibility</p:attrName>
                                        </p:attrNameLst>
                                      </p:cBhvr>
                                      <p:to>
                                        <p:strVal val="visible"/>
                                      </p:to>
                                    </p:set>
                                    <p:anim calcmode="lin" valueType="num">
                                      <p:cBhvr>
                                        <p:cTn id="259" dur="500" fill="hold"/>
                                        <p:tgtEl>
                                          <p:spTgt spid="103460"/>
                                        </p:tgtEl>
                                        <p:attrNameLst>
                                          <p:attrName>ppt_w</p:attrName>
                                        </p:attrNameLst>
                                      </p:cBhvr>
                                      <p:tavLst>
                                        <p:tav tm="0">
                                          <p:val>
                                            <p:strVal val="(6*min(max(#ppt_w*#ppt_h,.3),1)-7.4)/-.7*#ppt_w"/>
                                          </p:val>
                                        </p:tav>
                                        <p:tav tm="100000">
                                          <p:val>
                                            <p:strVal val="#ppt_w"/>
                                          </p:val>
                                        </p:tav>
                                      </p:tavLst>
                                    </p:anim>
                                    <p:anim calcmode="lin" valueType="num">
                                      <p:cBhvr>
                                        <p:cTn id="260" dur="500" fill="hold"/>
                                        <p:tgtEl>
                                          <p:spTgt spid="103460"/>
                                        </p:tgtEl>
                                        <p:attrNameLst>
                                          <p:attrName>ppt_h</p:attrName>
                                        </p:attrNameLst>
                                      </p:cBhvr>
                                      <p:tavLst>
                                        <p:tav tm="0">
                                          <p:val>
                                            <p:strVal val="(6*min(max(#ppt_w*#ppt_h,.3),1)-7.4)/-.7*#ppt_h"/>
                                          </p:val>
                                        </p:tav>
                                        <p:tav tm="100000">
                                          <p:val>
                                            <p:strVal val="#ppt_h"/>
                                          </p:val>
                                        </p:tav>
                                      </p:tavLst>
                                    </p:anim>
                                    <p:anim calcmode="lin" valueType="num">
                                      <p:cBhvr>
                                        <p:cTn id="261" dur="500" fill="hold"/>
                                        <p:tgtEl>
                                          <p:spTgt spid="103460"/>
                                        </p:tgtEl>
                                        <p:attrNameLst>
                                          <p:attrName>ppt_x</p:attrName>
                                        </p:attrNameLst>
                                      </p:cBhvr>
                                      <p:tavLst>
                                        <p:tav tm="0">
                                          <p:val>
                                            <p:fltVal val="0.5"/>
                                          </p:val>
                                        </p:tav>
                                        <p:tav tm="100000">
                                          <p:val>
                                            <p:strVal val="#ppt_x"/>
                                          </p:val>
                                        </p:tav>
                                      </p:tavLst>
                                    </p:anim>
                                    <p:anim calcmode="lin" valueType="num">
                                      <p:cBhvr>
                                        <p:cTn id="262" dur="500" fill="hold"/>
                                        <p:tgtEl>
                                          <p:spTgt spid="103460"/>
                                        </p:tgtEl>
                                        <p:attrNameLst>
                                          <p:attrName>ppt_y</p:attrName>
                                        </p:attrNameLst>
                                      </p:cBhvr>
                                      <p:tavLst>
                                        <p:tav tm="0">
                                          <p:val>
                                            <p:strVal val="1+(6*min(max(#ppt_w*#ppt_h,.3),1)-7.4)/-.7*#ppt_h/2"/>
                                          </p:val>
                                        </p:tav>
                                        <p:tav tm="100000">
                                          <p:val>
                                            <p:strVal val="#ppt_y"/>
                                          </p:val>
                                        </p:tav>
                                      </p:tavLst>
                                    </p:anim>
                                  </p:childTnLst>
                                </p:cTn>
                              </p:par>
                            </p:childTnLst>
                          </p:cTn>
                        </p:par>
                        <p:par>
                          <p:cTn id="263" fill="hold" nodeType="afterGroup">
                            <p:stCondLst>
                              <p:cond delay="18500"/>
                            </p:stCondLst>
                            <p:childTnLst>
                              <p:par>
                                <p:cTn id="264" presetID="23" presetClass="entr" presetSubtype="36" fill="hold" nodeType="afterEffect">
                                  <p:stCondLst>
                                    <p:cond delay="0"/>
                                  </p:stCondLst>
                                  <p:childTnLst>
                                    <p:set>
                                      <p:cBhvr>
                                        <p:cTn id="265" dur="1" fill="hold">
                                          <p:stCondLst>
                                            <p:cond delay="0"/>
                                          </p:stCondLst>
                                        </p:cTn>
                                        <p:tgtEl>
                                          <p:spTgt spid="103459"/>
                                        </p:tgtEl>
                                        <p:attrNameLst>
                                          <p:attrName>style.visibility</p:attrName>
                                        </p:attrNameLst>
                                      </p:cBhvr>
                                      <p:to>
                                        <p:strVal val="visible"/>
                                      </p:to>
                                    </p:set>
                                    <p:anim calcmode="lin" valueType="num">
                                      <p:cBhvr>
                                        <p:cTn id="266" dur="500" fill="hold"/>
                                        <p:tgtEl>
                                          <p:spTgt spid="103459"/>
                                        </p:tgtEl>
                                        <p:attrNameLst>
                                          <p:attrName>ppt_w</p:attrName>
                                        </p:attrNameLst>
                                      </p:cBhvr>
                                      <p:tavLst>
                                        <p:tav tm="0">
                                          <p:val>
                                            <p:strVal val="(6*min(max(#ppt_w*#ppt_h,.3),1)-7.4)/-.7*#ppt_w"/>
                                          </p:val>
                                        </p:tav>
                                        <p:tav tm="100000">
                                          <p:val>
                                            <p:strVal val="#ppt_w"/>
                                          </p:val>
                                        </p:tav>
                                      </p:tavLst>
                                    </p:anim>
                                    <p:anim calcmode="lin" valueType="num">
                                      <p:cBhvr>
                                        <p:cTn id="267" dur="500" fill="hold"/>
                                        <p:tgtEl>
                                          <p:spTgt spid="103459"/>
                                        </p:tgtEl>
                                        <p:attrNameLst>
                                          <p:attrName>ppt_h</p:attrName>
                                        </p:attrNameLst>
                                      </p:cBhvr>
                                      <p:tavLst>
                                        <p:tav tm="0">
                                          <p:val>
                                            <p:strVal val="(6*min(max(#ppt_w*#ppt_h,.3),1)-7.4)/-.7*#ppt_h"/>
                                          </p:val>
                                        </p:tav>
                                        <p:tav tm="100000">
                                          <p:val>
                                            <p:strVal val="#ppt_h"/>
                                          </p:val>
                                        </p:tav>
                                      </p:tavLst>
                                    </p:anim>
                                    <p:anim calcmode="lin" valueType="num">
                                      <p:cBhvr>
                                        <p:cTn id="268" dur="500" fill="hold"/>
                                        <p:tgtEl>
                                          <p:spTgt spid="103459"/>
                                        </p:tgtEl>
                                        <p:attrNameLst>
                                          <p:attrName>ppt_x</p:attrName>
                                        </p:attrNameLst>
                                      </p:cBhvr>
                                      <p:tavLst>
                                        <p:tav tm="0">
                                          <p:val>
                                            <p:fltVal val="0.5"/>
                                          </p:val>
                                        </p:tav>
                                        <p:tav tm="100000">
                                          <p:val>
                                            <p:strVal val="#ppt_x"/>
                                          </p:val>
                                        </p:tav>
                                      </p:tavLst>
                                    </p:anim>
                                    <p:anim calcmode="lin" valueType="num">
                                      <p:cBhvr>
                                        <p:cTn id="269" dur="500" fill="hold"/>
                                        <p:tgtEl>
                                          <p:spTgt spid="103459"/>
                                        </p:tgtEl>
                                        <p:attrNameLst>
                                          <p:attrName>ppt_y</p:attrName>
                                        </p:attrNameLst>
                                      </p:cBhvr>
                                      <p:tavLst>
                                        <p:tav tm="0">
                                          <p:val>
                                            <p:strVal val="1+(6*min(max(#ppt_w*#ppt_h,.3),1)-7.4)/-.7*#ppt_h/2"/>
                                          </p:val>
                                        </p:tav>
                                        <p:tav tm="100000">
                                          <p:val>
                                            <p:strVal val="#ppt_y"/>
                                          </p:val>
                                        </p:tav>
                                      </p:tavLst>
                                    </p:anim>
                                  </p:childTnLst>
                                </p:cTn>
                              </p:par>
                            </p:childTnLst>
                          </p:cTn>
                        </p:par>
                        <p:par>
                          <p:cTn id="270" fill="hold" nodeType="afterGroup">
                            <p:stCondLst>
                              <p:cond delay="19000"/>
                            </p:stCondLst>
                            <p:childTnLst>
                              <p:par>
                                <p:cTn id="271" presetID="23" presetClass="entr" presetSubtype="36" fill="hold" nodeType="afterEffect">
                                  <p:stCondLst>
                                    <p:cond delay="0"/>
                                  </p:stCondLst>
                                  <p:childTnLst>
                                    <p:set>
                                      <p:cBhvr>
                                        <p:cTn id="272" dur="1" fill="hold">
                                          <p:stCondLst>
                                            <p:cond delay="0"/>
                                          </p:stCondLst>
                                        </p:cTn>
                                        <p:tgtEl>
                                          <p:spTgt spid="103458"/>
                                        </p:tgtEl>
                                        <p:attrNameLst>
                                          <p:attrName>style.visibility</p:attrName>
                                        </p:attrNameLst>
                                      </p:cBhvr>
                                      <p:to>
                                        <p:strVal val="visible"/>
                                      </p:to>
                                    </p:set>
                                    <p:anim calcmode="lin" valueType="num">
                                      <p:cBhvr>
                                        <p:cTn id="273" dur="500" fill="hold"/>
                                        <p:tgtEl>
                                          <p:spTgt spid="103458"/>
                                        </p:tgtEl>
                                        <p:attrNameLst>
                                          <p:attrName>ppt_w</p:attrName>
                                        </p:attrNameLst>
                                      </p:cBhvr>
                                      <p:tavLst>
                                        <p:tav tm="0">
                                          <p:val>
                                            <p:strVal val="(6*min(max(#ppt_w*#ppt_h,.3),1)-7.4)/-.7*#ppt_w"/>
                                          </p:val>
                                        </p:tav>
                                        <p:tav tm="100000">
                                          <p:val>
                                            <p:strVal val="#ppt_w"/>
                                          </p:val>
                                        </p:tav>
                                      </p:tavLst>
                                    </p:anim>
                                    <p:anim calcmode="lin" valueType="num">
                                      <p:cBhvr>
                                        <p:cTn id="274" dur="500" fill="hold"/>
                                        <p:tgtEl>
                                          <p:spTgt spid="103458"/>
                                        </p:tgtEl>
                                        <p:attrNameLst>
                                          <p:attrName>ppt_h</p:attrName>
                                        </p:attrNameLst>
                                      </p:cBhvr>
                                      <p:tavLst>
                                        <p:tav tm="0">
                                          <p:val>
                                            <p:strVal val="(6*min(max(#ppt_w*#ppt_h,.3),1)-7.4)/-.7*#ppt_h"/>
                                          </p:val>
                                        </p:tav>
                                        <p:tav tm="100000">
                                          <p:val>
                                            <p:strVal val="#ppt_h"/>
                                          </p:val>
                                        </p:tav>
                                      </p:tavLst>
                                    </p:anim>
                                    <p:anim calcmode="lin" valueType="num">
                                      <p:cBhvr>
                                        <p:cTn id="275" dur="500" fill="hold"/>
                                        <p:tgtEl>
                                          <p:spTgt spid="103458"/>
                                        </p:tgtEl>
                                        <p:attrNameLst>
                                          <p:attrName>ppt_x</p:attrName>
                                        </p:attrNameLst>
                                      </p:cBhvr>
                                      <p:tavLst>
                                        <p:tav tm="0">
                                          <p:val>
                                            <p:fltVal val="0.5"/>
                                          </p:val>
                                        </p:tav>
                                        <p:tav tm="100000">
                                          <p:val>
                                            <p:strVal val="#ppt_x"/>
                                          </p:val>
                                        </p:tav>
                                      </p:tavLst>
                                    </p:anim>
                                    <p:anim calcmode="lin" valueType="num">
                                      <p:cBhvr>
                                        <p:cTn id="276" dur="500" fill="hold"/>
                                        <p:tgtEl>
                                          <p:spTgt spid="103458"/>
                                        </p:tgtEl>
                                        <p:attrNameLst>
                                          <p:attrName>ppt_y</p:attrName>
                                        </p:attrNameLst>
                                      </p:cBhvr>
                                      <p:tavLst>
                                        <p:tav tm="0">
                                          <p:val>
                                            <p:strVal val="1+(6*min(max(#ppt_w*#ppt_h,.3),1)-7.4)/-.7*#ppt_h/2"/>
                                          </p:val>
                                        </p:tav>
                                        <p:tav tm="100000">
                                          <p:val>
                                            <p:strVal val="#ppt_y"/>
                                          </p:val>
                                        </p:tav>
                                      </p:tavLst>
                                    </p:anim>
                                  </p:childTnLst>
                                </p:cTn>
                              </p:par>
                            </p:childTnLst>
                          </p:cTn>
                        </p:par>
                        <p:par>
                          <p:cTn id="277" fill="hold" nodeType="afterGroup">
                            <p:stCondLst>
                              <p:cond delay="19500"/>
                            </p:stCondLst>
                            <p:childTnLst>
                              <p:par>
                                <p:cTn id="278" presetID="23" presetClass="entr" presetSubtype="36" fill="hold" nodeType="afterEffect">
                                  <p:stCondLst>
                                    <p:cond delay="0"/>
                                  </p:stCondLst>
                                  <p:childTnLst>
                                    <p:set>
                                      <p:cBhvr>
                                        <p:cTn id="279" dur="1" fill="hold">
                                          <p:stCondLst>
                                            <p:cond delay="0"/>
                                          </p:stCondLst>
                                        </p:cTn>
                                        <p:tgtEl>
                                          <p:spTgt spid="103475"/>
                                        </p:tgtEl>
                                        <p:attrNameLst>
                                          <p:attrName>style.visibility</p:attrName>
                                        </p:attrNameLst>
                                      </p:cBhvr>
                                      <p:to>
                                        <p:strVal val="visible"/>
                                      </p:to>
                                    </p:set>
                                    <p:anim calcmode="lin" valueType="num">
                                      <p:cBhvr>
                                        <p:cTn id="280" dur="500" fill="hold"/>
                                        <p:tgtEl>
                                          <p:spTgt spid="103475"/>
                                        </p:tgtEl>
                                        <p:attrNameLst>
                                          <p:attrName>ppt_w</p:attrName>
                                        </p:attrNameLst>
                                      </p:cBhvr>
                                      <p:tavLst>
                                        <p:tav tm="0">
                                          <p:val>
                                            <p:strVal val="(6*min(max(#ppt_w*#ppt_h,.3),1)-7.4)/-.7*#ppt_w"/>
                                          </p:val>
                                        </p:tav>
                                        <p:tav tm="100000">
                                          <p:val>
                                            <p:strVal val="#ppt_w"/>
                                          </p:val>
                                        </p:tav>
                                      </p:tavLst>
                                    </p:anim>
                                    <p:anim calcmode="lin" valueType="num">
                                      <p:cBhvr>
                                        <p:cTn id="281" dur="500" fill="hold"/>
                                        <p:tgtEl>
                                          <p:spTgt spid="103475"/>
                                        </p:tgtEl>
                                        <p:attrNameLst>
                                          <p:attrName>ppt_h</p:attrName>
                                        </p:attrNameLst>
                                      </p:cBhvr>
                                      <p:tavLst>
                                        <p:tav tm="0">
                                          <p:val>
                                            <p:strVal val="(6*min(max(#ppt_w*#ppt_h,.3),1)-7.4)/-.7*#ppt_h"/>
                                          </p:val>
                                        </p:tav>
                                        <p:tav tm="100000">
                                          <p:val>
                                            <p:strVal val="#ppt_h"/>
                                          </p:val>
                                        </p:tav>
                                      </p:tavLst>
                                    </p:anim>
                                    <p:anim calcmode="lin" valueType="num">
                                      <p:cBhvr>
                                        <p:cTn id="282" dur="500" fill="hold"/>
                                        <p:tgtEl>
                                          <p:spTgt spid="103475"/>
                                        </p:tgtEl>
                                        <p:attrNameLst>
                                          <p:attrName>ppt_x</p:attrName>
                                        </p:attrNameLst>
                                      </p:cBhvr>
                                      <p:tavLst>
                                        <p:tav tm="0">
                                          <p:val>
                                            <p:fltVal val="0.5"/>
                                          </p:val>
                                        </p:tav>
                                        <p:tav tm="100000">
                                          <p:val>
                                            <p:strVal val="#ppt_x"/>
                                          </p:val>
                                        </p:tav>
                                      </p:tavLst>
                                    </p:anim>
                                    <p:anim calcmode="lin" valueType="num">
                                      <p:cBhvr>
                                        <p:cTn id="283" dur="500" fill="hold"/>
                                        <p:tgtEl>
                                          <p:spTgt spid="103475"/>
                                        </p:tgtEl>
                                        <p:attrNameLst>
                                          <p:attrName>ppt_y</p:attrName>
                                        </p:attrNameLst>
                                      </p:cBhvr>
                                      <p:tavLst>
                                        <p:tav tm="0">
                                          <p:val>
                                            <p:strVal val="1+(6*min(max(#ppt_w*#ppt_h,.3),1)-7.4)/-.7*#ppt_h/2"/>
                                          </p:val>
                                        </p:tav>
                                        <p:tav tm="100000">
                                          <p:val>
                                            <p:strVal val="#ppt_y"/>
                                          </p:val>
                                        </p:tav>
                                      </p:tavLst>
                                    </p:anim>
                                  </p:childTnLst>
                                </p:cTn>
                              </p:par>
                            </p:childTnLst>
                          </p:cTn>
                        </p:par>
                        <p:par>
                          <p:cTn id="284" fill="hold" nodeType="afterGroup">
                            <p:stCondLst>
                              <p:cond delay="20000"/>
                            </p:stCondLst>
                            <p:childTnLst>
                              <p:par>
                                <p:cTn id="285" presetID="23" presetClass="entr" presetSubtype="36" fill="hold" nodeType="afterEffect">
                                  <p:stCondLst>
                                    <p:cond delay="0"/>
                                  </p:stCondLst>
                                  <p:childTnLst>
                                    <p:set>
                                      <p:cBhvr>
                                        <p:cTn id="286" dur="1" fill="hold">
                                          <p:stCondLst>
                                            <p:cond delay="0"/>
                                          </p:stCondLst>
                                        </p:cTn>
                                        <p:tgtEl>
                                          <p:spTgt spid="103457"/>
                                        </p:tgtEl>
                                        <p:attrNameLst>
                                          <p:attrName>style.visibility</p:attrName>
                                        </p:attrNameLst>
                                      </p:cBhvr>
                                      <p:to>
                                        <p:strVal val="visible"/>
                                      </p:to>
                                    </p:set>
                                    <p:anim calcmode="lin" valueType="num">
                                      <p:cBhvr>
                                        <p:cTn id="287" dur="500" fill="hold"/>
                                        <p:tgtEl>
                                          <p:spTgt spid="103457"/>
                                        </p:tgtEl>
                                        <p:attrNameLst>
                                          <p:attrName>ppt_w</p:attrName>
                                        </p:attrNameLst>
                                      </p:cBhvr>
                                      <p:tavLst>
                                        <p:tav tm="0">
                                          <p:val>
                                            <p:strVal val="(6*min(max(#ppt_w*#ppt_h,.3),1)-7.4)/-.7*#ppt_w"/>
                                          </p:val>
                                        </p:tav>
                                        <p:tav tm="100000">
                                          <p:val>
                                            <p:strVal val="#ppt_w"/>
                                          </p:val>
                                        </p:tav>
                                      </p:tavLst>
                                    </p:anim>
                                    <p:anim calcmode="lin" valueType="num">
                                      <p:cBhvr>
                                        <p:cTn id="288" dur="500" fill="hold"/>
                                        <p:tgtEl>
                                          <p:spTgt spid="103457"/>
                                        </p:tgtEl>
                                        <p:attrNameLst>
                                          <p:attrName>ppt_h</p:attrName>
                                        </p:attrNameLst>
                                      </p:cBhvr>
                                      <p:tavLst>
                                        <p:tav tm="0">
                                          <p:val>
                                            <p:strVal val="(6*min(max(#ppt_w*#ppt_h,.3),1)-7.4)/-.7*#ppt_h"/>
                                          </p:val>
                                        </p:tav>
                                        <p:tav tm="100000">
                                          <p:val>
                                            <p:strVal val="#ppt_h"/>
                                          </p:val>
                                        </p:tav>
                                      </p:tavLst>
                                    </p:anim>
                                    <p:anim calcmode="lin" valueType="num">
                                      <p:cBhvr>
                                        <p:cTn id="289" dur="500" fill="hold"/>
                                        <p:tgtEl>
                                          <p:spTgt spid="103457"/>
                                        </p:tgtEl>
                                        <p:attrNameLst>
                                          <p:attrName>ppt_x</p:attrName>
                                        </p:attrNameLst>
                                      </p:cBhvr>
                                      <p:tavLst>
                                        <p:tav tm="0">
                                          <p:val>
                                            <p:fltVal val="0.5"/>
                                          </p:val>
                                        </p:tav>
                                        <p:tav tm="100000">
                                          <p:val>
                                            <p:strVal val="#ppt_x"/>
                                          </p:val>
                                        </p:tav>
                                      </p:tavLst>
                                    </p:anim>
                                    <p:anim calcmode="lin" valueType="num">
                                      <p:cBhvr>
                                        <p:cTn id="290" dur="500" fill="hold"/>
                                        <p:tgtEl>
                                          <p:spTgt spid="103457"/>
                                        </p:tgtEl>
                                        <p:attrNameLst>
                                          <p:attrName>ppt_y</p:attrName>
                                        </p:attrNameLst>
                                      </p:cBhvr>
                                      <p:tavLst>
                                        <p:tav tm="0">
                                          <p:val>
                                            <p:strVal val="1+(6*min(max(#ppt_w*#ppt_h,.3),1)-7.4)/-.7*#ppt_h/2"/>
                                          </p:val>
                                        </p:tav>
                                        <p:tav tm="100000">
                                          <p:val>
                                            <p:strVal val="#ppt_y"/>
                                          </p:val>
                                        </p:tav>
                                      </p:tavLst>
                                    </p:anim>
                                  </p:childTnLst>
                                </p:cTn>
                              </p:par>
                            </p:childTnLst>
                          </p:cTn>
                        </p:par>
                        <p:par>
                          <p:cTn id="291" fill="hold" nodeType="afterGroup">
                            <p:stCondLst>
                              <p:cond delay="20500"/>
                            </p:stCondLst>
                            <p:childTnLst>
                              <p:par>
                                <p:cTn id="292" presetID="23" presetClass="entr" presetSubtype="36" fill="hold" nodeType="afterEffect">
                                  <p:stCondLst>
                                    <p:cond delay="0"/>
                                  </p:stCondLst>
                                  <p:childTnLst>
                                    <p:set>
                                      <p:cBhvr>
                                        <p:cTn id="293" dur="1" fill="hold">
                                          <p:stCondLst>
                                            <p:cond delay="0"/>
                                          </p:stCondLst>
                                        </p:cTn>
                                        <p:tgtEl>
                                          <p:spTgt spid="103456"/>
                                        </p:tgtEl>
                                        <p:attrNameLst>
                                          <p:attrName>style.visibility</p:attrName>
                                        </p:attrNameLst>
                                      </p:cBhvr>
                                      <p:to>
                                        <p:strVal val="visible"/>
                                      </p:to>
                                    </p:set>
                                    <p:anim calcmode="lin" valueType="num">
                                      <p:cBhvr>
                                        <p:cTn id="294" dur="500" fill="hold"/>
                                        <p:tgtEl>
                                          <p:spTgt spid="103456"/>
                                        </p:tgtEl>
                                        <p:attrNameLst>
                                          <p:attrName>ppt_w</p:attrName>
                                        </p:attrNameLst>
                                      </p:cBhvr>
                                      <p:tavLst>
                                        <p:tav tm="0">
                                          <p:val>
                                            <p:strVal val="(6*min(max(#ppt_w*#ppt_h,.3),1)-7.4)/-.7*#ppt_w"/>
                                          </p:val>
                                        </p:tav>
                                        <p:tav tm="100000">
                                          <p:val>
                                            <p:strVal val="#ppt_w"/>
                                          </p:val>
                                        </p:tav>
                                      </p:tavLst>
                                    </p:anim>
                                    <p:anim calcmode="lin" valueType="num">
                                      <p:cBhvr>
                                        <p:cTn id="295" dur="500" fill="hold"/>
                                        <p:tgtEl>
                                          <p:spTgt spid="103456"/>
                                        </p:tgtEl>
                                        <p:attrNameLst>
                                          <p:attrName>ppt_h</p:attrName>
                                        </p:attrNameLst>
                                      </p:cBhvr>
                                      <p:tavLst>
                                        <p:tav tm="0">
                                          <p:val>
                                            <p:strVal val="(6*min(max(#ppt_w*#ppt_h,.3),1)-7.4)/-.7*#ppt_h"/>
                                          </p:val>
                                        </p:tav>
                                        <p:tav tm="100000">
                                          <p:val>
                                            <p:strVal val="#ppt_h"/>
                                          </p:val>
                                        </p:tav>
                                      </p:tavLst>
                                    </p:anim>
                                    <p:anim calcmode="lin" valueType="num">
                                      <p:cBhvr>
                                        <p:cTn id="296" dur="500" fill="hold"/>
                                        <p:tgtEl>
                                          <p:spTgt spid="103456"/>
                                        </p:tgtEl>
                                        <p:attrNameLst>
                                          <p:attrName>ppt_x</p:attrName>
                                        </p:attrNameLst>
                                      </p:cBhvr>
                                      <p:tavLst>
                                        <p:tav tm="0">
                                          <p:val>
                                            <p:fltVal val="0.5"/>
                                          </p:val>
                                        </p:tav>
                                        <p:tav tm="100000">
                                          <p:val>
                                            <p:strVal val="#ppt_x"/>
                                          </p:val>
                                        </p:tav>
                                      </p:tavLst>
                                    </p:anim>
                                    <p:anim calcmode="lin" valueType="num">
                                      <p:cBhvr>
                                        <p:cTn id="297" dur="500" fill="hold"/>
                                        <p:tgtEl>
                                          <p:spTgt spid="103456"/>
                                        </p:tgtEl>
                                        <p:attrNameLst>
                                          <p:attrName>ppt_y</p:attrName>
                                        </p:attrNameLst>
                                      </p:cBhvr>
                                      <p:tavLst>
                                        <p:tav tm="0">
                                          <p:val>
                                            <p:strVal val="1+(6*min(max(#ppt_w*#ppt_h,.3),1)-7.4)/-.7*#ppt_h/2"/>
                                          </p:val>
                                        </p:tav>
                                        <p:tav tm="100000">
                                          <p:val>
                                            <p:strVal val="#ppt_y"/>
                                          </p:val>
                                        </p:tav>
                                      </p:tavLst>
                                    </p:anim>
                                  </p:childTnLst>
                                </p:cTn>
                              </p:par>
                            </p:childTnLst>
                          </p:cTn>
                        </p:par>
                        <p:par>
                          <p:cTn id="298" fill="hold" nodeType="afterGroup">
                            <p:stCondLst>
                              <p:cond delay="21000"/>
                            </p:stCondLst>
                            <p:childTnLst>
                              <p:par>
                                <p:cTn id="299" presetID="23" presetClass="entr" presetSubtype="36" fill="hold" nodeType="afterEffect">
                                  <p:stCondLst>
                                    <p:cond delay="0"/>
                                  </p:stCondLst>
                                  <p:childTnLst>
                                    <p:set>
                                      <p:cBhvr>
                                        <p:cTn id="300" dur="1" fill="hold">
                                          <p:stCondLst>
                                            <p:cond delay="0"/>
                                          </p:stCondLst>
                                        </p:cTn>
                                        <p:tgtEl>
                                          <p:spTgt spid="103455"/>
                                        </p:tgtEl>
                                        <p:attrNameLst>
                                          <p:attrName>style.visibility</p:attrName>
                                        </p:attrNameLst>
                                      </p:cBhvr>
                                      <p:to>
                                        <p:strVal val="visible"/>
                                      </p:to>
                                    </p:set>
                                    <p:anim calcmode="lin" valueType="num">
                                      <p:cBhvr>
                                        <p:cTn id="301" dur="500" fill="hold"/>
                                        <p:tgtEl>
                                          <p:spTgt spid="103455"/>
                                        </p:tgtEl>
                                        <p:attrNameLst>
                                          <p:attrName>ppt_w</p:attrName>
                                        </p:attrNameLst>
                                      </p:cBhvr>
                                      <p:tavLst>
                                        <p:tav tm="0">
                                          <p:val>
                                            <p:strVal val="(6*min(max(#ppt_w*#ppt_h,.3),1)-7.4)/-.7*#ppt_w"/>
                                          </p:val>
                                        </p:tav>
                                        <p:tav tm="100000">
                                          <p:val>
                                            <p:strVal val="#ppt_w"/>
                                          </p:val>
                                        </p:tav>
                                      </p:tavLst>
                                    </p:anim>
                                    <p:anim calcmode="lin" valueType="num">
                                      <p:cBhvr>
                                        <p:cTn id="302" dur="500" fill="hold"/>
                                        <p:tgtEl>
                                          <p:spTgt spid="103455"/>
                                        </p:tgtEl>
                                        <p:attrNameLst>
                                          <p:attrName>ppt_h</p:attrName>
                                        </p:attrNameLst>
                                      </p:cBhvr>
                                      <p:tavLst>
                                        <p:tav tm="0">
                                          <p:val>
                                            <p:strVal val="(6*min(max(#ppt_w*#ppt_h,.3),1)-7.4)/-.7*#ppt_h"/>
                                          </p:val>
                                        </p:tav>
                                        <p:tav tm="100000">
                                          <p:val>
                                            <p:strVal val="#ppt_h"/>
                                          </p:val>
                                        </p:tav>
                                      </p:tavLst>
                                    </p:anim>
                                    <p:anim calcmode="lin" valueType="num">
                                      <p:cBhvr>
                                        <p:cTn id="303" dur="500" fill="hold"/>
                                        <p:tgtEl>
                                          <p:spTgt spid="103455"/>
                                        </p:tgtEl>
                                        <p:attrNameLst>
                                          <p:attrName>ppt_x</p:attrName>
                                        </p:attrNameLst>
                                      </p:cBhvr>
                                      <p:tavLst>
                                        <p:tav tm="0">
                                          <p:val>
                                            <p:fltVal val="0.5"/>
                                          </p:val>
                                        </p:tav>
                                        <p:tav tm="100000">
                                          <p:val>
                                            <p:strVal val="#ppt_x"/>
                                          </p:val>
                                        </p:tav>
                                      </p:tavLst>
                                    </p:anim>
                                    <p:anim calcmode="lin" valueType="num">
                                      <p:cBhvr>
                                        <p:cTn id="304" dur="500" fill="hold"/>
                                        <p:tgtEl>
                                          <p:spTgt spid="103455"/>
                                        </p:tgtEl>
                                        <p:attrNameLst>
                                          <p:attrName>ppt_y</p:attrName>
                                        </p:attrNameLst>
                                      </p:cBhvr>
                                      <p:tavLst>
                                        <p:tav tm="0">
                                          <p:val>
                                            <p:strVal val="1+(6*min(max(#ppt_w*#ppt_h,.3),1)-7.4)/-.7*#ppt_h/2"/>
                                          </p:val>
                                        </p:tav>
                                        <p:tav tm="100000">
                                          <p:val>
                                            <p:strVal val="#ppt_y"/>
                                          </p:val>
                                        </p:tav>
                                      </p:tavLst>
                                    </p:anim>
                                  </p:childTnLst>
                                </p:cTn>
                              </p:par>
                            </p:childTnLst>
                          </p:cTn>
                        </p:par>
                        <p:par>
                          <p:cTn id="305" fill="hold" nodeType="afterGroup">
                            <p:stCondLst>
                              <p:cond delay="21500"/>
                            </p:stCondLst>
                            <p:childTnLst>
                              <p:par>
                                <p:cTn id="306" presetID="23" presetClass="entr" presetSubtype="36" fill="hold" nodeType="afterEffect">
                                  <p:stCondLst>
                                    <p:cond delay="0"/>
                                  </p:stCondLst>
                                  <p:childTnLst>
                                    <p:set>
                                      <p:cBhvr>
                                        <p:cTn id="307" dur="1" fill="hold">
                                          <p:stCondLst>
                                            <p:cond delay="0"/>
                                          </p:stCondLst>
                                        </p:cTn>
                                        <p:tgtEl>
                                          <p:spTgt spid="103454"/>
                                        </p:tgtEl>
                                        <p:attrNameLst>
                                          <p:attrName>style.visibility</p:attrName>
                                        </p:attrNameLst>
                                      </p:cBhvr>
                                      <p:to>
                                        <p:strVal val="visible"/>
                                      </p:to>
                                    </p:set>
                                    <p:anim calcmode="lin" valueType="num">
                                      <p:cBhvr>
                                        <p:cTn id="308" dur="500" fill="hold"/>
                                        <p:tgtEl>
                                          <p:spTgt spid="103454"/>
                                        </p:tgtEl>
                                        <p:attrNameLst>
                                          <p:attrName>ppt_w</p:attrName>
                                        </p:attrNameLst>
                                      </p:cBhvr>
                                      <p:tavLst>
                                        <p:tav tm="0">
                                          <p:val>
                                            <p:strVal val="(6*min(max(#ppt_w*#ppt_h,.3),1)-7.4)/-.7*#ppt_w"/>
                                          </p:val>
                                        </p:tav>
                                        <p:tav tm="100000">
                                          <p:val>
                                            <p:strVal val="#ppt_w"/>
                                          </p:val>
                                        </p:tav>
                                      </p:tavLst>
                                    </p:anim>
                                    <p:anim calcmode="lin" valueType="num">
                                      <p:cBhvr>
                                        <p:cTn id="309" dur="500" fill="hold"/>
                                        <p:tgtEl>
                                          <p:spTgt spid="103454"/>
                                        </p:tgtEl>
                                        <p:attrNameLst>
                                          <p:attrName>ppt_h</p:attrName>
                                        </p:attrNameLst>
                                      </p:cBhvr>
                                      <p:tavLst>
                                        <p:tav tm="0">
                                          <p:val>
                                            <p:strVal val="(6*min(max(#ppt_w*#ppt_h,.3),1)-7.4)/-.7*#ppt_h"/>
                                          </p:val>
                                        </p:tav>
                                        <p:tav tm="100000">
                                          <p:val>
                                            <p:strVal val="#ppt_h"/>
                                          </p:val>
                                        </p:tav>
                                      </p:tavLst>
                                    </p:anim>
                                    <p:anim calcmode="lin" valueType="num">
                                      <p:cBhvr>
                                        <p:cTn id="310" dur="500" fill="hold"/>
                                        <p:tgtEl>
                                          <p:spTgt spid="103454"/>
                                        </p:tgtEl>
                                        <p:attrNameLst>
                                          <p:attrName>ppt_x</p:attrName>
                                        </p:attrNameLst>
                                      </p:cBhvr>
                                      <p:tavLst>
                                        <p:tav tm="0">
                                          <p:val>
                                            <p:fltVal val="0.5"/>
                                          </p:val>
                                        </p:tav>
                                        <p:tav tm="100000">
                                          <p:val>
                                            <p:strVal val="#ppt_x"/>
                                          </p:val>
                                        </p:tav>
                                      </p:tavLst>
                                    </p:anim>
                                    <p:anim calcmode="lin" valueType="num">
                                      <p:cBhvr>
                                        <p:cTn id="311" dur="500" fill="hold"/>
                                        <p:tgtEl>
                                          <p:spTgt spid="103454"/>
                                        </p:tgtEl>
                                        <p:attrNameLst>
                                          <p:attrName>ppt_y</p:attrName>
                                        </p:attrNameLst>
                                      </p:cBhvr>
                                      <p:tavLst>
                                        <p:tav tm="0">
                                          <p:val>
                                            <p:strVal val="1+(6*min(max(#ppt_w*#ppt_h,.3),1)-7.4)/-.7*#ppt_h/2"/>
                                          </p:val>
                                        </p:tav>
                                        <p:tav tm="100000">
                                          <p:val>
                                            <p:strVal val="#ppt_y"/>
                                          </p:val>
                                        </p:tav>
                                      </p:tavLst>
                                    </p:anim>
                                  </p:childTnLst>
                                </p:cTn>
                              </p:par>
                            </p:childTnLst>
                          </p:cTn>
                        </p:par>
                        <p:par>
                          <p:cTn id="312" fill="hold" nodeType="afterGroup">
                            <p:stCondLst>
                              <p:cond delay="22000"/>
                            </p:stCondLst>
                            <p:childTnLst>
                              <p:par>
                                <p:cTn id="313" presetID="23" presetClass="entr" presetSubtype="36" fill="hold" nodeType="afterEffect">
                                  <p:stCondLst>
                                    <p:cond delay="0"/>
                                  </p:stCondLst>
                                  <p:childTnLst>
                                    <p:set>
                                      <p:cBhvr>
                                        <p:cTn id="314" dur="1" fill="hold">
                                          <p:stCondLst>
                                            <p:cond delay="0"/>
                                          </p:stCondLst>
                                        </p:cTn>
                                        <p:tgtEl>
                                          <p:spTgt spid="103473"/>
                                        </p:tgtEl>
                                        <p:attrNameLst>
                                          <p:attrName>style.visibility</p:attrName>
                                        </p:attrNameLst>
                                      </p:cBhvr>
                                      <p:to>
                                        <p:strVal val="visible"/>
                                      </p:to>
                                    </p:set>
                                    <p:anim calcmode="lin" valueType="num">
                                      <p:cBhvr>
                                        <p:cTn id="315" dur="500" fill="hold"/>
                                        <p:tgtEl>
                                          <p:spTgt spid="103473"/>
                                        </p:tgtEl>
                                        <p:attrNameLst>
                                          <p:attrName>ppt_w</p:attrName>
                                        </p:attrNameLst>
                                      </p:cBhvr>
                                      <p:tavLst>
                                        <p:tav tm="0">
                                          <p:val>
                                            <p:strVal val="(6*min(max(#ppt_w*#ppt_h,.3),1)-7.4)/-.7*#ppt_w"/>
                                          </p:val>
                                        </p:tav>
                                        <p:tav tm="100000">
                                          <p:val>
                                            <p:strVal val="#ppt_w"/>
                                          </p:val>
                                        </p:tav>
                                      </p:tavLst>
                                    </p:anim>
                                    <p:anim calcmode="lin" valueType="num">
                                      <p:cBhvr>
                                        <p:cTn id="316" dur="500" fill="hold"/>
                                        <p:tgtEl>
                                          <p:spTgt spid="103473"/>
                                        </p:tgtEl>
                                        <p:attrNameLst>
                                          <p:attrName>ppt_h</p:attrName>
                                        </p:attrNameLst>
                                      </p:cBhvr>
                                      <p:tavLst>
                                        <p:tav tm="0">
                                          <p:val>
                                            <p:strVal val="(6*min(max(#ppt_w*#ppt_h,.3),1)-7.4)/-.7*#ppt_h"/>
                                          </p:val>
                                        </p:tav>
                                        <p:tav tm="100000">
                                          <p:val>
                                            <p:strVal val="#ppt_h"/>
                                          </p:val>
                                        </p:tav>
                                      </p:tavLst>
                                    </p:anim>
                                    <p:anim calcmode="lin" valueType="num">
                                      <p:cBhvr>
                                        <p:cTn id="317" dur="500" fill="hold"/>
                                        <p:tgtEl>
                                          <p:spTgt spid="103473"/>
                                        </p:tgtEl>
                                        <p:attrNameLst>
                                          <p:attrName>ppt_x</p:attrName>
                                        </p:attrNameLst>
                                      </p:cBhvr>
                                      <p:tavLst>
                                        <p:tav tm="0">
                                          <p:val>
                                            <p:fltVal val="0.5"/>
                                          </p:val>
                                        </p:tav>
                                        <p:tav tm="100000">
                                          <p:val>
                                            <p:strVal val="#ppt_x"/>
                                          </p:val>
                                        </p:tav>
                                      </p:tavLst>
                                    </p:anim>
                                    <p:anim calcmode="lin" valueType="num">
                                      <p:cBhvr>
                                        <p:cTn id="318" dur="500" fill="hold"/>
                                        <p:tgtEl>
                                          <p:spTgt spid="103473"/>
                                        </p:tgtEl>
                                        <p:attrNameLst>
                                          <p:attrName>ppt_y</p:attrName>
                                        </p:attrNameLst>
                                      </p:cBhvr>
                                      <p:tavLst>
                                        <p:tav tm="0">
                                          <p:val>
                                            <p:strVal val="1+(6*min(max(#ppt_w*#ppt_h,.3),1)-7.4)/-.7*#ppt_h/2"/>
                                          </p:val>
                                        </p:tav>
                                        <p:tav tm="100000">
                                          <p:val>
                                            <p:strVal val="#ppt_y"/>
                                          </p:val>
                                        </p:tav>
                                      </p:tavLst>
                                    </p:anim>
                                  </p:childTnLst>
                                </p:cTn>
                              </p:par>
                            </p:childTnLst>
                          </p:cTn>
                        </p:par>
                        <p:par>
                          <p:cTn id="319" fill="hold" nodeType="afterGroup">
                            <p:stCondLst>
                              <p:cond delay="22500"/>
                            </p:stCondLst>
                            <p:childTnLst>
                              <p:par>
                                <p:cTn id="320" presetID="23" presetClass="entr" presetSubtype="36" fill="hold" nodeType="afterEffect">
                                  <p:stCondLst>
                                    <p:cond delay="0"/>
                                  </p:stCondLst>
                                  <p:childTnLst>
                                    <p:set>
                                      <p:cBhvr>
                                        <p:cTn id="321" dur="1" fill="hold">
                                          <p:stCondLst>
                                            <p:cond delay="0"/>
                                          </p:stCondLst>
                                        </p:cTn>
                                        <p:tgtEl>
                                          <p:spTgt spid="103474"/>
                                        </p:tgtEl>
                                        <p:attrNameLst>
                                          <p:attrName>style.visibility</p:attrName>
                                        </p:attrNameLst>
                                      </p:cBhvr>
                                      <p:to>
                                        <p:strVal val="visible"/>
                                      </p:to>
                                    </p:set>
                                    <p:anim calcmode="lin" valueType="num">
                                      <p:cBhvr>
                                        <p:cTn id="322" dur="500" fill="hold"/>
                                        <p:tgtEl>
                                          <p:spTgt spid="103474"/>
                                        </p:tgtEl>
                                        <p:attrNameLst>
                                          <p:attrName>ppt_w</p:attrName>
                                        </p:attrNameLst>
                                      </p:cBhvr>
                                      <p:tavLst>
                                        <p:tav tm="0">
                                          <p:val>
                                            <p:strVal val="(6*min(max(#ppt_w*#ppt_h,.3),1)-7.4)/-.7*#ppt_w"/>
                                          </p:val>
                                        </p:tav>
                                        <p:tav tm="100000">
                                          <p:val>
                                            <p:strVal val="#ppt_w"/>
                                          </p:val>
                                        </p:tav>
                                      </p:tavLst>
                                    </p:anim>
                                    <p:anim calcmode="lin" valueType="num">
                                      <p:cBhvr>
                                        <p:cTn id="323" dur="500" fill="hold"/>
                                        <p:tgtEl>
                                          <p:spTgt spid="103474"/>
                                        </p:tgtEl>
                                        <p:attrNameLst>
                                          <p:attrName>ppt_h</p:attrName>
                                        </p:attrNameLst>
                                      </p:cBhvr>
                                      <p:tavLst>
                                        <p:tav tm="0">
                                          <p:val>
                                            <p:strVal val="(6*min(max(#ppt_w*#ppt_h,.3),1)-7.4)/-.7*#ppt_h"/>
                                          </p:val>
                                        </p:tav>
                                        <p:tav tm="100000">
                                          <p:val>
                                            <p:strVal val="#ppt_h"/>
                                          </p:val>
                                        </p:tav>
                                      </p:tavLst>
                                    </p:anim>
                                    <p:anim calcmode="lin" valueType="num">
                                      <p:cBhvr>
                                        <p:cTn id="324" dur="500" fill="hold"/>
                                        <p:tgtEl>
                                          <p:spTgt spid="103474"/>
                                        </p:tgtEl>
                                        <p:attrNameLst>
                                          <p:attrName>ppt_x</p:attrName>
                                        </p:attrNameLst>
                                      </p:cBhvr>
                                      <p:tavLst>
                                        <p:tav tm="0">
                                          <p:val>
                                            <p:fltVal val="0.5"/>
                                          </p:val>
                                        </p:tav>
                                        <p:tav tm="100000">
                                          <p:val>
                                            <p:strVal val="#ppt_x"/>
                                          </p:val>
                                        </p:tav>
                                      </p:tavLst>
                                    </p:anim>
                                    <p:anim calcmode="lin" valueType="num">
                                      <p:cBhvr>
                                        <p:cTn id="325" dur="500" fill="hold"/>
                                        <p:tgtEl>
                                          <p:spTgt spid="10347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9985EDEF-D7A4-B644-B271-E6B84808B786}"/>
              </a:ext>
            </a:extLst>
          </p:cNvPr>
          <p:cNvSpPr>
            <a:spLocks noChangeArrowheads="1"/>
          </p:cNvSpPr>
          <p:nvPr/>
        </p:nvSpPr>
        <p:spPr bwMode="auto">
          <a:xfrm>
            <a:off x="0" y="0"/>
            <a:ext cx="9144000" cy="6858000"/>
          </a:xfrm>
          <a:prstGeom prst="rect">
            <a:avLst/>
          </a:prstGeom>
          <a:gradFill rotWithShape="0">
            <a:gsLst>
              <a:gs pos="0">
                <a:srgbClr val="2522E3">
                  <a:gamma/>
                  <a:shade val="0"/>
                  <a:invGamma/>
                </a:srgbClr>
              </a:gs>
              <a:gs pos="50000">
                <a:srgbClr val="2522E3"/>
              </a:gs>
              <a:gs pos="100000">
                <a:srgbClr val="2522E3">
                  <a:gamma/>
                  <a:shade val="0"/>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lgn="ctr">
              <a:defRPr/>
            </a:pPr>
            <a:endParaRPr lang="ko-KR" altLang="en-US">
              <a:solidFill>
                <a:schemeClr val="accent2"/>
              </a:solidFill>
              <a:latin typeface="Times" charset="0"/>
              <a:ea typeface="굴림" charset="0"/>
              <a:cs typeface="굴림" charset="0"/>
            </a:endParaRPr>
          </a:p>
        </p:txBody>
      </p:sp>
      <p:pic>
        <p:nvPicPr>
          <p:cNvPr id="93187" name="Picture 3">
            <a:extLst>
              <a:ext uri="{FF2B5EF4-FFF2-40B4-BE49-F238E27FC236}">
                <a16:creationId xmlns:a16="http://schemas.microsoft.com/office/drawing/2014/main" id="{E0826CE0-0C77-AB49-A23D-CA3C08167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020763"/>
            <a:ext cx="7289800" cy="4802187"/>
          </a:xfrm>
          <a:prstGeom prst="rect">
            <a:avLst/>
          </a:prstGeom>
          <a:noFill/>
          <a:ln w="76200">
            <a:solidFill>
              <a:schemeClr val="accent2"/>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sp>
        <p:nvSpPr>
          <p:cNvPr id="93244" name="Rectangle 60">
            <a:extLst>
              <a:ext uri="{FF2B5EF4-FFF2-40B4-BE49-F238E27FC236}">
                <a16:creationId xmlns:a16="http://schemas.microsoft.com/office/drawing/2014/main" id="{9675BD8B-EE68-0F41-846B-EC8F93B43F5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05</a:t>
            </a:r>
          </a:p>
        </p:txBody>
      </p:sp>
      <p:sp>
        <p:nvSpPr>
          <p:cNvPr id="93246" name="Text Box 62">
            <a:extLst>
              <a:ext uri="{FF2B5EF4-FFF2-40B4-BE49-F238E27FC236}">
                <a16:creationId xmlns:a16="http://schemas.microsoft.com/office/drawing/2014/main" id="{6F2C2D7E-58C4-EE4E-88D6-333D2947C715}"/>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93247" name="Rectangle 63">
            <a:extLst>
              <a:ext uri="{FF2B5EF4-FFF2-40B4-BE49-F238E27FC236}">
                <a16:creationId xmlns:a16="http://schemas.microsoft.com/office/drawing/2014/main" id="{E0E4EF65-D0F9-A642-B451-6F81C59AB811}"/>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010248F8-174F-B944-BB3D-58282CBC2485}"/>
              </a:ext>
            </a:extLst>
          </p:cNvPr>
          <p:cNvSpPr>
            <a:spLocks noChangeArrowheads="1"/>
          </p:cNvSpPr>
          <p:nvPr/>
        </p:nvSpPr>
        <p:spPr bwMode="auto">
          <a:xfrm>
            <a:off x="0" y="0"/>
            <a:ext cx="9144000" cy="6858000"/>
          </a:xfrm>
          <a:prstGeom prst="rect">
            <a:avLst/>
          </a:prstGeom>
          <a:gradFill rotWithShape="0">
            <a:gsLst>
              <a:gs pos="0">
                <a:srgbClr val="2522E3">
                  <a:gamma/>
                  <a:shade val="0"/>
                  <a:invGamma/>
                </a:srgbClr>
              </a:gs>
              <a:gs pos="50000">
                <a:srgbClr val="2522E3"/>
              </a:gs>
              <a:gs pos="100000">
                <a:srgbClr val="2522E3">
                  <a:gamma/>
                  <a:shade val="0"/>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lgn="ctr">
              <a:defRPr/>
            </a:pPr>
            <a:endParaRPr lang="ko-KR" altLang="en-US">
              <a:solidFill>
                <a:schemeClr val="accent2"/>
              </a:solidFill>
              <a:latin typeface="Times" charset="0"/>
              <a:ea typeface="굴림" charset="0"/>
              <a:cs typeface="굴림" charset="0"/>
            </a:endParaRPr>
          </a:p>
        </p:txBody>
      </p:sp>
      <p:pic>
        <p:nvPicPr>
          <p:cNvPr id="94273" name="Picture 65">
            <a:extLst>
              <a:ext uri="{FF2B5EF4-FFF2-40B4-BE49-F238E27FC236}">
                <a16:creationId xmlns:a16="http://schemas.microsoft.com/office/drawing/2014/main" id="{26CAD308-86C6-3946-94E0-0C7D06CB0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058863"/>
            <a:ext cx="7289800" cy="4802187"/>
          </a:xfrm>
          <a:prstGeom prst="rect">
            <a:avLst/>
          </a:prstGeom>
          <a:noFill/>
          <a:ln w="76200">
            <a:solidFill>
              <a:schemeClr val="accent2"/>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sp>
        <p:nvSpPr>
          <p:cNvPr id="94263" name="Text Box 55">
            <a:extLst>
              <a:ext uri="{FF2B5EF4-FFF2-40B4-BE49-F238E27FC236}">
                <a16:creationId xmlns:a16="http://schemas.microsoft.com/office/drawing/2014/main" id="{853FD360-F84C-3F40-9F23-7CBE2F698FF7}"/>
              </a:ext>
            </a:extLst>
          </p:cNvPr>
          <p:cNvSpPr txBox="1">
            <a:spLocks noChangeArrowheads="1"/>
          </p:cNvSpPr>
          <p:nvPr/>
        </p:nvSpPr>
        <p:spPr bwMode="auto">
          <a:xfrm>
            <a:off x="214313" y="165100"/>
            <a:ext cx="8715375" cy="965200"/>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a:tabLst>
                <a:tab pos="4967288" algn="l"/>
              </a:tabLst>
              <a:defRPr sz="2400">
                <a:solidFill>
                  <a:schemeClr val="tx1"/>
                </a:solidFill>
                <a:latin typeface="Times" pitchFamily="2" charset="0"/>
                <a:ea typeface="ＭＳ Ｐゴシック" panose="020B0600070205080204" pitchFamily="34" charset="-128"/>
              </a:defRPr>
            </a:lvl1pPr>
            <a:lvl2pPr marL="742950" indent="-285750" defTabSz="820738">
              <a:tabLst>
                <a:tab pos="4967288" algn="l"/>
              </a:tabLst>
              <a:defRPr sz="2400">
                <a:solidFill>
                  <a:schemeClr val="tx1"/>
                </a:solidFill>
                <a:latin typeface="Times" pitchFamily="2" charset="0"/>
                <a:ea typeface="ＭＳ Ｐゴシック" panose="020B0600070205080204" pitchFamily="34" charset="-128"/>
              </a:defRPr>
            </a:lvl2pPr>
            <a:lvl3pPr marL="1143000" indent="-228600" defTabSz="820738">
              <a:tabLst>
                <a:tab pos="4967288" algn="l"/>
              </a:tabLst>
              <a:defRPr sz="2400">
                <a:solidFill>
                  <a:schemeClr val="tx1"/>
                </a:solidFill>
                <a:latin typeface="Times" pitchFamily="2" charset="0"/>
                <a:ea typeface="ＭＳ Ｐゴシック" panose="020B0600070205080204" pitchFamily="34" charset="-128"/>
              </a:defRPr>
            </a:lvl3pPr>
            <a:lvl4pPr marL="1600200" indent="-228600" defTabSz="820738">
              <a:tabLst>
                <a:tab pos="4967288" algn="l"/>
              </a:tabLst>
              <a:defRPr sz="2400">
                <a:solidFill>
                  <a:schemeClr val="tx1"/>
                </a:solidFill>
                <a:latin typeface="Times" pitchFamily="2" charset="0"/>
                <a:ea typeface="ＭＳ Ｐゴシック" panose="020B0600070205080204" pitchFamily="34" charset="-128"/>
              </a:defRPr>
            </a:lvl4pPr>
            <a:lvl5pPr marL="2057400" indent="-228600" defTabSz="820738">
              <a:tabLst>
                <a:tab pos="4967288" algn="l"/>
              </a:tabLst>
              <a:defRPr sz="24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0"/>
              </a:spcBef>
              <a:spcAft>
                <a:spcPct val="0"/>
              </a:spcAft>
              <a:tabLst>
                <a:tab pos="4967288" algn="l"/>
              </a:tabLst>
              <a:defRPr sz="24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0"/>
              </a:spcBef>
              <a:spcAft>
                <a:spcPct val="0"/>
              </a:spcAft>
              <a:tabLst>
                <a:tab pos="4967288" algn="l"/>
              </a:tabLst>
              <a:defRPr sz="24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0"/>
              </a:spcBef>
              <a:spcAft>
                <a:spcPct val="0"/>
              </a:spcAft>
              <a:tabLst>
                <a:tab pos="4967288" algn="l"/>
              </a:tabLst>
              <a:defRPr sz="24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0"/>
              </a:spcBef>
              <a:spcAft>
                <a:spcPct val="0"/>
              </a:spcAft>
              <a:tabLst>
                <a:tab pos="4967288" algn="l"/>
              </a:tabLs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2900" b="1" i="1">
                <a:solidFill>
                  <a:srgbClr val="FFFF00"/>
                </a:solidFill>
                <a:latin typeface="Comic Sans MS" panose="030F0902030302020204" pitchFamily="66" charset="0"/>
                <a:ea typeface="굴림" panose="020B0600000101010101" pitchFamily="34" charset="-127"/>
              </a:rPr>
              <a:t>우리는 진주 알들을 다시 진주목걸이로 만들기 위해 많은 시간을 소비했다</a:t>
            </a:r>
            <a:r>
              <a:rPr lang="en-US" altLang="ko-KR" sz="2900" b="1" i="1">
                <a:solidFill>
                  <a:srgbClr val="FFFF00"/>
                </a:solidFill>
                <a:latin typeface="Comic Sans MS" panose="030F0902030302020204" pitchFamily="66" charset="0"/>
                <a:ea typeface="굴림" panose="020B0600000101010101" pitchFamily="34" charset="-127"/>
              </a:rPr>
              <a:t>…</a:t>
            </a:r>
          </a:p>
        </p:txBody>
      </p:sp>
      <p:sp>
        <p:nvSpPr>
          <p:cNvPr id="94268" name="Text Box 60">
            <a:extLst>
              <a:ext uri="{FF2B5EF4-FFF2-40B4-BE49-F238E27FC236}">
                <a16:creationId xmlns:a16="http://schemas.microsoft.com/office/drawing/2014/main" id="{5BF863F1-2B1B-FB4A-9320-39CE9F0F6B5E}"/>
              </a:ext>
            </a:extLst>
          </p:cNvPr>
          <p:cNvSpPr txBox="1">
            <a:spLocks noChangeArrowheads="1"/>
          </p:cNvSpPr>
          <p:nvPr/>
        </p:nvSpPr>
        <p:spPr bwMode="auto">
          <a:xfrm>
            <a:off x="2608263" y="2354263"/>
            <a:ext cx="4267200" cy="965200"/>
          </a:xfrm>
          <a:prstGeom prst="rect">
            <a:avLst/>
          </a:prstGeom>
          <a:noFill/>
          <a:ln>
            <a:noFill/>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a:defRPr sz="2400">
                <a:solidFill>
                  <a:schemeClr val="tx1"/>
                </a:solidFill>
                <a:latin typeface="Times" pitchFamily="2" charset="0"/>
                <a:ea typeface="ＭＳ Ｐゴシック" panose="020B0600070205080204" pitchFamily="34" charset="-128"/>
              </a:defRPr>
            </a:lvl1pPr>
            <a:lvl2pPr marL="742950" indent="-285750" defTabSz="820738">
              <a:defRPr sz="2400">
                <a:solidFill>
                  <a:schemeClr val="tx1"/>
                </a:solidFill>
                <a:latin typeface="Times" pitchFamily="2" charset="0"/>
                <a:ea typeface="ＭＳ Ｐゴシック" panose="020B0600070205080204" pitchFamily="34" charset="-128"/>
              </a:defRPr>
            </a:lvl2pPr>
            <a:lvl3pPr marL="1143000" indent="-228600" defTabSz="820738">
              <a:defRPr sz="2400">
                <a:solidFill>
                  <a:schemeClr val="tx1"/>
                </a:solidFill>
                <a:latin typeface="Times" pitchFamily="2" charset="0"/>
                <a:ea typeface="ＭＳ Ｐゴシック" panose="020B0600070205080204" pitchFamily="34" charset="-128"/>
              </a:defRPr>
            </a:lvl3pPr>
            <a:lvl4pPr marL="1600200" indent="-228600" defTabSz="820738">
              <a:defRPr sz="2400">
                <a:solidFill>
                  <a:schemeClr val="tx1"/>
                </a:solidFill>
                <a:latin typeface="Times" pitchFamily="2" charset="0"/>
                <a:ea typeface="ＭＳ Ｐゴシック" panose="020B0600070205080204" pitchFamily="34" charset="-128"/>
              </a:defRPr>
            </a:lvl4pPr>
            <a:lvl5pPr marL="2057400" indent="-228600" defTabSz="820738">
              <a:defRPr sz="24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2900" b="1" i="1">
                <a:solidFill>
                  <a:srgbClr val="1822CD"/>
                </a:solidFill>
                <a:latin typeface="Comic Sans MS" panose="030F0902030302020204" pitchFamily="66" charset="0"/>
                <a:ea typeface="굴림" panose="020B0600000101010101" pitchFamily="34" charset="-127"/>
              </a:rPr>
              <a:t>…</a:t>
            </a:r>
            <a:r>
              <a:rPr lang="ko-KR" altLang="en-US" sz="2900" b="1" i="1">
                <a:solidFill>
                  <a:srgbClr val="1822CD"/>
                </a:solidFill>
                <a:latin typeface="Comic Sans MS" panose="030F0902030302020204" pitchFamily="66" charset="0"/>
                <a:ea typeface="굴림" panose="020B0600000101010101" pitchFamily="34" charset="-127"/>
              </a:rPr>
              <a:t>그리고 그 보석들이 모여 완성되었다</a:t>
            </a:r>
            <a:r>
              <a:rPr lang="en-US" altLang="ko-KR" sz="2900" b="1" i="1">
                <a:solidFill>
                  <a:srgbClr val="1822CD"/>
                </a:solidFill>
                <a:latin typeface="Comic Sans MS" panose="030F0902030302020204" pitchFamily="66" charset="0"/>
                <a:ea typeface="굴림" panose="020B0600000101010101" pitchFamily="34" charset="-127"/>
              </a:rPr>
              <a:t>!</a:t>
            </a:r>
          </a:p>
        </p:txBody>
      </p:sp>
      <p:sp>
        <p:nvSpPr>
          <p:cNvPr id="94269" name="Rectangle 61">
            <a:extLst>
              <a:ext uri="{FF2B5EF4-FFF2-40B4-BE49-F238E27FC236}">
                <a16:creationId xmlns:a16="http://schemas.microsoft.com/office/drawing/2014/main" id="{5CD2D001-ACB0-584A-9399-5BF08D5BBE2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06</a:t>
            </a:r>
          </a:p>
        </p:txBody>
      </p:sp>
      <p:sp>
        <p:nvSpPr>
          <p:cNvPr id="94271" name="Text Box 63">
            <a:extLst>
              <a:ext uri="{FF2B5EF4-FFF2-40B4-BE49-F238E27FC236}">
                <a16:creationId xmlns:a16="http://schemas.microsoft.com/office/drawing/2014/main" id="{93695A32-18FA-2844-8F81-C11689CF001F}"/>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94272" name="Rectangle 64">
            <a:extLst>
              <a:ext uri="{FF2B5EF4-FFF2-40B4-BE49-F238E27FC236}">
                <a16:creationId xmlns:a16="http://schemas.microsoft.com/office/drawing/2014/main" id="{318017AB-23BF-4C43-AE5D-C7DD227D7379}"/>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4268"/>
                                        </p:tgtEl>
                                        <p:attrNameLst>
                                          <p:attrName>style.visibility</p:attrName>
                                        </p:attrNameLst>
                                      </p:cBhvr>
                                      <p:to>
                                        <p:strVal val="visible"/>
                                      </p:to>
                                    </p:set>
                                    <p:anim calcmode="lin" valueType="num">
                                      <p:cBhvr>
                                        <p:cTn id="7" dur="500" fill="hold"/>
                                        <p:tgtEl>
                                          <p:spTgt spid="94268"/>
                                        </p:tgtEl>
                                        <p:attrNameLst>
                                          <p:attrName>ppt_x</p:attrName>
                                        </p:attrNameLst>
                                      </p:cBhvr>
                                      <p:tavLst>
                                        <p:tav tm="0">
                                          <p:val>
                                            <p:strVal val="#ppt_x-#ppt_w/2"/>
                                          </p:val>
                                        </p:tav>
                                        <p:tav tm="100000">
                                          <p:val>
                                            <p:strVal val="#ppt_x"/>
                                          </p:val>
                                        </p:tav>
                                      </p:tavLst>
                                    </p:anim>
                                    <p:anim calcmode="lin" valueType="num">
                                      <p:cBhvr>
                                        <p:cTn id="8" dur="500" fill="hold"/>
                                        <p:tgtEl>
                                          <p:spTgt spid="94268"/>
                                        </p:tgtEl>
                                        <p:attrNameLst>
                                          <p:attrName>ppt_y</p:attrName>
                                        </p:attrNameLst>
                                      </p:cBhvr>
                                      <p:tavLst>
                                        <p:tav tm="0">
                                          <p:val>
                                            <p:strVal val="#ppt_y"/>
                                          </p:val>
                                        </p:tav>
                                        <p:tav tm="100000">
                                          <p:val>
                                            <p:strVal val="#ppt_y"/>
                                          </p:val>
                                        </p:tav>
                                      </p:tavLst>
                                    </p:anim>
                                    <p:anim calcmode="lin" valueType="num">
                                      <p:cBhvr>
                                        <p:cTn id="9" dur="500" fill="hold"/>
                                        <p:tgtEl>
                                          <p:spTgt spid="94268"/>
                                        </p:tgtEl>
                                        <p:attrNameLst>
                                          <p:attrName>ppt_w</p:attrName>
                                        </p:attrNameLst>
                                      </p:cBhvr>
                                      <p:tavLst>
                                        <p:tav tm="0">
                                          <p:val>
                                            <p:fltVal val="0"/>
                                          </p:val>
                                        </p:tav>
                                        <p:tav tm="100000">
                                          <p:val>
                                            <p:strVal val="#ppt_w"/>
                                          </p:val>
                                        </p:tav>
                                      </p:tavLst>
                                    </p:anim>
                                    <p:anim calcmode="lin" valueType="num">
                                      <p:cBhvr>
                                        <p:cTn id="10" dur="500" fill="hold"/>
                                        <p:tgtEl>
                                          <p:spTgt spid="942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6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31A5AFD-0353-D545-94F6-28701C26DA6B}"/>
              </a:ext>
            </a:extLst>
          </p:cNvPr>
          <p:cNvSpPr>
            <a:spLocks noChangeArrowheads="1"/>
          </p:cNvSpPr>
          <p:nvPr/>
        </p:nvSpPr>
        <p:spPr bwMode="auto">
          <a:xfrm>
            <a:off x="0" y="0"/>
            <a:ext cx="9144000" cy="6858000"/>
          </a:xfrm>
          <a:prstGeom prst="rect">
            <a:avLst/>
          </a:prstGeom>
          <a:gradFill rotWithShape="0">
            <a:gsLst>
              <a:gs pos="0">
                <a:srgbClr val="2522E3">
                  <a:gamma/>
                  <a:shade val="0"/>
                  <a:invGamma/>
                </a:srgbClr>
              </a:gs>
              <a:gs pos="50000">
                <a:srgbClr val="2522E3"/>
              </a:gs>
              <a:gs pos="100000">
                <a:srgbClr val="2522E3">
                  <a:gamma/>
                  <a:shade val="0"/>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lgn="ctr">
              <a:defRPr/>
            </a:pPr>
            <a:endParaRPr lang="ko-KR" altLang="en-US">
              <a:solidFill>
                <a:schemeClr val="accent2"/>
              </a:solidFill>
              <a:latin typeface="Times" charset="0"/>
              <a:ea typeface="굴림" charset="0"/>
              <a:cs typeface="굴림" charset="0"/>
            </a:endParaRPr>
          </a:p>
        </p:txBody>
      </p:sp>
      <p:sp>
        <p:nvSpPr>
          <p:cNvPr id="109574" name="Rectangle 6">
            <a:extLst>
              <a:ext uri="{FF2B5EF4-FFF2-40B4-BE49-F238E27FC236}">
                <a16:creationId xmlns:a16="http://schemas.microsoft.com/office/drawing/2014/main" id="{F05123EC-42D2-514D-AFC0-0BEF77F449C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07</a:t>
            </a:r>
          </a:p>
        </p:txBody>
      </p:sp>
      <p:sp>
        <p:nvSpPr>
          <p:cNvPr id="109575" name="Text Box 7">
            <a:extLst>
              <a:ext uri="{FF2B5EF4-FFF2-40B4-BE49-F238E27FC236}">
                <a16:creationId xmlns:a16="http://schemas.microsoft.com/office/drawing/2014/main" id="{5EE06198-DCE0-0545-975C-49AA39B2FE1F}"/>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pic>
        <p:nvPicPr>
          <p:cNvPr id="109579" name="Picture 11">
            <a:extLst>
              <a:ext uri="{FF2B5EF4-FFF2-40B4-BE49-F238E27FC236}">
                <a16:creationId xmlns:a16="http://schemas.microsoft.com/office/drawing/2014/main" id="{BC5D390B-0DB1-664A-88F5-0472E152C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020763"/>
            <a:ext cx="7289800" cy="4802187"/>
          </a:xfrm>
          <a:prstGeom prst="rect">
            <a:avLst/>
          </a:prstGeom>
          <a:noFill/>
          <a:ln w="76200">
            <a:solidFill>
              <a:schemeClr val="accent2"/>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sp>
        <p:nvSpPr>
          <p:cNvPr id="109576" name="Rectangle 8">
            <a:extLst>
              <a:ext uri="{FF2B5EF4-FFF2-40B4-BE49-F238E27FC236}">
                <a16:creationId xmlns:a16="http://schemas.microsoft.com/office/drawing/2014/main" id="{AA4891EB-BCA7-3840-9EAF-2F909C8F048B}"/>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
        <p:nvSpPr>
          <p:cNvPr id="109577" name="Text Box 9">
            <a:extLst>
              <a:ext uri="{FF2B5EF4-FFF2-40B4-BE49-F238E27FC236}">
                <a16:creationId xmlns:a16="http://schemas.microsoft.com/office/drawing/2014/main" id="{688CD133-B839-7245-B1A2-C23AD3B66EB2}"/>
              </a:ext>
            </a:extLst>
          </p:cNvPr>
          <p:cNvSpPr txBox="1">
            <a:spLocks noChangeArrowheads="1"/>
          </p:cNvSpPr>
          <p:nvPr/>
        </p:nvSpPr>
        <p:spPr bwMode="auto">
          <a:xfrm>
            <a:off x="915988" y="815975"/>
            <a:ext cx="7261225" cy="15843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marL="342900" indent="-342900">
              <a:defRPr sz="2400">
                <a:solidFill>
                  <a:schemeClr val="tx1"/>
                </a:solidFill>
                <a:latin typeface="Times" pitchFamily="2" charset="0"/>
                <a:ea typeface="ＭＳ Ｐゴシック" panose="020B0600070205080204" pitchFamily="34" charset="-128"/>
              </a:defRPr>
            </a:lvl1pPr>
            <a:lvl2pPr>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lvl="1" algn="ctr">
              <a:spcBef>
                <a:spcPct val="50000"/>
              </a:spcBef>
            </a:pPr>
            <a:r>
              <a:rPr lang="ko-KR" altLang="en-US" sz="4900" b="1">
                <a:solidFill>
                  <a:srgbClr val="66FFFF"/>
                </a:solidFill>
                <a:latin typeface="Comic Sans MS" panose="030F0902030302020204" pitchFamily="66" charset="0"/>
                <a:ea typeface="굴림" panose="020B0600000101010101" pitchFamily="34" charset="-127"/>
              </a:rPr>
              <a:t>이제 그것들이 모두 함께 모였다</a:t>
            </a:r>
            <a:r>
              <a:rPr lang="en-US" altLang="ko-KR" sz="4900" b="1">
                <a:solidFill>
                  <a:srgbClr val="66FFFF"/>
                </a:solidFill>
                <a:latin typeface="Comic Sans MS" panose="030F0902030302020204" pitchFamily="66" charset="0"/>
                <a:ea typeface="굴림" panose="020B0600000101010101" pitchFamily="34" charset="-127"/>
              </a:rPr>
              <a:t>…</a:t>
            </a:r>
          </a:p>
        </p:txBody>
      </p:sp>
      <p:sp>
        <p:nvSpPr>
          <p:cNvPr id="109578" name="Text Box 10">
            <a:extLst>
              <a:ext uri="{FF2B5EF4-FFF2-40B4-BE49-F238E27FC236}">
                <a16:creationId xmlns:a16="http://schemas.microsoft.com/office/drawing/2014/main" id="{79CEA44E-EDBF-BB4F-8BFE-AF50193AD0E6}"/>
              </a:ext>
            </a:extLst>
          </p:cNvPr>
          <p:cNvSpPr txBox="1">
            <a:spLocks noChangeArrowheads="1"/>
          </p:cNvSpPr>
          <p:nvPr/>
        </p:nvSpPr>
        <p:spPr bwMode="auto">
          <a:xfrm>
            <a:off x="476250" y="4360863"/>
            <a:ext cx="8667750" cy="129857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a:lnSpc>
                <a:spcPct val="90000"/>
              </a:lnSpc>
              <a:spcBef>
                <a:spcPct val="50000"/>
              </a:spcBef>
              <a:defRPr/>
            </a:pPr>
            <a:r>
              <a:rPr lang="ko-KR" altLang="en-US" sz="4400" b="1">
                <a:solidFill>
                  <a:srgbClr val="FFEA18"/>
                </a:solidFill>
                <a:latin typeface="Comic Sans MS" charset="0"/>
                <a:ea typeface="굴림" charset="0"/>
                <a:cs typeface="굴림" charset="0"/>
              </a:rPr>
              <a:t>우리는 두 가지의 어려운 질문을 남기고 있다</a:t>
            </a:r>
            <a:r>
              <a:rPr lang="en-US" altLang="ko-KR" sz="4400" b="1">
                <a:solidFill>
                  <a:srgbClr val="FFEA18"/>
                </a:solidFill>
                <a:latin typeface="Comic Sans MS" charset="0"/>
                <a:ea typeface="굴림" charset="0"/>
                <a:cs typeface="굴림" charset="0"/>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9577"/>
                                        </p:tgtEl>
                                        <p:attrNameLst>
                                          <p:attrName>style.visibility</p:attrName>
                                        </p:attrNameLst>
                                      </p:cBhvr>
                                      <p:to>
                                        <p:strVal val="visible"/>
                                      </p:to>
                                    </p:set>
                                    <p:animEffect transition="in" filter="dissolve">
                                      <p:cBhvr>
                                        <p:cTn id="7" dur="500"/>
                                        <p:tgtEl>
                                          <p:spTgt spid="10957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09578"/>
                                        </p:tgtEl>
                                        <p:attrNameLst>
                                          <p:attrName>style.visibility</p:attrName>
                                        </p:attrNameLst>
                                      </p:cBhvr>
                                      <p:to>
                                        <p:strVal val="visible"/>
                                      </p:to>
                                    </p:set>
                                    <p:animEffect transition="in" filter="dissolve">
                                      <p:cBhvr>
                                        <p:cTn id="11" dur="500"/>
                                        <p:tgtEl>
                                          <p:spTgt spid="109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7" grpId="0" autoUpdateAnimBg="0"/>
      <p:bldP spid="10957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19D3427-CE8C-4C44-9DB7-F562849046A0}"/>
              </a:ext>
            </a:extLst>
          </p:cNvPr>
          <p:cNvSpPr>
            <a:spLocks noChangeArrowheads="1"/>
          </p:cNvSpPr>
          <p:nvPr/>
        </p:nvSpPr>
        <p:spPr bwMode="auto">
          <a:xfrm>
            <a:off x="0" y="0"/>
            <a:ext cx="9144000" cy="6858000"/>
          </a:xfrm>
          <a:prstGeom prst="rect">
            <a:avLst/>
          </a:prstGeom>
          <a:gradFill rotWithShape="0">
            <a:gsLst>
              <a:gs pos="0">
                <a:srgbClr val="2522E3">
                  <a:gamma/>
                  <a:shade val="0"/>
                  <a:invGamma/>
                </a:srgbClr>
              </a:gs>
              <a:gs pos="50000">
                <a:srgbClr val="2522E3"/>
              </a:gs>
              <a:gs pos="100000">
                <a:srgbClr val="2522E3">
                  <a:gamma/>
                  <a:shade val="0"/>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lgn="ctr">
              <a:defRPr/>
            </a:pPr>
            <a:endParaRPr lang="ko-KR" altLang="en-US">
              <a:solidFill>
                <a:schemeClr val="accent2"/>
              </a:solidFill>
              <a:latin typeface="Times" charset="0"/>
              <a:ea typeface="굴림" charset="0"/>
              <a:cs typeface="굴림" charset="0"/>
            </a:endParaRPr>
          </a:p>
        </p:txBody>
      </p:sp>
      <p:pic>
        <p:nvPicPr>
          <p:cNvPr id="110604" name="Picture 12">
            <a:extLst>
              <a:ext uri="{FF2B5EF4-FFF2-40B4-BE49-F238E27FC236}">
                <a16:creationId xmlns:a16="http://schemas.microsoft.com/office/drawing/2014/main" id="{B60215CE-BE0B-5841-B63A-76E608E09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020763"/>
            <a:ext cx="7289800" cy="4802187"/>
          </a:xfrm>
          <a:prstGeom prst="rect">
            <a:avLst/>
          </a:prstGeom>
          <a:noFill/>
          <a:ln w="76200">
            <a:solidFill>
              <a:schemeClr val="accent2"/>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sp>
        <p:nvSpPr>
          <p:cNvPr id="110596" name="Rectangle 4">
            <a:extLst>
              <a:ext uri="{FF2B5EF4-FFF2-40B4-BE49-F238E27FC236}">
                <a16:creationId xmlns:a16="http://schemas.microsoft.com/office/drawing/2014/main" id="{49537065-0633-A341-93E3-D2906C890D4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08</a:t>
            </a:r>
          </a:p>
        </p:txBody>
      </p:sp>
      <p:sp>
        <p:nvSpPr>
          <p:cNvPr id="110597" name="Text Box 5">
            <a:extLst>
              <a:ext uri="{FF2B5EF4-FFF2-40B4-BE49-F238E27FC236}">
                <a16:creationId xmlns:a16="http://schemas.microsoft.com/office/drawing/2014/main" id="{87BF85DA-5900-A04B-B7BF-1674AFF2D058}"/>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ko-KR" sz="900" b="1">
                <a:solidFill>
                  <a:schemeClr val="bg1"/>
                </a:solidFill>
                <a:latin typeface="Arial" panose="020B0604020202020204" pitchFamily="34" charset="0"/>
                <a:ea typeface="굴림" panose="020B0600000101010101" pitchFamily="34" charset="-127"/>
              </a:rPr>
              <a:t>©2003 TBBMI</a:t>
            </a:r>
          </a:p>
        </p:txBody>
      </p:sp>
      <p:sp>
        <p:nvSpPr>
          <p:cNvPr id="110598" name="Rectangle 6">
            <a:extLst>
              <a:ext uri="{FF2B5EF4-FFF2-40B4-BE49-F238E27FC236}">
                <a16:creationId xmlns:a16="http://schemas.microsoft.com/office/drawing/2014/main" id="{ED806BA9-13EC-0740-A906-06088F66E6D2}"/>
              </a:ext>
            </a:extLst>
          </p:cNvPr>
          <p:cNvSpPr>
            <a:spLocks noChangeArrowheads="1"/>
          </p:cNvSpPr>
          <p:nvPr/>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ko-KR" sz="1000" b="1">
                <a:solidFill>
                  <a:schemeClr val="bg1"/>
                </a:solidFill>
                <a:latin typeface="Comic Sans MS" charset="0"/>
                <a:ea typeface="굴림" charset="0"/>
                <a:cs typeface="굴림" charset="0"/>
              </a:rPr>
              <a:t>7.5.09.</a:t>
            </a:r>
          </a:p>
        </p:txBody>
      </p:sp>
      <p:sp>
        <p:nvSpPr>
          <p:cNvPr id="110601" name="Text Box 9">
            <a:extLst>
              <a:ext uri="{FF2B5EF4-FFF2-40B4-BE49-F238E27FC236}">
                <a16:creationId xmlns:a16="http://schemas.microsoft.com/office/drawing/2014/main" id="{1C39AF0D-0C8D-7943-B7A2-AF4BD50430A7}"/>
              </a:ext>
            </a:extLst>
          </p:cNvPr>
          <p:cNvSpPr txBox="1">
            <a:spLocks noChangeArrowheads="1"/>
          </p:cNvSpPr>
          <p:nvPr/>
        </p:nvSpPr>
        <p:spPr bwMode="auto">
          <a:xfrm>
            <a:off x="549275" y="2168525"/>
            <a:ext cx="8377238" cy="131127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a:spcBef>
                <a:spcPct val="50000"/>
              </a:spcBef>
              <a:defRPr/>
            </a:pPr>
            <a:r>
              <a:rPr lang="ko-KR" altLang="en-US" sz="4000" b="1">
                <a:solidFill>
                  <a:srgbClr val="FFEA18"/>
                </a:solidFill>
                <a:latin typeface="Comic Sans MS" charset="0"/>
                <a:ea typeface="굴림" charset="0"/>
                <a:cs typeface="굴림" charset="0"/>
              </a:rPr>
              <a:t>하나님의 말씀으로 배우는 이번 학습 이후</a:t>
            </a:r>
            <a:r>
              <a:rPr lang="en-US" altLang="ko-KR" sz="4000" b="1">
                <a:solidFill>
                  <a:srgbClr val="FFEA18"/>
                </a:solidFill>
                <a:latin typeface="Comic Sans MS" charset="0"/>
                <a:ea typeface="굴림" charset="0"/>
                <a:cs typeface="굴림" charset="0"/>
              </a:rPr>
              <a:t>..</a:t>
            </a:r>
          </a:p>
        </p:txBody>
      </p:sp>
      <p:sp>
        <p:nvSpPr>
          <p:cNvPr id="110602" name="Text Box 10">
            <a:extLst>
              <a:ext uri="{FF2B5EF4-FFF2-40B4-BE49-F238E27FC236}">
                <a16:creationId xmlns:a16="http://schemas.microsoft.com/office/drawing/2014/main" id="{29F27080-41F1-C44E-A00F-B573BE5B28B4}"/>
              </a:ext>
            </a:extLst>
          </p:cNvPr>
          <p:cNvSpPr txBox="1">
            <a:spLocks noChangeArrowheads="1"/>
          </p:cNvSpPr>
          <p:nvPr/>
        </p:nvSpPr>
        <p:spPr bwMode="auto">
          <a:xfrm>
            <a:off x="476250" y="4179888"/>
            <a:ext cx="8667750" cy="2014537"/>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당신은 어떠한 관계를 가지고 있는가</a:t>
            </a:r>
            <a:r>
              <a:rPr lang="en-US" altLang="ko-KR" sz="3600" b="1">
                <a:solidFill>
                  <a:srgbClr val="FFEA18"/>
                </a:solidFill>
                <a:latin typeface="Comic Sans MS" panose="030F0902030302020204" pitchFamily="66" charset="0"/>
                <a:ea typeface="굴림" panose="020B0600000101010101" pitchFamily="34" charset="-127"/>
              </a:rPr>
              <a:t>?                                 (1) </a:t>
            </a:r>
            <a:r>
              <a:rPr lang="ko-KR" altLang="en-US" sz="3600" b="1">
                <a:solidFill>
                  <a:srgbClr val="FFEA18"/>
                </a:solidFill>
                <a:latin typeface="Comic Sans MS" panose="030F0902030302020204" pitchFamily="66" charset="0"/>
                <a:ea typeface="굴림" panose="020B0600000101010101" pitchFamily="34" charset="-127"/>
              </a:rPr>
              <a:t>성경과</a:t>
            </a:r>
            <a:r>
              <a:rPr lang="en-US" altLang="ko-KR" sz="3600" b="1">
                <a:solidFill>
                  <a:srgbClr val="FFEA18"/>
                </a:solidFill>
                <a:latin typeface="Comic Sans MS" panose="030F0902030302020204" pitchFamily="66" charset="0"/>
                <a:ea typeface="굴림" panose="020B0600000101010101" pitchFamily="34" charset="-127"/>
              </a:rPr>
              <a:t>…     </a:t>
            </a:r>
          </a:p>
          <a:p>
            <a:pPr algn="ctr">
              <a:spcBef>
                <a:spcPct val="50000"/>
              </a:spcBef>
            </a:pPr>
            <a:r>
              <a:rPr lang="ko-KR" altLang="en-US" sz="3600" b="1">
                <a:solidFill>
                  <a:srgbClr val="FFEA18"/>
                </a:solidFill>
                <a:latin typeface="Comic Sans MS" panose="030F0902030302020204" pitchFamily="66" charset="0"/>
                <a:ea typeface="굴림" panose="020B0600000101010101" pitchFamily="34" charset="-127"/>
              </a:rPr>
              <a:t> </a:t>
            </a:r>
            <a:r>
              <a:rPr lang="en-US" altLang="ko-KR" sz="3600" b="1">
                <a:solidFill>
                  <a:srgbClr val="FFEA18"/>
                </a:solidFill>
                <a:latin typeface="Comic Sans MS" panose="030F0902030302020204" pitchFamily="66" charset="0"/>
                <a:ea typeface="굴림" panose="020B0600000101010101" pitchFamily="34" charset="-127"/>
              </a:rPr>
              <a:t>(2) </a:t>
            </a:r>
            <a:r>
              <a:rPr lang="ko-KR" altLang="en-US" sz="3600" b="1">
                <a:solidFill>
                  <a:srgbClr val="FFEA18"/>
                </a:solidFill>
                <a:latin typeface="Comic Sans MS" panose="030F0902030302020204" pitchFamily="66" charset="0"/>
                <a:ea typeface="굴림" panose="020B0600000101010101" pitchFamily="34" charset="-127"/>
              </a:rPr>
              <a:t>성경의 저자와</a:t>
            </a:r>
            <a:r>
              <a:rPr lang="en-US" altLang="ko-KR" sz="3600" b="1">
                <a:solidFill>
                  <a:srgbClr val="FFEA18"/>
                </a:solidFill>
                <a:latin typeface="Comic Sans MS" panose="030F0902030302020204" pitchFamily="66" charset="0"/>
                <a:ea typeface="굴림" panose="020B0600000101010101" pitchFamily="34" charset="-127"/>
              </a:rPr>
              <a:t>…</a:t>
            </a:r>
          </a:p>
        </p:txBody>
      </p:sp>
      <p:sp>
        <p:nvSpPr>
          <p:cNvPr id="110603" name="Text Box 11">
            <a:extLst>
              <a:ext uri="{FF2B5EF4-FFF2-40B4-BE49-F238E27FC236}">
                <a16:creationId xmlns:a16="http://schemas.microsoft.com/office/drawing/2014/main" id="{6923D0C6-3809-2E42-916C-55FEE1AC1CEC}"/>
              </a:ext>
            </a:extLst>
          </p:cNvPr>
          <p:cNvSpPr txBox="1">
            <a:spLocks noChangeArrowheads="1"/>
          </p:cNvSpPr>
          <p:nvPr/>
        </p:nvSpPr>
        <p:spPr bwMode="auto">
          <a:xfrm>
            <a:off x="623888" y="76200"/>
            <a:ext cx="8134350" cy="99695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a:defRPr sz="2400">
                <a:solidFill>
                  <a:schemeClr val="tx1"/>
                </a:solidFill>
                <a:latin typeface="Times" charset="0"/>
                <a:ea typeface="ＭＳ Ｐゴシック" charset="0"/>
              </a:defRPr>
            </a:lvl1pPr>
            <a:lvl2pPr marL="409575" defTabSz="820738">
              <a:defRPr sz="2400">
                <a:solidFill>
                  <a:schemeClr val="tx1"/>
                </a:solidFill>
                <a:latin typeface="Times" charset="0"/>
                <a:ea typeface="ＭＳ Ｐゴシック" charset="0"/>
              </a:defRPr>
            </a:lvl2pPr>
            <a:lvl3pPr marL="820738" defTabSz="820738">
              <a:defRPr sz="2400">
                <a:solidFill>
                  <a:schemeClr val="tx1"/>
                </a:solidFill>
                <a:latin typeface="Times" charset="0"/>
                <a:ea typeface="ＭＳ Ｐゴシック" charset="0"/>
              </a:defRPr>
            </a:lvl3pPr>
            <a:lvl4pPr marL="1230313" defTabSz="820738">
              <a:defRPr sz="2400">
                <a:solidFill>
                  <a:schemeClr val="tx1"/>
                </a:solidFill>
                <a:latin typeface="Times" charset="0"/>
                <a:ea typeface="ＭＳ Ｐゴシック" charset="0"/>
              </a:defRPr>
            </a:lvl4pPr>
            <a:lvl5pPr marL="1641475" defTabSz="820738">
              <a:defRPr sz="2400">
                <a:solidFill>
                  <a:schemeClr val="tx1"/>
                </a:solidFill>
                <a:latin typeface="Times" charset="0"/>
                <a:ea typeface="ＭＳ Ｐゴシック" charset="0"/>
              </a:defRPr>
            </a:lvl5pPr>
            <a:lvl6pPr marL="2098675" defTabSz="820738" eaLnBrk="0" fontAlgn="base" hangingPunct="0">
              <a:spcBef>
                <a:spcPct val="0"/>
              </a:spcBef>
              <a:spcAft>
                <a:spcPct val="0"/>
              </a:spcAft>
              <a:defRPr sz="2400">
                <a:solidFill>
                  <a:schemeClr val="tx1"/>
                </a:solidFill>
                <a:latin typeface="Times" charset="0"/>
                <a:ea typeface="ＭＳ Ｐゴシック" charset="0"/>
              </a:defRPr>
            </a:lvl6pPr>
            <a:lvl7pPr marL="2555875" defTabSz="820738" eaLnBrk="0" fontAlgn="base" hangingPunct="0">
              <a:spcBef>
                <a:spcPct val="0"/>
              </a:spcBef>
              <a:spcAft>
                <a:spcPct val="0"/>
              </a:spcAft>
              <a:defRPr sz="2400">
                <a:solidFill>
                  <a:schemeClr val="tx1"/>
                </a:solidFill>
                <a:latin typeface="Times" charset="0"/>
                <a:ea typeface="ＭＳ Ｐゴシック" charset="0"/>
              </a:defRPr>
            </a:lvl7pPr>
            <a:lvl8pPr marL="3013075" defTabSz="820738" eaLnBrk="0" fontAlgn="base" hangingPunct="0">
              <a:spcBef>
                <a:spcPct val="0"/>
              </a:spcBef>
              <a:spcAft>
                <a:spcPct val="0"/>
              </a:spcAft>
              <a:defRPr sz="2400">
                <a:solidFill>
                  <a:schemeClr val="tx1"/>
                </a:solidFill>
                <a:latin typeface="Times" charset="0"/>
                <a:ea typeface="ＭＳ Ｐゴシック" charset="0"/>
              </a:defRPr>
            </a:lvl8pPr>
            <a:lvl9pPr marL="3470275" defTabSz="820738"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ko-KR" altLang="en-US" sz="6000" b="1" i="1">
                <a:solidFill>
                  <a:srgbClr val="66FFFF"/>
                </a:solidFill>
                <a:latin typeface="Comic Sans MS" charset="0"/>
                <a:ea typeface="굴림" charset="0"/>
                <a:cs typeface="굴림" charset="0"/>
              </a:rPr>
              <a:t>첫번째 질문</a:t>
            </a:r>
            <a:r>
              <a:rPr lang="en-US" altLang="ko-KR" sz="6000" b="1" i="1">
                <a:solidFill>
                  <a:srgbClr val="66FFFF"/>
                </a:solidFill>
                <a:latin typeface="Comic Sans MS" charset="0"/>
                <a:ea typeface="굴림" charset="0"/>
                <a:cs typeface="굴림" charset="0"/>
              </a:rPr>
              <a:t>:</a:t>
            </a:r>
          </a:p>
        </p:txBody>
      </p:sp>
      <p:sp>
        <p:nvSpPr>
          <p:cNvPr id="110605" name="Text Box 13">
            <a:extLst>
              <a:ext uri="{FF2B5EF4-FFF2-40B4-BE49-F238E27FC236}">
                <a16:creationId xmlns:a16="http://schemas.microsoft.com/office/drawing/2014/main" id="{2EF05CEB-3D82-3B4A-BDD7-5626BAE3B779}"/>
              </a:ext>
            </a:extLst>
          </p:cNvPr>
          <p:cNvSpPr txBox="1">
            <a:spLocks noChangeArrowheads="1"/>
          </p:cNvSpPr>
          <p:nvPr/>
        </p:nvSpPr>
        <p:spPr bwMode="auto">
          <a:xfrm>
            <a:off x="8558213" y="6443663"/>
            <a:ext cx="585787"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ko-KR" sz="1400" b="1">
                <a:solidFill>
                  <a:srgbClr val="FFEA18"/>
                </a:solidFill>
                <a:latin typeface="Comic Sans MS" charset="0"/>
                <a:ea typeface="굴림" charset="0"/>
                <a:cs typeface="굴림" charset="0"/>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601"/>
                                        </p:tgtEl>
                                        <p:attrNameLst>
                                          <p:attrName>style.visibility</p:attrName>
                                        </p:attrNameLst>
                                      </p:cBhvr>
                                      <p:to>
                                        <p:strVal val="visible"/>
                                      </p:to>
                                    </p:set>
                                    <p:animEffect transition="in" filter="dissolve">
                                      <p:cBhvr>
                                        <p:cTn id="7" dur="500"/>
                                        <p:tgtEl>
                                          <p:spTgt spid="1106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0602"/>
                                        </p:tgtEl>
                                        <p:attrNameLst>
                                          <p:attrName>style.visibility</p:attrName>
                                        </p:attrNameLst>
                                      </p:cBhvr>
                                      <p:to>
                                        <p:strVal val="visible"/>
                                      </p:to>
                                    </p:set>
                                    <p:animEffect transition="in" filter="dissolve">
                                      <p:cBhvr>
                                        <p:cTn id="12"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1" grpId="0" autoUpdateAnimBg="0"/>
      <p:bldP spid="110602" grpId="0" autoUpdateAnimBg="0"/>
    </p:bld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MS PGothic"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MS PGothic"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MS PGothic"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MS PGothic"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1658</Words>
  <Application>Microsoft Macintosh PowerPoint</Application>
  <PresentationFormat>On-screen Show (4:3)</PresentationFormat>
  <Paragraphs>212</Paragraphs>
  <Slides>43</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43</vt:i4>
      </vt:variant>
    </vt:vector>
  </HeadingPairs>
  <TitlesOfParts>
    <vt:vector size="58" baseType="lpstr">
      <vt:lpstr>Times</vt:lpstr>
      <vt:lpstr>ＭＳ Ｐゴシック</vt:lpstr>
      <vt:lpstr>Arial</vt:lpstr>
      <vt:lpstr>Calibri</vt:lpstr>
      <vt:lpstr>Monotype Sorts</vt:lpstr>
      <vt:lpstr>굴림</vt:lpstr>
      <vt:lpstr>Comic Sans MS</vt:lpstr>
      <vt:lpstr>Webdings</vt:lpstr>
      <vt:lpstr>Times New Roman</vt:lpstr>
      <vt:lpstr>Helvetica</vt:lpstr>
      <vt:lpstr>Kosher-Normal</vt:lpstr>
      <vt:lpstr>Blank</vt:lpstr>
      <vt:lpstr>untitled 1</vt:lpstr>
      <vt:lpstr>Orbit</vt:lpstr>
      <vt:lpstr>1_untitled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성경은 기본적으로 연결을 BibleStudyDownloads.org 에서 볼 수 있음 </vt:lpstr>
      <vt:lpstr>PowerPoint Presentation</vt:lpstr>
    </vt:vector>
  </TitlesOfParts>
  <Company>n.a.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Rick Griffith</cp:lastModifiedBy>
  <cp:revision>62</cp:revision>
  <dcterms:created xsi:type="dcterms:W3CDTF">2003-03-24T20:02:22Z</dcterms:created>
  <dcterms:modified xsi:type="dcterms:W3CDTF">2018-12-11T04:34:28Z</dcterms:modified>
</cp:coreProperties>
</file>