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Lst>
  <p:notesMasterIdLst>
    <p:notesMasterId r:id="rId91"/>
  </p:notesMasterIdLst>
  <p:handoutMasterIdLst>
    <p:handoutMasterId r:id="rId92"/>
  </p:handoutMasterIdLst>
  <p:sldIdLst>
    <p:sldId id="797" r:id="rId4"/>
    <p:sldId id="795" r:id="rId5"/>
    <p:sldId id="388" r:id="rId6"/>
    <p:sldId id="393" r:id="rId7"/>
    <p:sldId id="699" r:id="rId8"/>
    <p:sldId id="700" r:id="rId9"/>
    <p:sldId id="799" r:id="rId10"/>
    <p:sldId id="705" r:id="rId11"/>
    <p:sldId id="706" r:id="rId12"/>
    <p:sldId id="702" r:id="rId13"/>
    <p:sldId id="796" r:id="rId14"/>
    <p:sldId id="751" r:id="rId15"/>
    <p:sldId id="747" r:id="rId16"/>
    <p:sldId id="610" r:id="rId17"/>
    <p:sldId id="800" r:id="rId18"/>
    <p:sldId id="801" r:id="rId19"/>
    <p:sldId id="802" r:id="rId20"/>
    <p:sldId id="803" r:id="rId21"/>
    <p:sldId id="804" r:id="rId22"/>
    <p:sldId id="805" r:id="rId23"/>
    <p:sldId id="806" r:id="rId24"/>
    <p:sldId id="351" r:id="rId25"/>
    <p:sldId id="807" r:id="rId26"/>
    <p:sldId id="808" r:id="rId27"/>
    <p:sldId id="809" r:id="rId28"/>
    <p:sldId id="810" r:id="rId29"/>
    <p:sldId id="811" r:id="rId30"/>
    <p:sldId id="812" r:id="rId31"/>
    <p:sldId id="813" r:id="rId32"/>
    <p:sldId id="814" r:id="rId33"/>
    <p:sldId id="815" r:id="rId34"/>
    <p:sldId id="816" r:id="rId35"/>
    <p:sldId id="817" r:id="rId36"/>
    <p:sldId id="818" r:id="rId37"/>
    <p:sldId id="819" r:id="rId38"/>
    <p:sldId id="820" r:id="rId39"/>
    <p:sldId id="821" r:id="rId40"/>
    <p:sldId id="822" r:id="rId41"/>
    <p:sldId id="823" r:id="rId42"/>
    <p:sldId id="824" r:id="rId43"/>
    <p:sldId id="825" r:id="rId44"/>
    <p:sldId id="748" r:id="rId45"/>
    <p:sldId id="762" r:id="rId46"/>
    <p:sldId id="763" r:id="rId47"/>
    <p:sldId id="826" r:id="rId48"/>
    <p:sldId id="767" r:id="rId49"/>
    <p:sldId id="828" r:id="rId50"/>
    <p:sldId id="829" r:id="rId51"/>
    <p:sldId id="830" r:id="rId52"/>
    <p:sldId id="831" r:id="rId53"/>
    <p:sldId id="832" r:id="rId54"/>
    <p:sldId id="471" r:id="rId55"/>
    <p:sldId id="774" r:id="rId56"/>
    <p:sldId id="833" r:id="rId57"/>
    <p:sldId id="834" r:id="rId58"/>
    <p:sldId id="835" r:id="rId59"/>
    <p:sldId id="836" r:id="rId60"/>
    <p:sldId id="837" r:id="rId61"/>
    <p:sldId id="838" r:id="rId62"/>
    <p:sldId id="839" r:id="rId63"/>
    <p:sldId id="840" r:id="rId64"/>
    <p:sldId id="841" r:id="rId65"/>
    <p:sldId id="842" r:id="rId66"/>
    <p:sldId id="843" r:id="rId67"/>
    <p:sldId id="844" r:id="rId68"/>
    <p:sldId id="845" r:id="rId69"/>
    <p:sldId id="846" r:id="rId70"/>
    <p:sldId id="847" r:id="rId71"/>
    <p:sldId id="848" r:id="rId72"/>
    <p:sldId id="849" r:id="rId73"/>
    <p:sldId id="850" r:id="rId74"/>
    <p:sldId id="851" r:id="rId75"/>
    <p:sldId id="852" r:id="rId76"/>
    <p:sldId id="853" r:id="rId77"/>
    <p:sldId id="854" r:id="rId78"/>
    <p:sldId id="711" r:id="rId79"/>
    <p:sldId id="855" r:id="rId80"/>
    <p:sldId id="856" r:id="rId81"/>
    <p:sldId id="857" r:id="rId82"/>
    <p:sldId id="858" r:id="rId83"/>
    <p:sldId id="859" r:id="rId84"/>
    <p:sldId id="860" r:id="rId85"/>
    <p:sldId id="861" r:id="rId86"/>
    <p:sldId id="579" r:id="rId87"/>
    <p:sldId id="827" r:id="rId88"/>
    <p:sldId id="798" r:id="rId89"/>
    <p:sldId id="582" r:id="rId90"/>
  </p:sldIdLst>
  <p:sldSz cx="10058400" cy="7772400"/>
  <p:notesSz cx="6858000" cy="9144000"/>
  <p:defaultTextStyle>
    <a:defPPr>
      <a:defRPr lang="en-US"/>
    </a:defPPr>
    <a:lvl1pPr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1pPr>
    <a:lvl2pPr marL="457200"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2pPr>
    <a:lvl3pPr marL="914400"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3pPr>
    <a:lvl4pPr marL="1371600"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4pPr>
    <a:lvl5pPr marL="1828800"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12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12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12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1200"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39">
          <p15:clr>
            <a:srgbClr val="A4A3A4"/>
          </p15:clr>
        </p15:guide>
        <p15:guide id="2" orient="horz" pos="4738">
          <p15:clr>
            <a:srgbClr val="A4A3A4"/>
          </p15:clr>
        </p15:guide>
        <p15:guide id="3" orient="horz" pos="2446">
          <p15:clr>
            <a:srgbClr val="A4A3A4"/>
          </p15:clr>
        </p15:guide>
        <p15:guide id="4" pos="6142">
          <p15:clr>
            <a:srgbClr val="A4A3A4"/>
          </p15:clr>
        </p15:guide>
        <p15:guide id="5" pos="180">
          <p15:clr>
            <a:srgbClr val="A4A3A4"/>
          </p15:clr>
        </p15:guide>
        <p15:guide id="6" pos="5742">
          <p15:clr>
            <a:srgbClr val="A4A3A4"/>
          </p15:clr>
        </p15:guide>
        <p15:guide id="7" pos="833">
          <p15:clr>
            <a:srgbClr val="A4A3A4"/>
          </p15:clr>
        </p15:guide>
        <p15:guide id="8" pos="21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66FFFF"/>
    <a:srgbClr val="32F04D"/>
    <a:srgbClr val="3E3266"/>
    <a:srgbClr val="BE844A"/>
    <a:srgbClr val="FFE957"/>
    <a:srgbClr val="00CC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3223" autoAdjust="0"/>
  </p:normalViewPr>
  <p:slideViewPr>
    <p:cSldViewPr snapToGrid="0">
      <p:cViewPr varScale="1">
        <p:scale>
          <a:sx n="127" d="100"/>
          <a:sy n="127" d="100"/>
        </p:scale>
        <p:origin x="616" y="176"/>
      </p:cViewPr>
      <p:guideLst>
        <p:guide orient="horz" pos="339"/>
        <p:guide orient="horz" pos="4738"/>
        <p:guide orient="horz" pos="2446"/>
        <p:guide pos="6142"/>
        <p:guide pos="180"/>
        <p:guide pos="5742"/>
        <p:guide pos="833"/>
        <p:guide pos="21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3061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Grp="1" noRot="1" noChangeAspect="1" noChangeArrowheads="1" noTextEdit="1"/>
          </p:cNvSpPr>
          <p:nvPr>
            <p:ph type="sldImg" idx="2"/>
          </p:nvPr>
        </p:nvSpPr>
        <p:spPr bwMode="auto">
          <a:xfrm>
            <a:off x="914400" y="457200"/>
            <a:ext cx="5029200" cy="38862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Tree>
    <p:extLst>
      <p:ext uri="{BB962C8B-B14F-4D97-AF65-F5344CB8AC3E}">
        <p14:creationId xmlns:p14="http://schemas.microsoft.com/office/powerpoint/2010/main" val="3107685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219200" y="692150"/>
            <a:ext cx="4419600" cy="3416300"/>
          </a:xfrm>
          <a:ln/>
        </p:spPr>
      </p:sp>
      <p:sp>
        <p:nvSpPr>
          <p:cNvPr id="176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p:cNvSpPr>
          <p:nvPr>
            <p:ph type="sldImg"/>
          </p:nvPr>
        </p:nvSpPr>
        <p:spPr>
          <a:solidFill>
            <a:srgbClr val="FFFFFF"/>
          </a:solidFill>
          <a:ln/>
        </p:spPr>
      </p:sp>
      <p:sp>
        <p:nvSpPr>
          <p:cNvPr id="23554"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The design of this worksheet is based on this one idea: every item in the </a:t>
            </a:r>
            <a:r>
              <a:rPr lang="en-US" b="1" u="sng">
                <a:latin typeface="Times" charset="0"/>
                <a:ea typeface="ＭＳ Ｐゴシック" charset="0"/>
                <a:cs typeface="ＭＳ Ｐゴシック" charset="0"/>
              </a:rPr>
              <a:t>two center columns</a:t>
            </a:r>
            <a:r>
              <a:rPr lang="en-US" b="1">
                <a:latin typeface="Times" charset="0"/>
                <a:ea typeface="ＭＳ Ｐゴシック" charset="0"/>
                <a:cs typeface="ＭＳ Ｐゴシック" charset="0"/>
              </a:rPr>
              <a:t> is arranged horizontally…so think horizontally in relation to the biblical storyline of THE QUICK CHRONOLOGY on the far left column. SO THINK HORIZONTALLY TO THE LEFT.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p:cNvSpPr>
          <p:nvPr>
            <p:ph type="sldImg"/>
          </p:nvPr>
        </p:nvSpPr>
        <p:spPr>
          <a:solidFill>
            <a:srgbClr val="FFFFFF"/>
          </a:solidFill>
          <a:ln/>
        </p:spPr>
      </p:sp>
      <p:sp>
        <p:nvSpPr>
          <p:cNvPr id="25602"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As we work through this correlation of books alongside the time-frame of the Biblical chronology and the four Old Testament sections...keep in mind one basic historical fact about this Old Testament book: </a:t>
            </a:r>
          </a:p>
          <a:p>
            <a:r>
              <a:rPr lang="en-US" b="1">
                <a:latin typeface="Times" charset="0"/>
                <a:ea typeface="ＭＳ Ｐゴシック" charset="0"/>
                <a:cs typeface="ＭＳ Ｐゴシック" charset="0"/>
              </a:rPr>
              <a:t>////	about 1,500 years were required to write the complete collection.  And we discovered in "The Opened Bible"…</a:t>
            </a:r>
          </a:p>
          <a:p>
            <a:r>
              <a:rPr lang="en-US" b="1">
                <a:latin typeface="Times" charset="0"/>
                <a:ea typeface="ＭＳ Ｐゴシック" charset="0"/>
                <a:cs typeface="ＭＳ Ｐゴシック" charset="0"/>
              </a:rPr>
              <a:t>////	…it</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written with one theme...one message...from Genesis all the way to Revelation...that one theme:  The Glory of  God!  Paul teaches this in 1 Cor. 10:31.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First, look at the box that includes the first five books of the Old Testament, </a:t>
            </a:r>
          </a:p>
          <a:p>
            <a:r>
              <a:rPr lang="en-US" b="1">
                <a:latin typeface="Times" charset="0"/>
                <a:ea typeface="ＭＳ Ｐゴシック" charset="0"/>
                <a:cs typeface="ＭＳ Ｐゴシック" charset="0"/>
              </a:rPr>
              <a:t>////	the first traditional grouping of the Biblical books greatly enlarged on the left of the graphic</a:t>
            </a:r>
          </a:p>
        </p:txBody>
      </p:sp>
      <p:sp>
        <p:nvSpPr>
          <p:cNvPr id="27650" name="Rectangle 3"/>
          <p:cNvSpPr>
            <a:spLocks noGrp="1" noRot="1" noChangeAspect="1" noChangeArrowheads="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p:cNvSpPr>
          <p:nvPr>
            <p:ph type="sldImg"/>
          </p:nvPr>
        </p:nvSpPr>
        <p:spPr>
          <a:solidFill>
            <a:srgbClr val="FFFFFF"/>
          </a:solidFill>
          <a:ln/>
        </p:spPr>
      </p:sp>
      <p:sp>
        <p:nvSpPr>
          <p:cNvPr id="2969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They are called the books of THE LAW. As we add each book to the list, you</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see that it will line up chronologically with the events of THE BIBLE FILE printed on the far-left column of the work sheet.  So...here we go.  The block arrows will guide you as you move through the first block, especially the one pointing down.  </a:t>
            </a:r>
          </a:p>
          <a:p>
            <a:r>
              <a:rPr lang="en-US" b="1">
                <a:latin typeface="Times" charset="0"/>
                <a:ea typeface="ＭＳ Ｐゴシック" charset="0"/>
                <a:cs typeface="ＭＳ Ｐゴシック" charset="0"/>
              </a:rPr>
              <a:t>////	The one pointing to the left will be used later.</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These five books…called the Torah in the Jewish Scripture…recount events that occurred roughly between 2000 B.C. and 1400 B.C.  Remember that these numbers are highly rounded for ease of memory.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These five books…called the Torah in the Jewish Scripture…recount events that occurred roughly between 2000 B.C. and 1400 B.C.  Remember that these numbers are highly rounded for ease of memory.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These five books…called the Torah in the Jewish Scripture…recount events that occurred roughly between 2000 B.C. and 1400 B.C.  Remember that these numbers are highly rounded for ease of memory.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These five books…called the Torah in the Jewish Scripture…recount events that occurred roughly between 2000 B.C. and 1400 B.C.  Remember that these numbers are highly rounded for ease of memory.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These five books…called the Torah in the Jewish Scripture…recount events that occurred roughly between 2000 B.C. and 1400 B.C.  Remember that these numbers are highly rounded for ease of memory.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These five books…called the Torah in the Jewish Scripture…recount events that occurred roughly between 2000 B.C. and 1400 B.C.  Remember that these numbers are highly rounded for ease of memory.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we move on to what we call SETTING UP THE BOOKS.  This is Part 7 of THE BIBLE...BASICALLY. Since we are dealing with filing systems and file folders,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remain with that same idea.  Because, we are going to discover how the Bible</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shape and structure IS organized by the story line of Scripture… extending across thousands and thousands of years.  A subtitle might be </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Lining Up the Books.</a:t>
            </a:r>
            <a:r>
              <a:rPr lang="ja-JP" altLang="en-US" b="1">
                <a:latin typeface="Times" charset="0"/>
                <a:ea typeface="ＭＳ Ｐゴシック" charset="0"/>
                <a:cs typeface="ＭＳ Ｐゴシック" charset="0"/>
              </a:rPr>
              <a:t>”</a:t>
            </a:r>
            <a:endParaRPr lang="en-US" b="1">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These five books…called the Torah in the Jewish Scripture…recount events that occurred roughly between 2000 B.C. and 1400 B.C.  Remember that these numbers are highly rounded for ease of memory.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p:cNvSpPr>
          <p:nvPr>
            <p:ph type="sldImg"/>
          </p:nvPr>
        </p:nvSpPr>
        <p:spPr>
          <a:solidFill>
            <a:srgbClr val="FFFFFF"/>
          </a:solidFill>
          <a:ln/>
        </p:spPr>
      </p:sp>
      <p:sp>
        <p:nvSpPr>
          <p:cNvPr id="31746"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These five books…called the Torah in the Jewish Scripture…recount events that occurred roughly between 2000 B.C. and 1400 B.C.  Remember that these numbers are highly rounded for ease of memory.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Here is the familiar </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OPENED BIBLE,</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 we just explored…some of the basic facts about the overall structure, languages and objectives of the Scriptures.</a:t>
            </a:r>
            <a:endParaRPr lang="en-US" b="1">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Of that </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OPENED BIBLE</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…we</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ll now call out its Old Testament section, the first 39 books of Scripture…Law, History, Poetry, and Prophets.</a:t>
            </a:r>
            <a:endParaRPr lang="en-US" b="1">
              <a:latin typeface="Times"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let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move to the next set of books, traditionally organized in the </a:t>
            </a:r>
          </a:p>
          <a:p>
            <a:r>
              <a:rPr lang="en-US" b="1">
                <a:latin typeface="Times" charset="0"/>
                <a:ea typeface="ＭＳ Ｐゴシック" charset="0"/>
                <a:cs typeface="ＭＳ Ｐゴシック" charset="0"/>
              </a:rPr>
              <a:t>////	group of 12 books called HISTORY.  </a:t>
            </a:r>
          </a:p>
          <a:p>
            <a:r>
              <a:rPr lang="en-US" b="1">
                <a:latin typeface="Times" charset="0"/>
                <a:ea typeface="ＭＳ Ｐゴシック" charset="0"/>
                <a:cs typeface="ＭＳ Ｐゴシック" charset="0"/>
              </a:rPr>
              <a:t>////	Pay close attention to the wedge shaped piece cut out of the HISTORY block.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its use shortly because it is extremely important in organizing your thinking about the Old Testament.  Once again the books listed here will line up horizontally with the file folders of the chronology in THE BIBLE FILE.  The time line for the HISTORY extends from around 1400 B.C. to 500 B.C.</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p:cNvSpPr>
          <p:nvPr>
            <p:ph type="sldImg"/>
          </p:nvPr>
        </p:nvSpPr>
        <p:spPr>
          <a:solidFill>
            <a:srgbClr val="FFFFFF"/>
          </a:solidFill>
          <a:ln/>
        </p:spPr>
      </p:sp>
      <p:sp>
        <p:nvSpPr>
          <p:cNvPr id="89090" name="Rectangle 3"/>
          <p:cNvSpPr>
            <a:spLocks noGrp="1" noChangeArrowheads="1"/>
          </p:cNvSpPr>
          <p:nvPr>
            <p:ph type="body" idx="1"/>
          </p:nvPr>
        </p:nvSpPr>
        <p:spPr>
          <a:solidFill>
            <a:srgbClr val="FFFFFF"/>
          </a:solidFill>
          <a:ln>
            <a:solidFill>
              <a:srgbClr val="000000"/>
            </a:solidFill>
          </a:ln>
        </p:spPr>
        <p:txBody>
          <a:bodyPr/>
          <a:lstStyle/>
          <a:p>
            <a:r>
              <a:rPr lang="en-US" b="1">
                <a:solidFill>
                  <a:srgbClr val="000000"/>
                </a:solidFill>
                <a:latin typeface="Times" charset="0"/>
                <a:ea typeface="ＭＳ Ｐゴシック" charset="0"/>
                <a:cs typeface="ＭＳ Ｐゴシック" charset="0"/>
              </a:rPr>
              <a:t>Now we move to the third column of the worksheet for </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Setting Up The Books</a:t>
            </a:r>
            <a:r>
              <a:rPr lang="ja-JP" altLang="en-US"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 ...containing the book collections known as POETRY and THE PROPHETS.</a:t>
            </a:r>
          </a:p>
          <a:p>
            <a:r>
              <a:rPr lang="en-US" b="1">
                <a:solidFill>
                  <a:srgbClr val="000000"/>
                </a:solidFill>
                <a:latin typeface="Times" charset="0"/>
                <a:ea typeface="ＭＳ Ｐゴシック" charset="0"/>
                <a:cs typeface="ＭＳ Ｐゴシック" charset="0"/>
              </a:rPr>
              <a:t>////	Beginning with the collection of works known as THE 5 BOOKS OF POETRY.  As to their place in the order of things....think of it this way...</a:t>
            </a:r>
          </a:p>
          <a:p>
            <a:r>
              <a:rPr lang="en-US" b="1">
                <a:solidFill>
                  <a:srgbClr val="000000"/>
                </a:solidFill>
                <a:latin typeface="Times" charset="0"/>
                <a:ea typeface="ＭＳ Ｐゴシック" charset="0"/>
                <a:cs typeface="ＭＳ Ｐゴシック" charset="0"/>
              </a:rPr>
              <a:t>////	…just as we did back in THE OPENED BIBLE section of THE  BIBLE…BASICALLY.  This thought: only after a culture has become rather settled can an atmosphere of intellectuality and introspection begin to settle in.  In other words, there is time for thinkers to think.</a:t>
            </a:r>
          </a:p>
          <a:p>
            <a:r>
              <a:rPr lang="en-US" b="1">
                <a:solidFill>
                  <a:srgbClr val="000000"/>
                </a:solidFill>
                <a:latin typeface="Times" charset="0"/>
                <a:ea typeface="ＭＳ Ｐゴシック" charset="0"/>
                <a:cs typeface="ＭＳ Ｐゴシック" charset="0"/>
              </a:rPr>
              <a:t>That is the circumstance with books of POETRY.  </a:t>
            </a:r>
          </a:p>
          <a:p>
            <a:r>
              <a:rPr lang="en-US" b="1">
                <a:solidFill>
                  <a:srgbClr val="000000"/>
                </a:solidFill>
                <a:latin typeface="Times" charset="0"/>
                <a:ea typeface="ＭＳ Ｐゴシック" charset="0"/>
                <a:cs typeface="ＭＳ Ｐゴシック" charset="0"/>
              </a:rPr>
              <a:t>Except for the Book of Job!</a:t>
            </a:r>
          </a:p>
          <a:p>
            <a:r>
              <a:rPr lang="en-US" b="1">
                <a:solidFill>
                  <a:srgbClr val="000000"/>
                </a:solidFill>
                <a:latin typeface="Times" charset="0"/>
                <a:ea typeface="ＭＳ Ｐゴシック" charset="0"/>
                <a:cs typeface="ＭＳ Ｐゴシック" charset="0"/>
              </a:rPr>
              <a:t>////	Each of the remaining five books in this group were penned when Israel was at the height of her international prestige and political power.  So, to begin with the books of POETRY…</a:t>
            </a:r>
          </a:p>
          <a:p>
            <a:endParaRPr lang="en-US">
              <a:latin typeface="Times"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p:cNvSpPr>
          <p:nvPr>
            <p:ph type="sldImg"/>
          </p:nvPr>
        </p:nvSpPr>
        <p:spPr>
          <a:solidFill>
            <a:srgbClr val="FFFFFF"/>
          </a:solidFill>
          <a:ln/>
        </p:spPr>
      </p:sp>
      <p:sp>
        <p:nvSpPr>
          <p:cNvPr id="91138" name="Rectangle 3"/>
          <p:cNvSpPr>
            <a:spLocks noGrp="1" noChangeArrowheads="1"/>
          </p:cNvSpPr>
          <p:nvPr>
            <p:ph type="body" idx="1"/>
          </p:nvPr>
        </p:nvSpPr>
        <p:spPr>
          <a:solidFill>
            <a:srgbClr val="FFFFFF"/>
          </a:solidFill>
          <a:ln>
            <a:solidFill>
              <a:srgbClr val="000000"/>
            </a:solidFill>
          </a:ln>
        </p:spPr>
        <p:txBody>
          <a:bodyPr/>
          <a:lstStyle/>
          <a:p>
            <a:r>
              <a:rPr lang="en-US" b="1" dirty="0">
                <a:solidFill>
                  <a:srgbClr val="000000"/>
                </a:solidFill>
                <a:latin typeface="Times" charset="0"/>
                <a:ea typeface="ＭＳ Ｐゴシック" charset="0"/>
                <a:cs typeface="ＭＳ Ｐゴシック" charset="0"/>
              </a:rPr>
              <a:t>Here is the POETRY box greatly enlarged.  Each entry has two short lines...</a:t>
            </a:r>
          </a:p>
          <a:p>
            <a:r>
              <a:rPr lang="en-US" b="1" dirty="0">
                <a:solidFill>
                  <a:srgbClr val="000000"/>
                </a:solidFill>
                <a:latin typeface="Times" charset="0"/>
                <a:ea typeface="ＭＳ Ｐゴシック" charset="0"/>
                <a:cs typeface="ＭＳ Ｐゴシック" charset="0"/>
              </a:rPr>
              <a:t>////	one for the name of the book, and to the side, a line for a short identification phrase about it. You</a:t>
            </a:r>
            <a:r>
              <a:rPr lang="fr-FR" b="1" dirty="0">
                <a:solidFill>
                  <a:srgbClr val="000000"/>
                </a:solidFill>
                <a:latin typeface="Times" charset="0"/>
                <a:ea typeface="ＭＳ Ｐゴシック" charset="0"/>
                <a:cs typeface="ＭＳ Ｐゴシック" charset="0"/>
              </a:rPr>
              <a:t>'</a:t>
            </a:r>
            <a:r>
              <a:rPr lang="en-US" b="1" dirty="0" err="1">
                <a:solidFill>
                  <a:srgbClr val="000000"/>
                </a:solidFill>
                <a:latin typeface="Times" charset="0"/>
                <a:ea typeface="ＭＳ Ｐゴシック" charset="0"/>
                <a:cs typeface="ＭＳ Ｐゴシック" charset="0"/>
              </a:rPr>
              <a:t>ll</a:t>
            </a:r>
            <a:r>
              <a:rPr lang="en-US" b="1" dirty="0">
                <a:solidFill>
                  <a:srgbClr val="000000"/>
                </a:solidFill>
                <a:latin typeface="Times" charset="0"/>
                <a:ea typeface="ＭＳ Ｐゴシック" charset="0"/>
                <a:cs typeface="ＭＳ Ｐゴシック" charset="0"/>
              </a:rPr>
              <a:t> also see thick arrows and some numbers.  You</a:t>
            </a:r>
            <a:r>
              <a:rPr lang="fr-FR" altLang="ja-JP" b="1" dirty="0">
                <a:solidFill>
                  <a:srgbClr val="000000"/>
                </a:solidFill>
                <a:latin typeface="Times" charset="0"/>
                <a:ea typeface="ＭＳ Ｐゴシック" charset="0"/>
                <a:cs typeface="ＭＳ Ｐゴシック" charset="0"/>
              </a:rPr>
              <a:t>'</a:t>
            </a:r>
            <a:r>
              <a:rPr lang="en-US" b="1" dirty="0" err="1">
                <a:solidFill>
                  <a:srgbClr val="000000"/>
                </a:solidFill>
                <a:latin typeface="Times" charset="0"/>
                <a:ea typeface="ＭＳ Ｐゴシック" charset="0"/>
                <a:cs typeface="ＭＳ Ｐゴシック" charset="0"/>
              </a:rPr>
              <a:t>ll</a:t>
            </a:r>
            <a:r>
              <a:rPr lang="en-US" b="1" dirty="0">
                <a:solidFill>
                  <a:srgbClr val="000000"/>
                </a:solidFill>
                <a:latin typeface="Times" charset="0"/>
                <a:ea typeface="ＭＳ Ｐゴシック" charset="0"/>
                <a:cs typeface="ＭＳ Ｐゴシック" charset="0"/>
              </a:rPr>
              <a:t> learn about each of those as we get to them.  </a:t>
            </a:r>
          </a:p>
          <a:p>
            <a:r>
              <a:rPr lang="en-US" b="1" dirty="0">
                <a:solidFill>
                  <a:srgbClr val="000000"/>
                </a:solidFill>
                <a:latin typeface="Times" charset="0"/>
                <a:ea typeface="ＭＳ Ｐゴシック" charset="0"/>
                <a:cs typeface="ＭＳ Ｐゴシック" charset="0"/>
              </a:rPr>
              <a:t>To begin....the top line...with the number 2....the 2 referring to file folder number 2 ... which is the first of THE FOUR GREAT PEOPLE on the left side of the sheet…ABRAHAM.  The thick arrow crosses the page to direct your attention to that folder.</a:t>
            </a:r>
          </a:p>
          <a:p>
            <a:r>
              <a:rPr lang="en-US" b="1" dirty="0">
                <a:solidFill>
                  <a:srgbClr val="000000"/>
                </a:solidFill>
                <a:latin typeface="Times" charset="0"/>
                <a:ea typeface="ＭＳ Ｐゴシック" charset="0"/>
                <a:cs typeface="ＭＳ Ｐゴシック" charset="0"/>
              </a:rPr>
              <a:t>So…In THE POETRY BOX, first line, </a:t>
            </a:r>
          </a:p>
          <a:p>
            <a:r>
              <a:rPr lang="en-US" b="1" dirty="0">
                <a:solidFill>
                  <a:srgbClr val="000000"/>
                </a:solidFill>
                <a:latin typeface="Times" charset="0"/>
                <a:ea typeface="ＭＳ Ｐゴシック" charset="0"/>
                <a:cs typeface="ＭＳ Ｐゴシック" charset="0"/>
              </a:rPr>
              <a:t>////	write in JOB...and next to it, you see the word "circa" meaning "around the time of..." then… add ABRAHAM.  </a:t>
            </a:r>
          </a:p>
          <a:p>
            <a:r>
              <a:rPr lang="en-US" b="1" dirty="0">
                <a:solidFill>
                  <a:srgbClr val="000000"/>
                </a:solidFill>
                <a:latin typeface="Times" charset="0"/>
                <a:ea typeface="ＭＳ Ｐゴシック" charset="0"/>
                <a:cs typeface="ＭＳ Ｐゴシック" charset="0"/>
              </a:rPr>
              <a:t>////	Next to these words, you</a:t>
            </a:r>
            <a:r>
              <a:rPr lang="fr-FR" b="1" dirty="0">
                <a:solidFill>
                  <a:srgbClr val="000000"/>
                </a:solidFill>
                <a:latin typeface="Times" charset="0"/>
                <a:ea typeface="ＭＳ Ｐゴシック" charset="0"/>
                <a:cs typeface="ＭＳ Ｐゴシック" charset="0"/>
              </a:rPr>
              <a:t>'</a:t>
            </a:r>
            <a:r>
              <a:rPr lang="en-US" b="1" dirty="0" err="1">
                <a:solidFill>
                  <a:srgbClr val="000000"/>
                </a:solidFill>
                <a:latin typeface="Times" charset="0"/>
                <a:ea typeface="ＭＳ Ｐゴシック" charset="0"/>
                <a:cs typeface="ＭＳ Ｐゴシック" charset="0"/>
              </a:rPr>
              <a:t>ll</a:t>
            </a:r>
            <a:r>
              <a:rPr lang="en-US" b="1" dirty="0">
                <a:solidFill>
                  <a:srgbClr val="000000"/>
                </a:solidFill>
                <a:latin typeface="Times" charset="0"/>
                <a:ea typeface="ＭＳ Ｐゴシック" charset="0"/>
                <a:cs typeface="ＭＳ Ｐゴシック" charset="0"/>
              </a:rPr>
              <a:t> also see that the lines and the fill-ins have been enlarged for clarity.  Even here, please abbreviate the information to fit it all in.</a:t>
            </a:r>
          </a:p>
          <a:p>
            <a:r>
              <a:rPr lang="en-US" b="1" dirty="0">
                <a:solidFill>
                  <a:srgbClr val="000000"/>
                </a:solidFill>
                <a:latin typeface="Times" charset="0"/>
                <a:ea typeface="ＭＳ Ｐゴシック" charset="0"/>
                <a:cs typeface="ＭＳ Ｐゴシック" charset="0"/>
              </a:rPr>
              <a:t>////	Many scholars tell us that the book of JOB was written far earlier than the other POETRY BOOKS.  In fact, from certain linguistic clues in the text, they are quite sure that JOB was living in the same general time period as ABRAHAM.  (Thus…the arrow pointing straight across to THE BIBLE FILE folders on the left.)  Which only means, then, that GOD was also carrying on His work in other places for which we have little knowledge.  But He HAS told us about his work with old and faithful JOB.  That</a:t>
            </a:r>
            <a:r>
              <a:rPr lang="fr-FR" altLang="ja-JP" b="1" dirty="0">
                <a:solidFill>
                  <a:srgbClr val="000000"/>
                </a:solidFill>
                <a:latin typeface="Times" charset="0"/>
                <a:ea typeface="ＭＳ Ｐゴシック" charset="0"/>
                <a:cs typeface="ＭＳ Ｐゴシック" charset="0"/>
              </a:rPr>
              <a:t>'</a:t>
            </a:r>
            <a:r>
              <a:rPr lang="en-US" b="1" dirty="0">
                <a:solidFill>
                  <a:srgbClr val="000000"/>
                </a:solidFill>
                <a:latin typeface="Times" charset="0"/>
                <a:ea typeface="ＭＳ Ｐゴシック" charset="0"/>
                <a:cs typeface="ＭＳ Ｐゴシック" charset="0"/>
              </a:rPr>
              <a:t>s the other arrow we mentioned earlier.</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p:cNvSpPr>
          <p:nvPr>
            <p:ph type="sldImg"/>
          </p:nvPr>
        </p:nvSpPr>
        <p:spPr>
          <a:solidFill>
            <a:srgbClr val="FFFFFF"/>
          </a:solidFill>
          <a:ln/>
        </p:spPr>
      </p:sp>
      <p:sp>
        <p:nvSpPr>
          <p:cNvPr id="93186" name="Rectangle 3"/>
          <p:cNvSpPr>
            <a:spLocks noGrp="1" noChangeArrowheads="1"/>
          </p:cNvSpPr>
          <p:nvPr>
            <p:ph type="body" idx="1"/>
          </p:nvPr>
        </p:nvSpPr>
        <p:spPr>
          <a:solidFill>
            <a:srgbClr val="FFFFFF"/>
          </a:solidFill>
          <a:ln>
            <a:solidFill>
              <a:srgbClr val="000000"/>
            </a:solidFill>
          </a:ln>
        </p:spPr>
        <p:txBody>
          <a:bodyPr/>
          <a:lstStyle/>
          <a:p>
            <a:r>
              <a:rPr lang="en-US" b="1">
                <a:solidFill>
                  <a:srgbClr val="000000"/>
                </a:solidFill>
                <a:latin typeface="Times" charset="0"/>
                <a:ea typeface="ＭＳ Ｐゴシック" charset="0"/>
                <a:cs typeface="ＭＳ Ｐゴシック" charset="0"/>
              </a:rPr>
              <a:t>Next...except for JOB, all of the other books of POETRY come from the time of DAVID, SOLOMON and the ROYALTY period.  Now follow the thick arrow down from the POETRY box...</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p:cNvSpPr>
          <p:nvPr>
            <p:ph type="sldImg"/>
          </p:nvPr>
        </p:nvSpPr>
        <p:spPr>
          <a:solidFill>
            <a:srgbClr val="FFFFFF"/>
          </a:solidFill>
          <a:ln/>
        </p:spPr>
      </p:sp>
      <p:sp>
        <p:nvSpPr>
          <p:cNvPr id="93186" name="Rectangle 3"/>
          <p:cNvSpPr>
            <a:spLocks noGrp="1" noChangeArrowheads="1"/>
          </p:cNvSpPr>
          <p:nvPr>
            <p:ph type="body" idx="1"/>
          </p:nvPr>
        </p:nvSpPr>
        <p:spPr>
          <a:solidFill>
            <a:srgbClr val="FFFFFF"/>
          </a:solidFill>
          <a:ln>
            <a:solidFill>
              <a:srgbClr val="000000"/>
            </a:solidFill>
          </a:ln>
        </p:spPr>
        <p:txBody>
          <a:bodyPr/>
          <a:lstStyle/>
          <a:p>
            <a:r>
              <a:rPr lang="en-US" b="1" dirty="0">
                <a:solidFill>
                  <a:srgbClr val="000000"/>
                </a:solidFill>
                <a:latin typeface="Times" charset="0"/>
                <a:ea typeface="ＭＳ Ｐゴシック" charset="0"/>
                <a:cs typeface="ＭＳ Ｐゴシック" charset="0"/>
              </a:rPr>
              <a:t>Next...except for JOB, all of the other books of POETRY come from the time of DAVID, SOLOMON and the ROYALTY period.  Now follow the thick arrow down from the POETRY box...</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p:cNvSpPr>
          <p:nvPr>
            <p:ph type="sldImg"/>
          </p:nvPr>
        </p:nvSpPr>
        <p:spPr>
          <a:solidFill>
            <a:srgbClr val="FFFFFF"/>
          </a:solidFill>
          <a:ln/>
        </p:spPr>
      </p:sp>
      <p:sp>
        <p:nvSpPr>
          <p:cNvPr id="97282" name="Rectangle 3"/>
          <p:cNvSpPr>
            <a:spLocks noGrp="1" noChangeArrowheads="1"/>
          </p:cNvSpPr>
          <p:nvPr>
            <p:ph type="body" idx="1"/>
          </p:nvPr>
        </p:nvSpPr>
        <p:spPr>
          <a:solidFill>
            <a:srgbClr val="FFFFFF"/>
          </a:solidFill>
          <a:ln>
            <a:solidFill>
              <a:srgbClr val="000000"/>
            </a:solidFill>
          </a:ln>
        </p:spPr>
        <p:txBody>
          <a:bodyPr/>
          <a:lstStyle/>
          <a:p>
            <a:r>
              <a:rPr lang="en-US" b="1">
                <a:solidFill>
                  <a:srgbClr val="000000"/>
                </a:solidFill>
                <a:latin typeface="Times" charset="0"/>
                <a:ea typeface="ＭＳ Ｐゴシック" charset="0"/>
                <a:cs typeface="ＭＳ Ｐゴシック" charset="0"/>
              </a:rPr>
              <a:t>Next in the POETRY collection comes the book of PSALMS. The number 7 identifies it with the ROYALTY folder on the left. </a:t>
            </a:r>
          </a:p>
          <a:p>
            <a:r>
              <a:rPr lang="en-US" b="1">
                <a:solidFill>
                  <a:srgbClr val="000000"/>
                </a:solidFill>
                <a:latin typeface="Times" charset="0"/>
                <a:ea typeface="ＭＳ Ｐゴシック" charset="0"/>
                <a:cs typeface="ＭＳ Ｐゴシック" charset="0"/>
              </a:rPr>
              <a:t>Magnified off to the side…its identifying phrase...PRAISE...because half of the PSALMS are specifically designed as praise psalms. Also, most are written by KING DAVID. The remainder of the PSALMS are the work of various persons associated  with the worship services of the Temple.  Remember that the main purpose of a Psalm is for a musical experience in the worship of God.  In the Psalms also, reference is made again to the Davidic promises from God to David, assuring him that there would always be a king of his line to sit on that Davidic throne.</a:t>
            </a:r>
          </a:p>
          <a:p>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p:cNvSpPr>
          <p:nvPr>
            <p:ph type="sldImg"/>
          </p:nvPr>
        </p:nvSpPr>
        <p:spPr>
          <a:solidFill>
            <a:srgbClr val="FFFFFF"/>
          </a:solidFill>
          <a:ln/>
        </p:spPr>
      </p:sp>
      <p:sp>
        <p:nvSpPr>
          <p:cNvPr id="97282" name="Rectangle 3"/>
          <p:cNvSpPr>
            <a:spLocks noGrp="1" noChangeArrowheads="1"/>
          </p:cNvSpPr>
          <p:nvPr>
            <p:ph type="body" idx="1"/>
          </p:nvPr>
        </p:nvSpPr>
        <p:spPr>
          <a:solidFill>
            <a:srgbClr val="FFFFFF"/>
          </a:solidFill>
          <a:ln>
            <a:solidFill>
              <a:srgbClr val="000000"/>
            </a:solidFill>
          </a:ln>
        </p:spPr>
        <p:txBody>
          <a:bodyPr/>
          <a:lstStyle/>
          <a:p>
            <a:r>
              <a:rPr lang="en-US" b="1">
                <a:solidFill>
                  <a:srgbClr val="000000"/>
                </a:solidFill>
                <a:latin typeface="Times" charset="0"/>
                <a:ea typeface="ＭＳ Ｐゴシック" charset="0"/>
                <a:cs typeface="ＭＳ Ｐゴシック" charset="0"/>
              </a:rPr>
              <a:t>Next in the POETRY collection comes the book of PSALMS. The number 7 identifies it with the ROYALTY folder on the left. </a:t>
            </a:r>
          </a:p>
          <a:p>
            <a:r>
              <a:rPr lang="en-US" b="1">
                <a:solidFill>
                  <a:srgbClr val="000000"/>
                </a:solidFill>
                <a:latin typeface="Times" charset="0"/>
                <a:ea typeface="ＭＳ Ｐゴシック" charset="0"/>
                <a:cs typeface="ＭＳ Ｐゴシック" charset="0"/>
              </a:rPr>
              <a:t>Magnified off to the side…its identifying phrase...PRAISE...because half of the PSALMS are specifically designed as praise psalms. Also, most are written by KING DAVID. The remainder of the PSALMS are the work of various persons associated  with the worship services of the Temple.  Remember that the main purpose of a Psalm is for a musical experience in the worship of God.  In the Psalms also, reference is made again to the Davidic promises from God to David, assuring him that there would always be a king of his line to sit on that Davidic throne.</a:t>
            </a:r>
          </a:p>
          <a:p>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p:cNvSpPr>
          <p:nvPr>
            <p:ph type="sldImg"/>
          </p:nvPr>
        </p:nvSpPr>
        <p:spPr>
          <a:solidFill>
            <a:srgbClr val="FFFFFF"/>
          </a:solidFill>
          <a:ln/>
        </p:spPr>
      </p:sp>
      <p:sp>
        <p:nvSpPr>
          <p:cNvPr id="97282" name="Rectangle 3"/>
          <p:cNvSpPr>
            <a:spLocks noGrp="1" noChangeArrowheads="1"/>
          </p:cNvSpPr>
          <p:nvPr>
            <p:ph type="body" idx="1"/>
          </p:nvPr>
        </p:nvSpPr>
        <p:spPr>
          <a:solidFill>
            <a:srgbClr val="FFFFFF"/>
          </a:solidFill>
          <a:ln>
            <a:solidFill>
              <a:srgbClr val="000000"/>
            </a:solidFill>
          </a:ln>
        </p:spPr>
        <p:txBody>
          <a:bodyPr/>
          <a:lstStyle/>
          <a:p>
            <a:r>
              <a:rPr lang="en-US" b="1">
                <a:solidFill>
                  <a:srgbClr val="000000"/>
                </a:solidFill>
                <a:latin typeface="Times" charset="0"/>
                <a:ea typeface="ＭＳ Ｐゴシック" charset="0"/>
                <a:cs typeface="ＭＳ Ｐゴシック" charset="0"/>
              </a:rPr>
              <a:t>Next in the POETRY collection comes the book of PSALMS. The number 7 identifies it with the ROYALTY folder on the left. </a:t>
            </a:r>
          </a:p>
          <a:p>
            <a:r>
              <a:rPr lang="en-US" b="1">
                <a:solidFill>
                  <a:srgbClr val="000000"/>
                </a:solidFill>
                <a:latin typeface="Times" charset="0"/>
                <a:ea typeface="ＭＳ Ｐゴシック" charset="0"/>
                <a:cs typeface="ＭＳ Ｐゴシック" charset="0"/>
              </a:rPr>
              <a:t>Magnified off to the side…its identifying phrase...PRAISE...because half of the PSALMS are specifically designed as praise psalms. Also, most are written by KING DAVID. The remainder of the PSALMS are the work of various persons associated  with the worship services of the Temple.  Remember that the main purpose of a Psalm is for a musical experience in the worship of God.  In the Psalms also, reference is made again to the Davidic promises from God to David, assuring him that there would always be a king of his line to sit on that Davidic throne.</a:t>
            </a:r>
          </a:p>
          <a:p>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p:cNvSpPr>
          <p:nvPr>
            <p:ph type="sldImg"/>
          </p:nvPr>
        </p:nvSpPr>
        <p:spPr>
          <a:solidFill>
            <a:srgbClr val="FFFFFF"/>
          </a:solidFill>
          <a:ln/>
        </p:spPr>
      </p:sp>
      <p:sp>
        <p:nvSpPr>
          <p:cNvPr id="97282" name="Rectangle 3"/>
          <p:cNvSpPr>
            <a:spLocks noGrp="1" noChangeArrowheads="1"/>
          </p:cNvSpPr>
          <p:nvPr>
            <p:ph type="body" idx="1"/>
          </p:nvPr>
        </p:nvSpPr>
        <p:spPr>
          <a:solidFill>
            <a:srgbClr val="FFFFFF"/>
          </a:solidFill>
          <a:ln>
            <a:solidFill>
              <a:srgbClr val="000000"/>
            </a:solidFill>
          </a:ln>
        </p:spPr>
        <p:txBody>
          <a:bodyPr/>
          <a:lstStyle/>
          <a:p>
            <a:r>
              <a:rPr lang="en-US" b="1">
                <a:solidFill>
                  <a:srgbClr val="000000"/>
                </a:solidFill>
                <a:latin typeface="Times" charset="0"/>
                <a:ea typeface="ＭＳ Ｐゴシック" charset="0"/>
                <a:cs typeface="ＭＳ Ｐゴシック" charset="0"/>
              </a:rPr>
              <a:t>Next in the POETRY collection comes the book of PSALMS. The number 7 identifies it with the ROYALTY folder on the left. </a:t>
            </a:r>
          </a:p>
          <a:p>
            <a:r>
              <a:rPr lang="en-US" b="1">
                <a:solidFill>
                  <a:srgbClr val="000000"/>
                </a:solidFill>
                <a:latin typeface="Times" charset="0"/>
                <a:ea typeface="ＭＳ Ｐゴシック" charset="0"/>
                <a:cs typeface="ＭＳ Ｐゴシック" charset="0"/>
              </a:rPr>
              <a:t>Magnified off to the side…its identifying phrase...PRAISE...because half of the PSALMS are specifically designed as praise psalms. Also, most are written by KING DAVID. The remainder of the PSALMS are the work of various persons associated  with the worship services of the Temple.  Remember that the main purpose of a Psalm is for a musical experience in the worship of God.  In the Psalms also, reference is made again to the Davidic promises from God to David, assuring him that there would always be a king of his line to sit on that Davidic throne.</a:t>
            </a:r>
          </a:p>
          <a:p>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p:cNvSpPr>
          <p:nvPr>
            <p:ph type="sldImg"/>
          </p:nvPr>
        </p:nvSpPr>
        <p:spPr>
          <a:solidFill>
            <a:srgbClr val="FFFFFF"/>
          </a:solidFill>
          <a:ln/>
        </p:spPr>
      </p:sp>
      <p:sp>
        <p:nvSpPr>
          <p:cNvPr id="13314" name="Rectangle 3"/>
          <p:cNvSpPr>
            <a:spLocks noGrp="1" noChangeArrowheads="1"/>
          </p:cNvSpPr>
          <p:nvPr>
            <p:ph type="body" idx="1"/>
          </p:nvPr>
        </p:nvSpPr>
        <p:spPr>
          <a:solidFill>
            <a:srgbClr val="FFFFFF"/>
          </a:solidFill>
          <a:ln>
            <a:solidFill>
              <a:srgbClr val="000000"/>
            </a:solidFill>
          </a:ln>
        </p:spPr>
        <p:txBody>
          <a:bodyPr/>
          <a:lstStyle/>
          <a:p>
            <a:r>
              <a:rPr lang="en-US" b="1" dirty="0">
                <a:latin typeface="Times" charset="0"/>
                <a:ea typeface="ＭＳ Ｐゴシック" charset="0"/>
                <a:cs typeface="ＭＳ Ｐゴシック" charset="0"/>
              </a:rPr>
              <a:t>Study Help #19 will be useful to you now. You</a:t>
            </a:r>
            <a:r>
              <a:rPr lang="fr-FR" altLang="ja-JP" b="1" dirty="0">
                <a:latin typeface="Times" charset="0"/>
                <a:ea typeface="ＭＳ Ｐゴシック" charset="0"/>
                <a:cs typeface="ＭＳ Ｐゴシック" charset="0"/>
              </a:rPr>
              <a:t>'</a:t>
            </a:r>
            <a:r>
              <a:rPr lang="en-US" b="1" dirty="0" err="1">
                <a:latin typeface="Times" charset="0"/>
                <a:ea typeface="ＭＳ Ｐゴシック" charset="0"/>
                <a:cs typeface="ＭＳ Ｐゴシック" charset="0"/>
              </a:rPr>
              <a:t>ll</a:t>
            </a:r>
            <a:r>
              <a:rPr lang="en-US" b="1" dirty="0">
                <a:latin typeface="Times" charset="0"/>
                <a:ea typeface="ＭＳ Ｐゴシック" charset="0"/>
                <a:cs typeface="ＭＳ Ｐゴシック" charset="0"/>
              </a:rPr>
              <a:t> notice that it</a:t>
            </a:r>
            <a:r>
              <a:rPr lang="fr-FR"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organized in four columns.  Looking at each column.</a:t>
            </a:r>
          </a:p>
          <a:p>
            <a:endParaRPr lang="en-US" b="1" dirty="0">
              <a:latin typeface="Times" charset="0"/>
              <a:ea typeface="ＭＳ Ｐゴシック" charset="0"/>
              <a:cs typeface="ＭＳ Ｐゴシック" charset="0"/>
            </a:endParaRPr>
          </a:p>
          <a:p>
            <a:r>
              <a:rPr lang="en-US" b="1" dirty="0">
                <a:latin typeface="Times" charset="0"/>
                <a:ea typeface="ＭＳ Ｐゴシック" charset="0"/>
                <a:cs typeface="ＭＳ Ｐゴシック" charset="0"/>
              </a:rPr>
              <a:t>_________</a:t>
            </a:r>
            <a:br>
              <a:rPr lang="en-US" b="1" dirty="0">
                <a:latin typeface="Times" charset="0"/>
                <a:ea typeface="ＭＳ Ｐゴシック" charset="0"/>
                <a:cs typeface="ＭＳ Ｐゴシック" charset="0"/>
              </a:rPr>
            </a:br>
            <a:r>
              <a:rPr lang="en-US" b="1" dirty="0">
                <a:latin typeface="Times" charset="0"/>
                <a:ea typeface="ＭＳ Ｐゴシック" charset="0"/>
                <a:cs typeface="ＭＳ Ｐゴシック" charset="0"/>
              </a:rPr>
              <a:t>Note to Translators:  Please find the English version of this graphic in the Student Workbook Study Helps PPT file</a:t>
            </a:r>
            <a:r>
              <a:rPr lang="en-US" b="1" baseline="0" dirty="0">
                <a:latin typeface="Times" charset="0"/>
                <a:ea typeface="ＭＳ Ｐゴシック" charset="0"/>
                <a:cs typeface="ＭＳ Ｐゴシック" charset="0"/>
              </a:rPr>
              <a:t> called “Study_Helps_Answered_10_ed-45.pptx” at slide 41.  Translate it there and then take a screen shot of it to put here and in the subsequent slides.</a:t>
            </a:r>
            <a:endParaRPr lang="en-US" b="1" dirty="0">
              <a:latin typeface="Times"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p:cNvSpPr>
          <p:nvPr>
            <p:ph type="sldImg"/>
          </p:nvPr>
        </p:nvSpPr>
        <p:spPr>
          <a:solidFill>
            <a:srgbClr val="FFFFFF"/>
          </a:solidFill>
          <a:ln/>
        </p:spPr>
      </p:sp>
      <p:sp>
        <p:nvSpPr>
          <p:cNvPr id="97282" name="Rectangle 3"/>
          <p:cNvSpPr>
            <a:spLocks noGrp="1" noChangeArrowheads="1"/>
          </p:cNvSpPr>
          <p:nvPr>
            <p:ph type="body" idx="1"/>
          </p:nvPr>
        </p:nvSpPr>
        <p:spPr>
          <a:solidFill>
            <a:srgbClr val="FFFFFF"/>
          </a:solidFill>
          <a:ln>
            <a:solidFill>
              <a:srgbClr val="000000"/>
            </a:solidFill>
          </a:ln>
        </p:spPr>
        <p:txBody>
          <a:bodyPr/>
          <a:lstStyle/>
          <a:p>
            <a:r>
              <a:rPr lang="en-US" b="1">
                <a:solidFill>
                  <a:srgbClr val="000000"/>
                </a:solidFill>
                <a:latin typeface="Times" charset="0"/>
                <a:ea typeface="ＭＳ Ｐゴシック" charset="0"/>
                <a:cs typeface="ＭＳ Ｐゴシック" charset="0"/>
              </a:rPr>
              <a:t>Next in the POETRY collection comes the book of PSALMS. The number 7 identifies it with the ROYALTY folder on the left. </a:t>
            </a:r>
          </a:p>
          <a:p>
            <a:r>
              <a:rPr lang="en-US" b="1">
                <a:solidFill>
                  <a:srgbClr val="000000"/>
                </a:solidFill>
                <a:latin typeface="Times" charset="0"/>
                <a:ea typeface="ＭＳ Ｐゴシック" charset="0"/>
                <a:cs typeface="ＭＳ Ｐゴシック" charset="0"/>
              </a:rPr>
              <a:t>Magnified off to the side…its identifying phrase...PRAISE...because half of the PSALMS are specifically designed as praise psalms. Also, most are written by KING DAVID. The remainder of the PSALMS are the work of various persons associated  with the worship services of the Temple.  Remember that the main purpose of a Psalm is for a musical experience in the worship of God.  In the Psalms also, reference is made again to the Davidic promises from God to David, assuring him that there would always be a king of his line to sit on that Davidic throne.</a:t>
            </a:r>
          </a:p>
          <a:p>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p:cNvSpPr>
          <p:nvPr>
            <p:ph type="sldImg"/>
          </p:nvPr>
        </p:nvSpPr>
        <p:spPr>
          <a:solidFill>
            <a:srgbClr val="FFFFFF"/>
          </a:solidFill>
          <a:ln/>
        </p:spPr>
      </p:sp>
      <p:sp>
        <p:nvSpPr>
          <p:cNvPr id="97282" name="Rectangle 3"/>
          <p:cNvSpPr>
            <a:spLocks noGrp="1" noChangeArrowheads="1"/>
          </p:cNvSpPr>
          <p:nvPr>
            <p:ph type="body" idx="1"/>
          </p:nvPr>
        </p:nvSpPr>
        <p:spPr>
          <a:solidFill>
            <a:srgbClr val="FFFFFF"/>
          </a:solidFill>
          <a:ln>
            <a:solidFill>
              <a:srgbClr val="000000"/>
            </a:solidFill>
          </a:ln>
        </p:spPr>
        <p:txBody>
          <a:bodyPr/>
          <a:lstStyle/>
          <a:p>
            <a:r>
              <a:rPr lang="en-US" b="1">
                <a:solidFill>
                  <a:srgbClr val="000000"/>
                </a:solidFill>
                <a:latin typeface="Times" charset="0"/>
                <a:ea typeface="ＭＳ Ｐゴシック" charset="0"/>
                <a:cs typeface="ＭＳ Ｐゴシック" charset="0"/>
              </a:rPr>
              <a:t>Next in the POETRY collection comes the book of PSALMS. The number 7 identifies it with the ROYALTY folder on the left. </a:t>
            </a:r>
          </a:p>
          <a:p>
            <a:r>
              <a:rPr lang="en-US" b="1">
                <a:solidFill>
                  <a:srgbClr val="000000"/>
                </a:solidFill>
                <a:latin typeface="Times" charset="0"/>
                <a:ea typeface="ＭＳ Ｐゴシック" charset="0"/>
                <a:cs typeface="ＭＳ Ｐゴシック" charset="0"/>
              </a:rPr>
              <a:t>Magnified off to the side…its identifying phrase...PRAISE...because half of the PSALMS are specifically designed as praise psalms. Also, most are written by KING DAVID. The remainder of the PSALMS are the work of various persons associated  with the worship services of the Temple.  Remember that the main purpose of a Psalm is for a musical experience in the worship of God.  In the Psalms also, reference is made again to the Davidic promises from God to David, assuring him that there would always be a king of his line to sit on that Davidic throne.</a:t>
            </a:r>
          </a:p>
          <a:p>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a:ln/>
        </p:spPr>
      </p:sp>
      <p:sp>
        <p:nvSpPr>
          <p:cNvPr id="1095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Now we come to that part of the Old Testament that, quite frankly, causes many people to simply close the Bible.  And that</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THE 17 BOOKS OF THE PROPHETS.  </a:t>
            </a:r>
            <a:r>
              <a:rPr lang="en-US" b="1" i="1" u="sng">
                <a:latin typeface="Times" charset="0"/>
                <a:ea typeface="ＭＳ Ｐゴシック" charset="0"/>
                <a:cs typeface="ＭＳ Ｐゴシック" charset="0"/>
              </a:rPr>
              <a:t>What to do with all those prophets?</a:t>
            </a:r>
            <a:endParaRPr lang="en-US" b="1">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	As we said much earlier in this study...many people just say... "THANK YOU VERY MUCH...BUT I</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JUST LET THE PASTOR DO IT."</a:t>
            </a:r>
          </a:p>
          <a:p>
            <a:r>
              <a:rPr lang="en-US" b="1">
                <a:latin typeface="Times" charset="0"/>
                <a:ea typeface="ＭＳ Ｐゴシック" charset="0"/>
                <a:cs typeface="ＭＳ Ｐゴシック" charset="0"/>
              </a:rPr>
              <a:t>Well, if you fall in that category of Bible readers, let</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help you through that problem…</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p:cNvSpPr>
          <p:nvPr>
            <p:ph type="sldImg"/>
          </p:nvPr>
        </p:nvSpPr>
        <p:spPr>
          <a:solidFill>
            <a:srgbClr val="FFFFFF"/>
          </a:solidFill>
          <a:ln/>
        </p:spPr>
      </p:sp>
      <p:sp>
        <p:nvSpPr>
          <p:cNvPr id="15362"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Beginning with the one on the far left…is THE BIBLE FILE briefly arranged in its proper ten-file order. There you see the C7SJ…the four people and three societies…together with small file folder images and the basic items we learned for each file folder.  This is THE QUICK CHRONOLOGY from THE BIBLE…BASICALLY.</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p:cNvSpPr>
          <p:nvPr>
            <p:ph type="sldImg"/>
          </p:nvPr>
        </p:nvSpPr>
        <p:spPr>
          <a:solidFill>
            <a:srgbClr val="FFFFFF"/>
          </a:solidFill>
          <a:ln/>
        </p:spPr>
      </p:sp>
      <p:sp>
        <p:nvSpPr>
          <p:cNvPr id="15362"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Beginning with the one on the far left…is THE BIBLE FILE briefly arranged in its proper ten-file order. There you see the C7SJ…the four people and three societies…together with small file folder images and the basic items we learned for each file folder.  This is THE QUICK CHRONOLOGY from THE BIBLE…BASICALLY.</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p:cNvSpPr>
          <p:nvPr>
            <p:ph type="sldImg"/>
          </p:nvPr>
        </p:nvSpPr>
        <p:spPr>
          <a:solidFill>
            <a:srgbClr val="FFFFFF"/>
          </a:solidFill>
          <a:ln/>
        </p:spPr>
      </p:sp>
      <p:sp>
        <p:nvSpPr>
          <p:cNvPr id="158722"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Now another tool…helpful in keeping in mind the order of all these strange and exotic names. We call this </a:t>
            </a:r>
          </a:p>
          <a:p>
            <a:r>
              <a:rPr lang="en-US" b="1">
                <a:latin typeface="Times" charset="0"/>
                <a:ea typeface="ＭＳ Ｐゴシック" charset="0"/>
                <a:cs typeface="ＭＳ Ｐゴシック" charset="0"/>
              </a:rPr>
              <a:t>////   UNTANGLING ALL THOSE PROPHETS.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p:cNvSpPr>
          <p:nvPr>
            <p:ph type="sldImg"/>
          </p:nvPr>
        </p:nvSpPr>
        <p:spPr>
          <a:solidFill>
            <a:srgbClr val="FFFFFF"/>
          </a:solidFill>
          <a:ln/>
        </p:spPr>
      </p:sp>
      <p:sp>
        <p:nvSpPr>
          <p:cNvPr id="158722"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Now another tool…helpful in keeping in mind the order of all these strange and exotic names. We call this </a:t>
            </a:r>
          </a:p>
          <a:p>
            <a:r>
              <a:rPr lang="en-US" b="1">
                <a:latin typeface="Times" charset="0"/>
                <a:ea typeface="ＭＳ Ｐゴシック" charset="0"/>
                <a:cs typeface="ＭＳ Ｐゴシック" charset="0"/>
              </a:rPr>
              <a:t>////   UNTANGLING ALL THOSE PROPHETS.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p:cNvSpPr>
          <p:nvPr>
            <p:ph type="sldImg"/>
          </p:nvPr>
        </p:nvSpPr>
        <p:spPr>
          <a:solidFill>
            <a:srgbClr val="FFFFFF"/>
          </a:solidFill>
          <a:ln/>
        </p:spPr>
      </p:sp>
      <p:sp>
        <p:nvSpPr>
          <p:cNvPr id="158722"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Now another tool…helpful in keeping in mind the order of all these strange and exotic names. We call this </a:t>
            </a:r>
          </a:p>
          <a:p>
            <a:r>
              <a:rPr lang="en-US" b="1">
                <a:latin typeface="Times" charset="0"/>
                <a:ea typeface="ＭＳ Ｐゴシック" charset="0"/>
                <a:cs typeface="ＭＳ Ｐゴシック" charset="0"/>
              </a:rPr>
              <a:t>////   UNTANGLING ALL THOSE PROPHETS.</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p:cNvSpPr>
          <p:nvPr>
            <p:ph type="sldImg"/>
          </p:nvPr>
        </p:nvSpPr>
        <p:spPr>
          <a:solidFill>
            <a:srgbClr val="FFFFFF"/>
          </a:solidFill>
          <a:ln/>
        </p:spPr>
      </p:sp>
      <p:sp>
        <p:nvSpPr>
          <p:cNvPr id="158722"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Now another tool…helpful in keeping in mind the order of all these strange and exotic names. We call this </a:t>
            </a:r>
          </a:p>
          <a:p>
            <a:r>
              <a:rPr lang="en-US" b="1">
                <a:latin typeface="Times" charset="0"/>
                <a:ea typeface="ＭＳ Ｐゴシック" charset="0"/>
                <a:cs typeface="ＭＳ Ｐゴシック" charset="0"/>
              </a:rPr>
              <a:t>////   UNTANGLING ALL THOSE PROPHETS.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p:cNvSpPr>
          <p:nvPr>
            <p:ph type="sldImg"/>
          </p:nvPr>
        </p:nvSpPr>
        <p:spPr>
          <a:solidFill>
            <a:srgbClr val="FFFFFF"/>
          </a:solidFill>
          <a:ln/>
        </p:spPr>
      </p:sp>
      <p:sp>
        <p:nvSpPr>
          <p:cNvPr id="1945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Now the remaining two sections of the Old Testament, the third column: in the top box: POETRY, and below that, THE PROPHETS.  So the complete Old Testament is presented in its traditional four sections…although, through the centuries, others have divided it in somewhat different ways…depending on their own religious traditions.  However, these divisions are widely held around the world.</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p:cNvSpPr>
          <p:nvPr>
            <p:ph type="sldImg"/>
          </p:nvPr>
        </p:nvSpPr>
        <p:spPr>
          <a:solidFill>
            <a:srgbClr val="FFFFFF"/>
          </a:solidFill>
          <a:ln/>
        </p:spPr>
      </p:sp>
      <p:sp>
        <p:nvSpPr>
          <p:cNvPr id="158722"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Now another tool…helpful in keeping in mind the order of all these strange and exotic names. We call this </a:t>
            </a:r>
          </a:p>
          <a:p>
            <a:r>
              <a:rPr lang="en-US" b="1">
                <a:latin typeface="Times" charset="0"/>
                <a:ea typeface="ＭＳ Ｐゴシック" charset="0"/>
                <a:cs typeface="ＭＳ Ｐゴシック" charset="0"/>
              </a:rPr>
              <a:t>////   UNTANGLING ALL THOSE PROPHETS.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p:cNvSpPr>
          <p:nvPr>
            <p:ph type="sldImg"/>
          </p:nvPr>
        </p:nvSpPr>
        <p:spPr>
          <a:solidFill>
            <a:srgbClr val="FFFFFF"/>
          </a:solidFill>
          <a:ln/>
        </p:spPr>
      </p:sp>
      <p:sp>
        <p:nvSpPr>
          <p:cNvPr id="158722"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Now another tool…helpful in keeping in mind the order of all these strange and exotic names. We call this </a:t>
            </a:r>
          </a:p>
          <a:p>
            <a:r>
              <a:rPr lang="en-US" b="1">
                <a:latin typeface="Times" charset="0"/>
                <a:ea typeface="ＭＳ Ｐゴシック" charset="0"/>
                <a:cs typeface="ＭＳ Ｐゴシック" charset="0"/>
              </a:rPr>
              <a:t>////   UNTANGLING ALL THOSE PROPHETS.</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p:cNvSpPr>
          <p:nvPr>
            <p:ph type="sldImg"/>
          </p:nvPr>
        </p:nvSpPr>
        <p:spPr>
          <a:solidFill>
            <a:srgbClr val="FFFFFF"/>
          </a:solidFill>
          <a:ln/>
        </p:spPr>
      </p:sp>
      <p:sp>
        <p:nvSpPr>
          <p:cNvPr id="158722"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Now another tool…helpful in keeping in mind the order of all these strange and exotic names. We call this </a:t>
            </a:r>
          </a:p>
          <a:p>
            <a:r>
              <a:rPr lang="en-US" b="1">
                <a:latin typeface="Times" charset="0"/>
                <a:ea typeface="ＭＳ Ｐゴシック" charset="0"/>
                <a:cs typeface="ＭＳ Ｐゴシック" charset="0"/>
              </a:rPr>
              <a:t>////   UNTANGLING ALL THOSE PROPHETS.</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p:cNvSpPr>
          <p:nvPr>
            <p:ph type="sldImg"/>
          </p:nvPr>
        </p:nvSpPr>
        <p:spPr>
          <a:solidFill>
            <a:srgbClr val="FFFFFF"/>
          </a:solidFill>
          <a:ln/>
        </p:spPr>
      </p:sp>
      <p:sp>
        <p:nvSpPr>
          <p:cNvPr id="111618"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 right here.  On the Study Help worksheet,…</a:t>
            </a:r>
          </a:p>
          <a:p>
            <a:r>
              <a:rPr lang="en-US" b="1">
                <a:latin typeface="Times" charset="0"/>
                <a:ea typeface="ＭＳ Ｐゴシック" charset="0"/>
                <a:cs typeface="ＭＳ Ｐゴシック" charset="0"/>
              </a:rPr>
              <a:t>////	…you have probably noticed that wedge shape cut into the HISTORY block.  It has been mentioned before. Now notice that in THE PROPHETS block -- with its 17 lines for the book titles -- there is a protruding shape that fits exactly into the wedge shape cut out of THE HISTORY block on its left.</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Grp="1" noRot="1" noChangeAspect="1" noChangeArrowheads="1" noTextEdit="1"/>
          </p:cNvSpPr>
          <p:nvPr>
            <p:ph type="sldImg"/>
          </p:nvPr>
        </p:nvSpPr>
        <p:spPr>
          <a:ln/>
        </p:spPr>
      </p:sp>
      <p:sp>
        <p:nvSpPr>
          <p:cNvPr id="17510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So...there is our Old Testament, its 39 books, with a completed Study Help #34.  </a:t>
            </a:r>
          </a:p>
          <a:p>
            <a:r>
              <a:rPr lang="en-US" b="1">
                <a:latin typeface="Times" charset="0"/>
                <a:ea typeface="ＭＳ Ｐゴシック" charset="0"/>
                <a:cs typeface="ＭＳ Ｐゴシック" charset="0"/>
              </a:rPr>
              <a:t>////	It</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total timeline ranging from all time before Abraham up through 430 B.C.</a:t>
            </a:r>
          </a:p>
          <a:p>
            <a:r>
              <a:rPr lang="en-US" b="1">
                <a:latin typeface="Times" charset="0"/>
                <a:ea typeface="ＭＳ Ｐゴシック" charset="0"/>
                <a:cs typeface="ＭＳ Ｐゴシック" charset="0"/>
              </a:rPr>
              <a:t>////	ORGANIZED, rearranged somewhat, but presented in a </a:t>
            </a:r>
          </a:p>
          <a:p>
            <a:r>
              <a:rPr lang="en-US" b="1">
                <a:latin typeface="Times" charset="0"/>
                <a:ea typeface="ＭＳ Ｐゴシック" charset="0"/>
                <a:cs typeface="ＭＳ Ｐゴシック" charset="0"/>
              </a:rPr>
              <a:t>////	</a:t>
            </a:r>
            <a:r>
              <a:rPr lang="en-US" b="1" u="sng">
                <a:latin typeface="Times" charset="0"/>
                <a:ea typeface="ＭＳ Ｐゴシック" charset="0"/>
                <a:cs typeface="ＭＳ Ｐゴシック" charset="0"/>
              </a:rPr>
              <a:t>chronological</a:t>
            </a:r>
            <a:r>
              <a:rPr lang="en-US" b="1">
                <a:latin typeface="Times" charset="0"/>
                <a:ea typeface="ＭＳ Ｐゴシック" charset="0"/>
                <a:cs typeface="ＭＳ Ｐゴシック" charset="0"/>
              </a:rPr>
              <a:t> manner that gives greater clarity to each one...</a:t>
            </a:r>
          </a:p>
          <a:p>
            <a:r>
              <a:rPr lang="en-US" b="1">
                <a:latin typeface="Times" charset="0"/>
                <a:ea typeface="ＭＳ Ｐゴシック" charset="0"/>
                <a:cs typeface="ＭＳ Ｐゴシック" charset="0"/>
              </a:rPr>
              <a:t>////	especially the </a:t>
            </a:r>
            <a:r>
              <a:rPr lang="en-US" b="1" u="sng">
                <a:latin typeface="Times" charset="0"/>
                <a:ea typeface="ＭＳ Ｐゴシック" charset="0"/>
                <a:cs typeface="ＭＳ Ｐゴシック" charset="0"/>
              </a:rPr>
              <a:t>reason</a:t>
            </a:r>
            <a:r>
              <a:rPr lang="en-US" b="1">
                <a:latin typeface="Times" charset="0"/>
                <a:ea typeface="ＭＳ Ｐゴシック" charset="0"/>
                <a:cs typeface="ＭＳ Ｐゴシック" charset="0"/>
              </a:rPr>
              <a:t> for each book, </a:t>
            </a:r>
          </a:p>
          <a:p>
            <a:r>
              <a:rPr lang="en-US" b="1">
                <a:latin typeface="Times" charset="0"/>
                <a:ea typeface="ＭＳ Ｐゴシック" charset="0"/>
                <a:cs typeface="ＭＳ Ｐゴシック" charset="0"/>
              </a:rPr>
              <a:t>////	some </a:t>
            </a:r>
            <a:r>
              <a:rPr lang="en-US" b="1" u="sng">
                <a:latin typeface="Times" charset="0"/>
                <a:ea typeface="ＭＳ Ｐゴシック" charset="0"/>
                <a:cs typeface="ＭＳ Ｐゴシック" charset="0"/>
              </a:rPr>
              <a:t>connecting</a:t>
            </a:r>
            <a:r>
              <a:rPr lang="en-US" b="1">
                <a:latin typeface="Times" charset="0"/>
                <a:ea typeface="ＭＳ Ｐゴシック" charset="0"/>
                <a:cs typeface="ＭＳ Ｐゴシック" charset="0"/>
              </a:rPr>
              <a:t> circumstances surrounding each writing, and perhaps most importantly, </a:t>
            </a:r>
          </a:p>
          <a:p>
            <a:r>
              <a:rPr lang="en-US" b="1">
                <a:latin typeface="Times" charset="0"/>
                <a:ea typeface="ＭＳ Ｐゴシック" charset="0"/>
                <a:cs typeface="ＭＳ Ｐゴシック" charset="0"/>
              </a:rPr>
              <a:t>////	making each one more mentally </a:t>
            </a:r>
            <a:r>
              <a:rPr lang="en-US" b="1" u="sng">
                <a:latin typeface="Times" charset="0"/>
                <a:ea typeface="ＭＳ Ｐゴシック" charset="0"/>
                <a:cs typeface="ＭＳ Ｐゴシック" charset="0"/>
              </a:rPr>
              <a:t>accessible</a:t>
            </a:r>
            <a:r>
              <a:rPr lang="en-US" b="1">
                <a:latin typeface="Times" charset="0"/>
                <a:ea typeface="ＭＳ Ｐゴシック" charset="0"/>
                <a:cs typeface="ＭＳ Ｐゴシック" charset="0"/>
              </a:rPr>
              <a:t> to every Bible reader.  And this foundational factor in Biblical understanding...</a:t>
            </a:r>
          </a:p>
          <a:p>
            <a:r>
              <a:rPr lang="en-US" b="1">
                <a:latin typeface="Times" charset="0"/>
                <a:ea typeface="ＭＳ Ｐゴシック" charset="0"/>
                <a:cs typeface="ＭＳ Ｐゴシック" charset="0"/>
              </a:rPr>
              <a:t>////	we have added a measure of </a:t>
            </a:r>
            <a:r>
              <a:rPr lang="en-US" b="1" u="sng">
                <a:latin typeface="Times" charset="0"/>
                <a:ea typeface="ＭＳ Ｐゴシック" charset="0"/>
                <a:cs typeface="ＭＳ Ｐゴシック" charset="0"/>
              </a:rPr>
              <a:t>CONTEXT</a:t>
            </a:r>
            <a:r>
              <a:rPr lang="en-US" b="1">
                <a:latin typeface="Times" charset="0"/>
                <a:ea typeface="ＭＳ Ｐゴシック" charset="0"/>
                <a:cs typeface="ＭＳ Ｐゴシック" charset="0"/>
              </a:rPr>
              <a:t> to each book handed down to us.</a:t>
            </a:r>
          </a:p>
          <a:p>
            <a:r>
              <a:rPr lang="en-US" b="1">
                <a:latin typeface="Times" charset="0"/>
                <a:ea typeface="ＭＳ Ｐゴシック" charset="0"/>
                <a:cs typeface="ＭＳ Ｐゴシック" charset="0"/>
              </a:rPr>
              <a:t>	NEXT…we</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turn to the New Testament…drawing around it a reasonable structure along with the dramatic story line of Scripture, the life of Our Lord, and the development of the Early Church…all leading directly to our own day and our commitment to the Great Commission.</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219200" y="692150"/>
            <a:ext cx="4419600" cy="3416300"/>
          </a:xfrm>
          <a:ln/>
        </p:spPr>
      </p:sp>
      <p:sp>
        <p:nvSpPr>
          <p:cNvPr id="176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86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209675" y="685800"/>
            <a:ext cx="443865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a:ln/>
        </p:spPr>
      </p:sp>
      <p:sp>
        <p:nvSpPr>
          <p:cNvPr id="1792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p:cNvSpPr>
          <p:nvPr>
            <p:ph type="sldImg"/>
          </p:nvPr>
        </p:nvSpPr>
        <p:spPr>
          <a:solidFill>
            <a:srgbClr val="FFFFFF"/>
          </a:solidFill>
          <a:ln/>
        </p:spPr>
      </p:sp>
      <p:sp>
        <p:nvSpPr>
          <p:cNvPr id="21506" name="Rectangle 3"/>
          <p:cNvSpPr>
            <a:spLocks noGrp="1" noChangeArrowheads="1"/>
          </p:cNvSpPr>
          <p:nvPr>
            <p:ph type="body" idx="1"/>
          </p:nvPr>
        </p:nvSpPr>
        <p:spPr>
          <a:solidFill>
            <a:srgbClr val="FFFFFF"/>
          </a:solidFill>
          <a:ln>
            <a:solidFill>
              <a:srgbClr val="000000"/>
            </a:solidFill>
          </a:ln>
        </p:spPr>
        <p:txBody>
          <a:bodyPr/>
          <a:lstStyle/>
          <a:p>
            <a:r>
              <a:rPr lang="en-US" b="1">
                <a:latin typeface="Times" charset="0"/>
                <a:ea typeface="ＭＳ Ｐゴシック" charset="0"/>
                <a:cs typeface="ＭＳ Ｐゴシック" charset="0"/>
              </a:rPr>
              <a:t>Finally, the outer box on the right side presents a special memory tool for working with the prophets.   We</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ll explain it shortly.  It</a:t>
            </a:r>
            <a:r>
              <a:rPr lang="fr-FR" altLang="ja-JP"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a tool specifically designed to help you "straighten out all those prophets."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508125" y="4403725"/>
            <a:ext cx="7042150" cy="198755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5804347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503238" y="1812925"/>
            <a:ext cx="9051925" cy="5130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184145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85545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1" y="1"/>
            <a:ext cx="10046177" cy="7758007"/>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grpSp>
      </p:grpSp>
      <p:sp>
        <p:nvSpPr>
          <p:cNvPr id="32" name="Rectangle 32"/>
          <p:cNvSpPr>
            <a:spLocks noChangeArrowheads="1"/>
          </p:cNvSpPr>
          <p:nvPr/>
        </p:nvSpPr>
        <p:spPr bwMode="auto">
          <a:xfrm>
            <a:off x="1718310" y="921173"/>
            <a:ext cx="7627620" cy="608838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lIns="101858" tIns="50929" rIns="101858" bIns="50929"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33" name="Rectangle 33"/>
          <p:cNvSpPr>
            <a:spLocks noChangeArrowheads="1"/>
          </p:cNvSpPr>
          <p:nvPr/>
        </p:nvSpPr>
        <p:spPr bwMode="auto">
          <a:xfrm>
            <a:off x="485460" y="188916"/>
            <a:ext cx="1065213" cy="155627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101858" tIns="50929" rIns="101858" bIns="50929"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34" name="Rectangle 34"/>
          <p:cNvSpPr>
            <a:spLocks noChangeArrowheads="1"/>
          </p:cNvSpPr>
          <p:nvPr/>
        </p:nvSpPr>
        <p:spPr bwMode="auto">
          <a:xfrm>
            <a:off x="649605" y="2290340"/>
            <a:ext cx="1864995" cy="4791180"/>
          </a:xfrm>
          <a:prstGeom prst="rect">
            <a:avLst/>
          </a:prstGeom>
          <a:noFill/>
          <a:ln w="12700">
            <a:noFill/>
            <a:miter lim="800000"/>
            <a:headEnd/>
            <a:tailEnd/>
          </a:ln>
          <a:effectLst/>
        </p:spPr>
        <p:txBody>
          <a:bodyPr wrap="none" lIns="101858" tIns="50929" rIns="101858" bIns="50929"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35" name="Rectangle 35"/>
          <p:cNvSpPr>
            <a:spLocks noChangeArrowheads="1"/>
          </p:cNvSpPr>
          <p:nvPr/>
        </p:nvSpPr>
        <p:spPr bwMode="auto">
          <a:xfrm>
            <a:off x="3394710" y="4965700"/>
            <a:ext cx="1844040" cy="518160"/>
          </a:xfrm>
          <a:prstGeom prst="rect">
            <a:avLst/>
          </a:prstGeom>
          <a:noFill/>
          <a:ln w="12700">
            <a:noFill/>
            <a:miter lim="800000"/>
            <a:headEnd/>
            <a:tailEnd/>
          </a:ln>
          <a:effectLst/>
        </p:spPr>
        <p:txBody>
          <a:bodyPr wrap="none" lIns="101858" tIns="50929" rIns="101858" bIns="50929"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36" name="Rectangle 36"/>
          <p:cNvSpPr>
            <a:spLocks noChangeArrowheads="1"/>
          </p:cNvSpPr>
          <p:nvPr/>
        </p:nvSpPr>
        <p:spPr bwMode="auto">
          <a:xfrm>
            <a:off x="375444" y="496570"/>
            <a:ext cx="3108325" cy="113707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100797" tIns="49515" rIns="100797" bIns="49515">
            <a:spAutoFit/>
          </a:bodyPr>
          <a:lstStyle/>
          <a:p>
            <a:pPr algn="l">
              <a:defRPr/>
            </a:pPr>
            <a:r>
              <a:rPr lang="en-US" sz="2200" b="1">
                <a:solidFill>
                  <a:srgbClr val="FFD34A"/>
                </a:solidFill>
                <a:latin typeface="Times" pitchFamily="-110" charset="0"/>
              </a:rPr>
              <a:t> DRESSING</a:t>
            </a:r>
          </a:p>
          <a:p>
            <a:pPr algn="l">
              <a:defRPr/>
            </a:pPr>
            <a:r>
              <a:rPr lang="en-US" sz="2200" b="1">
                <a:solidFill>
                  <a:srgbClr val="FFD34A"/>
                </a:solidFill>
                <a:latin typeface="Times" pitchFamily="-110" charset="0"/>
              </a:rPr>
              <a:t>        THE                                    </a:t>
            </a:r>
          </a:p>
          <a:p>
            <a:pPr algn="l">
              <a:defRPr/>
            </a:pPr>
            <a:r>
              <a:rPr lang="en-US" sz="2200" b="1">
                <a:solidFill>
                  <a:srgbClr val="FFD34A"/>
                </a:solidFill>
                <a:latin typeface="Times" pitchFamily="-110" charset="0"/>
              </a:rPr>
              <a:t>   STAGE</a:t>
            </a:r>
          </a:p>
        </p:txBody>
      </p:sp>
      <p:sp>
        <p:nvSpPr>
          <p:cNvPr id="37" name="Line 37"/>
          <p:cNvSpPr>
            <a:spLocks noChangeShapeType="1"/>
          </p:cNvSpPr>
          <p:nvPr/>
        </p:nvSpPr>
        <p:spPr bwMode="auto">
          <a:xfrm>
            <a:off x="4526283" y="1813560"/>
            <a:ext cx="1863249"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lIns="101858" tIns="50929" rIns="101858" bIns="50929"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229065308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vert="horz" lIns="101858" tIns="50929" rIns="101858" bIns="50929"/>
          <a:lstStyle/>
          <a:p>
            <a:r>
              <a:rPr lang="en-US"/>
              <a:t>Click to edit Master title style</a:t>
            </a:r>
          </a:p>
        </p:txBody>
      </p:sp>
      <p:sp>
        <p:nvSpPr>
          <p:cNvPr id="3" name="Content Placeholder 2"/>
          <p:cNvSpPr>
            <a:spLocks noGrp="1"/>
          </p:cNvSpPr>
          <p:nvPr>
            <p:ph idx="1"/>
          </p:nvPr>
        </p:nvSpPr>
        <p:spPr>
          <a:xfrm>
            <a:off x="502920" y="1813563"/>
            <a:ext cx="9052560" cy="5129425"/>
          </a:xfrm>
          <a:prstGeom prst="rect">
            <a:avLst/>
          </a:prstGeom>
        </p:spPr>
        <p:txBody>
          <a:bodyPr vert="horz" lIns="101858" tIns="50929" rIns="101858" bIns="5092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014015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0"/>
            <a:ext cx="8549640" cy="1543685"/>
          </a:xfrm>
          <a:prstGeom prst="rect">
            <a:avLst/>
          </a:prstGeom>
        </p:spPr>
        <p:txBody>
          <a:bodyPr vert="horz" lIns="101858" tIns="50929" rIns="101858" bIns="50929"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a:prstGeom prst="rect">
            <a:avLst/>
          </a:prstGeom>
        </p:spPr>
        <p:txBody>
          <a:bodyPr vert="horz" lIns="101858" tIns="50929" rIns="101858" bIns="50929" anchor="b"/>
          <a:lstStyle>
            <a:lvl1pPr marL="0" indent="0">
              <a:buNone/>
              <a:defRPr sz="2200"/>
            </a:lvl1pPr>
            <a:lvl2pPr marL="509292" indent="0">
              <a:buNone/>
              <a:defRPr sz="2000"/>
            </a:lvl2pPr>
            <a:lvl3pPr marL="1018586" indent="0">
              <a:buNone/>
              <a:defRPr sz="1800"/>
            </a:lvl3pPr>
            <a:lvl4pPr marL="1527879" indent="0">
              <a:buNone/>
              <a:defRPr sz="1600"/>
            </a:lvl4pPr>
            <a:lvl5pPr marL="2037173" indent="0">
              <a:buNone/>
              <a:defRPr sz="1600"/>
            </a:lvl5pPr>
            <a:lvl6pPr marL="2546466" indent="0">
              <a:buNone/>
              <a:defRPr sz="1600"/>
            </a:lvl6pPr>
            <a:lvl7pPr marL="3055758" indent="0">
              <a:buNone/>
              <a:defRPr sz="1600"/>
            </a:lvl7pPr>
            <a:lvl8pPr marL="3565052" indent="0">
              <a:buNone/>
              <a:defRPr sz="1600"/>
            </a:lvl8pPr>
            <a:lvl9pPr marL="4074344" indent="0">
              <a:buNone/>
              <a:defRPr sz="1600"/>
            </a:lvl9pPr>
          </a:lstStyle>
          <a:p>
            <a:pPr lvl="0"/>
            <a:r>
              <a:rPr lang="en-US"/>
              <a:t>Click to edit Master text styles</a:t>
            </a:r>
          </a:p>
        </p:txBody>
      </p:sp>
    </p:spTree>
    <p:extLst>
      <p:ext uri="{BB962C8B-B14F-4D97-AF65-F5344CB8AC3E}">
        <p14:creationId xmlns:p14="http://schemas.microsoft.com/office/powerpoint/2010/main" val="428332625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vert="horz" lIns="101858" tIns="50929" rIns="101858" bIns="50929"/>
          <a:lstStyle/>
          <a:p>
            <a:r>
              <a:rPr lang="en-US"/>
              <a:t>Click to edit Master title style</a:t>
            </a:r>
          </a:p>
        </p:txBody>
      </p:sp>
      <p:sp>
        <p:nvSpPr>
          <p:cNvPr id="3" name="Content Placeholder 2"/>
          <p:cNvSpPr>
            <a:spLocks noGrp="1"/>
          </p:cNvSpPr>
          <p:nvPr>
            <p:ph sz="half" idx="1"/>
          </p:nvPr>
        </p:nvSpPr>
        <p:spPr>
          <a:xfrm>
            <a:off x="502920" y="1813563"/>
            <a:ext cx="4442460" cy="5129425"/>
          </a:xfrm>
          <a:prstGeom prst="rect">
            <a:avLst/>
          </a:prstGeom>
        </p:spPr>
        <p:txBody>
          <a:bodyPr vert="horz" lIns="101858" tIns="50929" rIns="101858" bIns="50929"/>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3"/>
            <a:ext cx="4442460" cy="5129425"/>
          </a:xfrm>
          <a:prstGeom prst="rect">
            <a:avLst/>
          </a:prstGeom>
        </p:spPr>
        <p:txBody>
          <a:bodyPr vert="horz" lIns="101858" tIns="50929" rIns="101858" bIns="50929"/>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963079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vert="horz" lIns="101858" tIns="50929" rIns="101858" bIns="50929"/>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a:prstGeom prst="rect">
            <a:avLst/>
          </a:prstGeom>
        </p:spPr>
        <p:txBody>
          <a:bodyPr vert="horz" lIns="101858" tIns="50929" rIns="101858" bIns="50929"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a:prstGeom prst="rect">
            <a:avLst/>
          </a:prstGeom>
        </p:spPr>
        <p:txBody>
          <a:bodyPr vert="horz" lIns="101858" tIns="50929" rIns="101858" bIns="50929"/>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739795"/>
            <a:ext cx="4445953" cy="725064"/>
          </a:xfrm>
          <a:prstGeom prst="rect">
            <a:avLst/>
          </a:prstGeom>
        </p:spPr>
        <p:txBody>
          <a:bodyPr vert="horz" lIns="101858" tIns="50929" rIns="101858" bIns="50929" anchor="b"/>
          <a:lstStyle>
            <a:lvl1pPr marL="0" indent="0">
              <a:buNone/>
              <a:defRPr sz="2700" b="1"/>
            </a:lvl1pPr>
            <a:lvl2pPr marL="509292" indent="0">
              <a:buNone/>
              <a:defRPr sz="2200" b="1"/>
            </a:lvl2pPr>
            <a:lvl3pPr marL="1018586" indent="0">
              <a:buNone/>
              <a:defRPr sz="2000" b="1"/>
            </a:lvl3pPr>
            <a:lvl4pPr marL="1527879" indent="0">
              <a:buNone/>
              <a:defRPr sz="1800" b="1"/>
            </a:lvl4pPr>
            <a:lvl5pPr marL="2037173" indent="0">
              <a:buNone/>
              <a:defRPr sz="1800" b="1"/>
            </a:lvl5pPr>
            <a:lvl6pPr marL="2546466" indent="0">
              <a:buNone/>
              <a:defRPr sz="1800" b="1"/>
            </a:lvl6pPr>
            <a:lvl7pPr marL="3055758" indent="0">
              <a:buNone/>
              <a:defRPr sz="1800" b="1"/>
            </a:lvl7pPr>
            <a:lvl8pPr marL="3565052" indent="0">
              <a:buNone/>
              <a:defRPr sz="1800" b="1"/>
            </a:lvl8pPr>
            <a:lvl9pPr marL="4074344"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2464859"/>
            <a:ext cx="4445953" cy="4478126"/>
          </a:xfrm>
          <a:prstGeom prst="rect">
            <a:avLst/>
          </a:prstGeom>
        </p:spPr>
        <p:txBody>
          <a:bodyPr vert="horz" lIns="101858" tIns="50929" rIns="101858" bIns="50929"/>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923622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vert="horz" lIns="101858" tIns="50929" rIns="101858" bIns="50929"/>
          <a:lstStyle/>
          <a:p>
            <a:r>
              <a:rPr lang="en-US"/>
              <a:t>Click to edit Master title style</a:t>
            </a:r>
          </a:p>
        </p:txBody>
      </p:sp>
    </p:spTree>
    <p:extLst>
      <p:ext uri="{BB962C8B-B14F-4D97-AF65-F5344CB8AC3E}">
        <p14:creationId xmlns:p14="http://schemas.microsoft.com/office/powerpoint/2010/main" val="119021462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9835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309457"/>
            <a:ext cx="3309144" cy="1316990"/>
          </a:xfrm>
          <a:prstGeom prst="rect">
            <a:avLst/>
          </a:prstGeom>
        </p:spPr>
        <p:txBody>
          <a:bodyPr vert="horz" lIns="101858" tIns="50929" rIns="101858" bIns="50929"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a:prstGeom prst="rect">
            <a:avLst/>
          </a:prstGeom>
        </p:spPr>
        <p:txBody>
          <a:bodyPr vert="horz" lIns="101858" tIns="50929" rIns="101858" bIns="50929"/>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3" y="1626447"/>
            <a:ext cx="3309144" cy="5316538"/>
          </a:xfrm>
          <a:prstGeom prst="rect">
            <a:avLst/>
          </a:prstGeom>
        </p:spPr>
        <p:txBody>
          <a:bodyPr vert="horz" lIns="101858" tIns="50929" rIns="101858" bIns="50929"/>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a:t>Click to edit Master text styles</a:t>
            </a:r>
          </a:p>
        </p:txBody>
      </p:sp>
    </p:spTree>
    <p:extLst>
      <p:ext uri="{BB962C8B-B14F-4D97-AF65-F5344CB8AC3E}">
        <p14:creationId xmlns:p14="http://schemas.microsoft.com/office/powerpoint/2010/main" val="36486796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503238" y="1812925"/>
            <a:ext cx="9051925" cy="5130800"/>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067130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a:prstGeom prst="rect">
            <a:avLst/>
          </a:prstGeom>
        </p:spPr>
        <p:txBody>
          <a:bodyPr vert="horz" lIns="101858" tIns="50929" rIns="101858" bIns="50929"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a:prstGeom prst="rect">
            <a:avLst/>
          </a:prstGeom>
        </p:spPr>
        <p:txBody>
          <a:bodyPr vert="horz" lIns="101858" tIns="50929" rIns="101858" bIns="50929"/>
          <a:lstStyle>
            <a:lvl1pPr marL="0" indent="0">
              <a:buNone/>
              <a:defRPr sz="3600"/>
            </a:lvl1pPr>
            <a:lvl2pPr marL="509292" indent="0">
              <a:buNone/>
              <a:defRPr sz="3100"/>
            </a:lvl2pPr>
            <a:lvl3pPr marL="1018586" indent="0">
              <a:buNone/>
              <a:defRPr sz="2700"/>
            </a:lvl3pPr>
            <a:lvl4pPr marL="1527879" indent="0">
              <a:buNone/>
              <a:defRPr sz="2200"/>
            </a:lvl4pPr>
            <a:lvl5pPr marL="2037173" indent="0">
              <a:buNone/>
              <a:defRPr sz="2200"/>
            </a:lvl5pPr>
            <a:lvl6pPr marL="2546466" indent="0">
              <a:buNone/>
              <a:defRPr sz="2200"/>
            </a:lvl6pPr>
            <a:lvl7pPr marL="3055758" indent="0">
              <a:buNone/>
              <a:defRPr sz="2200"/>
            </a:lvl7pPr>
            <a:lvl8pPr marL="3565052" indent="0">
              <a:buNone/>
              <a:defRPr sz="2200"/>
            </a:lvl8pPr>
            <a:lvl9pPr marL="4074344"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a:prstGeom prst="rect">
            <a:avLst/>
          </a:prstGeom>
        </p:spPr>
        <p:txBody>
          <a:bodyPr vert="horz" lIns="101858" tIns="50929" rIns="101858" bIns="50929"/>
          <a:lstStyle>
            <a:lvl1pPr marL="0" indent="0">
              <a:buNone/>
              <a:defRPr sz="1600"/>
            </a:lvl1pPr>
            <a:lvl2pPr marL="509292" indent="0">
              <a:buNone/>
              <a:defRPr sz="1300"/>
            </a:lvl2pPr>
            <a:lvl3pPr marL="1018586" indent="0">
              <a:buNone/>
              <a:defRPr sz="1100"/>
            </a:lvl3pPr>
            <a:lvl4pPr marL="1527879" indent="0">
              <a:buNone/>
              <a:defRPr sz="1000"/>
            </a:lvl4pPr>
            <a:lvl5pPr marL="2037173" indent="0">
              <a:buNone/>
              <a:defRPr sz="1000"/>
            </a:lvl5pPr>
            <a:lvl6pPr marL="2546466" indent="0">
              <a:buNone/>
              <a:defRPr sz="1000"/>
            </a:lvl6pPr>
            <a:lvl7pPr marL="3055758" indent="0">
              <a:buNone/>
              <a:defRPr sz="1000"/>
            </a:lvl7pPr>
            <a:lvl8pPr marL="3565052" indent="0">
              <a:buNone/>
              <a:defRPr sz="1000"/>
            </a:lvl8pPr>
            <a:lvl9pPr marL="4074344" indent="0">
              <a:buNone/>
              <a:defRPr sz="1000"/>
            </a:lvl9pPr>
          </a:lstStyle>
          <a:p>
            <a:pPr lvl="0"/>
            <a:r>
              <a:rPr lang="en-US"/>
              <a:t>Click to edit Master text styles</a:t>
            </a:r>
          </a:p>
        </p:txBody>
      </p:sp>
    </p:spTree>
    <p:extLst>
      <p:ext uri="{BB962C8B-B14F-4D97-AF65-F5344CB8AC3E}">
        <p14:creationId xmlns:p14="http://schemas.microsoft.com/office/powerpoint/2010/main" val="2678391921"/>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vert="horz" lIns="101858" tIns="50929" rIns="101858" bIns="50929"/>
          <a:lstStyle/>
          <a:p>
            <a:r>
              <a:rPr lang="en-US"/>
              <a:t>Click to edit Master title style</a:t>
            </a:r>
          </a:p>
        </p:txBody>
      </p:sp>
      <p:sp>
        <p:nvSpPr>
          <p:cNvPr id="3" name="Vertical Text Placeholder 2"/>
          <p:cNvSpPr>
            <a:spLocks noGrp="1"/>
          </p:cNvSpPr>
          <p:nvPr>
            <p:ph type="body" orient="vert" idx="1"/>
          </p:nvPr>
        </p:nvSpPr>
        <p:spPr>
          <a:xfrm>
            <a:off x="502920" y="1813563"/>
            <a:ext cx="9052560" cy="5129425"/>
          </a:xfrm>
          <a:prstGeom prst="rect">
            <a:avLst/>
          </a:prstGeom>
        </p:spPr>
        <p:txBody>
          <a:bodyPr vert="eaVert" lIns="101858" tIns="50929" rIns="101858" bIns="5092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791222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a:prstGeom prst="rect">
            <a:avLst/>
          </a:prstGeom>
        </p:spPr>
        <p:txBody>
          <a:bodyPr vert="eaVert" lIns="101858" tIns="50929" rIns="101858" bIns="50929"/>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a:prstGeom prst="rect">
            <a:avLst/>
          </a:prstGeom>
        </p:spPr>
        <p:txBody>
          <a:bodyPr vert="eaVert" lIns="101858" tIns="50929" rIns="101858" bIns="5092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05013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976402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1"/>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lvl1pPr>
            <a:lvl2pPr marL="509233" indent="0">
              <a:buNone/>
              <a:defRPr sz="2000"/>
            </a:lvl2pPr>
            <a:lvl3pPr marL="1018467" indent="0">
              <a:buNone/>
              <a:defRPr sz="1800"/>
            </a:lvl3pPr>
            <a:lvl4pPr marL="1527701" indent="0">
              <a:buNone/>
              <a:defRPr sz="1600"/>
            </a:lvl4pPr>
            <a:lvl5pPr marL="2036935" indent="0">
              <a:buNone/>
              <a:defRPr sz="1600"/>
            </a:lvl5pPr>
            <a:lvl6pPr marL="2546169" indent="0">
              <a:buNone/>
              <a:defRPr sz="1600"/>
            </a:lvl6pPr>
            <a:lvl7pPr marL="3055400" indent="0">
              <a:buNone/>
              <a:defRPr sz="1600"/>
            </a:lvl7pPr>
            <a:lvl8pPr marL="3564636" indent="0">
              <a:buNone/>
              <a:defRPr sz="1600"/>
            </a:lvl8pPr>
            <a:lvl9pPr marL="4073867" indent="0">
              <a:buNone/>
              <a:defRPr sz="16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37568207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3482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3482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378595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1" y="1739795"/>
            <a:ext cx="4445953" cy="725064"/>
          </a:xfrm>
        </p:spPr>
        <p:txBody>
          <a:bodyPr anchor="b"/>
          <a:lstStyle>
            <a:lvl1pPr marL="0" indent="0">
              <a:buNone/>
              <a:defRPr sz="2700" b="1"/>
            </a:lvl1pPr>
            <a:lvl2pPr marL="509233" indent="0">
              <a:buNone/>
              <a:defRPr sz="2200" b="1"/>
            </a:lvl2pPr>
            <a:lvl3pPr marL="1018467" indent="0">
              <a:buNone/>
              <a:defRPr sz="2000" b="1"/>
            </a:lvl3pPr>
            <a:lvl4pPr marL="1527701" indent="0">
              <a:buNone/>
              <a:defRPr sz="1800" b="1"/>
            </a:lvl4pPr>
            <a:lvl5pPr marL="2036935" indent="0">
              <a:buNone/>
              <a:defRPr sz="1800" b="1"/>
            </a:lvl5pPr>
            <a:lvl6pPr marL="2546169" indent="0">
              <a:buNone/>
              <a:defRPr sz="1800" b="1"/>
            </a:lvl6pPr>
            <a:lvl7pPr marL="3055400" indent="0">
              <a:buNone/>
              <a:defRPr sz="1800" b="1"/>
            </a:lvl7pPr>
            <a:lvl8pPr marL="3564636" indent="0">
              <a:buNone/>
              <a:defRPr sz="1800" b="1"/>
            </a:lvl8pPr>
            <a:lvl9pPr marL="4073867"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1"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9097134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90119224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5797552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4"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4" y="1626447"/>
            <a:ext cx="3309144" cy="5316538"/>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1100028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28136154"/>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233" indent="0">
              <a:buNone/>
              <a:defRPr sz="3100"/>
            </a:lvl2pPr>
            <a:lvl3pPr marL="1018467" indent="0">
              <a:buNone/>
              <a:defRPr sz="2700"/>
            </a:lvl3pPr>
            <a:lvl4pPr marL="1527701" indent="0">
              <a:buNone/>
              <a:defRPr sz="2200"/>
            </a:lvl4pPr>
            <a:lvl5pPr marL="2036935" indent="0">
              <a:buNone/>
              <a:defRPr sz="2200"/>
            </a:lvl5pPr>
            <a:lvl6pPr marL="2546169" indent="0">
              <a:buNone/>
              <a:defRPr sz="2200"/>
            </a:lvl6pPr>
            <a:lvl7pPr marL="3055400" indent="0">
              <a:buNone/>
              <a:defRPr sz="2200"/>
            </a:lvl7pPr>
            <a:lvl8pPr marL="3564636" indent="0">
              <a:buNone/>
              <a:defRPr sz="2200"/>
            </a:lvl8pPr>
            <a:lvl9pPr marL="4073867" indent="0">
              <a:buNone/>
              <a:defRPr sz="2200"/>
            </a:lvl9pPr>
          </a:lstStyle>
          <a:p>
            <a:pPr lvl="0"/>
            <a:endParaRPr lang="en-US" noProof="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233" indent="0">
              <a:buNone/>
              <a:defRPr sz="1300"/>
            </a:lvl2pPr>
            <a:lvl3pPr marL="1018467" indent="0">
              <a:buNone/>
              <a:defRPr sz="1100"/>
            </a:lvl3pPr>
            <a:lvl4pPr marL="1527701" indent="0">
              <a:buNone/>
              <a:defRPr sz="1000"/>
            </a:lvl4pPr>
            <a:lvl5pPr marL="2036935" indent="0">
              <a:buNone/>
              <a:defRPr sz="1000"/>
            </a:lvl5pPr>
            <a:lvl6pPr marL="2546169" indent="0">
              <a:buNone/>
              <a:defRPr sz="1000"/>
            </a:lvl6pPr>
            <a:lvl7pPr marL="3055400" indent="0">
              <a:buNone/>
              <a:defRPr sz="1000"/>
            </a:lvl7pPr>
            <a:lvl8pPr marL="3564636" indent="0">
              <a:buNone/>
              <a:defRPr sz="1000"/>
            </a:lvl8pPr>
            <a:lvl9pPr marL="4073867" indent="0">
              <a:buNone/>
              <a:defRPr sz="10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28999591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3526508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4857"/>
            <a:ext cx="2263140" cy="66335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4857"/>
            <a:ext cx="6621780" cy="66335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905612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509233" indent="0" algn="ctr">
              <a:buNone/>
              <a:defRPr/>
            </a:lvl2pPr>
            <a:lvl3pPr marL="1018467" indent="0" algn="ctr">
              <a:buNone/>
              <a:defRPr/>
            </a:lvl3pPr>
            <a:lvl4pPr marL="1527701" indent="0" algn="ctr">
              <a:buNone/>
              <a:defRPr/>
            </a:lvl4pPr>
            <a:lvl5pPr marL="2036935" indent="0" algn="ctr">
              <a:buNone/>
              <a:defRPr/>
            </a:lvl5pPr>
            <a:lvl6pPr marL="2546169" indent="0" algn="ctr">
              <a:buNone/>
              <a:defRPr/>
            </a:lvl6pPr>
            <a:lvl7pPr marL="3055400" indent="0" algn="ctr">
              <a:buNone/>
              <a:defRPr/>
            </a:lvl7pPr>
            <a:lvl8pPr marL="3564636" indent="0" algn="ctr">
              <a:buNone/>
              <a:defRPr/>
            </a:lvl8pPr>
            <a:lvl9pPr marL="4073867"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510259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503238" y="1812925"/>
            <a:ext cx="4449762" cy="51308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061875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59556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00380375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85417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515377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5" y="6083300"/>
            <a:ext cx="6035675" cy="9112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1704029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
          <p:cNvGrpSpPr>
            <a:grpSpLocks/>
          </p:cNvGrpSpPr>
          <p:nvPr/>
        </p:nvGrpSpPr>
        <p:grpSpPr bwMode="auto">
          <a:xfrm>
            <a:off x="0" y="-9525"/>
            <a:ext cx="10058400" cy="7781925"/>
            <a:chOff x="0" y="-6"/>
            <a:chExt cx="6336" cy="4902"/>
          </a:xfrm>
        </p:grpSpPr>
        <p:sp>
          <p:nvSpPr>
            <p:cNvPr id="1030" name="Rectangle 5"/>
            <p:cNvSpPr>
              <a:spLocks noChangeArrowheads="1"/>
            </p:cNvSpPr>
            <p:nvPr/>
          </p:nvSpPr>
          <p:spPr bwMode="auto">
            <a:xfrm>
              <a:off x="0" y="0"/>
              <a:ext cx="783" cy="4896"/>
            </a:xfrm>
            <a:prstGeom prst="rect">
              <a:avLst/>
            </a:prstGeom>
            <a:gradFill rotWithShape="0">
              <a:gsLst>
                <a:gs pos="0">
                  <a:srgbClr val="3399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1" name="Rectangle 6"/>
            <p:cNvSpPr>
              <a:spLocks noChangeArrowheads="1"/>
            </p:cNvSpPr>
            <p:nvPr/>
          </p:nvSpPr>
          <p:spPr bwMode="auto">
            <a:xfrm>
              <a:off x="5410" y="0"/>
              <a:ext cx="926" cy="4896"/>
            </a:xfrm>
            <a:prstGeom prst="rect">
              <a:avLst/>
            </a:prstGeom>
            <a:gradFill rotWithShape="0">
              <a:gsLst>
                <a:gs pos="0">
                  <a:srgbClr val="FFFFFF"/>
                </a:gs>
                <a:gs pos="100000">
                  <a:srgbClr val="3399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2" name="Rectangle 7"/>
            <p:cNvSpPr>
              <a:spLocks noChangeArrowheads="1"/>
            </p:cNvSpPr>
            <p:nvPr userDrawn="1"/>
          </p:nvSpPr>
          <p:spPr bwMode="auto">
            <a:xfrm>
              <a:off x="222" y="-6"/>
              <a:ext cx="783" cy="4896"/>
            </a:xfrm>
            <a:prstGeom prst="rect">
              <a:avLst/>
            </a:prstGeom>
            <a:gradFill rotWithShape="0">
              <a:gsLst>
                <a:gs pos="0">
                  <a:srgbClr val="3399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3" name="Rectangle 8"/>
            <p:cNvSpPr>
              <a:spLocks noChangeArrowheads="1"/>
            </p:cNvSpPr>
            <p:nvPr userDrawn="1"/>
          </p:nvSpPr>
          <p:spPr bwMode="auto">
            <a:xfrm>
              <a:off x="471" y="-6"/>
              <a:ext cx="783" cy="4896"/>
            </a:xfrm>
            <a:prstGeom prst="rect">
              <a:avLst/>
            </a:prstGeom>
            <a:gradFill rotWithShape="0">
              <a:gsLst>
                <a:gs pos="0">
                  <a:srgbClr val="3399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4" name="Rectangle 9"/>
            <p:cNvSpPr>
              <a:spLocks noChangeArrowheads="1"/>
            </p:cNvSpPr>
            <p:nvPr userDrawn="1"/>
          </p:nvSpPr>
          <p:spPr bwMode="auto">
            <a:xfrm>
              <a:off x="5205" y="-6"/>
              <a:ext cx="926" cy="4896"/>
            </a:xfrm>
            <a:prstGeom prst="rect">
              <a:avLst/>
            </a:prstGeom>
            <a:gradFill rotWithShape="0">
              <a:gsLst>
                <a:gs pos="0">
                  <a:srgbClr val="FFFFFF"/>
                </a:gs>
                <a:gs pos="100000">
                  <a:srgbClr val="3399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5" name="Rectangle 10"/>
            <p:cNvSpPr>
              <a:spLocks noChangeArrowheads="1"/>
            </p:cNvSpPr>
            <p:nvPr userDrawn="1"/>
          </p:nvSpPr>
          <p:spPr bwMode="auto">
            <a:xfrm>
              <a:off x="4959" y="-6"/>
              <a:ext cx="926" cy="4896"/>
            </a:xfrm>
            <a:prstGeom prst="rect">
              <a:avLst/>
            </a:prstGeom>
            <a:gradFill rotWithShape="0">
              <a:gsLst>
                <a:gs pos="0">
                  <a:srgbClr val="FFFFFF"/>
                </a:gs>
                <a:gs pos="100000">
                  <a:srgbClr val="3399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1053" name="Rectangle 29"/>
          <p:cNvSpPr>
            <a:spLocks noChangeArrowheads="1"/>
          </p:cNvSpPr>
          <p:nvPr userDrawn="1"/>
        </p:nvSpPr>
        <p:spPr bwMode="auto">
          <a:xfrm>
            <a:off x="0" y="0"/>
            <a:ext cx="10058400" cy="7772400"/>
          </a:xfrm>
          <a:prstGeom prst="rect">
            <a:avLst/>
          </a:prstGeom>
          <a:gradFill rotWithShape="0">
            <a:gsLst>
              <a:gs pos="0">
                <a:srgbClr val="AECCFF"/>
              </a:gs>
              <a:gs pos="50000">
                <a:schemeClr val="bg1"/>
              </a:gs>
              <a:gs pos="100000">
                <a:srgbClr val="AECCFF"/>
              </a:gs>
            </a:gsLst>
            <a:lin ang="0" scaled="1"/>
          </a:gradFill>
          <a:ln w="12700">
            <a:solidFill>
              <a:schemeClr val="tx1"/>
            </a:solidFill>
            <a:miter lim="800000"/>
            <a:headEnd/>
            <a:tailEnd/>
          </a:ln>
          <a:effectLst>
            <a:outerShdw blurRad="63500" dist="38099" dir="2700000" algn="ctr" rotWithShape="0">
              <a:schemeClr val="bg2">
                <a:alpha val="74998"/>
              </a:schemeClr>
            </a:outerShdw>
          </a:effectLst>
        </p:spPr>
        <p:txBody>
          <a:bodyPr wrap="none" anchor="ctr"/>
          <a:lstStyle/>
          <a:p>
            <a:pPr>
              <a:defRPr/>
            </a:pPr>
            <a:endParaRPr lang="en-US">
              <a:ea typeface="+mn-ea"/>
              <a:cs typeface="+mn-cs"/>
            </a:endParaRPr>
          </a:p>
        </p:txBody>
      </p:sp>
      <p:sp>
        <p:nvSpPr>
          <p:cNvPr id="1028" name="Text Box 22"/>
          <p:cNvSpPr txBox="1">
            <a:spLocks noChangeArrowheads="1"/>
          </p:cNvSpPr>
          <p:nvPr userDrawn="1"/>
        </p:nvSpPr>
        <p:spPr bwMode="auto">
          <a:xfrm>
            <a:off x="449263" y="7356475"/>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900" b="1">
                <a:latin typeface="Arial" charset="0"/>
              </a:rPr>
              <a:t>© </a:t>
            </a:r>
            <a:r>
              <a:rPr lang="en-US" sz="1000" b="1">
                <a:latin typeface="Arial" charset="0"/>
              </a:rPr>
              <a:t>2006</a:t>
            </a:r>
            <a:r>
              <a:rPr lang="en-US" sz="900" b="1">
                <a:latin typeface="Arial" charset="0"/>
              </a:rPr>
              <a:t> TBBMI</a:t>
            </a:r>
          </a:p>
        </p:txBody>
      </p:sp>
      <p:sp>
        <p:nvSpPr>
          <p:cNvPr id="1029" name="Text Box 27"/>
          <p:cNvSpPr txBox="1">
            <a:spLocks noChangeArrowheads="1"/>
          </p:cNvSpPr>
          <p:nvPr userDrawn="1"/>
        </p:nvSpPr>
        <p:spPr bwMode="auto">
          <a:xfrm>
            <a:off x="8494713" y="7350125"/>
            <a:ext cx="73660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1000" b="1"/>
              <a:t>9.65.07.</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1006475" rtl="0" eaLnBrk="0" fontAlgn="base" hangingPunct="0">
        <a:spcBef>
          <a:spcPct val="0"/>
        </a:spcBef>
        <a:spcAft>
          <a:spcPct val="0"/>
        </a:spcAft>
        <a:defRPr sz="4800">
          <a:solidFill>
            <a:schemeClr val="tx2"/>
          </a:solidFill>
          <a:latin typeface="+mj-lt"/>
          <a:ea typeface="ＭＳ Ｐゴシック" pitchFamily="-108" charset="-128"/>
          <a:cs typeface="ＭＳ Ｐゴシック" pitchFamily="-108" charset="-128"/>
        </a:defRPr>
      </a:lvl1pPr>
      <a:lvl2pPr algn="ctr" defTabSz="1006475" rtl="0" eaLnBrk="0" fontAlgn="base" hangingPunct="0">
        <a:spcBef>
          <a:spcPct val="0"/>
        </a:spcBef>
        <a:spcAft>
          <a:spcPct val="0"/>
        </a:spcAft>
        <a:defRPr sz="4800">
          <a:solidFill>
            <a:schemeClr val="tx2"/>
          </a:solidFill>
          <a:latin typeface="Times" pitchFamily="-108" charset="0"/>
          <a:ea typeface="ＭＳ Ｐゴシック" pitchFamily="-108" charset="-128"/>
          <a:cs typeface="ＭＳ Ｐゴシック" pitchFamily="-108" charset="-128"/>
        </a:defRPr>
      </a:lvl2pPr>
      <a:lvl3pPr algn="ctr" defTabSz="1006475" rtl="0" eaLnBrk="0" fontAlgn="base" hangingPunct="0">
        <a:spcBef>
          <a:spcPct val="0"/>
        </a:spcBef>
        <a:spcAft>
          <a:spcPct val="0"/>
        </a:spcAft>
        <a:defRPr sz="4800">
          <a:solidFill>
            <a:schemeClr val="tx2"/>
          </a:solidFill>
          <a:latin typeface="Times" pitchFamily="-108" charset="0"/>
          <a:ea typeface="ＭＳ Ｐゴシック" pitchFamily="-108" charset="-128"/>
          <a:cs typeface="ＭＳ Ｐゴシック" pitchFamily="-108" charset="-128"/>
        </a:defRPr>
      </a:lvl3pPr>
      <a:lvl4pPr algn="ctr" defTabSz="1006475" rtl="0" eaLnBrk="0" fontAlgn="base" hangingPunct="0">
        <a:spcBef>
          <a:spcPct val="0"/>
        </a:spcBef>
        <a:spcAft>
          <a:spcPct val="0"/>
        </a:spcAft>
        <a:defRPr sz="4800">
          <a:solidFill>
            <a:schemeClr val="tx2"/>
          </a:solidFill>
          <a:latin typeface="Times" pitchFamily="-108" charset="0"/>
          <a:ea typeface="ＭＳ Ｐゴシック" pitchFamily="-108" charset="-128"/>
          <a:cs typeface="ＭＳ Ｐゴシック" pitchFamily="-108" charset="-128"/>
        </a:defRPr>
      </a:lvl4pPr>
      <a:lvl5pPr algn="ctr" defTabSz="1006475" rtl="0" eaLnBrk="0" fontAlgn="base" hangingPunct="0">
        <a:spcBef>
          <a:spcPct val="0"/>
        </a:spcBef>
        <a:spcAft>
          <a:spcPct val="0"/>
        </a:spcAft>
        <a:defRPr sz="4800">
          <a:solidFill>
            <a:schemeClr val="tx2"/>
          </a:solidFill>
          <a:latin typeface="Times" pitchFamily="-108" charset="0"/>
          <a:ea typeface="ＭＳ Ｐゴシック" pitchFamily="-108" charset="-128"/>
          <a:cs typeface="ＭＳ Ｐゴシック" pitchFamily="-108" charset="-128"/>
        </a:defRPr>
      </a:lvl5pPr>
      <a:lvl6pPr marL="457200" algn="ctr" defTabSz="1006475" rtl="0" eaLnBrk="0" fontAlgn="base" hangingPunct="0">
        <a:spcBef>
          <a:spcPct val="0"/>
        </a:spcBef>
        <a:spcAft>
          <a:spcPct val="0"/>
        </a:spcAft>
        <a:defRPr sz="4800">
          <a:solidFill>
            <a:schemeClr val="tx2"/>
          </a:solidFill>
          <a:latin typeface="Times" pitchFamily="-108" charset="0"/>
        </a:defRPr>
      </a:lvl6pPr>
      <a:lvl7pPr marL="914400" algn="ctr" defTabSz="1006475" rtl="0" eaLnBrk="0" fontAlgn="base" hangingPunct="0">
        <a:spcBef>
          <a:spcPct val="0"/>
        </a:spcBef>
        <a:spcAft>
          <a:spcPct val="0"/>
        </a:spcAft>
        <a:defRPr sz="4800">
          <a:solidFill>
            <a:schemeClr val="tx2"/>
          </a:solidFill>
          <a:latin typeface="Times" pitchFamily="-108" charset="0"/>
        </a:defRPr>
      </a:lvl7pPr>
      <a:lvl8pPr marL="1371600" algn="ctr" defTabSz="1006475" rtl="0" eaLnBrk="0" fontAlgn="base" hangingPunct="0">
        <a:spcBef>
          <a:spcPct val="0"/>
        </a:spcBef>
        <a:spcAft>
          <a:spcPct val="0"/>
        </a:spcAft>
        <a:defRPr sz="4800">
          <a:solidFill>
            <a:schemeClr val="tx2"/>
          </a:solidFill>
          <a:latin typeface="Times" pitchFamily="-108" charset="0"/>
        </a:defRPr>
      </a:lvl8pPr>
      <a:lvl9pPr marL="1828800" algn="ctr" defTabSz="1006475" rtl="0" eaLnBrk="0" fontAlgn="base" hangingPunct="0">
        <a:spcBef>
          <a:spcPct val="0"/>
        </a:spcBef>
        <a:spcAft>
          <a:spcPct val="0"/>
        </a:spcAft>
        <a:defRPr sz="4800">
          <a:solidFill>
            <a:schemeClr val="tx2"/>
          </a:solidFill>
          <a:latin typeface="Times" pitchFamily="-108" charset="0"/>
        </a:defRPr>
      </a:lvl9pPr>
    </p:titleStyle>
    <p:bodyStyle>
      <a:lvl1pPr marL="377825" indent="-377825" algn="l" defTabSz="1006475" rtl="0" eaLnBrk="0" fontAlgn="base" hangingPunct="0">
        <a:spcBef>
          <a:spcPct val="20000"/>
        </a:spcBef>
        <a:spcAft>
          <a:spcPct val="0"/>
        </a:spcAft>
        <a:buClr>
          <a:schemeClr val="tx2"/>
        </a:buClr>
        <a:buSzPct val="100000"/>
        <a:buChar char="•"/>
        <a:defRPr sz="3500">
          <a:solidFill>
            <a:schemeClr val="tx1"/>
          </a:solidFill>
          <a:latin typeface="+mn-lt"/>
          <a:ea typeface="ＭＳ Ｐゴシック" pitchFamily="-108" charset="-128"/>
          <a:cs typeface="ＭＳ Ｐゴシック" pitchFamily="-108" charset="-128"/>
        </a:defRPr>
      </a:lvl1pPr>
      <a:lvl2pPr marL="817563" indent="-314325" algn="l" defTabSz="1006475" rtl="0" eaLnBrk="0" fontAlgn="base" hangingPunct="0">
        <a:spcBef>
          <a:spcPct val="20000"/>
        </a:spcBef>
        <a:spcAft>
          <a:spcPct val="0"/>
        </a:spcAft>
        <a:buClr>
          <a:schemeClr val="tx2"/>
        </a:buClr>
        <a:buSzPct val="100000"/>
        <a:buChar char="–"/>
        <a:defRPr sz="3100">
          <a:solidFill>
            <a:schemeClr val="tx1"/>
          </a:solidFill>
          <a:latin typeface="+mn-lt"/>
          <a:ea typeface="ＭＳ Ｐゴシック" pitchFamily="-108" charset="-128"/>
        </a:defRPr>
      </a:lvl2pPr>
      <a:lvl3pPr marL="1257300" indent="-250825" algn="l" defTabSz="1006475" rtl="0" eaLnBrk="0" fontAlgn="base" hangingPunct="0">
        <a:spcBef>
          <a:spcPct val="20000"/>
        </a:spcBef>
        <a:spcAft>
          <a:spcPct val="0"/>
        </a:spcAft>
        <a:buClr>
          <a:schemeClr val="tx2"/>
        </a:buClr>
        <a:buSzPct val="100000"/>
        <a:buChar char="•"/>
        <a:defRPr sz="2600">
          <a:solidFill>
            <a:schemeClr val="tx1"/>
          </a:solidFill>
          <a:latin typeface="+mn-lt"/>
          <a:ea typeface="ＭＳ Ｐゴシック" pitchFamily="-108" charset="-128"/>
        </a:defRPr>
      </a:lvl3pPr>
      <a:lvl4pPr marL="1760538"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4pPr>
      <a:lvl5pPr marL="22637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5pPr>
      <a:lvl6pPr marL="27209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6pPr>
      <a:lvl7pPr marL="31781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7pPr>
      <a:lvl8pPr marL="36353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8pPr>
      <a:lvl9pPr marL="40925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 y="1"/>
            <a:ext cx="10046177" cy="7758007"/>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lIns="101858" tIns="50929" rIns="101858" bIns="50929"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80" name="Rectangle 56"/>
          <p:cNvSpPr>
            <a:spLocks noChangeArrowheads="1"/>
          </p:cNvSpPr>
          <p:nvPr userDrawn="1"/>
        </p:nvSpPr>
        <p:spPr bwMode="auto">
          <a:xfrm>
            <a:off x="557054" y="471382"/>
            <a:ext cx="9197498" cy="7000558"/>
          </a:xfrm>
          <a:prstGeom prst="rect">
            <a:avLst/>
          </a:prstGeom>
          <a:solidFill>
            <a:schemeClr val="bg2"/>
          </a:solidFill>
          <a:ln w="12700">
            <a:noFill/>
            <a:miter lim="800000"/>
            <a:headEnd/>
            <a:tailEnd/>
          </a:ln>
          <a:effectLst/>
        </p:spPr>
        <p:txBody>
          <a:bodyPr wrap="none" lIns="101858" tIns="50929" rIns="101858" bIns="50929"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27" name="Rectangle 3"/>
          <p:cNvSpPr>
            <a:spLocks noChangeArrowheads="1"/>
          </p:cNvSpPr>
          <p:nvPr/>
        </p:nvSpPr>
        <p:spPr bwMode="auto">
          <a:xfrm>
            <a:off x="513397" y="410210"/>
            <a:ext cx="9110187" cy="6926792"/>
          </a:xfrm>
          <a:prstGeom prst="rect">
            <a:avLst/>
          </a:prstGeom>
          <a:solidFill>
            <a:srgbClr val="535353"/>
          </a:solidFill>
          <a:ln w="12700">
            <a:noFill/>
            <a:miter lim="800000"/>
            <a:headEnd/>
            <a:tailEnd/>
          </a:ln>
          <a:effectLst/>
        </p:spPr>
        <p:txBody>
          <a:bodyPr wrap="none" lIns="101858" tIns="50929" rIns="101858" bIns="50929"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28" name="Freeform 4"/>
          <p:cNvSpPr>
            <a:spLocks/>
          </p:cNvSpPr>
          <p:nvPr/>
        </p:nvSpPr>
        <p:spPr bwMode="auto">
          <a:xfrm>
            <a:off x="5242245" y="680085"/>
            <a:ext cx="2463959" cy="6189133"/>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1" name="Freeform 7"/>
          <p:cNvSpPr>
            <a:spLocks/>
          </p:cNvSpPr>
          <p:nvPr/>
        </p:nvSpPr>
        <p:spPr bwMode="auto">
          <a:xfrm>
            <a:off x="876620" y="2205781"/>
            <a:ext cx="8525193" cy="2524231"/>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2" name="Freeform 8"/>
          <p:cNvSpPr>
            <a:spLocks/>
          </p:cNvSpPr>
          <p:nvPr/>
        </p:nvSpPr>
        <p:spPr bwMode="auto">
          <a:xfrm>
            <a:off x="729932" y="987746"/>
            <a:ext cx="8719027" cy="5852689"/>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3" name="Freeform 9"/>
          <p:cNvSpPr>
            <a:spLocks/>
          </p:cNvSpPr>
          <p:nvPr/>
        </p:nvSpPr>
        <p:spPr bwMode="auto">
          <a:xfrm>
            <a:off x="923767" y="926574"/>
            <a:ext cx="1173480" cy="108849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4" name="Freeform 10"/>
          <p:cNvSpPr>
            <a:spLocks/>
          </p:cNvSpPr>
          <p:nvPr/>
        </p:nvSpPr>
        <p:spPr bwMode="auto">
          <a:xfrm>
            <a:off x="876618" y="680085"/>
            <a:ext cx="1983740" cy="4569883"/>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7" name="Freeform 13"/>
          <p:cNvSpPr>
            <a:spLocks/>
          </p:cNvSpPr>
          <p:nvPr/>
        </p:nvSpPr>
        <p:spPr bwMode="auto">
          <a:xfrm>
            <a:off x="927259" y="640506"/>
            <a:ext cx="8402955" cy="622871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8" name="Freeform 14"/>
          <p:cNvSpPr>
            <a:spLocks/>
          </p:cNvSpPr>
          <p:nvPr/>
        </p:nvSpPr>
        <p:spPr bwMode="auto">
          <a:xfrm>
            <a:off x="429578" y="367030"/>
            <a:ext cx="9204484" cy="210503"/>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9" name="Freeform 15"/>
          <p:cNvSpPr>
            <a:spLocks/>
          </p:cNvSpPr>
          <p:nvPr/>
        </p:nvSpPr>
        <p:spPr bwMode="auto">
          <a:xfrm>
            <a:off x="429580" y="367030"/>
            <a:ext cx="186849" cy="6996960"/>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0" name="Freeform 16"/>
          <p:cNvSpPr>
            <a:spLocks/>
          </p:cNvSpPr>
          <p:nvPr/>
        </p:nvSpPr>
        <p:spPr bwMode="auto">
          <a:xfrm>
            <a:off x="9447215" y="367030"/>
            <a:ext cx="186849" cy="6996960"/>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1" name="Freeform 17"/>
          <p:cNvSpPr>
            <a:spLocks/>
          </p:cNvSpPr>
          <p:nvPr/>
        </p:nvSpPr>
        <p:spPr bwMode="auto">
          <a:xfrm>
            <a:off x="429578" y="7153489"/>
            <a:ext cx="9204484" cy="210503"/>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3" name="Freeform 19"/>
          <p:cNvSpPr>
            <a:spLocks/>
          </p:cNvSpPr>
          <p:nvPr/>
        </p:nvSpPr>
        <p:spPr bwMode="auto">
          <a:xfrm>
            <a:off x="1625762" y="7182276"/>
            <a:ext cx="2608898" cy="143933"/>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4" name="Freeform 20"/>
          <p:cNvSpPr>
            <a:spLocks/>
          </p:cNvSpPr>
          <p:nvPr/>
        </p:nvSpPr>
        <p:spPr bwMode="auto">
          <a:xfrm>
            <a:off x="4842354" y="7153489"/>
            <a:ext cx="3007043" cy="145733"/>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6" name="Freeform 22"/>
          <p:cNvSpPr>
            <a:spLocks/>
          </p:cNvSpPr>
          <p:nvPr/>
        </p:nvSpPr>
        <p:spPr bwMode="auto">
          <a:xfrm>
            <a:off x="429580" y="367033"/>
            <a:ext cx="186849" cy="3841221"/>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7" name="Freeform 23"/>
          <p:cNvSpPr>
            <a:spLocks/>
          </p:cNvSpPr>
          <p:nvPr/>
        </p:nvSpPr>
        <p:spPr bwMode="auto">
          <a:xfrm>
            <a:off x="454025" y="786236"/>
            <a:ext cx="162402" cy="3056784"/>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lIns="101858" tIns="50929" rIns="101858" bIns="50929"/>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2" name="Group 30"/>
          <p:cNvGrpSpPr>
            <a:grpSpLocks/>
          </p:cNvGrpSpPr>
          <p:nvPr/>
        </p:nvGrpSpPr>
        <p:grpSpPr bwMode="auto">
          <a:xfrm>
            <a:off x="0" y="0"/>
            <a:ext cx="2175828" cy="2216573"/>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grpSp>
      <p:sp>
        <p:nvSpPr>
          <p:cNvPr id="1060" name="Rectangle 36"/>
          <p:cNvSpPr>
            <a:spLocks noChangeArrowheads="1"/>
          </p:cNvSpPr>
          <p:nvPr/>
        </p:nvSpPr>
        <p:spPr bwMode="auto">
          <a:xfrm>
            <a:off x="485460" y="188916"/>
            <a:ext cx="1065213" cy="1556279"/>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101858" tIns="50929" rIns="101858" bIns="50929"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61" name="Rectangle 37"/>
          <p:cNvSpPr>
            <a:spLocks noChangeArrowheads="1"/>
          </p:cNvSpPr>
          <p:nvPr/>
        </p:nvSpPr>
        <p:spPr bwMode="auto">
          <a:xfrm>
            <a:off x="649605" y="2290340"/>
            <a:ext cx="1864995" cy="4791180"/>
          </a:xfrm>
          <a:prstGeom prst="rect">
            <a:avLst/>
          </a:prstGeom>
          <a:noFill/>
          <a:ln w="12700">
            <a:noFill/>
            <a:miter lim="800000"/>
            <a:headEnd/>
            <a:tailEnd/>
          </a:ln>
          <a:effectLst/>
        </p:spPr>
        <p:txBody>
          <a:bodyPr wrap="none" lIns="101858" tIns="50929" rIns="101858" bIns="50929"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
        <p:nvSpPr>
          <p:cNvPr id="1066" name="Rectangle 42"/>
          <p:cNvSpPr>
            <a:spLocks noChangeArrowheads="1"/>
          </p:cNvSpPr>
          <p:nvPr/>
        </p:nvSpPr>
        <p:spPr bwMode="auto">
          <a:xfrm>
            <a:off x="375444" y="496570"/>
            <a:ext cx="3108325" cy="113707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100797" tIns="49515" rIns="100797" bIns="49515">
            <a:spAutoFit/>
          </a:bodyPr>
          <a:lstStyle/>
          <a:p>
            <a:pPr algn="l">
              <a:defRPr/>
            </a:pPr>
            <a:r>
              <a:rPr lang="en-US" sz="2200" b="1">
                <a:solidFill>
                  <a:srgbClr val="FFD34A"/>
                </a:solidFill>
                <a:latin typeface="Times" charset="0"/>
              </a:rPr>
              <a:t> DRESSING</a:t>
            </a:r>
          </a:p>
          <a:p>
            <a:pPr algn="l">
              <a:defRPr/>
            </a:pPr>
            <a:r>
              <a:rPr lang="en-US" sz="2200" b="1">
                <a:solidFill>
                  <a:srgbClr val="FFD34A"/>
                </a:solidFill>
                <a:latin typeface="Times" charset="0"/>
              </a:rPr>
              <a:t>        THE                                    </a:t>
            </a:r>
          </a:p>
          <a:p>
            <a:pPr algn="l">
              <a:defRPr/>
            </a:pPr>
            <a:r>
              <a:rPr lang="en-US" sz="2200" b="1">
                <a:solidFill>
                  <a:srgbClr val="FFD34A"/>
                </a:solidFill>
                <a:latin typeface="Times" charset="0"/>
              </a:rPr>
              <a:t>   STAGE</a:t>
            </a:r>
          </a:p>
        </p:txBody>
      </p:sp>
      <p:sp>
        <p:nvSpPr>
          <p:cNvPr id="3" name="Text Box 50"/>
          <p:cNvSpPr txBox="1">
            <a:spLocks noChangeArrowheads="1"/>
          </p:cNvSpPr>
          <p:nvPr userDrawn="1"/>
        </p:nvSpPr>
        <p:spPr bwMode="auto">
          <a:xfrm>
            <a:off x="285356" y="7413387"/>
            <a:ext cx="1145856" cy="27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58" tIns="50929" rIns="101858" bIns="50929"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a:spcBef>
                <a:spcPct val="50000"/>
              </a:spcBef>
              <a:defRPr/>
            </a:pPr>
            <a:r>
              <a:rPr lang="en-US" sz="1100" b="1" i="0">
                <a:solidFill>
                  <a:srgbClr val="FFFFFF"/>
                </a:solidFill>
                <a:latin typeface="Arial" charset="0"/>
              </a:rPr>
              <a:t>© 2006 TBBMI</a:t>
            </a:r>
          </a:p>
        </p:txBody>
      </p:sp>
      <p:sp>
        <p:nvSpPr>
          <p:cNvPr id="1075" name="Rectangle 51"/>
          <p:cNvSpPr>
            <a:spLocks noChangeArrowheads="1"/>
          </p:cNvSpPr>
          <p:nvPr userDrawn="1"/>
        </p:nvSpPr>
        <p:spPr bwMode="auto">
          <a:xfrm>
            <a:off x="8377104" y="7398993"/>
            <a:ext cx="730997" cy="279037"/>
          </a:xfrm>
          <a:prstGeom prst="rect">
            <a:avLst/>
          </a:prstGeom>
          <a:noFill/>
          <a:ln w="12700">
            <a:noFill/>
            <a:miter lim="800000"/>
            <a:headEnd/>
            <a:tailEnd/>
          </a:ln>
          <a:effectLst/>
        </p:spPr>
        <p:txBody>
          <a:bodyPr wrap="none" lIns="101858" tIns="50929" rIns="101858" bIns="50929" anchor="ctr">
            <a:spAutoFit/>
          </a:bodyPr>
          <a:lstStyle/>
          <a:p>
            <a:pPr algn="ctr">
              <a:defRPr/>
            </a:pPr>
            <a:r>
              <a:rPr lang="en-US" sz="1100" b="1">
                <a:solidFill>
                  <a:srgbClr val="FFFFFF"/>
                </a:solidFill>
                <a:effectLst>
                  <a:outerShdw blurRad="38100" dist="38100" dir="2700000" algn="tl">
                    <a:srgbClr val="000000"/>
                  </a:outerShdw>
                </a:effectLst>
              </a:rPr>
              <a:t>9.7.02.</a:t>
            </a:r>
          </a:p>
        </p:txBody>
      </p:sp>
      <p:sp>
        <p:nvSpPr>
          <p:cNvPr id="1081" name="Rectangle 57"/>
          <p:cNvSpPr>
            <a:spLocks noChangeArrowheads="1"/>
          </p:cNvSpPr>
          <p:nvPr userDrawn="1"/>
        </p:nvSpPr>
        <p:spPr bwMode="auto">
          <a:xfrm>
            <a:off x="1718310" y="921173"/>
            <a:ext cx="7627620" cy="608838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lIns="101858" tIns="50929" rIns="101858" bIns="50929" anchor="ctr"/>
          <a:lstStyle/>
          <a:p>
            <a:pPr algn="ctr">
              <a:defRPr/>
            </a:pPr>
            <a:endParaRPr lang="en-US" sz="3100"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274489572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0" fontAlgn="base" hangingPunct="0">
        <a:spcBef>
          <a:spcPct val="0"/>
        </a:spcBef>
        <a:spcAft>
          <a:spcPct val="0"/>
        </a:spcAft>
        <a:defRPr sz="49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9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2pPr>
      <a:lvl3pPr algn="l" rtl="0" eaLnBrk="0" fontAlgn="base" hangingPunct="0">
        <a:spcBef>
          <a:spcPct val="0"/>
        </a:spcBef>
        <a:spcAft>
          <a:spcPct val="0"/>
        </a:spcAft>
        <a:defRPr sz="49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3pPr>
      <a:lvl4pPr algn="l" rtl="0" eaLnBrk="0" fontAlgn="base" hangingPunct="0">
        <a:spcBef>
          <a:spcPct val="0"/>
        </a:spcBef>
        <a:spcAft>
          <a:spcPct val="0"/>
        </a:spcAft>
        <a:defRPr sz="49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4pPr>
      <a:lvl5pPr algn="l" rtl="0" eaLnBrk="0" fontAlgn="base" hangingPunct="0">
        <a:spcBef>
          <a:spcPct val="0"/>
        </a:spcBef>
        <a:spcAft>
          <a:spcPct val="0"/>
        </a:spcAft>
        <a:defRPr sz="49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5pPr>
      <a:lvl6pPr marL="509292" algn="l" rtl="0" eaLnBrk="0" fontAlgn="base" hangingPunct="0">
        <a:spcBef>
          <a:spcPct val="0"/>
        </a:spcBef>
        <a:spcAft>
          <a:spcPct val="0"/>
        </a:spcAft>
        <a:defRPr sz="4900">
          <a:solidFill>
            <a:schemeClr val="tx2"/>
          </a:solidFill>
          <a:effectLst>
            <a:outerShdw blurRad="38100" dist="38100" dir="2700000" algn="tl">
              <a:srgbClr val="000000"/>
            </a:outerShdw>
          </a:effectLst>
          <a:latin typeface="Times" pitchFamily="-110" charset="0"/>
        </a:defRPr>
      </a:lvl6pPr>
      <a:lvl7pPr marL="1018586" algn="l" rtl="0" eaLnBrk="0" fontAlgn="base" hangingPunct="0">
        <a:spcBef>
          <a:spcPct val="0"/>
        </a:spcBef>
        <a:spcAft>
          <a:spcPct val="0"/>
        </a:spcAft>
        <a:defRPr sz="4900">
          <a:solidFill>
            <a:schemeClr val="tx2"/>
          </a:solidFill>
          <a:effectLst>
            <a:outerShdw blurRad="38100" dist="38100" dir="2700000" algn="tl">
              <a:srgbClr val="000000"/>
            </a:outerShdw>
          </a:effectLst>
          <a:latin typeface="Times" pitchFamily="-110" charset="0"/>
        </a:defRPr>
      </a:lvl7pPr>
      <a:lvl8pPr marL="1527879" algn="l" rtl="0" eaLnBrk="0" fontAlgn="base" hangingPunct="0">
        <a:spcBef>
          <a:spcPct val="0"/>
        </a:spcBef>
        <a:spcAft>
          <a:spcPct val="0"/>
        </a:spcAft>
        <a:defRPr sz="4900">
          <a:solidFill>
            <a:schemeClr val="tx2"/>
          </a:solidFill>
          <a:effectLst>
            <a:outerShdw blurRad="38100" dist="38100" dir="2700000" algn="tl">
              <a:srgbClr val="000000"/>
            </a:outerShdw>
          </a:effectLst>
          <a:latin typeface="Times" pitchFamily="-110" charset="0"/>
        </a:defRPr>
      </a:lvl8pPr>
      <a:lvl9pPr marL="2037173" algn="l" rtl="0" eaLnBrk="0" fontAlgn="base" hangingPunct="0">
        <a:spcBef>
          <a:spcPct val="0"/>
        </a:spcBef>
        <a:spcAft>
          <a:spcPct val="0"/>
        </a:spcAft>
        <a:defRPr sz="4900">
          <a:solidFill>
            <a:schemeClr val="tx2"/>
          </a:solidFill>
          <a:effectLst>
            <a:outerShdw blurRad="38100" dist="38100" dir="2700000" algn="tl">
              <a:srgbClr val="000000"/>
            </a:outerShdw>
          </a:effectLst>
          <a:latin typeface="Times" pitchFamily="-110" charset="0"/>
        </a:defRPr>
      </a:lvl9pPr>
    </p:titleStyle>
    <p:bodyStyle>
      <a:lvl1pPr marL="381970" indent="-381970" algn="l" rtl="0" eaLnBrk="0" fontAlgn="base" hangingPunct="0">
        <a:spcBef>
          <a:spcPct val="20000"/>
        </a:spcBef>
        <a:spcAft>
          <a:spcPct val="0"/>
        </a:spcAft>
        <a:buClr>
          <a:schemeClr val="accent2"/>
        </a:buClr>
        <a:buSzPct val="75000"/>
        <a:buFont typeface="Monotype Sorts" charset="0"/>
        <a:buChar char=""/>
        <a:defRPr sz="36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827601" indent="-318309" algn="l" rtl="0" eaLnBrk="0" fontAlgn="base" hangingPunct="0">
        <a:spcBef>
          <a:spcPct val="20000"/>
        </a:spcBef>
        <a:spcAft>
          <a:spcPct val="0"/>
        </a:spcAft>
        <a:buClr>
          <a:schemeClr val="tx2"/>
        </a:buClr>
        <a:buSzPct val="100000"/>
        <a:buChar char="–"/>
        <a:defRPr sz="3100">
          <a:solidFill>
            <a:schemeClr val="tx1"/>
          </a:solidFill>
          <a:effectLst>
            <a:outerShdw blurRad="38100" dist="38100" dir="2700000" algn="tl">
              <a:srgbClr val="000000"/>
            </a:outerShdw>
          </a:effectLst>
          <a:latin typeface="+mn-lt"/>
          <a:ea typeface="ＭＳ Ｐゴシック" pitchFamily="-110" charset="-128"/>
        </a:defRPr>
      </a:lvl2pPr>
      <a:lvl3pPr marL="1273233" indent="-254646" algn="l" rtl="0" eaLnBrk="0" fontAlgn="base" hangingPunct="0">
        <a:spcBef>
          <a:spcPct val="20000"/>
        </a:spcBef>
        <a:spcAft>
          <a:spcPct val="0"/>
        </a:spcAft>
        <a:buClr>
          <a:schemeClr val="tx2"/>
        </a:buClr>
        <a:buSzPct val="100000"/>
        <a:buChar char="•"/>
        <a:defRPr sz="2700">
          <a:solidFill>
            <a:schemeClr val="tx1"/>
          </a:solidFill>
          <a:effectLst>
            <a:outerShdw blurRad="38100" dist="38100" dir="2700000" algn="tl">
              <a:srgbClr val="000000"/>
            </a:outerShdw>
          </a:effectLst>
          <a:latin typeface="+mn-lt"/>
          <a:ea typeface="ＭＳ Ｐゴシック" pitchFamily="-110" charset="-128"/>
        </a:defRPr>
      </a:lvl3pPr>
      <a:lvl4pPr marL="1782525" indent="-254646" algn="l" rtl="0" eaLnBrk="0" fontAlgn="base" hangingPunct="0">
        <a:spcBef>
          <a:spcPct val="20000"/>
        </a:spcBef>
        <a:spcAft>
          <a:spcPct val="0"/>
        </a:spcAft>
        <a:buClr>
          <a:schemeClr val="tx2"/>
        </a:buClr>
        <a:buSzPct val="100000"/>
        <a:buChar char="–"/>
        <a:defRPr sz="2200">
          <a:solidFill>
            <a:schemeClr val="tx1"/>
          </a:solidFill>
          <a:effectLst>
            <a:outerShdw blurRad="38100" dist="38100" dir="2700000" algn="tl">
              <a:srgbClr val="000000"/>
            </a:outerShdw>
          </a:effectLst>
          <a:latin typeface="+mn-lt"/>
          <a:ea typeface="ＭＳ Ｐゴシック" pitchFamily="-110" charset="-128"/>
        </a:defRPr>
      </a:lvl4pPr>
      <a:lvl5pPr marL="2291819" indent="-254646" algn="l" rtl="0" eaLnBrk="0" fontAlgn="base" hangingPunct="0">
        <a:spcBef>
          <a:spcPct val="20000"/>
        </a:spcBef>
        <a:spcAft>
          <a:spcPct val="0"/>
        </a:spcAft>
        <a:buClr>
          <a:schemeClr val="tx2"/>
        </a:buClr>
        <a:buSzPct val="100000"/>
        <a:buChar char="•"/>
        <a:defRPr sz="2200">
          <a:solidFill>
            <a:schemeClr val="tx1"/>
          </a:solidFill>
          <a:effectLst>
            <a:outerShdw blurRad="38100" dist="38100" dir="2700000" algn="tl">
              <a:srgbClr val="000000"/>
            </a:outerShdw>
          </a:effectLst>
          <a:latin typeface="+mn-lt"/>
          <a:ea typeface="ＭＳ Ｐゴシック" pitchFamily="-110" charset="-128"/>
        </a:defRPr>
      </a:lvl5pPr>
      <a:lvl6pPr marL="2801112" indent="-254646" algn="l" rtl="0" eaLnBrk="0" fontAlgn="base" hangingPunct="0">
        <a:spcBef>
          <a:spcPct val="20000"/>
        </a:spcBef>
        <a:spcAft>
          <a:spcPct val="0"/>
        </a:spcAft>
        <a:buClr>
          <a:schemeClr val="tx2"/>
        </a:buClr>
        <a:buSzPct val="100000"/>
        <a:buChar char="•"/>
        <a:defRPr sz="2200">
          <a:solidFill>
            <a:schemeClr val="tx1"/>
          </a:solidFill>
          <a:effectLst>
            <a:outerShdw blurRad="38100" dist="38100" dir="2700000" algn="tl">
              <a:srgbClr val="000000"/>
            </a:outerShdw>
          </a:effectLst>
          <a:latin typeface="+mn-lt"/>
          <a:ea typeface="ＭＳ Ｐゴシック" pitchFamily="-110" charset="-128"/>
        </a:defRPr>
      </a:lvl6pPr>
      <a:lvl7pPr marL="3310406" indent="-254646" algn="l" rtl="0" eaLnBrk="0" fontAlgn="base" hangingPunct="0">
        <a:spcBef>
          <a:spcPct val="20000"/>
        </a:spcBef>
        <a:spcAft>
          <a:spcPct val="0"/>
        </a:spcAft>
        <a:buClr>
          <a:schemeClr val="tx2"/>
        </a:buClr>
        <a:buSzPct val="100000"/>
        <a:buChar char="•"/>
        <a:defRPr sz="2200">
          <a:solidFill>
            <a:schemeClr val="tx1"/>
          </a:solidFill>
          <a:effectLst>
            <a:outerShdw blurRad="38100" dist="38100" dir="2700000" algn="tl">
              <a:srgbClr val="000000"/>
            </a:outerShdw>
          </a:effectLst>
          <a:latin typeface="+mn-lt"/>
          <a:ea typeface="ＭＳ Ｐゴシック" pitchFamily="-110" charset="-128"/>
        </a:defRPr>
      </a:lvl7pPr>
      <a:lvl8pPr marL="3819698" indent="-254646" algn="l" rtl="0" eaLnBrk="0" fontAlgn="base" hangingPunct="0">
        <a:spcBef>
          <a:spcPct val="20000"/>
        </a:spcBef>
        <a:spcAft>
          <a:spcPct val="0"/>
        </a:spcAft>
        <a:buClr>
          <a:schemeClr val="tx2"/>
        </a:buClr>
        <a:buSzPct val="100000"/>
        <a:buChar char="•"/>
        <a:defRPr sz="2200">
          <a:solidFill>
            <a:schemeClr val="tx1"/>
          </a:solidFill>
          <a:effectLst>
            <a:outerShdw blurRad="38100" dist="38100" dir="2700000" algn="tl">
              <a:srgbClr val="000000"/>
            </a:outerShdw>
          </a:effectLst>
          <a:latin typeface="+mn-lt"/>
          <a:ea typeface="ＭＳ Ｐゴシック" pitchFamily="-110" charset="-128"/>
        </a:defRPr>
      </a:lvl8pPr>
      <a:lvl9pPr marL="4328992" indent="-254646" algn="l" rtl="0" eaLnBrk="0" fontAlgn="base" hangingPunct="0">
        <a:spcBef>
          <a:spcPct val="20000"/>
        </a:spcBef>
        <a:spcAft>
          <a:spcPct val="0"/>
        </a:spcAft>
        <a:buClr>
          <a:schemeClr val="tx2"/>
        </a:buClr>
        <a:buSzPct val="100000"/>
        <a:buChar char="•"/>
        <a:defRPr sz="22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4422352"/>
            <a:ext cx="3740468" cy="3342852"/>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7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7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7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7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7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7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7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502920" y="314855"/>
            <a:ext cx="9052560" cy="1291802"/>
          </a:xfrm>
          <a:prstGeom prst="rect">
            <a:avLst/>
          </a:prstGeom>
          <a:noFill/>
          <a:ln w="9525">
            <a:noFill/>
            <a:miter lim="800000"/>
            <a:headEnd/>
            <a:tailEnd/>
          </a:ln>
          <a:effectLst/>
        </p:spPr>
        <p:txBody>
          <a:bodyPr vert="horz" wrap="square" lIns="101846" tIns="50923" rIns="101846" bIns="50923"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502920" y="1813560"/>
            <a:ext cx="9052560" cy="5134822"/>
          </a:xfrm>
          <a:prstGeom prst="rect">
            <a:avLst/>
          </a:prstGeom>
          <a:noFill/>
          <a:ln w="9525">
            <a:noFill/>
            <a:miter lim="800000"/>
            <a:headEnd/>
            <a:tailEnd/>
          </a:ln>
          <a:effectLst/>
        </p:spPr>
        <p:txBody>
          <a:bodyPr vert="horz" wrap="square" lIns="101846" tIns="50923" rIns="101846" bIns="509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502920" y="7081520"/>
            <a:ext cx="2346960" cy="518160"/>
          </a:xfrm>
          <a:prstGeom prst="rect">
            <a:avLst/>
          </a:prstGeom>
          <a:noFill/>
          <a:ln w="9525">
            <a:noFill/>
            <a:miter lim="800000"/>
            <a:headEnd/>
            <a:tailEnd/>
          </a:ln>
          <a:effectLst/>
        </p:spPr>
        <p:txBody>
          <a:bodyPr vert="horz" wrap="square" lIns="101846" tIns="50923" rIns="101846" bIns="50923" numCol="1" anchor="t" anchorCtr="0" compatLnSpc="1">
            <a:prstTxWarp prst="textNoShape">
              <a:avLst/>
            </a:prstTxWarp>
          </a:bodyPr>
          <a:lstStyle>
            <a:lvl1pPr>
              <a:defRPr sz="11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436620" y="7081520"/>
            <a:ext cx="3185160" cy="518160"/>
          </a:xfrm>
          <a:prstGeom prst="rect">
            <a:avLst/>
          </a:prstGeom>
          <a:noFill/>
          <a:ln w="9525">
            <a:noFill/>
            <a:miter lim="800000"/>
            <a:headEnd/>
            <a:tailEnd/>
          </a:ln>
          <a:effectLst/>
        </p:spPr>
        <p:txBody>
          <a:bodyPr vert="horz" wrap="square" lIns="101846" tIns="50923" rIns="101846" bIns="50923" numCol="1" anchor="t" anchorCtr="0" compatLnSpc="1">
            <a:prstTxWarp prst="textNoShape">
              <a:avLst/>
            </a:prstTxWarp>
          </a:bodyPr>
          <a:lstStyle>
            <a:lvl1pPr algn="ctr">
              <a:defRPr sz="11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7208520" y="7081520"/>
            <a:ext cx="2346960" cy="518160"/>
          </a:xfrm>
          <a:prstGeom prst="rect">
            <a:avLst/>
          </a:prstGeom>
          <a:noFill/>
          <a:ln w="9525">
            <a:noFill/>
            <a:miter lim="800000"/>
            <a:headEnd/>
            <a:tailEnd/>
          </a:ln>
          <a:effectLst/>
        </p:spPr>
        <p:txBody>
          <a:bodyPr vert="horz" wrap="square" lIns="101846" tIns="50923" rIns="101846" bIns="50923" numCol="1" anchor="t" anchorCtr="0" compatLnSpc="1">
            <a:prstTxWarp prst="textNoShape">
              <a:avLst/>
            </a:prstTxWarp>
          </a:bodyPr>
          <a:lstStyle>
            <a:lvl1pPr algn="r">
              <a:defRPr sz="11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54316302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9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9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509233" algn="ctr" rtl="0" fontAlgn="base">
        <a:spcBef>
          <a:spcPct val="0"/>
        </a:spcBef>
        <a:spcAft>
          <a:spcPct val="0"/>
        </a:spcAft>
        <a:defRPr sz="4900">
          <a:solidFill>
            <a:schemeClr val="tx2"/>
          </a:solidFill>
          <a:effectLst>
            <a:outerShdw blurRad="38100" dist="38100" dir="2700000" algn="tl">
              <a:srgbClr val="000000"/>
            </a:outerShdw>
          </a:effectLst>
          <a:latin typeface="Arial" pitchFamily="-111" charset="0"/>
        </a:defRPr>
      </a:lvl6pPr>
      <a:lvl7pPr marL="1018467" algn="ctr" rtl="0" fontAlgn="base">
        <a:spcBef>
          <a:spcPct val="0"/>
        </a:spcBef>
        <a:spcAft>
          <a:spcPct val="0"/>
        </a:spcAft>
        <a:defRPr sz="4900">
          <a:solidFill>
            <a:schemeClr val="tx2"/>
          </a:solidFill>
          <a:effectLst>
            <a:outerShdw blurRad="38100" dist="38100" dir="2700000" algn="tl">
              <a:srgbClr val="000000"/>
            </a:outerShdw>
          </a:effectLst>
          <a:latin typeface="Arial" pitchFamily="-111" charset="0"/>
        </a:defRPr>
      </a:lvl7pPr>
      <a:lvl8pPr marL="1527701" algn="ctr" rtl="0" fontAlgn="base">
        <a:spcBef>
          <a:spcPct val="0"/>
        </a:spcBef>
        <a:spcAft>
          <a:spcPct val="0"/>
        </a:spcAft>
        <a:defRPr sz="4900">
          <a:solidFill>
            <a:schemeClr val="tx2"/>
          </a:solidFill>
          <a:effectLst>
            <a:outerShdw blurRad="38100" dist="38100" dir="2700000" algn="tl">
              <a:srgbClr val="000000"/>
            </a:outerShdw>
          </a:effectLst>
          <a:latin typeface="Arial" pitchFamily="-111" charset="0"/>
        </a:defRPr>
      </a:lvl8pPr>
      <a:lvl9pPr marL="2036935" algn="ctr" rtl="0" fontAlgn="base">
        <a:spcBef>
          <a:spcPct val="0"/>
        </a:spcBef>
        <a:spcAft>
          <a:spcPct val="0"/>
        </a:spcAft>
        <a:defRPr sz="4900">
          <a:solidFill>
            <a:schemeClr val="tx2"/>
          </a:solidFill>
          <a:effectLst>
            <a:outerShdw blurRad="38100" dist="38100" dir="2700000" algn="tl">
              <a:srgbClr val="000000"/>
            </a:outerShdw>
          </a:effectLst>
          <a:latin typeface="Arial" pitchFamily="-111" charset="0"/>
        </a:defRPr>
      </a:lvl9pPr>
    </p:titleStyle>
    <p:bodyStyle>
      <a:lvl1pPr marL="381925" indent="-381925" algn="l" rtl="0" eaLnBrk="0" fontAlgn="base" hangingPunct="0">
        <a:spcBef>
          <a:spcPct val="20000"/>
        </a:spcBef>
        <a:spcAft>
          <a:spcPct val="0"/>
        </a:spcAft>
        <a:buClr>
          <a:schemeClr val="hlink"/>
        </a:buClr>
        <a:buSzPct val="75000"/>
        <a:buFont typeface="Wingdings" charset="0"/>
        <a:buChar char="l"/>
        <a:defRPr sz="36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827504" indent="-318271" algn="l" rtl="0" eaLnBrk="0" fontAlgn="base" hangingPunct="0">
        <a:spcBef>
          <a:spcPct val="20000"/>
        </a:spcBef>
        <a:spcAft>
          <a:spcPct val="0"/>
        </a:spcAft>
        <a:buClr>
          <a:schemeClr val="tx2"/>
        </a:buClr>
        <a:buSzPct val="75000"/>
        <a:buFont typeface="Wingdings" charset="0"/>
        <a:buChar char="l"/>
        <a:defRPr sz="3100">
          <a:solidFill>
            <a:schemeClr val="tx1"/>
          </a:solidFill>
          <a:effectLst>
            <a:outerShdw blurRad="38100" dist="38100" dir="2700000" algn="tl">
              <a:srgbClr val="000000"/>
            </a:outerShdw>
          </a:effectLst>
          <a:latin typeface="+mn-lt"/>
          <a:ea typeface="ＭＳ Ｐゴシック" pitchFamily="-111" charset="-128"/>
        </a:defRPr>
      </a:lvl2pPr>
      <a:lvl3pPr marL="1273084" indent="-254616" algn="l" rtl="0" eaLnBrk="0" fontAlgn="base" hangingPunct="0">
        <a:spcBef>
          <a:spcPct val="20000"/>
        </a:spcBef>
        <a:spcAft>
          <a:spcPct val="0"/>
        </a:spcAft>
        <a:buClr>
          <a:schemeClr val="accent2"/>
        </a:buClr>
        <a:buSzPct val="75000"/>
        <a:buFont typeface="Wingdings" charset="0"/>
        <a:buChar char="l"/>
        <a:defRPr sz="2700">
          <a:solidFill>
            <a:schemeClr val="tx1"/>
          </a:solidFill>
          <a:effectLst>
            <a:outerShdw blurRad="38100" dist="38100" dir="2700000" algn="tl">
              <a:srgbClr val="000000"/>
            </a:outerShdw>
          </a:effectLst>
          <a:latin typeface="+mn-lt"/>
          <a:ea typeface="ＭＳ Ｐゴシック" charset="0"/>
          <a:cs typeface="Geneva" charset="0"/>
        </a:defRPr>
      </a:lvl3pPr>
      <a:lvl4pPr marL="1782317" indent="-254616" algn="l" rtl="0" eaLnBrk="0" fontAlgn="base" hangingPunct="0">
        <a:spcBef>
          <a:spcPct val="20000"/>
        </a:spcBef>
        <a:spcAft>
          <a:spcPct val="0"/>
        </a:spcAft>
        <a:buClr>
          <a:schemeClr val="folHlink"/>
        </a:buClr>
        <a:buSzPct val="75000"/>
        <a:buFont typeface="Wingdings" charset="0"/>
        <a:buChar char="l"/>
        <a:defRPr sz="2200">
          <a:solidFill>
            <a:schemeClr val="tx1"/>
          </a:solidFill>
          <a:effectLst>
            <a:outerShdw blurRad="38100" dist="38100" dir="2700000" algn="tl">
              <a:srgbClr val="000000"/>
            </a:outerShdw>
          </a:effectLst>
          <a:latin typeface="+mn-lt"/>
          <a:ea typeface="Geneva" charset="-128"/>
          <a:cs typeface="Geneva" charset="0"/>
        </a:defRPr>
      </a:lvl4pPr>
      <a:lvl5pPr marL="2291551" indent="-254616" algn="l" rtl="0" eaLnBrk="0" fontAlgn="base" hangingPunct="0">
        <a:spcBef>
          <a:spcPct val="20000"/>
        </a:spcBef>
        <a:spcAft>
          <a:spcPct val="0"/>
        </a:spcAft>
        <a:buClr>
          <a:schemeClr val="tx1"/>
        </a:buClr>
        <a:buSzPct val="75000"/>
        <a:buFont typeface="Wingdings" charset="0"/>
        <a:buChar char="l"/>
        <a:defRPr sz="2200">
          <a:solidFill>
            <a:schemeClr val="tx1"/>
          </a:solidFill>
          <a:effectLst>
            <a:outerShdw blurRad="38100" dist="38100" dir="2700000" algn="tl">
              <a:srgbClr val="000000"/>
            </a:outerShdw>
          </a:effectLst>
          <a:latin typeface="+mn-lt"/>
          <a:ea typeface="Geneva" charset="-128"/>
          <a:cs typeface="Geneva" charset="0"/>
        </a:defRPr>
      </a:lvl5pPr>
      <a:lvl6pPr marL="2800785" indent="-254616" algn="l" rtl="0" fontAlgn="base">
        <a:spcBef>
          <a:spcPct val="20000"/>
        </a:spcBef>
        <a:spcAft>
          <a:spcPct val="0"/>
        </a:spcAft>
        <a:buClr>
          <a:schemeClr val="tx1"/>
        </a:buClr>
        <a:buSzPct val="75000"/>
        <a:buFont typeface="Wingdings" pitchFamily="-111" charset="2"/>
        <a:buChar char="l"/>
        <a:defRPr sz="2200">
          <a:solidFill>
            <a:schemeClr val="tx1"/>
          </a:solidFill>
          <a:effectLst>
            <a:outerShdw blurRad="38100" dist="38100" dir="2700000" algn="tl">
              <a:srgbClr val="000000"/>
            </a:outerShdw>
          </a:effectLst>
          <a:latin typeface="+mn-lt"/>
          <a:ea typeface="ＭＳ Ｐゴシック" pitchFamily="-111" charset="-128"/>
        </a:defRPr>
      </a:lvl6pPr>
      <a:lvl7pPr marL="3310019" indent="-254616" algn="l" rtl="0" fontAlgn="base">
        <a:spcBef>
          <a:spcPct val="20000"/>
        </a:spcBef>
        <a:spcAft>
          <a:spcPct val="0"/>
        </a:spcAft>
        <a:buClr>
          <a:schemeClr val="tx1"/>
        </a:buClr>
        <a:buSzPct val="75000"/>
        <a:buFont typeface="Wingdings" pitchFamily="-111" charset="2"/>
        <a:buChar char="l"/>
        <a:defRPr sz="2200">
          <a:solidFill>
            <a:schemeClr val="tx1"/>
          </a:solidFill>
          <a:effectLst>
            <a:outerShdw blurRad="38100" dist="38100" dir="2700000" algn="tl">
              <a:srgbClr val="000000"/>
            </a:outerShdw>
          </a:effectLst>
          <a:latin typeface="+mn-lt"/>
          <a:ea typeface="ＭＳ Ｐゴシック" pitchFamily="-111" charset="-128"/>
        </a:defRPr>
      </a:lvl7pPr>
      <a:lvl8pPr marL="3819251" indent="-254616" algn="l" rtl="0" fontAlgn="base">
        <a:spcBef>
          <a:spcPct val="20000"/>
        </a:spcBef>
        <a:spcAft>
          <a:spcPct val="0"/>
        </a:spcAft>
        <a:buClr>
          <a:schemeClr val="tx1"/>
        </a:buClr>
        <a:buSzPct val="75000"/>
        <a:buFont typeface="Wingdings" pitchFamily="-111" charset="2"/>
        <a:buChar char="l"/>
        <a:defRPr sz="2200">
          <a:solidFill>
            <a:schemeClr val="tx1"/>
          </a:solidFill>
          <a:effectLst>
            <a:outerShdw blurRad="38100" dist="38100" dir="2700000" algn="tl">
              <a:srgbClr val="000000"/>
            </a:outerShdw>
          </a:effectLst>
          <a:latin typeface="+mn-lt"/>
          <a:ea typeface="ＭＳ Ｐゴシック" pitchFamily="-111" charset="-128"/>
        </a:defRPr>
      </a:lvl8pPr>
      <a:lvl9pPr marL="4328485" indent="-254616" algn="l" rtl="0" fontAlgn="base">
        <a:spcBef>
          <a:spcPct val="20000"/>
        </a:spcBef>
        <a:spcAft>
          <a:spcPct val="0"/>
        </a:spcAft>
        <a:buClr>
          <a:schemeClr val="tx1"/>
        </a:buClr>
        <a:buSzPct val="75000"/>
        <a:buFont typeface="Wingdings" pitchFamily="-111" charset="2"/>
        <a:buChar char="l"/>
        <a:defRPr sz="22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509233" rtl="0" eaLnBrk="1" latinLnBrk="0" hangingPunct="1">
        <a:defRPr sz="2000" kern="1200">
          <a:solidFill>
            <a:schemeClr val="tx1"/>
          </a:solidFill>
          <a:latin typeface="+mn-lt"/>
          <a:ea typeface="+mn-ea"/>
          <a:cs typeface="+mn-cs"/>
        </a:defRPr>
      </a:lvl1pPr>
      <a:lvl2pPr marL="509233" algn="l" defTabSz="509233" rtl="0" eaLnBrk="1" latinLnBrk="0" hangingPunct="1">
        <a:defRPr sz="2000" kern="1200">
          <a:solidFill>
            <a:schemeClr val="tx1"/>
          </a:solidFill>
          <a:latin typeface="+mn-lt"/>
          <a:ea typeface="+mn-ea"/>
          <a:cs typeface="+mn-cs"/>
        </a:defRPr>
      </a:lvl2pPr>
      <a:lvl3pPr marL="1018467" algn="l" defTabSz="509233" rtl="0" eaLnBrk="1" latinLnBrk="0" hangingPunct="1">
        <a:defRPr sz="2000" kern="1200">
          <a:solidFill>
            <a:schemeClr val="tx1"/>
          </a:solidFill>
          <a:latin typeface="+mn-lt"/>
          <a:ea typeface="+mn-ea"/>
          <a:cs typeface="+mn-cs"/>
        </a:defRPr>
      </a:lvl3pPr>
      <a:lvl4pPr marL="1527701" algn="l" defTabSz="509233" rtl="0" eaLnBrk="1" latinLnBrk="0" hangingPunct="1">
        <a:defRPr sz="2000" kern="1200">
          <a:solidFill>
            <a:schemeClr val="tx1"/>
          </a:solidFill>
          <a:latin typeface="+mn-lt"/>
          <a:ea typeface="+mn-ea"/>
          <a:cs typeface="+mn-cs"/>
        </a:defRPr>
      </a:lvl4pPr>
      <a:lvl5pPr marL="2036935" algn="l" defTabSz="509233" rtl="0" eaLnBrk="1" latinLnBrk="0" hangingPunct="1">
        <a:defRPr sz="2000" kern="1200">
          <a:solidFill>
            <a:schemeClr val="tx1"/>
          </a:solidFill>
          <a:latin typeface="+mn-lt"/>
          <a:ea typeface="+mn-ea"/>
          <a:cs typeface="+mn-cs"/>
        </a:defRPr>
      </a:lvl5pPr>
      <a:lvl6pPr marL="2546169" algn="l" defTabSz="509233" rtl="0" eaLnBrk="1" latinLnBrk="0" hangingPunct="1">
        <a:defRPr sz="2000" kern="1200">
          <a:solidFill>
            <a:schemeClr val="tx1"/>
          </a:solidFill>
          <a:latin typeface="+mn-lt"/>
          <a:ea typeface="+mn-ea"/>
          <a:cs typeface="+mn-cs"/>
        </a:defRPr>
      </a:lvl6pPr>
      <a:lvl7pPr marL="3055400" algn="l" defTabSz="509233" rtl="0" eaLnBrk="1" latinLnBrk="0" hangingPunct="1">
        <a:defRPr sz="2000" kern="1200">
          <a:solidFill>
            <a:schemeClr val="tx1"/>
          </a:solidFill>
          <a:latin typeface="+mn-lt"/>
          <a:ea typeface="+mn-ea"/>
          <a:cs typeface="+mn-cs"/>
        </a:defRPr>
      </a:lvl7pPr>
      <a:lvl8pPr marL="3564636" algn="l" defTabSz="509233" rtl="0" eaLnBrk="1" latinLnBrk="0" hangingPunct="1">
        <a:defRPr sz="2000" kern="1200">
          <a:solidFill>
            <a:schemeClr val="tx1"/>
          </a:solidFill>
          <a:latin typeface="+mn-lt"/>
          <a:ea typeface="+mn-ea"/>
          <a:cs typeface="+mn-cs"/>
        </a:defRPr>
      </a:lvl8pPr>
      <a:lvl9pPr marL="4073867" algn="l" defTabSz="509233"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11.pn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18.png"/><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5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5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6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6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6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7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7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7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7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7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7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8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8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8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jpeg"/></Relationships>
</file>

<file path=ppt/slides/_rels/slide8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6.xml"/><Relationship Id="rId1" Type="http://schemas.openxmlformats.org/officeDocument/2006/relationships/slideLayout" Target="../slideLayouts/slideLayout33.xml"/><Relationship Id="rId4" Type="http://schemas.openxmlformats.org/officeDocument/2006/relationships/image" Target="../media/image28.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0058400" cy="7810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a:spLocks noChangeArrowheads="1"/>
          </p:cNvSpPr>
          <p:nvPr/>
        </p:nvSpPr>
        <p:spPr bwMode="auto">
          <a:xfrm>
            <a:off x="-17639" y="6497690"/>
            <a:ext cx="10177772" cy="127471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101846" tIns="50923" rIns="101846" bIns="50923"/>
          <a:lstStyle/>
          <a:p>
            <a:pPr algn="ctr" eaLnBrk="1" hangingPunct="1">
              <a:spcBef>
                <a:spcPct val="20000"/>
              </a:spcBef>
              <a:spcAft>
                <a:spcPts val="0"/>
              </a:spcAft>
              <a:buClr>
                <a:srgbClr val="FFCC00"/>
              </a:buClr>
              <a:buSzPct val="70000"/>
              <a:defRPr/>
            </a:pPr>
            <a:r>
              <a:rPr lang="en-US" sz="2200" b="1" kern="0" dirty="0">
                <a:effectLst>
                  <a:outerShdw blurRad="38100" dist="38100" dir="2700000" algn="tl">
                    <a:srgbClr val="000000"/>
                  </a:outerShdw>
                </a:effectLst>
                <a:latin typeface="Arial"/>
                <a:cs typeface="Arial"/>
              </a:rPr>
              <a:t>Designed by Dr. John Fryman, Texas, USA • </a:t>
            </a:r>
            <a:r>
              <a:rPr lang="en-US" sz="2200" b="1" kern="0" dirty="0" err="1">
                <a:effectLst>
                  <a:outerShdw blurRad="38100" dist="38100" dir="2700000" algn="tl">
                    <a:srgbClr val="000000"/>
                  </a:outerShdw>
                </a:effectLst>
                <a:latin typeface="Arial"/>
                <a:cs typeface="Arial"/>
              </a:rPr>
              <a:t>BibleBasically.org</a:t>
            </a:r>
            <a:br>
              <a:rPr lang="en-US" sz="2200" b="1" kern="0" dirty="0">
                <a:effectLst>
                  <a:outerShdw blurRad="38100" dist="38100" dir="2700000" algn="tl">
                    <a:srgbClr val="000000"/>
                  </a:outerShdw>
                </a:effectLst>
                <a:latin typeface="Arial"/>
                <a:cs typeface="Arial"/>
              </a:rPr>
            </a:br>
            <a:r>
              <a:rPr lang="en-US" sz="2200" b="1" kern="0" dirty="0">
                <a:effectLst>
                  <a:outerShdw blurRad="38100" dist="38100" dir="2700000" algn="tl">
                    <a:srgbClr val="000000"/>
                  </a:outerShdw>
                </a:effectLst>
                <a:latin typeface="Arial"/>
                <a:cs typeface="Arial"/>
              </a:rPr>
              <a:t>Taught by Dr. Rick Griffith, Singapore Bible College</a:t>
            </a:r>
            <a:br>
              <a:rPr lang="en-US" sz="2200" b="1" kern="0" dirty="0">
                <a:effectLst>
                  <a:outerShdw blurRad="38100" dist="38100" dir="2700000" algn="tl">
                    <a:srgbClr val="000000"/>
                  </a:outerShdw>
                </a:effectLst>
                <a:latin typeface="Arial"/>
                <a:cs typeface="Arial"/>
              </a:rPr>
            </a:br>
            <a:r>
              <a:rPr lang="en-US" sz="2200" b="1" kern="0" dirty="0">
                <a:effectLst>
                  <a:outerShdw blurRad="38100" dist="38100" dir="2700000" algn="tl">
                    <a:srgbClr val="000000"/>
                  </a:outerShdw>
                </a:effectLst>
                <a:latin typeface="Arial"/>
                <a:cs typeface="Arial"/>
              </a:rPr>
              <a:t>All files in many languages for free download at BibleStudyDownloads.org</a:t>
            </a:r>
          </a:p>
        </p:txBody>
      </p:sp>
      <p:sp>
        <p:nvSpPr>
          <p:cNvPr id="175107" name="Text Box 22"/>
          <p:cNvSpPr txBox="1">
            <a:spLocks noChangeArrowheads="1"/>
          </p:cNvSpPr>
          <p:nvPr/>
        </p:nvSpPr>
        <p:spPr bwMode="auto">
          <a:xfrm>
            <a:off x="-6555456" y="5253141"/>
            <a:ext cx="1027095" cy="256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46" tIns="50923" rIns="101846" bIns="50923"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a:spcBef>
                <a:spcPct val="50000"/>
              </a:spcBef>
            </a:pPr>
            <a:r>
              <a:rPr lang="en-US" sz="1000" b="1" i="0" dirty="0">
                <a:solidFill>
                  <a:srgbClr val="FFFFFF"/>
                </a:solidFill>
                <a:latin typeface="Arial" charset="0"/>
              </a:rPr>
              <a:t>©2006 TBBMI</a:t>
            </a:r>
          </a:p>
        </p:txBody>
      </p:sp>
      <p:sp>
        <p:nvSpPr>
          <p:cNvPr id="7" name="Text Box 11"/>
          <p:cNvSpPr txBox="1">
            <a:spLocks noChangeArrowheads="1"/>
          </p:cNvSpPr>
          <p:nvPr/>
        </p:nvSpPr>
        <p:spPr bwMode="auto">
          <a:xfrm rot="21121774">
            <a:off x="0" y="981123"/>
            <a:ext cx="10058400" cy="4842600"/>
          </a:xfrm>
          <a:prstGeom prst="rect">
            <a:avLst/>
          </a:prstGeom>
          <a:noFill/>
          <a:ln w="9525">
            <a:noFill/>
            <a:miter lim="800000"/>
            <a:headEnd/>
            <a:tailEnd/>
          </a:ln>
          <a:effectLst>
            <a:outerShdw dist="35921" dir="2700000" algn="ctr" rotWithShape="0">
              <a:srgbClr val="808080">
                <a:alpha val="74997"/>
              </a:srgbClr>
            </a:outerShdw>
          </a:effectLst>
        </p:spPr>
        <p:txBody>
          <a:bodyPr lIns="101846" tIns="50923" rIns="101846" bIns="50923">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eaLnBrk="1" hangingPunct="1">
              <a:defRPr/>
            </a:pPr>
            <a:r>
              <a:rPr lang="ko-KR" altLang="en-US" sz="15400" b="1" dirty="0">
                <a:solidFill>
                  <a:srgbClr val="FFFF00"/>
                </a:solidFill>
                <a:effectLst>
                  <a:outerShdw blurRad="50800" dist="101600" dir="2700000" algn="tl" rotWithShape="0">
                    <a:srgbClr val="000000"/>
                  </a:outerShdw>
                </a:effectLst>
                <a:latin typeface="Kosher-Normal" charset="0"/>
              </a:rPr>
              <a:t>성경은 </a:t>
            </a:r>
            <a:endParaRPr lang="en-US" altLang="ko-KR" sz="15400" b="1" dirty="0">
              <a:solidFill>
                <a:srgbClr val="FFFF00"/>
              </a:solidFill>
              <a:effectLst>
                <a:outerShdw blurRad="50800" dist="101600" dir="2700000" algn="tl" rotWithShape="0">
                  <a:srgbClr val="000000"/>
                </a:outerShdw>
              </a:effectLst>
              <a:latin typeface="Kosher-Normal" charset="0"/>
            </a:endParaRPr>
          </a:p>
          <a:p>
            <a:pPr algn="l" eaLnBrk="1" hangingPunct="1">
              <a:defRPr/>
            </a:pPr>
            <a:r>
              <a:rPr lang="ko-KR" altLang="en-US" sz="15400" b="1" dirty="0">
                <a:solidFill>
                  <a:srgbClr val="FFFF00"/>
                </a:solidFill>
                <a:effectLst>
                  <a:outerShdw blurRad="50800" dist="101600" dir="2700000" algn="tl" rotWithShape="0">
                    <a:srgbClr val="000000"/>
                  </a:outerShdw>
                </a:effectLst>
                <a:latin typeface="Kosher-Normal" charset="0"/>
              </a:rPr>
              <a:t>기본적으로</a:t>
            </a:r>
            <a:endParaRPr lang="en-US" sz="15400" b="1" dirty="0">
              <a:solidFill>
                <a:srgbClr val="FFFF00"/>
              </a:solidFill>
              <a:effectLst>
                <a:outerShdw blurRad="50800" dist="101600" dir="2700000" algn="tl" rotWithShape="0">
                  <a:srgbClr val="000000"/>
                </a:outerShdw>
              </a:effectLst>
              <a:latin typeface="Kosher-Normal" charset="0"/>
            </a:endParaRPr>
          </a:p>
        </p:txBody>
      </p:sp>
    </p:spTree>
    <p:extLst>
      <p:ext uri="{BB962C8B-B14F-4D97-AF65-F5344CB8AC3E}">
        <p14:creationId xmlns:p14="http://schemas.microsoft.com/office/powerpoint/2010/main" val="357680133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146"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22530" name="Text Box 3"/>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22531" name="Text Box 4"/>
          <p:cNvSpPr txBox="1">
            <a:spLocks noChangeArrowheads="1"/>
          </p:cNvSpPr>
          <p:nvPr/>
        </p:nvSpPr>
        <p:spPr bwMode="auto">
          <a:xfrm>
            <a:off x="9078913" y="7342188"/>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22532" name="Rectangle 5"/>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pic>
        <p:nvPicPr>
          <p:cNvPr id="1030182" name="Picture 3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1738" y="1365250"/>
            <a:ext cx="3649662" cy="5059363"/>
          </a:xfrm>
          <a:prstGeom prst="rect">
            <a:avLst/>
          </a:prstGeom>
          <a:noFill/>
          <a:ln w="76200">
            <a:solidFill>
              <a:srgbClr val="1822CD"/>
            </a:solidFill>
            <a:miter lim="800000"/>
            <a:headEnd/>
            <a:tailEnd/>
          </a:ln>
          <a:effectLst>
            <a:outerShdw blurRad="63500" dist="99190" dir="3011666" algn="ctr" rotWithShape="0">
              <a:schemeClr val="tx1">
                <a:alpha val="74998"/>
              </a:schemeClr>
            </a:outerShdw>
          </a:effectLst>
        </p:spPr>
      </p:pic>
      <p:grpSp>
        <p:nvGrpSpPr>
          <p:cNvPr id="2" name="Group 23"/>
          <p:cNvGrpSpPr>
            <a:grpSpLocks/>
          </p:cNvGrpSpPr>
          <p:nvPr/>
        </p:nvGrpSpPr>
        <p:grpSpPr bwMode="auto">
          <a:xfrm>
            <a:off x="1362075" y="669925"/>
            <a:ext cx="7770813" cy="1135063"/>
            <a:chOff x="858" y="422"/>
            <a:chExt cx="4895" cy="715"/>
          </a:xfrm>
        </p:grpSpPr>
        <p:sp>
          <p:nvSpPr>
            <p:cNvPr id="1030168" name="AutoShape 24" descr="Wide upward diagonal"/>
            <p:cNvSpPr>
              <a:spLocks noChangeArrowheads="1"/>
            </p:cNvSpPr>
            <p:nvPr/>
          </p:nvSpPr>
          <p:spPr bwMode="auto">
            <a:xfrm>
              <a:off x="3957" y="834"/>
              <a:ext cx="1381" cy="303"/>
            </a:xfrm>
            <a:prstGeom prst="downArrow">
              <a:avLst>
                <a:gd name="adj1" fmla="val 50000"/>
                <a:gd name="adj2" fmla="val 25000"/>
              </a:avLst>
            </a:prstGeom>
            <a:pattFill prst="wdUpDiag">
              <a:fgClr>
                <a:srgbClr val="32F04D"/>
              </a:fgClr>
              <a:bgClr>
                <a:srgbClr val="FFFFFF"/>
              </a:bgClr>
            </a:pattFill>
            <a:ln w="12700">
              <a:solidFill>
                <a:schemeClr val="tx1"/>
              </a:solidFill>
              <a:miter lim="800000"/>
              <a:headEnd/>
              <a:tailEnd/>
            </a:ln>
            <a:effectLst>
              <a:outerShdw blurRad="63500" dist="81320" dir="2319588" algn="ctr" rotWithShape="0">
                <a:schemeClr val="tx1">
                  <a:alpha val="74998"/>
                </a:schemeClr>
              </a:outerShdw>
            </a:effectLst>
          </p:spPr>
          <p:txBody>
            <a:bodyPr wrap="none" anchor="ctr"/>
            <a:lstStyle/>
            <a:p>
              <a:pPr>
                <a:defRPr/>
              </a:pPr>
              <a:endParaRPr lang="en-US">
                <a:ea typeface="+mn-ea"/>
                <a:cs typeface="+mn-cs"/>
              </a:endParaRPr>
            </a:p>
          </p:txBody>
        </p:sp>
        <p:sp>
          <p:nvSpPr>
            <p:cNvPr id="1030169" name="Text Box 25"/>
            <p:cNvSpPr txBox="1">
              <a:spLocks noChangeArrowheads="1"/>
            </p:cNvSpPr>
            <p:nvPr/>
          </p:nvSpPr>
          <p:spPr bwMode="auto">
            <a:xfrm>
              <a:off x="858" y="422"/>
              <a:ext cx="4895" cy="442"/>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ko-KR" altLang="en-US" sz="4000" b="1" dirty="0">
                  <a:solidFill>
                    <a:srgbClr val="66FFFF"/>
                  </a:solidFill>
                  <a:latin typeface="Helvetica" charset="0"/>
                  <a:ea typeface="+mn-ea"/>
                  <a:cs typeface="+mn-cs"/>
                </a:rPr>
                <a:t>왼쪽 방향으로 수평적으로 생각하기</a:t>
              </a:r>
              <a:endParaRPr lang="en-US" sz="4000" b="1" dirty="0">
                <a:solidFill>
                  <a:srgbClr val="66FFFF"/>
                </a:solidFill>
                <a:latin typeface="Helvetica" charset="0"/>
                <a:ea typeface="+mn-ea"/>
                <a:cs typeface="+mn-cs"/>
              </a:endParaRPr>
            </a:p>
          </p:txBody>
        </p:sp>
      </p:grpSp>
      <p:sp>
        <p:nvSpPr>
          <p:cNvPr id="1030170" name="Line 26"/>
          <p:cNvSpPr>
            <a:spLocks noChangeShapeType="1"/>
          </p:cNvSpPr>
          <p:nvPr/>
        </p:nvSpPr>
        <p:spPr bwMode="auto">
          <a:xfrm>
            <a:off x="1879600" y="1981200"/>
            <a:ext cx="2489200" cy="0"/>
          </a:xfrm>
          <a:prstGeom prst="line">
            <a:avLst/>
          </a:prstGeom>
          <a:noFill/>
          <a:ln w="76200">
            <a:solidFill>
              <a:schemeClr val="hlink"/>
            </a:solidFill>
            <a:round/>
            <a:headEnd type="triangle" w="med" len="me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030171" name="Line 27"/>
          <p:cNvSpPr>
            <a:spLocks noChangeShapeType="1"/>
          </p:cNvSpPr>
          <p:nvPr/>
        </p:nvSpPr>
        <p:spPr bwMode="auto">
          <a:xfrm>
            <a:off x="1760538" y="2794000"/>
            <a:ext cx="2489200" cy="0"/>
          </a:xfrm>
          <a:prstGeom prst="line">
            <a:avLst/>
          </a:prstGeom>
          <a:noFill/>
          <a:ln w="76200">
            <a:solidFill>
              <a:schemeClr val="hlink"/>
            </a:solidFill>
            <a:round/>
            <a:headEnd type="triangle" w="med" len="me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030172" name="Line 28"/>
          <p:cNvSpPr>
            <a:spLocks noChangeShapeType="1"/>
          </p:cNvSpPr>
          <p:nvPr/>
        </p:nvSpPr>
        <p:spPr bwMode="auto">
          <a:xfrm>
            <a:off x="2151063" y="3487738"/>
            <a:ext cx="2489200" cy="0"/>
          </a:xfrm>
          <a:prstGeom prst="line">
            <a:avLst/>
          </a:prstGeom>
          <a:noFill/>
          <a:ln w="76200">
            <a:solidFill>
              <a:schemeClr val="hlink"/>
            </a:solidFill>
            <a:round/>
            <a:headEnd type="triangle" w="med" len="me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030173" name="Line 29"/>
          <p:cNvSpPr>
            <a:spLocks noChangeShapeType="1"/>
          </p:cNvSpPr>
          <p:nvPr/>
        </p:nvSpPr>
        <p:spPr bwMode="auto">
          <a:xfrm>
            <a:off x="1795463" y="4316413"/>
            <a:ext cx="2489200" cy="0"/>
          </a:xfrm>
          <a:prstGeom prst="line">
            <a:avLst/>
          </a:prstGeom>
          <a:noFill/>
          <a:ln w="76200">
            <a:solidFill>
              <a:schemeClr val="hlink"/>
            </a:solidFill>
            <a:round/>
            <a:headEnd type="triangle" w="med" len="me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030174" name="Line 30"/>
          <p:cNvSpPr>
            <a:spLocks noChangeShapeType="1"/>
          </p:cNvSpPr>
          <p:nvPr/>
        </p:nvSpPr>
        <p:spPr bwMode="auto">
          <a:xfrm>
            <a:off x="1931988" y="5232400"/>
            <a:ext cx="2489200" cy="0"/>
          </a:xfrm>
          <a:prstGeom prst="line">
            <a:avLst/>
          </a:prstGeom>
          <a:noFill/>
          <a:ln w="76200">
            <a:solidFill>
              <a:schemeClr val="hlink"/>
            </a:solidFill>
            <a:round/>
            <a:headEnd type="triangle" w="med" len="me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030175" name="Line 31"/>
          <p:cNvSpPr>
            <a:spLocks noChangeShapeType="1"/>
          </p:cNvSpPr>
          <p:nvPr/>
        </p:nvSpPr>
        <p:spPr bwMode="auto">
          <a:xfrm>
            <a:off x="2135188" y="5994400"/>
            <a:ext cx="2489200" cy="0"/>
          </a:xfrm>
          <a:prstGeom prst="line">
            <a:avLst/>
          </a:prstGeom>
          <a:noFill/>
          <a:ln w="76200">
            <a:solidFill>
              <a:schemeClr val="hlink"/>
            </a:solidFill>
            <a:round/>
            <a:headEnd type="triangle" w="med" len="med"/>
            <a:tailEnd/>
          </a:ln>
          <a:effectLst>
            <a:outerShdw blurRad="63500" dist="7184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030176" name="Text Box 32"/>
          <p:cNvSpPr txBox="1">
            <a:spLocks noChangeArrowheads="1"/>
          </p:cNvSpPr>
          <p:nvPr/>
        </p:nvSpPr>
        <p:spPr bwMode="auto">
          <a:xfrm>
            <a:off x="5181600" y="1790700"/>
            <a:ext cx="36830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연대기</a:t>
            </a:r>
            <a:endParaRPr lang="en-US" sz="2800" b="1" dirty="0">
              <a:solidFill>
                <a:schemeClr val="bg1"/>
              </a:solidFill>
              <a:latin typeface="Helvetica" charset="0"/>
              <a:ea typeface="+mn-ea"/>
              <a:cs typeface="+mn-cs"/>
            </a:endParaRPr>
          </a:p>
        </p:txBody>
      </p:sp>
      <p:sp>
        <p:nvSpPr>
          <p:cNvPr id="1030177" name="Text Box 33"/>
          <p:cNvSpPr txBox="1">
            <a:spLocks noChangeArrowheads="1"/>
          </p:cNvSpPr>
          <p:nvPr/>
        </p:nvSpPr>
        <p:spPr bwMode="auto">
          <a:xfrm>
            <a:off x="5156200" y="2882900"/>
            <a:ext cx="36195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율법과 역사</a:t>
            </a:r>
            <a:endParaRPr lang="en-US" sz="2800" b="1" dirty="0">
              <a:solidFill>
                <a:schemeClr val="bg1"/>
              </a:solidFill>
              <a:latin typeface="Helvetica" charset="0"/>
              <a:ea typeface="+mn-ea"/>
              <a:cs typeface="+mn-cs"/>
            </a:endParaRPr>
          </a:p>
        </p:txBody>
      </p:sp>
      <p:sp>
        <p:nvSpPr>
          <p:cNvPr id="1030178" name="Text Box 34"/>
          <p:cNvSpPr txBox="1">
            <a:spLocks noChangeArrowheads="1"/>
          </p:cNvSpPr>
          <p:nvPr/>
        </p:nvSpPr>
        <p:spPr bwMode="auto">
          <a:xfrm>
            <a:off x="5156200" y="4165600"/>
            <a:ext cx="44069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시와 예언</a:t>
            </a:r>
            <a:endParaRPr lang="en-US" sz="2800" b="1" dirty="0">
              <a:solidFill>
                <a:schemeClr val="bg1"/>
              </a:solidFill>
              <a:latin typeface="Helvetica" charset="0"/>
              <a:ea typeface="+mn-ea"/>
              <a:cs typeface="+mn-cs"/>
            </a:endParaRPr>
          </a:p>
        </p:txBody>
      </p:sp>
      <p:sp>
        <p:nvSpPr>
          <p:cNvPr id="1030179" name="Text Box 35"/>
          <p:cNvSpPr txBox="1">
            <a:spLocks noChangeArrowheads="1"/>
          </p:cNvSpPr>
          <p:nvPr/>
        </p:nvSpPr>
        <p:spPr bwMode="auto">
          <a:xfrm>
            <a:off x="5143500" y="5372100"/>
            <a:ext cx="40386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암기해 보기</a:t>
            </a:r>
            <a:endParaRPr lang="en-US" sz="2800" b="1" dirty="0">
              <a:solidFill>
                <a:schemeClr val="bg1"/>
              </a:solidFill>
              <a:latin typeface="Helvetica" charset="0"/>
              <a:ea typeface="+mn-ea"/>
              <a:cs typeface="+mn-cs"/>
            </a:endParaRPr>
          </a:p>
        </p:txBody>
      </p:sp>
      <p:sp>
        <p:nvSpPr>
          <p:cNvPr id="22545" name="Text Box 36"/>
          <p:cNvSpPr txBox="1">
            <a:spLocks noChangeArrowheads="1"/>
          </p:cNvSpPr>
          <p:nvPr/>
        </p:nvSpPr>
        <p:spPr bwMode="auto">
          <a:xfrm>
            <a:off x="9005888"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10</a:t>
            </a:r>
          </a:p>
        </p:txBody>
      </p:sp>
      <p:sp>
        <p:nvSpPr>
          <p:cNvPr id="22546" name="Text Box 37"/>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000" b="1"/>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22" presetClass="entr" presetSubtype="2" fill="hold" nodeType="afterEffect">
                                  <p:stCondLst>
                                    <p:cond delay="500"/>
                                  </p:stCondLst>
                                  <p:childTnLst>
                                    <p:set>
                                      <p:cBhvr>
                                        <p:cTn id="10" dur="1" fill="hold">
                                          <p:stCondLst>
                                            <p:cond delay="0"/>
                                          </p:stCondLst>
                                        </p:cTn>
                                        <p:tgtEl>
                                          <p:spTgt spid="1030170"/>
                                        </p:tgtEl>
                                        <p:attrNameLst>
                                          <p:attrName>style.visibility</p:attrName>
                                        </p:attrNameLst>
                                      </p:cBhvr>
                                      <p:to>
                                        <p:strVal val="visible"/>
                                      </p:to>
                                    </p:set>
                                    <p:animEffect transition="in" filter="wipe(right)">
                                      <p:cBhvr>
                                        <p:cTn id="11" dur="500"/>
                                        <p:tgtEl>
                                          <p:spTgt spid="1030170"/>
                                        </p:tgtEl>
                                      </p:cBhvr>
                                    </p:animEffect>
                                  </p:childTnLst>
                                </p:cTn>
                              </p:par>
                            </p:childTnLst>
                          </p:cTn>
                        </p:par>
                        <p:par>
                          <p:cTn id="12" fill="hold" nodeType="afterGroup">
                            <p:stCondLst>
                              <p:cond delay="2000"/>
                            </p:stCondLst>
                            <p:childTnLst>
                              <p:par>
                                <p:cTn id="13" presetID="22" presetClass="entr" presetSubtype="2" fill="hold" nodeType="afterEffect">
                                  <p:stCondLst>
                                    <p:cond delay="500"/>
                                  </p:stCondLst>
                                  <p:childTnLst>
                                    <p:set>
                                      <p:cBhvr>
                                        <p:cTn id="14" dur="1" fill="hold">
                                          <p:stCondLst>
                                            <p:cond delay="0"/>
                                          </p:stCondLst>
                                        </p:cTn>
                                        <p:tgtEl>
                                          <p:spTgt spid="1030171"/>
                                        </p:tgtEl>
                                        <p:attrNameLst>
                                          <p:attrName>style.visibility</p:attrName>
                                        </p:attrNameLst>
                                      </p:cBhvr>
                                      <p:to>
                                        <p:strVal val="visible"/>
                                      </p:to>
                                    </p:set>
                                    <p:animEffect transition="in" filter="wipe(right)">
                                      <p:cBhvr>
                                        <p:cTn id="15" dur="500"/>
                                        <p:tgtEl>
                                          <p:spTgt spid="1030171"/>
                                        </p:tgtEl>
                                      </p:cBhvr>
                                    </p:animEffect>
                                  </p:childTnLst>
                                </p:cTn>
                              </p:par>
                            </p:childTnLst>
                          </p:cTn>
                        </p:par>
                        <p:par>
                          <p:cTn id="16" fill="hold" nodeType="afterGroup">
                            <p:stCondLst>
                              <p:cond delay="3000"/>
                            </p:stCondLst>
                            <p:childTnLst>
                              <p:par>
                                <p:cTn id="17" presetID="22" presetClass="entr" presetSubtype="2" fill="hold" nodeType="afterEffect">
                                  <p:stCondLst>
                                    <p:cond delay="500"/>
                                  </p:stCondLst>
                                  <p:childTnLst>
                                    <p:set>
                                      <p:cBhvr>
                                        <p:cTn id="18" dur="1" fill="hold">
                                          <p:stCondLst>
                                            <p:cond delay="0"/>
                                          </p:stCondLst>
                                        </p:cTn>
                                        <p:tgtEl>
                                          <p:spTgt spid="1030172"/>
                                        </p:tgtEl>
                                        <p:attrNameLst>
                                          <p:attrName>style.visibility</p:attrName>
                                        </p:attrNameLst>
                                      </p:cBhvr>
                                      <p:to>
                                        <p:strVal val="visible"/>
                                      </p:to>
                                    </p:set>
                                    <p:animEffect transition="in" filter="wipe(right)">
                                      <p:cBhvr>
                                        <p:cTn id="19" dur="500"/>
                                        <p:tgtEl>
                                          <p:spTgt spid="1030172"/>
                                        </p:tgtEl>
                                      </p:cBhvr>
                                    </p:animEffect>
                                  </p:childTnLst>
                                </p:cTn>
                              </p:par>
                            </p:childTnLst>
                          </p:cTn>
                        </p:par>
                        <p:par>
                          <p:cTn id="20" fill="hold" nodeType="afterGroup">
                            <p:stCondLst>
                              <p:cond delay="4000"/>
                            </p:stCondLst>
                            <p:childTnLst>
                              <p:par>
                                <p:cTn id="21" presetID="22" presetClass="entr" presetSubtype="2" fill="hold" nodeType="afterEffect">
                                  <p:stCondLst>
                                    <p:cond delay="500"/>
                                  </p:stCondLst>
                                  <p:childTnLst>
                                    <p:set>
                                      <p:cBhvr>
                                        <p:cTn id="22" dur="1" fill="hold">
                                          <p:stCondLst>
                                            <p:cond delay="0"/>
                                          </p:stCondLst>
                                        </p:cTn>
                                        <p:tgtEl>
                                          <p:spTgt spid="1030173"/>
                                        </p:tgtEl>
                                        <p:attrNameLst>
                                          <p:attrName>style.visibility</p:attrName>
                                        </p:attrNameLst>
                                      </p:cBhvr>
                                      <p:to>
                                        <p:strVal val="visible"/>
                                      </p:to>
                                    </p:set>
                                    <p:animEffect transition="in" filter="wipe(right)">
                                      <p:cBhvr>
                                        <p:cTn id="23" dur="500"/>
                                        <p:tgtEl>
                                          <p:spTgt spid="1030173"/>
                                        </p:tgtEl>
                                      </p:cBhvr>
                                    </p:animEffect>
                                  </p:childTnLst>
                                </p:cTn>
                              </p:par>
                            </p:childTnLst>
                          </p:cTn>
                        </p:par>
                        <p:par>
                          <p:cTn id="24" fill="hold" nodeType="afterGroup">
                            <p:stCondLst>
                              <p:cond delay="5000"/>
                            </p:stCondLst>
                            <p:childTnLst>
                              <p:par>
                                <p:cTn id="25" presetID="22" presetClass="entr" presetSubtype="2" fill="hold" nodeType="afterEffect">
                                  <p:stCondLst>
                                    <p:cond delay="500"/>
                                  </p:stCondLst>
                                  <p:childTnLst>
                                    <p:set>
                                      <p:cBhvr>
                                        <p:cTn id="26" dur="1" fill="hold">
                                          <p:stCondLst>
                                            <p:cond delay="0"/>
                                          </p:stCondLst>
                                        </p:cTn>
                                        <p:tgtEl>
                                          <p:spTgt spid="1030174"/>
                                        </p:tgtEl>
                                        <p:attrNameLst>
                                          <p:attrName>style.visibility</p:attrName>
                                        </p:attrNameLst>
                                      </p:cBhvr>
                                      <p:to>
                                        <p:strVal val="visible"/>
                                      </p:to>
                                    </p:set>
                                    <p:animEffect transition="in" filter="wipe(right)">
                                      <p:cBhvr>
                                        <p:cTn id="27" dur="500"/>
                                        <p:tgtEl>
                                          <p:spTgt spid="1030174"/>
                                        </p:tgtEl>
                                      </p:cBhvr>
                                    </p:animEffect>
                                  </p:childTnLst>
                                </p:cTn>
                              </p:par>
                            </p:childTnLst>
                          </p:cTn>
                        </p:par>
                        <p:par>
                          <p:cTn id="28" fill="hold" nodeType="afterGroup">
                            <p:stCondLst>
                              <p:cond delay="6000"/>
                            </p:stCondLst>
                            <p:childTnLst>
                              <p:par>
                                <p:cTn id="29" presetID="22" presetClass="entr" presetSubtype="2" fill="hold" nodeType="afterEffect">
                                  <p:stCondLst>
                                    <p:cond delay="500"/>
                                  </p:stCondLst>
                                  <p:childTnLst>
                                    <p:set>
                                      <p:cBhvr>
                                        <p:cTn id="30" dur="1" fill="hold">
                                          <p:stCondLst>
                                            <p:cond delay="0"/>
                                          </p:stCondLst>
                                        </p:cTn>
                                        <p:tgtEl>
                                          <p:spTgt spid="1030175"/>
                                        </p:tgtEl>
                                        <p:attrNameLst>
                                          <p:attrName>style.visibility</p:attrName>
                                        </p:attrNameLst>
                                      </p:cBhvr>
                                      <p:to>
                                        <p:strVal val="visible"/>
                                      </p:to>
                                    </p:set>
                                    <p:animEffect transition="in" filter="wipe(right)">
                                      <p:cBhvr>
                                        <p:cTn id="31" dur="500"/>
                                        <p:tgtEl>
                                          <p:spTgt spid="1030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32"/>
          <p:cNvSpPr txBox="1">
            <a:spLocks noChangeArrowheads="1"/>
          </p:cNvSpPr>
          <p:nvPr/>
        </p:nvSpPr>
        <p:spPr bwMode="auto">
          <a:xfrm>
            <a:off x="5181600" y="1790700"/>
            <a:ext cx="36830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연대기</a:t>
            </a:r>
            <a:endParaRPr lang="en-US" sz="2800" b="1" dirty="0">
              <a:solidFill>
                <a:schemeClr val="bg1"/>
              </a:solidFill>
              <a:latin typeface="Helvetica" charset="0"/>
              <a:ea typeface="+mn-ea"/>
              <a:cs typeface="+mn-cs"/>
            </a:endParaRPr>
          </a:p>
        </p:txBody>
      </p:sp>
      <p:sp>
        <p:nvSpPr>
          <p:cNvPr id="24" name="Text Box 33"/>
          <p:cNvSpPr txBox="1">
            <a:spLocks noChangeArrowheads="1"/>
          </p:cNvSpPr>
          <p:nvPr/>
        </p:nvSpPr>
        <p:spPr bwMode="auto">
          <a:xfrm>
            <a:off x="5156200" y="2882900"/>
            <a:ext cx="36195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율법과 역사</a:t>
            </a:r>
            <a:endParaRPr lang="en-US" sz="2800" b="1" dirty="0">
              <a:solidFill>
                <a:schemeClr val="bg1"/>
              </a:solidFill>
              <a:latin typeface="Helvetica" charset="0"/>
              <a:ea typeface="+mn-ea"/>
              <a:cs typeface="+mn-cs"/>
            </a:endParaRPr>
          </a:p>
        </p:txBody>
      </p:sp>
      <p:sp>
        <p:nvSpPr>
          <p:cNvPr id="25" name="Text Box 34"/>
          <p:cNvSpPr txBox="1">
            <a:spLocks noChangeArrowheads="1"/>
          </p:cNvSpPr>
          <p:nvPr/>
        </p:nvSpPr>
        <p:spPr bwMode="auto">
          <a:xfrm>
            <a:off x="5156200" y="4165600"/>
            <a:ext cx="44069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시와 예언</a:t>
            </a:r>
            <a:endParaRPr lang="en-US" sz="2800" b="1" dirty="0">
              <a:solidFill>
                <a:schemeClr val="bg1"/>
              </a:solidFill>
              <a:latin typeface="Helvetica" charset="0"/>
              <a:ea typeface="+mn-ea"/>
              <a:cs typeface="+mn-cs"/>
            </a:endParaRPr>
          </a:p>
        </p:txBody>
      </p:sp>
      <p:sp>
        <p:nvSpPr>
          <p:cNvPr id="26" name="Text Box 35"/>
          <p:cNvSpPr txBox="1">
            <a:spLocks noChangeArrowheads="1"/>
          </p:cNvSpPr>
          <p:nvPr/>
        </p:nvSpPr>
        <p:spPr bwMode="auto">
          <a:xfrm>
            <a:off x="5143500" y="5372100"/>
            <a:ext cx="40386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암기해 보기</a:t>
            </a:r>
            <a:endParaRPr lang="en-US" sz="2800" b="1" dirty="0">
              <a:solidFill>
                <a:schemeClr val="bg1"/>
              </a:solidFill>
              <a:latin typeface="Helvetica" charset="0"/>
              <a:ea typeface="+mn-ea"/>
              <a:cs typeface="+mn-cs"/>
            </a:endParaRPr>
          </a:p>
        </p:txBody>
      </p:sp>
      <p:pic>
        <p:nvPicPr>
          <p:cNvPr id="1262594"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24578" name="Text Box 3"/>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24579" name="Text Box 4"/>
          <p:cNvSpPr txBox="1">
            <a:spLocks noChangeArrowheads="1"/>
          </p:cNvSpPr>
          <p:nvPr/>
        </p:nvSpPr>
        <p:spPr bwMode="auto">
          <a:xfrm>
            <a:off x="9078913" y="7342188"/>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24580" name="Rectangle 5"/>
          <p:cNvSpPr>
            <a:spLocks noChangeArrowheads="1"/>
          </p:cNvSpPr>
          <p:nvPr/>
        </p:nvSpPr>
        <p:spPr bwMode="auto">
          <a:xfrm>
            <a:off x="5413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pic>
        <p:nvPicPr>
          <p:cNvPr id="1262598"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1738" y="1365250"/>
            <a:ext cx="3649662" cy="5059363"/>
          </a:xfrm>
          <a:prstGeom prst="rect">
            <a:avLst/>
          </a:prstGeom>
          <a:noFill/>
          <a:ln w="76200">
            <a:solidFill>
              <a:srgbClr val="1822CD"/>
            </a:solidFill>
            <a:miter lim="800000"/>
            <a:headEnd/>
            <a:tailEnd/>
          </a:ln>
          <a:effectLst>
            <a:outerShdw blurRad="63500" dist="99190" dir="3011666" algn="ctr" rotWithShape="0">
              <a:schemeClr val="tx1">
                <a:alpha val="74998"/>
              </a:schemeClr>
            </a:outerShdw>
          </a:effectLst>
        </p:spPr>
      </p:pic>
      <p:sp>
        <p:nvSpPr>
          <p:cNvPr id="24583" name="Text Box 20"/>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11</a:t>
            </a:r>
          </a:p>
        </p:txBody>
      </p:sp>
      <p:sp>
        <p:nvSpPr>
          <p:cNvPr id="24584" name="Text Box 21"/>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000" b="1"/>
          </a:p>
        </p:txBody>
      </p:sp>
      <p:sp>
        <p:nvSpPr>
          <p:cNvPr id="24587" name="Text Box 40"/>
          <p:cNvSpPr txBox="1">
            <a:spLocks noChangeArrowheads="1"/>
          </p:cNvSpPr>
          <p:nvPr/>
        </p:nvSpPr>
        <p:spPr bwMode="auto">
          <a:xfrm>
            <a:off x="9575800" y="7278688"/>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7" name="Text Box 32"/>
          <p:cNvSpPr txBox="1">
            <a:spLocks noChangeArrowheads="1"/>
          </p:cNvSpPr>
          <p:nvPr/>
        </p:nvSpPr>
        <p:spPr bwMode="auto">
          <a:xfrm>
            <a:off x="5334000" y="1943100"/>
            <a:ext cx="36830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연대기</a:t>
            </a:r>
            <a:endParaRPr lang="en-US" sz="2800" b="1" dirty="0">
              <a:solidFill>
                <a:schemeClr val="bg1"/>
              </a:solidFill>
              <a:latin typeface="Helvetica" charset="0"/>
              <a:ea typeface="+mn-ea"/>
              <a:cs typeface="+mn-cs"/>
            </a:endParaRPr>
          </a:p>
        </p:txBody>
      </p:sp>
      <p:sp>
        <p:nvSpPr>
          <p:cNvPr id="28" name="Text Box 33"/>
          <p:cNvSpPr txBox="1">
            <a:spLocks noChangeArrowheads="1"/>
          </p:cNvSpPr>
          <p:nvPr/>
        </p:nvSpPr>
        <p:spPr bwMode="auto">
          <a:xfrm>
            <a:off x="5308600" y="3035300"/>
            <a:ext cx="36195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율법과 역사</a:t>
            </a:r>
            <a:endParaRPr lang="en-US" sz="2800" b="1" dirty="0">
              <a:solidFill>
                <a:schemeClr val="bg1"/>
              </a:solidFill>
              <a:latin typeface="Helvetica" charset="0"/>
              <a:ea typeface="+mn-ea"/>
              <a:cs typeface="+mn-cs"/>
            </a:endParaRPr>
          </a:p>
        </p:txBody>
      </p:sp>
      <p:sp>
        <p:nvSpPr>
          <p:cNvPr id="29" name="Text Box 34"/>
          <p:cNvSpPr txBox="1">
            <a:spLocks noChangeArrowheads="1"/>
          </p:cNvSpPr>
          <p:nvPr/>
        </p:nvSpPr>
        <p:spPr bwMode="auto">
          <a:xfrm>
            <a:off x="5308600" y="4318000"/>
            <a:ext cx="44069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시와 예언</a:t>
            </a:r>
            <a:endParaRPr lang="en-US" sz="2800" b="1" dirty="0">
              <a:solidFill>
                <a:schemeClr val="bg1"/>
              </a:solidFill>
              <a:latin typeface="Helvetica" charset="0"/>
              <a:ea typeface="+mn-ea"/>
              <a:cs typeface="+mn-cs"/>
            </a:endParaRPr>
          </a:p>
        </p:txBody>
      </p:sp>
      <p:sp>
        <p:nvSpPr>
          <p:cNvPr id="30" name="Text Box 35"/>
          <p:cNvSpPr txBox="1">
            <a:spLocks noChangeArrowheads="1"/>
          </p:cNvSpPr>
          <p:nvPr/>
        </p:nvSpPr>
        <p:spPr bwMode="auto">
          <a:xfrm>
            <a:off x="5295900" y="5524500"/>
            <a:ext cx="40386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암기해 보기</a:t>
            </a:r>
            <a:endParaRPr lang="en-US" sz="2800" b="1" dirty="0">
              <a:solidFill>
                <a:schemeClr val="bg1"/>
              </a:solidFill>
              <a:latin typeface="Helvetica" charset="0"/>
              <a:ea typeface="+mn-ea"/>
              <a:cs typeface="+mn-cs"/>
            </a:endParaRPr>
          </a:p>
        </p:txBody>
      </p:sp>
      <p:grpSp>
        <p:nvGrpSpPr>
          <p:cNvPr id="3" name="Group 27"/>
          <p:cNvGrpSpPr>
            <a:grpSpLocks/>
          </p:cNvGrpSpPr>
          <p:nvPr/>
        </p:nvGrpSpPr>
        <p:grpSpPr bwMode="auto">
          <a:xfrm>
            <a:off x="757238" y="2341563"/>
            <a:ext cx="8461375" cy="2949575"/>
            <a:chOff x="1006" y="-3118"/>
            <a:chExt cx="5330" cy="1858"/>
          </a:xfrm>
        </p:grpSpPr>
        <p:sp>
          <p:nvSpPr>
            <p:cNvPr id="1262620" name="Rectangle 28"/>
            <p:cNvSpPr>
              <a:spLocks noChangeArrowheads="1"/>
            </p:cNvSpPr>
            <p:nvPr/>
          </p:nvSpPr>
          <p:spPr bwMode="auto">
            <a:xfrm>
              <a:off x="1006" y="-3118"/>
              <a:ext cx="5330" cy="1858"/>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a:outerShdw blurRad="63500" dist="107763" dir="2700000" algn="ctr" rotWithShape="0">
                <a:schemeClr val="tx1">
                  <a:alpha val="74998"/>
                </a:schemeClr>
              </a:outerShdw>
            </a:effectLst>
          </p:spPr>
          <p:txBody>
            <a:bodyPr wrap="none" anchor="ctr"/>
            <a:lstStyle/>
            <a:p>
              <a:pPr>
                <a:defRPr/>
              </a:pPr>
              <a:endParaRPr lang="en-US">
                <a:ea typeface="+mn-ea"/>
                <a:cs typeface="+mn-cs"/>
              </a:endParaRPr>
            </a:p>
          </p:txBody>
        </p:sp>
        <p:sp>
          <p:nvSpPr>
            <p:cNvPr id="1262622" name="Text Box 30"/>
            <p:cNvSpPr txBox="1">
              <a:spLocks noChangeArrowheads="1"/>
            </p:cNvSpPr>
            <p:nvPr/>
          </p:nvSpPr>
          <p:spPr bwMode="auto">
            <a:xfrm>
              <a:off x="1040" y="-2653"/>
              <a:ext cx="5264" cy="826"/>
            </a:xfrm>
            <a:prstGeom prst="rect">
              <a:avLst/>
            </a:prstGeom>
            <a:noFill/>
            <a:ln w="12700">
              <a:noFill/>
              <a:miter lim="800000"/>
              <a:headEnd/>
              <a:tailEnd/>
            </a:ln>
            <a:effectLst>
              <a:outerShdw blurRad="63500" dist="107763" dir="2700000" algn="ctr" rotWithShape="0">
                <a:schemeClr val="tx1">
                  <a:alpha val="74998"/>
                </a:schemeClr>
              </a:outerShdw>
            </a:effectLst>
          </p:spPr>
          <p:txBody>
            <a:bodyPr>
              <a:spAutoFit/>
            </a:bodyPr>
            <a:lstStyle/>
            <a:p>
              <a:pPr algn="ctr">
                <a:spcBef>
                  <a:spcPct val="50000"/>
                </a:spcBef>
                <a:defRPr/>
              </a:pPr>
              <a:r>
                <a:rPr lang="en-US" sz="4000" b="1" dirty="0">
                  <a:solidFill>
                    <a:srgbClr val="FAFD00"/>
                  </a:solidFill>
                  <a:latin typeface="Helvetica" charset="0"/>
                </a:rPr>
                <a:t>(</a:t>
              </a:r>
              <a:r>
                <a:rPr lang="ko-KR" altLang="en-US" sz="4000" b="1" dirty="0">
                  <a:solidFill>
                    <a:srgbClr val="FAFD00"/>
                  </a:solidFill>
                  <a:latin typeface="Helvetica" charset="0"/>
                </a:rPr>
                <a:t>구약</a:t>
              </a:r>
              <a:r>
                <a:rPr lang="en-US" altLang="ko-KR" sz="4000" b="1" dirty="0">
                  <a:solidFill>
                    <a:srgbClr val="FAFD00"/>
                  </a:solidFill>
                  <a:latin typeface="Helvetica" charset="0"/>
                </a:rPr>
                <a:t>)</a:t>
              </a:r>
              <a:r>
                <a:rPr lang="ko-KR" altLang="en-US" sz="4000" b="1" dirty="0">
                  <a:solidFill>
                    <a:srgbClr val="FAFD00"/>
                  </a:solidFill>
                  <a:latin typeface="Helvetica" charset="0"/>
                </a:rPr>
                <a:t>을</a:t>
              </a:r>
              <a:r>
                <a:rPr lang="en-US" altLang="ko-KR" sz="4000" b="1" dirty="0">
                  <a:solidFill>
                    <a:srgbClr val="FAFD00"/>
                  </a:solidFill>
                  <a:latin typeface="Helvetica" charset="0"/>
                </a:rPr>
                <a:t> </a:t>
              </a:r>
              <a:r>
                <a:rPr lang="ko-KR" altLang="en-US" sz="4000" b="1" dirty="0">
                  <a:solidFill>
                    <a:srgbClr val="FAFD00"/>
                  </a:solidFill>
                  <a:latin typeface="Helvetica" charset="0"/>
                </a:rPr>
                <a:t>작성하는</a:t>
              </a:r>
              <a:r>
                <a:rPr lang="en-US" altLang="ko-KR" sz="4000" b="1" dirty="0">
                  <a:solidFill>
                    <a:srgbClr val="FAFD00"/>
                  </a:solidFill>
                  <a:latin typeface="Helvetica" charset="0"/>
                </a:rPr>
                <a:t> </a:t>
              </a:r>
              <a:r>
                <a:rPr lang="ko-KR" altLang="en-US" sz="4000" b="1" dirty="0">
                  <a:solidFill>
                    <a:srgbClr val="FAFD00"/>
                  </a:solidFill>
                  <a:latin typeface="Helvetica" charset="0"/>
                </a:rPr>
                <a:t>데에</a:t>
              </a:r>
              <a:r>
                <a:rPr lang="en-US" altLang="ko-KR" sz="4000" b="1" dirty="0">
                  <a:solidFill>
                    <a:srgbClr val="FAFD00"/>
                  </a:solidFill>
                  <a:latin typeface="Helvetica" charset="0"/>
                </a:rPr>
                <a:t> </a:t>
              </a:r>
              <a:br>
                <a:rPr lang="en-US" altLang="ko-KR" sz="4000" b="1" dirty="0">
                  <a:solidFill>
                    <a:srgbClr val="FAFD00"/>
                  </a:solidFill>
                  <a:latin typeface="Helvetica" charset="0"/>
                </a:rPr>
              </a:br>
              <a:r>
                <a:rPr lang="en-US" altLang="ko-KR" sz="4000" b="1" dirty="0">
                  <a:solidFill>
                    <a:srgbClr val="FAFD00"/>
                  </a:solidFill>
                  <a:latin typeface="Helvetica" charset="0"/>
                </a:rPr>
                <a:t>1500</a:t>
              </a:r>
              <a:r>
                <a:rPr lang="ko-KR" altLang="en-US" sz="4000" b="1" dirty="0">
                  <a:solidFill>
                    <a:srgbClr val="FAFD00"/>
                  </a:solidFill>
                  <a:latin typeface="Helvetica" charset="0"/>
                </a:rPr>
                <a:t>년의</a:t>
              </a:r>
              <a:r>
                <a:rPr lang="en-US" altLang="ko-KR" sz="4000" b="1" dirty="0">
                  <a:solidFill>
                    <a:srgbClr val="FAFD00"/>
                  </a:solidFill>
                  <a:latin typeface="Helvetica" charset="0"/>
                </a:rPr>
                <a:t> </a:t>
              </a:r>
              <a:r>
                <a:rPr lang="ko-KR" altLang="en-US" sz="4000" b="1" dirty="0">
                  <a:solidFill>
                    <a:srgbClr val="FAFD00"/>
                  </a:solidFill>
                  <a:latin typeface="Helvetica" charset="0"/>
                </a:rPr>
                <a:t>시간이</a:t>
              </a:r>
              <a:r>
                <a:rPr lang="en-US" altLang="ko-KR" sz="4000" b="1" dirty="0">
                  <a:solidFill>
                    <a:srgbClr val="FAFD00"/>
                  </a:solidFill>
                  <a:latin typeface="Helvetica" charset="0"/>
                </a:rPr>
                <a:t> </a:t>
              </a:r>
              <a:r>
                <a:rPr lang="ko-KR" altLang="en-US" sz="4000" b="1" dirty="0">
                  <a:solidFill>
                    <a:srgbClr val="FAFD00"/>
                  </a:solidFill>
                  <a:latin typeface="Helvetica" charset="0"/>
                </a:rPr>
                <a:t>소요되었다</a:t>
              </a:r>
              <a:r>
                <a:rPr lang="en-US" altLang="ko-KR" sz="4000" b="1" dirty="0">
                  <a:solidFill>
                    <a:srgbClr val="FAFD00"/>
                  </a:solidFill>
                  <a:latin typeface="Helvetica" charset="0"/>
                </a:rPr>
                <a:t>.</a:t>
              </a:r>
              <a:endParaRPr lang="en-US" sz="4000" b="1" dirty="0">
                <a:solidFill>
                  <a:srgbClr val="FAFD00"/>
                </a:solidFill>
                <a:latin typeface="Helvetica" charset="0"/>
              </a:endParaRPr>
            </a:p>
          </p:txBody>
        </p:sp>
      </p:grpSp>
      <p:pic>
        <p:nvPicPr>
          <p:cNvPr id="24588" name="Picture 3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7365" y="443442"/>
            <a:ext cx="9002712" cy="6754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WordArt 37"/>
          <p:cNvSpPr>
            <a:spLocks noChangeArrowheads="1" noChangeShapeType="1" noTextEdit="1"/>
          </p:cNvSpPr>
          <p:nvPr/>
        </p:nvSpPr>
        <p:spPr bwMode="auto">
          <a:xfrm>
            <a:off x="1032403" y="1708166"/>
            <a:ext cx="8020050" cy="3978450"/>
          </a:xfrm>
          <a:prstGeom prst="rect">
            <a:avLst/>
          </a:prstGeom>
        </p:spPr>
        <p:txBody>
          <a:bodyPr wrap="none" fromWordArt="1">
            <a:prstTxWarp prst="textCascadeUp">
              <a:avLst>
                <a:gd name="adj" fmla="val 62940"/>
              </a:avLst>
            </a:prstTxWarp>
          </a:bodyPr>
          <a:lstStyle/>
          <a:p>
            <a:pPr algn="ctr"/>
            <a:r>
              <a:rPr lang="ko-KR" altLang="en-US" sz="3600" kern="10" dirty="0">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chemeClr val="tx1">
                      <a:alpha val="74997"/>
                    </a:schemeClr>
                  </a:outerShdw>
                </a:effectLst>
                <a:latin typeface="Impact"/>
                <a:ea typeface="Impact"/>
                <a:cs typeface="Impact"/>
              </a:rPr>
              <a:t>하나님의  영광</a:t>
            </a:r>
            <a:endParaRPr lang="en-US" sz="3600" kern="10" dirty="0">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chemeClr val="tx1">
                    <a:alpha val="74997"/>
                  </a:schemeClr>
                </a:outerShdw>
              </a:effectLst>
              <a:latin typeface="Impact"/>
              <a:ea typeface="Impact"/>
              <a:cs typeface="Impac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588"/>
                                        </p:tgtEl>
                                        <p:attrNameLst>
                                          <p:attrName>style.visibility</p:attrName>
                                        </p:attrNameLst>
                                      </p:cBhvr>
                                      <p:to>
                                        <p:strVal val="visible"/>
                                      </p:to>
                                    </p:set>
                                    <p:animEffect transition="in" filter="dissolve">
                                      <p:cBhvr>
                                        <p:cTn id="12" dur="500"/>
                                        <p:tgtEl>
                                          <p:spTgt spid="2458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5146" name="Picture 7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95875" y="685800"/>
            <a:ext cx="4611688" cy="6145213"/>
          </a:xfrm>
          <a:prstGeom prst="rect">
            <a:avLst/>
          </a:prstGeom>
          <a:noFill/>
          <a:ln w="76200">
            <a:solidFill>
              <a:srgbClr val="1822CD"/>
            </a:solidFill>
            <a:miter lim="800000"/>
            <a:headEnd/>
            <a:tailEnd/>
          </a:ln>
          <a:effectLst>
            <a:outerShdw blurRad="63500" dist="99190" dir="3011666" algn="ctr" rotWithShape="0">
              <a:schemeClr val="tx1">
                <a:alpha val="74998"/>
              </a:schemeClr>
            </a:outerShdw>
          </a:effectLst>
        </p:spPr>
      </p:pic>
      <p:sp>
        <p:nvSpPr>
          <p:cNvPr id="26626" name="Rectangle 46"/>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6627" name="Text Box 48"/>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26628" name="Text Box 49"/>
          <p:cNvSpPr txBox="1">
            <a:spLocks noChangeArrowheads="1"/>
          </p:cNvSpPr>
          <p:nvPr/>
        </p:nvSpPr>
        <p:spPr bwMode="auto">
          <a:xfrm>
            <a:off x="9350375" y="7265988"/>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600" b="1"/>
          </a:p>
        </p:txBody>
      </p:sp>
      <p:sp>
        <p:nvSpPr>
          <p:cNvPr id="1155140" name="Text Box 68"/>
          <p:cNvSpPr txBox="1">
            <a:spLocks noChangeArrowheads="1"/>
          </p:cNvSpPr>
          <p:nvPr/>
        </p:nvSpPr>
        <p:spPr bwMode="auto">
          <a:xfrm>
            <a:off x="6138863" y="145048"/>
            <a:ext cx="3330575" cy="338554"/>
          </a:xfrm>
          <a:prstGeom prst="rect">
            <a:avLst/>
          </a:prstGeom>
          <a:solidFill>
            <a:srgbClr val="1822CD"/>
          </a:solidFill>
          <a:ln w="57150">
            <a:solidFill>
              <a:srgbClr val="FFFF00"/>
            </a:solidFill>
            <a:miter lim="800000"/>
            <a:headEnd/>
            <a:tailEnd/>
          </a:ln>
          <a:effectLst>
            <a:outerShdw blurRad="63500" dist="107763" dir="2700000" algn="ctr" rotWithShape="0">
              <a:schemeClr val="tx1">
                <a:alpha val="74998"/>
              </a:schemeClr>
            </a:outerShdw>
          </a:effectLst>
        </p:spPr>
        <p:txBody>
          <a:bodyPr anchor="ctr">
            <a:spAutoFit/>
          </a:bodyPr>
          <a:lstStyle/>
          <a:p>
            <a:pPr algn="ctr">
              <a:spcBef>
                <a:spcPct val="50000"/>
              </a:spcBef>
              <a:defRPr/>
            </a:pPr>
            <a:r>
              <a:rPr lang="ko-KR" altLang="en-US" sz="1600" b="1" dirty="0">
                <a:solidFill>
                  <a:srgbClr val="FFFF00"/>
                </a:solidFill>
                <a:ea typeface="+mn-ea"/>
                <a:cs typeface="+mn-cs"/>
              </a:rPr>
              <a:t>공부 가이드</a:t>
            </a:r>
            <a:r>
              <a:rPr lang="en-US" sz="1600" b="1" dirty="0">
                <a:solidFill>
                  <a:srgbClr val="FFFF00"/>
                </a:solidFill>
                <a:ea typeface="+mn-ea"/>
                <a:cs typeface="+mn-cs"/>
              </a:rPr>
              <a:t> #19</a:t>
            </a:r>
          </a:p>
        </p:txBody>
      </p:sp>
      <p:sp>
        <p:nvSpPr>
          <p:cNvPr id="26630" name="Text Box 69"/>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26631" name="Text Box 70"/>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12</a:t>
            </a:r>
          </a:p>
        </p:txBody>
      </p:sp>
      <p:sp>
        <p:nvSpPr>
          <p:cNvPr id="1155130" name="Rectangle 58"/>
          <p:cNvSpPr>
            <a:spLocks noChangeArrowheads="1"/>
          </p:cNvSpPr>
          <p:nvPr/>
        </p:nvSpPr>
        <p:spPr bwMode="auto">
          <a:xfrm>
            <a:off x="5095875" y="631825"/>
            <a:ext cx="4613275" cy="6221413"/>
          </a:xfrm>
          <a:prstGeom prst="rect">
            <a:avLst/>
          </a:prstGeom>
          <a:solidFill>
            <a:srgbClr val="000000">
              <a:alpha val="50195"/>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55135" name="Rectangle 63"/>
          <p:cNvSpPr>
            <a:spLocks noChangeArrowheads="1"/>
          </p:cNvSpPr>
          <p:nvPr/>
        </p:nvSpPr>
        <p:spPr bwMode="auto">
          <a:xfrm>
            <a:off x="431800" y="238125"/>
            <a:ext cx="4359275" cy="7205663"/>
          </a:xfrm>
          <a:prstGeom prst="rect">
            <a:avLst/>
          </a:prstGeom>
          <a:noFill/>
          <a:ln w="76200">
            <a:solidFill>
              <a:schemeClr val="accent2"/>
            </a:solidFill>
            <a:miter lim="800000"/>
            <a:headEnd/>
            <a:tailEnd/>
          </a:ln>
          <a:effectLst>
            <a:outerShdw blurRad="63500" dist="63500" dir="3187806" algn="ctr" rotWithShape="0">
              <a:schemeClr val="tx1">
                <a:alpha val="74998"/>
              </a:schemeClr>
            </a:outerShdw>
          </a:effectLst>
        </p:spPr>
        <p:txBody>
          <a:bodyPr wrap="none" anchor="ctr"/>
          <a:lstStyle/>
          <a:p>
            <a:pPr>
              <a:defRPr/>
            </a:pPr>
            <a:endParaRPr lang="en-US">
              <a:ea typeface="+mn-ea"/>
              <a:cs typeface="+mn-cs"/>
            </a:endParaRPr>
          </a:p>
        </p:txBody>
      </p:sp>
      <p:sp>
        <p:nvSpPr>
          <p:cNvPr id="1155133" name="Rectangle 61"/>
          <p:cNvSpPr>
            <a:spLocks noChangeArrowheads="1"/>
          </p:cNvSpPr>
          <p:nvPr/>
        </p:nvSpPr>
        <p:spPr bwMode="auto">
          <a:xfrm>
            <a:off x="6594475" y="1352550"/>
            <a:ext cx="1163638" cy="1793875"/>
          </a:xfrm>
          <a:prstGeom prst="rect">
            <a:avLst/>
          </a:prstGeom>
          <a:noFill/>
          <a:ln w="76200">
            <a:solidFill>
              <a:srgbClr val="FFFF00"/>
            </a:solidFill>
            <a:miter lim="800000"/>
            <a:headEnd/>
            <a:tailEnd/>
          </a:ln>
          <a:effectLst>
            <a:outerShdw blurRad="63500" dist="63500" dir="3187806" algn="ctr" rotWithShape="0">
              <a:schemeClr val="tx1">
                <a:alpha val="74998"/>
              </a:schemeClr>
            </a:outerShdw>
          </a:effectLst>
        </p:spPr>
        <p:txBody>
          <a:bodyPr wrap="none" anchor="ctr"/>
          <a:lstStyle/>
          <a:p>
            <a:pPr>
              <a:defRPr/>
            </a:pPr>
            <a:endParaRPr lang="en-US">
              <a:ea typeface="+mn-ea"/>
              <a:cs typeface="+mn-cs"/>
            </a:endParaRPr>
          </a:p>
        </p:txBody>
      </p:sp>
      <p:grpSp>
        <p:nvGrpSpPr>
          <p:cNvPr id="2" name="Group 155"/>
          <p:cNvGrpSpPr>
            <a:grpSpLocks/>
          </p:cNvGrpSpPr>
          <p:nvPr/>
        </p:nvGrpSpPr>
        <p:grpSpPr bwMode="auto">
          <a:xfrm>
            <a:off x="685800" y="455613"/>
            <a:ext cx="4637088" cy="6815137"/>
            <a:chOff x="432" y="287"/>
            <a:chExt cx="2921" cy="4293"/>
          </a:xfrm>
        </p:grpSpPr>
        <p:sp>
          <p:nvSpPr>
            <p:cNvPr id="26669" name="Rectangle 156"/>
            <p:cNvSpPr>
              <a:spLocks noChangeArrowheads="1"/>
            </p:cNvSpPr>
            <p:nvPr/>
          </p:nvSpPr>
          <p:spPr bwMode="auto">
            <a:xfrm>
              <a:off x="432" y="287"/>
              <a:ext cx="2471" cy="4293"/>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670" name="Line 157"/>
            <p:cNvSpPr>
              <a:spLocks noChangeShapeType="1"/>
            </p:cNvSpPr>
            <p:nvPr/>
          </p:nvSpPr>
          <p:spPr bwMode="auto">
            <a:xfrm flipV="1">
              <a:off x="822" y="325"/>
              <a:ext cx="1" cy="4230"/>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71" name="Line 158"/>
            <p:cNvSpPr>
              <a:spLocks noChangeShapeType="1"/>
            </p:cNvSpPr>
            <p:nvPr/>
          </p:nvSpPr>
          <p:spPr bwMode="auto">
            <a:xfrm>
              <a:off x="1008" y="838"/>
              <a:ext cx="1654" cy="1"/>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72" name="Rectangle 159"/>
            <p:cNvSpPr>
              <a:spLocks noChangeArrowheads="1"/>
            </p:cNvSpPr>
            <p:nvPr/>
          </p:nvSpPr>
          <p:spPr bwMode="auto">
            <a:xfrm>
              <a:off x="1802" y="933"/>
              <a:ext cx="196" cy="162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73" name="Rectangle 160"/>
            <p:cNvSpPr>
              <a:spLocks noChangeArrowheads="1"/>
            </p:cNvSpPr>
            <p:nvPr/>
          </p:nvSpPr>
          <p:spPr bwMode="auto">
            <a:xfrm>
              <a:off x="1788" y="914"/>
              <a:ext cx="223" cy="1652"/>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674" name="AutoShape 161"/>
            <p:cNvSpPr>
              <a:spLocks noChangeArrowheads="1"/>
            </p:cNvSpPr>
            <p:nvPr/>
          </p:nvSpPr>
          <p:spPr bwMode="auto">
            <a:xfrm rot="-2724430">
              <a:off x="1705" y="2351"/>
              <a:ext cx="372" cy="379"/>
            </a:xfrm>
            <a:prstGeom prst="rtTriangle">
              <a:avLst/>
            </a:prstGeom>
            <a:solidFill>
              <a:schemeClr val="tx2"/>
            </a:solidFill>
            <a:ln w="12700">
              <a:solidFill>
                <a:schemeClr val="tx1"/>
              </a:solidFill>
              <a:miter lim="800000"/>
              <a:headEnd/>
              <a:tailEnd/>
            </a:ln>
          </p:spPr>
          <p:txBody>
            <a:bodyPr wrap="none" anchor="ctr"/>
            <a:lstStyle/>
            <a:p>
              <a:endParaRPr lang="en-US"/>
            </a:p>
          </p:txBody>
        </p:sp>
        <p:sp>
          <p:nvSpPr>
            <p:cNvPr id="26675" name="Text Box 162"/>
            <p:cNvSpPr txBox="1">
              <a:spLocks noChangeArrowheads="1"/>
            </p:cNvSpPr>
            <p:nvPr/>
          </p:nvSpPr>
          <p:spPr bwMode="auto">
            <a:xfrm rot="-5400000">
              <a:off x="-345" y="2144"/>
              <a:ext cx="1971"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800" b="1" dirty="0">
                  <a:latin typeface="Arial Black" charset="0"/>
                </a:rPr>
                <a:t>율법서</a:t>
              </a:r>
              <a:r>
                <a:rPr lang="en-US" sz="2800" b="1" dirty="0">
                  <a:latin typeface="Arial Black" charset="0"/>
                </a:rPr>
                <a:t> (5)</a:t>
              </a:r>
              <a:endParaRPr lang="en-US" sz="1400" dirty="0">
                <a:latin typeface="Arial Black" charset="0"/>
              </a:endParaRPr>
            </a:p>
          </p:txBody>
        </p:sp>
        <p:sp>
          <p:nvSpPr>
            <p:cNvPr id="26676" name="Rectangle 163"/>
            <p:cNvSpPr>
              <a:spLocks noChangeArrowheads="1"/>
            </p:cNvSpPr>
            <p:nvPr/>
          </p:nvSpPr>
          <p:spPr bwMode="auto">
            <a:xfrm>
              <a:off x="1231" y="1351"/>
              <a:ext cx="576" cy="114"/>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77" name="Rectangle 164"/>
            <p:cNvSpPr>
              <a:spLocks noChangeArrowheads="1"/>
            </p:cNvSpPr>
            <p:nvPr/>
          </p:nvSpPr>
          <p:spPr bwMode="auto">
            <a:xfrm>
              <a:off x="2011" y="1329"/>
              <a:ext cx="837" cy="155"/>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78" name="AutoShape 165"/>
            <p:cNvSpPr>
              <a:spLocks noChangeArrowheads="1"/>
            </p:cNvSpPr>
            <p:nvPr/>
          </p:nvSpPr>
          <p:spPr bwMode="auto">
            <a:xfrm rot="2684768">
              <a:off x="1124" y="1204"/>
              <a:ext cx="372" cy="379"/>
            </a:xfrm>
            <a:prstGeom prst="rtTriangle">
              <a:avLst/>
            </a:prstGeom>
            <a:solidFill>
              <a:schemeClr val="tx2"/>
            </a:solidFill>
            <a:ln w="12700">
              <a:solidFill>
                <a:schemeClr val="tx1"/>
              </a:solidFill>
              <a:miter lim="800000"/>
              <a:headEnd/>
              <a:tailEnd/>
            </a:ln>
          </p:spPr>
          <p:txBody>
            <a:bodyPr wrap="none" anchor="ctr"/>
            <a:lstStyle/>
            <a:p>
              <a:endParaRPr lang="en-US"/>
            </a:p>
          </p:txBody>
        </p:sp>
        <p:sp>
          <p:nvSpPr>
            <p:cNvPr id="26679" name="Line 166"/>
            <p:cNvSpPr>
              <a:spLocks noChangeShapeType="1"/>
            </p:cNvSpPr>
            <p:nvPr/>
          </p:nvSpPr>
          <p:spPr bwMode="auto">
            <a:xfrm>
              <a:off x="1268" y="1332"/>
              <a:ext cx="2081" cy="1"/>
            </a:xfrm>
            <a:prstGeom prst="line">
              <a:avLst/>
            </a:prstGeom>
            <a:noFill/>
            <a:ln w="587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0" name="Rectangle 167"/>
            <p:cNvSpPr>
              <a:spLocks noChangeArrowheads="1"/>
            </p:cNvSpPr>
            <p:nvPr/>
          </p:nvSpPr>
          <p:spPr bwMode="auto">
            <a:xfrm>
              <a:off x="2852" y="1351"/>
              <a:ext cx="501" cy="133"/>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6681" name="Line 168"/>
            <p:cNvSpPr>
              <a:spLocks noChangeShapeType="1"/>
            </p:cNvSpPr>
            <p:nvPr/>
          </p:nvSpPr>
          <p:spPr bwMode="auto">
            <a:xfrm>
              <a:off x="1287" y="1465"/>
              <a:ext cx="2062" cy="1"/>
            </a:xfrm>
            <a:prstGeom prst="line">
              <a:avLst/>
            </a:prstGeom>
            <a:noFill/>
            <a:ln w="587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2" name="Line 169"/>
            <p:cNvSpPr>
              <a:spLocks noChangeShapeType="1"/>
            </p:cNvSpPr>
            <p:nvPr/>
          </p:nvSpPr>
          <p:spPr bwMode="auto">
            <a:xfrm>
              <a:off x="1008" y="4056"/>
              <a:ext cx="1654" cy="1"/>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3" name="Line 170"/>
            <p:cNvSpPr>
              <a:spLocks noChangeShapeType="1"/>
            </p:cNvSpPr>
            <p:nvPr/>
          </p:nvSpPr>
          <p:spPr bwMode="auto">
            <a:xfrm>
              <a:off x="1011" y="3224"/>
              <a:ext cx="1654" cy="1"/>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4" name="Line 171"/>
            <p:cNvSpPr>
              <a:spLocks noChangeShapeType="1"/>
            </p:cNvSpPr>
            <p:nvPr/>
          </p:nvSpPr>
          <p:spPr bwMode="auto">
            <a:xfrm>
              <a:off x="1011" y="3632"/>
              <a:ext cx="1654" cy="1"/>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5" name="Line 172"/>
            <p:cNvSpPr>
              <a:spLocks noChangeShapeType="1"/>
            </p:cNvSpPr>
            <p:nvPr/>
          </p:nvSpPr>
          <p:spPr bwMode="auto">
            <a:xfrm>
              <a:off x="1011" y="4408"/>
              <a:ext cx="1654" cy="1"/>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686" name="Rectangle 175"/>
            <p:cNvSpPr>
              <a:spLocks noChangeArrowheads="1"/>
            </p:cNvSpPr>
            <p:nvPr/>
          </p:nvSpPr>
          <p:spPr bwMode="auto">
            <a:xfrm>
              <a:off x="2372" y="609"/>
              <a:ext cx="242" cy="9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26687" name="Group 178"/>
            <p:cNvGrpSpPr>
              <a:grpSpLocks/>
            </p:cNvGrpSpPr>
            <p:nvPr/>
          </p:nvGrpSpPr>
          <p:grpSpPr bwMode="auto">
            <a:xfrm>
              <a:off x="2552" y="3988"/>
              <a:ext cx="251" cy="383"/>
              <a:chOff x="2372" y="2468"/>
              <a:chExt cx="251" cy="383"/>
            </a:xfrm>
          </p:grpSpPr>
          <p:grpSp>
            <p:nvGrpSpPr>
              <p:cNvPr id="26688" name="Group 179"/>
              <p:cNvGrpSpPr>
                <a:grpSpLocks/>
              </p:cNvGrpSpPr>
              <p:nvPr/>
            </p:nvGrpSpPr>
            <p:grpSpPr bwMode="auto">
              <a:xfrm>
                <a:off x="2441" y="2468"/>
                <a:ext cx="182" cy="258"/>
                <a:chOff x="1763" y="2255"/>
                <a:chExt cx="955" cy="1128"/>
              </a:xfrm>
            </p:grpSpPr>
            <p:sp>
              <p:nvSpPr>
                <p:cNvPr id="26690" name="Freeform 180" descr="Cork"/>
                <p:cNvSpPr>
                  <a:spLocks/>
                </p:cNvSpPr>
                <p:nvPr/>
              </p:nvSpPr>
              <p:spPr bwMode="auto">
                <a:xfrm>
                  <a:off x="1794" y="2255"/>
                  <a:ext cx="924" cy="879"/>
                </a:xfrm>
                <a:custGeom>
                  <a:avLst/>
                  <a:gdLst>
                    <a:gd name="T0" fmla="*/ 15282 w 592"/>
                    <a:gd name="T1" fmla="*/ 2147483647 h 90"/>
                    <a:gd name="T2" fmla="*/ 42518 w 592"/>
                    <a:gd name="T3" fmla="*/ 2147483647 h 90"/>
                    <a:gd name="T4" fmla="*/ 66363 w 592"/>
                    <a:gd name="T5" fmla="*/ 2147483647 h 90"/>
                    <a:gd name="T6" fmla="*/ 89074 w 592"/>
                    <a:gd name="T7" fmla="*/ 2147483647 h 90"/>
                    <a:gd name="T8" fmla="*/ 216996 w 592"/>
                    <a:gd name="T9" fmla="*/ 2147483647 h 90"/>
                    <a:gd name="T10" fmla="*/ 294381 w 592"/>
                    <a:gd name="T11" fmla="*/ 2147483647 h 90"/>
                    <a:gd name="T12" fmla="*/ 328777 w 592"/>
                    <a:gd name="T13" fmla="*/ 2147483647 h 90"/>
                    <a:gd name="T14" fmla="*/ 460353 w 592"/>
                    <a:gd name="T15" fmla="*/ 2147483647 h 90"/>
                    <a:gd name="T16" fmla="*/ 654512 w 592"/>
                    <a:gd name="T17" fmla="*/ 2147483647 h 90"/>
                    <a:gd name="T18" fmla="*/ 913210 w 592"/>
                    <a:gd name="T19" fmla="*/ 2147483647 h 90"/>
                    <a:gd name="T20" fmla="*/ 1006305 w 592"/>
                    <a:gd name="T21" fmla="*/ 0 h 90"/>
                    <a:gd name="T22" fmla="*/ 1106615 w 592"/>
                    <a:gd name="T23" fmla="*/ 2147483647 h 90"/>
                    <a:gd name="T24" fmla="*/ 1141229 w 592"/>
                    <a:gd name="T25" fmla="*/ 2147483647 h 90"/>
                    <a:gd name="T26" fmla="*/ 1145047 w 592"/>
                    <a:gd name="T27" fmla="*/ 2147483647 h 90"/>
                    <a:gd name="T28" fmla="*/ 1125199 w 592"/>
                    <a:gd name="T29" fmla="*/ 2147483647 h 90"/>
                    <a:gd name="T30" fmla="*/ 1129759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wrap="none" lIns="139458" tIns="68505" rIns="139458" bIns="68505">
                  <a:spAutoFit/>
                </a:bodyPr>
                <a:lstStyle/>
                <a:p>
                  <a:endParaRPr lang="en-US"/>
                </a:p>
              </p:txBody>
            </p:sp>
            <p:sp>
              <p:nvSpPr>
                <p:cNvPr id="26691" name="Freeform 181" descr="Cork"/>
                <p:cNvSpPr>
                  <a:spLocks/>
                </p:cNvSpPr>
                <p:nvPr/>
              </p:nvSpPr>
              <p:spPr bwMode="auto">
                <a:xfrm>
                  <a:off x="1763" y="2504"/>
                  <a:ext cx="924" cy="879"/>
                </a:xfrm>
                <a:custGeom>
                  <a:avLst/>
                  <a:gdLst>
                    <a:gd name="T0" fmla="*/ 949506 w 599"/>
                    <a:gd name="T1" fmla="*/ 0 h 432"/>
                    <a:gd name="T2" fmla="*/ 943466 w 599"/>
                    <a:gd name="T3" fmla="*/ 1021581 h 432"/>
                    <a:gd name="T4" fmla="*/ 934485 w 599"/>
                    <a:gd name="T5" fmla="*/ 1731897 h 432"/>
                    <a:gd name="T6" fmla="*/ 926809 w 599"/>
                    <a:gd name="T7" fmla="*/ 4229443 h 432"/>
                    <a:gd name="T8" fmla="*/ 882968 w 599"/>
                    <a:gd name="T9" fmla="*/ 16118642 h 432"/>
                    <a:gd name="T10" fmla="*/ 832453 w 599"/>
                    <a:gd name="T11" fmla="*/ 36530149 h 432"/>
                    <a:gd name="T12" fmla="*/ 816327 w 599"/>
                    <a:gd name="T13" fmla="*/ 46700912 h 432"/>
                    <a:gd name="T14" fmla="*/ 800934 w 599"/>
                    <a:gd name="T15" fmla="*/ 61456138 h 432"/>
                    <a:gd name="T16" fmla="*/ 785593 w 599"/>
                    <a:gd name="T17" fmla="*/ 70595737 h 432"/>
                    <a:gd name="T18" fmla="*/ 730745 w 599"/>
                    <a:gd name="T19" fmla="*/ 74159840 h 432"/>
                    <a:gd name="T20" fmla="*/ 686267 w 599"/>
                    <a:gd name="T21" fmla="*/ 72654978 h 432"/>
                    <a:gd name="T22" fmla="*/ 666920 w 599"/>
                    <a:gd name="T23" fmla="*/ 71989504 h 432"/>
                    <a:gd name="T24" fmla="*/ 674338 w 599"/>
                    <a:gd name="T25" fmla="*/ 61812708 h 432"/>
                    <a:gd name="T26" fmla="*/ 683873 w 599"/>
                    <a:gd name="T27" fmla="*/ 59397286 h 432"/>
                    <a:gd name="T28" fmla="*/ 642414 w 599"/>
                    <a:gd name="T29" fmla="*/ 57563948 h 432"/>
                    <a:gd name="T30" fmla="*/ 550016 w 599"/>
                    <a:gd name="T31" fmla="*/ 55474471 h 432"/>
                    <a:gd name="T32" fmla="*/ 178451 w 599"/>
                    <a:gd name="T33" fmla="*/ 63248323 h 432"/>
                    <a:gd name="T34" fmla="*/ 163250 w 599"/>
                    <a:gd name="T35" fmla="*/ 64654051 h 432"/>
                    <a:gd name="T36" fmla="*/ 137793 w 599"/>
                    <a:gd name="T37" fmla="*/ 68882963 h 432"/>
                    <a:gd name="T38" fmla="*/ 83664 w 599"/>
                    <a:gd name="T39" fmla="*/ 75883101 h 432"/>
                    <a:gd name="T40" fmla="*/ 45961 w 599"/>
                    <a:gd name="T41" fmla="*/ 74159840 h 432"/>
                    <a:gd name="T42" fmla="*/ 26872 w 599"/>
                    <a:gd name="T43" fmla="*/ 72654978 h 432"/>
                    <a:gd name="T44" fmla="*/ 11293 w 599"/>
                    <a:gd name="T45" fmla="*/ 69900864 h 432"/>
                    <a:gd name="T46" fmla="*/ 17420 w 599"/>
                    <a:gd name="T47" fmla="*/ 65317220 h 432"/>
                    <a:gd name="T48" fmla="*/ 26872 w 599"/>
                    <a:gd name="T49" fmla="*/ 58712134 h 432"/>
                    <a:gd name="T50" fmla="*/ 43181 w 599"/>
                    <a:gd name="T51" fmla="*/ 46035558 h 432"/>
                    <a:gd name="T52" fmla="*/ 45961 w 599"/>
                    <a:gd name="T53" fmla="*/ 33044827 h 432"/>
                    <a:gd name="T54" fmla="*/ 49216 w 599"/>
                    <a:gd name="T55" fmla="*/ 22100860 h 432"/>
                    <a:gd name="T56" fmla="*/ 45961 w 599"/>
                    <a:gd name="T57" fmla="*/ 14425824 h 432"/>
                    <a:gd name="T58" fmla="*/ 32738 w 599"/>
                    <a:gd name="T59" fmla="*/ 5256786 h 432"/>
                    <a:gd name="T60" fmla="*/ 29795 w 599"/>
                    <a:gd name="T61" fmla="*/ 241790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round/>
                      <a:headEnd/>
                      <a:tailEnd/>
                    </a14:hiddenLine>
                  </a:ext>
                </a:extLst>
              </p:spPr>
              <p:txBody>
                <a:bodyPr wrap="none" lIns="139458" tIns="68505" rIns="139458" bIns="68505">
                  <a:spAutoFit/>
                </a:bodyPr>
                <a:lstStyle/>
                <a:p>
                  <a:endParaRPr lang="en-US"/>
                </a:p>
              </p:txBody>
            </p:sp>
          </p:grpSp>
          <p:sp>
            <p:nvSpPr>
              <p:cNvPr id="26689" name="Rectangle 182"/>
              <p:cNvSpPr>
                <a:spLocks noChangeArrowheads="1"/>
              </p:cNvSpPr>
              <p:nvPr/>
            </p:nvSpPr>
            <p:spPr bwMode="auto">
              <a:xfrm>
                <a:off x="2372" y="2756"/>
                <a:ext cx="242" cy="9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grpSp>
      <p:pic>
        <p:nvPicPr>
          <p:cNvPr id="1155260" name="Picture 18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75438" y="1400175"/>
            <a:ext cx="1020762" cy="173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26637" name="Text Box 189"/>
          <p:cNvSpPr txBox="1">
            <a:spLocks noChangeArrowheads="1"/>
          </p:cNvSpPr>
          <p:nvPr/>
        </p:nvSpPr>
        <p:spPr bwMode="auto">
          <a:xfrm>
            <a:off x="9572625" y="72961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grpSp>
        <p:nvGrpSpPr>
          <p:cNvPr id="26638" name="Group 51"/>
          <p:cNvGrpSpPr>
            <a:grpSpLocks/>
          </p:cNvGrpSpPr>
          <p:nvPr/>
        </p:nvGrpSpPr>
        <p:grpSpPr bwMode="auto">
          <a:xfrm>
            <a:off x="3694113" y="-176212"/>
            <a:ext cx="901700" cy="1768475"/>
            <a:chOff x="6153150" y="2946401"/>
            <a:chExt cx="901700" cy="1682748"/>
          </a:xfrm>
        </p:grpSpPr>
        <p:grpSp>
          <p:nvGrpSpPr>
            <p:cNvPr id="26657" name="Group 85"/>
            <p:cNvGrpSpPr>
              <a:grpSpLocks/>
            </p:cNvGrpSpPr>
            <p:nvPr/>
          </p:nvGrpSpPr>
          <p:grpSpPr bwMode="auto">
            <a:xfrm>
              <a:off x="6153150" y="3681413"/>
              <a:ext cx="901700" cy="947736"/>
              <a:chOff x="1557" y="1007"/>
              <a:chExt cx="2105" cy="1949"/>
            </a:xfrm>
          </p:grpSpPr>
          <p:grpSp>
            <p:nvGrpSpPr>
              <p:cNvPr id="26661" name="Group 87"/>
              <p:cNvGrpSpPr>
                <a:grpSpLocks/>
              </p:cNvGrpSpPr>
              <p:nvPr/>
            </p:nvGrpSpPr>
            <p:grpSpPr bwMode="auto">
              <a:xfrm>
                <a:off x="1557" y="1209"/>
                <a:ext cx="2105" cy="1421"/>
                <a:chOff x="578" y="2316"/>
                <a:chExt cx="2105" cy="1421"/>
              </a:xfrm>
            </p:grpSpPr>
            <p:sp>
              <p:nvSpPr>
                <p:cNvPr id="26667"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5"/>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26668"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5"/>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26662"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63"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64"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65"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66"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26658" name="Group 98"/>
            <p:cNvGrpSpPr>
              <a:grpSpLocks/>
            </p:cNvGrpSpPr>
            <p:nvPr/>
          </p:nvGrpSpPr>
          <p:grpSpPr bwMode="auto">
            <a:xfrm>
              <a:off x="6192838" y="2946401"/>
              <a:ext cx="671513" cy="1466851"/>
              <a:chOff x="3925" y="1840"/>
              <a:chExt cx="423" cy="924"/>
            </a:xfrm>
          </p:grpSpPr>
          <p:sp>
            <p:nvSpPr>
              <p:cNvPr id="55"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56"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아</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grpSp>
      </p:grpSp>
      <p:grpSp>
        <p:nvGrpSpPr>
          <p:cNvPr id="9" name="Group 73"/>
          <p:cNvGrpSpPr>
            <a:grpSpLocks/>
          </p:cNvGrpSpPr>
          <p:nvPr/>
        </p:nvGrpSpPr>
        <p:grpSpPr bwMode="auto">
          <a:xfrm>
            <a:off x="492125" y="246063"/>
            <a:ext cx="7319963" cy="7215187"/>
            <a:chOff x="260" y="155"/>
            <a:chExt cx="4611" cy="4545"/>
          </a:xfrm>
        </p:grpSpPr>
        <p:sp>
          <p:nvSpPr>
            <p:cNvPr id="1155137" name="Line 65"/>
            <p:cNvSpPr>
              <a:spLocks noChangeShapeType="1"/>
            </p:cNvSpPr>
            <p:nvPr/>
          </p:nvSpPr>
          <p:spPr bwMode="auto">
            <a:xfrm flipV="1">
              <a:off x="3018" y="1911"/>
              <a:ext cx="1853" cy="2768"/>
            </a:xfrm>
            <a:prstGeom prst="line">
              <a:avLst/>
            </a:prstGeom>
            <a:noFill/>
            <a:ln w="76200">
              <a:solidFill>
                <a:schemeClr val="accent2"/>
              </a:solidFill>
              <a:prstDash val="sysDot"/>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55138" name="Line 66"/>
            <p:cNvSpPr>
              <a:spLocks noChangeShapeType="1"/>
            </p:cNvSpPr>
            <p:nvPr/>
          </p:nvSpPr>
          <p:spPr bwMode="auto">
            <a:xfrm>
              <a:off x="307" y="174"/>
              <a:ext cx="3859" cy="665"/>
            </a:xfrm>
            <a:prstGeom prst="line">
              <a:avLst/>
            </a:prstGeom>
            <a:noFill/>
            <a:ln w="76200">
              <a:solidFill>
                <a:schemeClr val="accent2"/>
              </a:solidFill>
              <a:prstDash val="sysDot"/>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55139" name="Line 67"/>
            <p:cNvSpPr>
              <a:spLocks noChangeShapeType="1"/>
            </p:cNvSpPr>
            <p:nvPr/>
          </p:nvSpPr>
          <p:spPr bwMode="auto">
            <a:xfrm flipV="1">
              <a:off x="260" y="1914"/>
              <a:ext cx="3891" cy="2786"/>
            </a:xfrm>
            <a:prstGeom prst="line">
              <a:avLst/>
            </a:prstGeom>
            <a:noFill/>
            <a:ln w="76200">
              <a:solidFill>
                <a:schemeClr val="accent2"/>
              </a:solidFill>
              <a:prstDash val="sysDot"/>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55136" name="Line 64"/>
            <p:cNvSpPr>
              <a:spLocks noChangeShapeType="1"/>
            </p:cNvSpPr>
            <p:nvPr/>
          </p:nvSpPr>
          <p:spPr bwMode="auto">
            <a:xfrm>
              <a:off x="3006" y="155"/>
              <a:ext cx="1864" cy="712"/>
            </a:xfrm>
            <a:prstGeom prst="line">
              <a:avLst/>
            </a:prstGeom>
            <a:noFill/>
            <a:ln w="76200">
              <a:solidFill>
                <a:schemeClr val="accent2"/>
              </a:solidFill>
              <a:prstDash val="sysDot"/>
              <a:round/>
              <a:headEnd/>
              <a:tailEnd/>
            </a:ln>
            <a:effectLst>
              <a:outerShdw blurRad="63500" dist="38099"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grpSp>
        <p:nvGrpSpPr>
          <p:cNvPr id="26640" name="Group 64"/>
          <p:cNvGrpSpPr>
            <a:grpSpLocks/>
          </p:cNvGrpSpPr>
          <p:nvPr/>
        </p:nvGrpSpPr>
        <p:grpSpPr bwMode="auto">
          <a:xfrm>
            <a:off x="3721100" y="5580064"/>
            <a:ext cx="901700" cy="1768474"/>
            <a:chOff x="6153150" y="2946401"/>
            <a:chExt cx="901700" cy="1682748"/>
          </a:xfrm>
        </p:grpSpPr>
        <p:grpSp>
          <p:nvGrpSpPr>
            <p:cNvPr id="26641" name="Group 85"/>
            <p:cNvGrpSpPr>
              <a:grpSpLocks/>
            </p:cNvGrpSpPr>
            <p:nvPr/>
          </p:nvGrpSpPr>
          <p:grpSpPr bwMode="auto">
            <a:xfrm>
              <a:off x="6153150" y="3681413"/>
              <a:ext cx="901700" cy="947736"/>
              <a:chOff x="1557" y="1007"/>
              <a:chExt cx="2105" cy="1949"/>
            </a:xfrm>
          </p:grpSpPr>
          <p:grpSp>
            <p:nvGrpSpPr>
              <p:cNvPr id="26645" name="Group 87"/>
              <p:cNvGrpSpPr>
                <a:grpSpLocks/>
              </p:cNvGrpSpPr>
              <p:nvPr/>
            </p:nvGrpSpPr>
            <p:grpSpPr bwMode="auto">
              <a:xfrm>
                <a:off x="1557" y="1209"/>
                <a:ext cx="2105" cy="1421"/>
                <a:chOff x="578" y="2316"/>
                <a:chExt cx="2105" cy="1421"/>
              </a:xfrm>
            </p:grpSpPr>
            <p:sp>
              <p:nvSpPr>
                <p:cNvPr id="26651"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5"/>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26652"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5"/>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26646"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47"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48"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49"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6650"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26642" name="Group 98"/>
            <p:cNvGrpSpPr>
              <a:grpSpLocks/>
            </p:cNvGrpSpPr>
            <p:nvPr/>
          </p:nvGrpSpPr>
          <p:grpSpPr bwMode="auto">
            <a:xfrm>
              <a:off x="6192838" y="2946401"/>
              <a:ext cx="671513" cy="1466851"/>
              <a:chOff x="3925" y="1840"/>
              <a:chExt cx="423" cy="924"/>
            </a:xfrm>
          </p:grpSpPr>
          <p:sp>
            <p:nvSpPr>
              <p:cNvPr id="68"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69"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땅</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altLang="ko-KR" sz="2000" i="1" dirty="0">
                  <a:solidFill>
                    <a:srgbClr val="000000"/>
                  </a:solidFill>
                  <a:latin typeface="Helvetica" charset="0"/>
                </a:endParaRPr>
              </a:p>
            </p:txBody>
          </p:sp>
        </p:gr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55130"/>
                                        </p:tgtEl>
                                        <p:attrNameLst>
                                          <p:attrName>style.visibility</p:attrName>
                                        </p:attrNameLst>
                                      </p:cBhvr>
                                      <p:to>
                                        <p:strVal val="visible"/>
                                      </p:to>
                                    </p:set>
                                    <p:animEffect transition="in" filter="wipe(up)">
                                      <p:cBhvr>
                                        <p:cTn id="7" dur="1000"/>
                                        <p:tgtEl>
                                          <p:spTgt spid="115513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155260"/>
                                        </p:tgtEl>
                                        <p:attrNameLst>
                                          <p:attrName>style.visibility</p:attrName>
                                        </p:attrNameLst>
                                      </p:cBhvr>
                                      <p:to>
                                        <p:strVal val="visible"/>
                                      </p:to>
                                    </p:set>
                                    <p:animEffect transition="in" filter="fade">
                                      <p:cBhvr>
                                        <p:cTn id="11" dur="1000"/>
                                        <p:tgtEl>
                                          <p:spTgt spid="1155260"/>
                                        </p:tgtEl>
                                      </p:cBhvr>
                                    </p:animEffect>
                                  </p:childTnLst>
                                </p:cTn>
                              </p:par>
                            </p:childTnLst>
                          </p:cTn>
                        </p:par>
                        <p:par>
                          <p:cTn id="12" fill="hold" nodeType="afterGroup">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155140"/>
                                        </p:tgtEl>
                                        <p:attrNameLst>
                                          <p:attrName>style.visibility</p:attrName>
                                        </p:attrNameLst>
                                      </p:cBhvr>
                                      <p:to>
                                        <p:strVal val="visible"/>
                                      </p:to>
                                    </p:set>
                                    <p:anim calcmode="lin" valueType="num">
                                      <p:cBhvr additive="base">
                                        <p:cTn id="15" dur="500" fill="hold"/>
                                        <p:tgtEl>
                                          <p:spTgt spid="1155140"/>
                                        </p:tgtEl>
                                        <p:attrNameLst>
                                          <p:attrName>ppt_x</p:attrName>
                                        </p:attrNameLst>
                                      </p:cBhvr>
                                      <p:tavLst>
                                        <p:tav tm="0">
                                          <p:val>
                                            <p:strVal val="0-#ppt_w/2"/>
                                          </p:val>
                                        </p:tav>
                                        <p:tav tm="100000">
                                          <p:val>
                                            <p:strVal val="#ppt_x"/>
                                          </p:val>
                                        </p:tav>
                                      </p:tavLst>
                                    </p:anim>
                                    <p:anim calcmode="lin" valueType="num">
                                      <p:cBhvr additive="base">
                                        <p:cTn id="16" dur="500" fill="hold"/>
                                        <p:tgtEl>
                                          <p:spTgt spid="1155140"/>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155133"/>
                                        </p:tgtEl>
                                        <p:attrNameLst>
                                          <p:attrName>style.visibility</p:attrName>
                                        </p:attrNameLst>
                                      </p:cBhvr>
                                      <p:to>
                                        <p:strVal val="visible"/>
                                      </p:to>
                                    </p:set>
                                    <p:animEffect transition="in" filter="fade">
                                      <p:cBhvr>
                                        <p:cTn id="20" dur="1000"/>
                                        <p:tgtEl>
                                          <p:spTgt spid="115513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5140" grpId="0" animBg="1" autoUpdateAnimBg="0"/>
      <p:bldP spid="1155130" grpId="0" animBg="1"/>
      <p:bldP spid="11551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8674"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8675"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76"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77"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8678"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8679"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p>
        </p:txBody>
      </p:sp>
      <p:sp>
        <p:nvSpPr>
          <p:cNvPr id="28680" name="Text Box 14"/>
          <p:cNvSpPr txBox="1">
            <a:spLocks noChangeArrowheads="1"/>
          </p:cNvSpPr>
          <p:nvPr/>
        </p:nvSpPr>
        <p:spPr bwMode="auto">
          <a:xfrm rot="-5400000">
            <a:off x="-547688" y="3403601"/>
            <a:ext cx="3128963"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800" b="1" dirty="0">
                <a:latin typeface="Arial Black" charset="0"/>
              </a:rPr>
              <a:t>율법서 </a:t>
            </a:r>
            <a:r>
              <a:rPr lang="en-US" sz="2800" b="1" dirty="0">
                <a:latin typeface="Arial Black" charset="0"/>
              </a:rPr>
              <a:t>(5)</a:t>
            </a:r>
            <a:endParaRPr lang="en-US" sz="1400" dirty="0">
              <a:latin typeface="Arial Black" charset="0"/>
            </a:endParaRPr>
          </a:p>
        </p:txBody>
      </p:sp>
      <p:sp>
        <p:nvSpPr>
          <p:cNvPr id="28681" name="Rectangle 40"/>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28682" name="Picture 4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3" name="Rectangle 42"/>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28684" name="Rectangle 43"/>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41804" name="Text Box 44"/>
          <p:cNvSpPr txBox="1">
            <a:spLocks noChangeArrowheads="1"/>
          </p:cNvSpPr>
          <p:nvPr/>
        </p:nvSpPr>
        <p:spPr bwMode="auto">
          <a:xfrm>
            <a:off x="5030788" y="1865313"/>
            <a:ext cx="4572000" cy="3212674"/>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endParaRPr lang="en-US" sz="3200" b="1" dirty="0">
              <a:solidFill>
                <a:srgbClr val="FFEA18"/>
              </a:solidFill>
              <a:latin typeface="Helvetica" charset="0"/>
            </a:endParaRPr>
          </a:p>
          <a:p>
            <a:pPr algn="ctr">
              <a:lnSpc>
                <a:spcPct val="65000"/>
              </a:lnSpc>
              <a:spcBef>
                <a:spcPct val="50000"/>
              </a:spcBef>
              <a:defRPr/>
            </a:pPr>
            <a:r>
              <a:rPr lang="en-US" sz="3200" b="1" dirty="0">
                <a:solidFill>
                  <a:srgbClr val="FFEA18"/>
                </a:solidFill>
                <a:latin typeface="Helvetica" charset="0"/>
              </a:rPr>
              <a:t>5</a:t>
            </a:r>
            <a:r>
              <a:rPr lang="ko-KR" altLang="en-US" sz="3200" b="1" dirty="0">
                <a:solidFill>
                  <a:srgbClr val="FFEA18"/>
                </a:solidFill>
                <a:latin typeface="Helvetica" charset="0"/>
              </a:rPr>
              <a:t>권의 </a:t>
            </a:r>
            <a:endParaRPr lang="en-US" altLang="ko-KR" sz="3200" b="1" dirty="0">
              <a:solidFill>
                <a:srgbClr val="FFEA18"/>
              </a:solidFill>
              <a:latin typeface="Helvetica" charset="0"/>
            </a:endParaRPr>
          </a:p>
          <a:p>
            <a:pPr algn="ctr">
              <a:lnSpc>
                <a:spcPct val="65000"/>
              </a:lnSpc>
              <a:spcBef>
                <a:spcPct val="50000"/>
              </a:spcBef>
              <a:defRPr/>
            </a:pPr>
            <a:r>
              <a:rPr lang="en-US" altLang="ko-KR" sz="4400" b="1" dirty="0">
                <a:solidFill>
                  <a:srgbClr val="FFEA18"/>
                </a:solidFill>
                <a:latin typeface="Helvetica" charset="0"/>
              </a:rPr>
              <a:t>“</a:t>
            </a:r>
            <a:r>
              <a:rPr lang="ko-KR" altLang="en-US" sz="4400" b="1" dirty="0">
                <a:solidFill>
                  <a:srgbClr val="FFEA18"/>
                </a:solidFill>
                <a:latin typeface="Helvetica" charset="0"/>
              </a:rPr>
              <a:t>율법서</a:t>
            </a:r>
            <a:r>
              <a:rPr lang="en-US" altLang="ko-KR" sz="4400" b="1" dirty="0">
                <a:solidFill>
                  <a:srgbClr val="FFEA18"/>
                </a:solidFill>
                <a:latin typeface="Helvetica" charset="0"/>
              </a:rPr>
              <a:t>”</a:t>
            </a:r>
          </a:p>
          <a:p>
            <a:pPr algn="ctr">
              <a:lnSpc>
                <a:spcPct val="65000"/>
              </a:lnSpc>
              <a:spcBef>
                <a:spcPct val="50000"/>
              </a:spcBef>
              <a:defRPr/>
            </a:pPr>
            <a:r>
              <a:rPr lang="ko-KR" altLang="en-US" sz="3600" b="1" dirty="0">
                <a:solidFill>
                  <a:srgbClr val="FFEA18"/>
                </a:solidFill>
                <a:latin typeface="Helvetica" charset="0"/>
              </a:rPr>
              <a:t>또는</a:t>
            </a:r>
            <a:endParaRPr lang="en-US" altLang="ko-KR" sz="3600" b="1" dirty="0">
              <a:solidFill>
                <a:srgbClr val="FFEA18"/>
              </a:solidFill>
              <a:latin typeface="Helvetica" charset="0"/>
            </a:endParaRPr>
          </a:p>
          <a:p>
            <a:pPr algn="ctr">
              <a:lnSpc>
                <a:spcPct val="65000"/>
              </a:lnSpc>
              <a:spcBef>
                <a:spcPct val="50000"/>
              </a:spcBef>
              <a:defRPr/>
            </a:pPr>
            <a:r>
              <a:rPr lang="en-US" sz="4400" b="1" dirty="0">
                <a:solidFill>
                  <a:srgbClr val="FFEA18"/>
                </a:solidFill>
                <a:latin typeface="Helvetica" charset="0"/>
              </a:rPr>
              <a:t>“</a:t>
            </a:r>
            <a:r>
              <a:rPr lang="ko-KR" altLang="en-US" sz="4400" b="1" dirty="0">
                <a:solidFill>
                  <a:srgbClr val="FFEA18"/>
                </a:solidFill>
                <a:latin typeface="Helvetica" charset="0"/>
              </a:rPr>
              <a:t>모세오경</a:t>
            </a:r>
            <a:r>
              <a:rPr lang="en-US" altLang="ko-KR" sz="4400" b="1" dirty="0">
                <a:solidFill>
                  <a:srgbClr val="FFEA18"/>
                </a:solidFill>
                <a:latin typeface="Helvetica" charset="0"/>
              </a:rPr>
              <a:t>”</a:t>
            </a:r>
            <a:endParaRPr lang="en-US" sz="6600" b="1" dirty="0">
              <a:solidFill>
                <a:srgbClr val="FFEA18"/>
              </a:solidFill>
              <a:latin typeface="Kosher" charset="0"/>
            </a:endParaRPr>
          </a:p>
        </p:txBody>
      </p:sp>
      <p:sp>
        <p:nvSpPr>
          <p:cNvPr id="28687" name="Rectangle 47"/>
          <p:cNvSpPr>
            <a:spLocks noChangeArrowheads="1"/>
          </p:cNvSpPr>
          <p:nvPr/>
        </p:nvSpPr>
        <p:spPr bwMode="auto">
          <a:xfrm>
            <a:off x="2068513" y="2114550"/>
            <a:ext cx="3228975" cy="2222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8688" name="AutoShape 48"/>
          <p:cNvSpPr>
            <a:spLocks noChangeArrowheads="1"/>
          </p:cNvSpPr>
          <p:nvPr/>
        </p:nvSpPr>
        <p:spPr bwMode="auto">
          <a:xfrm rot="2684768">
            <a:off x="1784350" y="1911350"/>
            <a:ext cx="590550" cy="601663"/>
          </a:xfrm>
          <a:prstGeom prst="rtTriangle">
            <a:avLst/>
          </a:prstGeom>
          <a:solidFill>
            <a:schemeClr val="tx2"/>
          </a:solidFill>
          <a:ln w="12700">
            <a:solidFill>
              <a:schemeClr val="tx1"/>
            </a:solidFill>
            <a:miter lim="800000"/>
            <a:headEnd/>
            <a:tailEnd/>
          </a:ln>
        </p:spPr>
        <p:txBody>
          <a:bodyPr wrap="none" anchor="ctr"/>
          <a:lstStyle/>
          <a:p>
            <a:endParaRPr lang="en-US"/>
          </a:p>
        </p:txBody>
      </p:sp>
      <p:sp>
        <p:nvSpPr>
          <p:cNvPr id="1141809" name="Oval 49"/>
          <p:cNvSpPr>
            <a:spLocks noChangeArrowheads="1"/>
          </p:cNvSpPr>
          <p:nvPr/>
        </p:nvSpPr>
        <p:spPr bwMode="auto">
          <a:xfrm>
            <a:off x="344488" y="1657350"/>
            <a:ext cx="1208087" cy="41989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
        <p:nvSpPr>
          <p:cNvPr id="1141810" name="Oval 50"/>
          <p:cNvSpPr>
            <a:spLocks noChangeArrowheads="1"/>
          </p:cNvSpPr>
          <p:nvPr/>
        </p:nvSpPr>
        <p:spPr bwMode="auto">
          <a:xfrm>
            <a:off x="1106488" y="1601788"/>
            <a:ext cx="4595812" cy="1130300"/>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
        <p:nvSpPr>
          <p:cNvPr id="28691" name="Line 51"/>
          <p:cNvSpPr>
            <a:spLocks noChangeShapeType="1"/>
          </p:cNvSpPr>
          <p:nvPr/>
        </p:nvSpPr>
        <p:spPr bwMode="auto">
          <a:xfrm>
            <a:off x="2012950" y="2114550"/>
            <a:ext cx="3303588" cy="1588"/>
          </a:xfrm>
          <a:prstGeom prst="line">
            <a:avLst/>
          </a:prstGeom>
          <a:noFill/>
          <a:ln w="587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92" name="Line 53"/>
          <p:cNvSpPr>
            <a:spLocks noChangeShapeType="1"/>
          </p:cNvSpPr>
          <p:nvPr/>
        </p:nvSpPr>
        <p:spPr bwMode="auto">
          <a:xfrm>
            <a:off x="2043113" y="2325688"/>
            <a:ext cx="3273425" cy="1587"/>
          </a:xfrm>
          <a:prstGeom prst="line">
            <a:avLst/>
          </a:prstGeom>
          <a:noFill/>
          <a:ln w="587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93" name="Text Box 54"/>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28694" name="Text Box 56"/>
          <p:cNvSpPr txBox="1">
            <a:spLocks noChangeArrowheads="1"/>
          </p:cNvSpPr>
          <p:nvPr/>
        </p:nvSpPr>
        <p:spPr bwMode="auto">
          <a:xfrm>
            <a:off x="9107488" y="7437438"/>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28695" name="Text Box 57"/>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13</a:t>
            </a:r>
          </a:p>
        </p:txBody>
      </p:sp>
      <p:sp>
        <p:nvSpPr>
          <p:cNvPr id="1141818" name="Text Box 58"/>
          <p:cNvSpPr txBox="1">
            <a:spLocks noChangeArrowheads="1"/>
          </p:cNvSpPr>
          <p:nvPr/>
        </p:nvSpPr>
        <p:spPr bwMode="auto">
          <a:xfrm>
            <a:off x="5357813" y="6099175"/>
            <a:ext cx="3956050" cy="707886"/>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 성경적 시간대 </a:t>
            </a:r>
            <a:r>
              <a:rPr lang="en-US" altLang="ko-KR" sz="2000" b="1" dirty="0">
                <a:solidFill>
                  <a:schemeClr val="bg1"/>
                </a:solidFill>
                <a:latin typeface="Helvetica" charset="0"/>
                <a:ea typeface="+mn-ea"/>
                <a:cs typeface="+mn-cs"/>
              </a:rPr>
              <a:t>:</a:t>
            </a:r>
            <a:r>
              <a:rPr lang="ko-KR" altLang="en-US" sz="2000" b="1" dirty="0">
                <a:solidFill>
                  <a:schemeClr val="bg1"/>
                </a:solidFill>
                <a:latin typeface="Helvetica" charset="0"/>
                <a:ea typeface="+mn-ea"/>
                <a:cs typeface="+mn-cs"/>
              </a:rPr>
              <a:t>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아브라함 이전부터 주전 </a:t>
            </a:r>
            <a:r>
              <a:rPr lang="en-US" altLang="ko-KR" sz="2000" b="1" dirty="0">
                <a:solidFill>
                  <a:schemeClr val="bg1"/>
                </a:solidFill>
                <a:latin typeface="Helvetica" charset="0"/>
                <a:ea typeface="+mn-ea"/>
                <a:cs typeface="+mn-cs"/>
              </a:rPr>
              <a:t>1400</a:t>
            </a:r>
            <a:r>
              <a:rPr lang="ko-KR" altLang="en-US" sz="2000" b="1" dirty="0">
                <a:solidFill>
                  <a:schemeClr val="bg1"/>
                </a:solidFill>
                <a:latin typeface="Helvetica" charset="0"/>
                <a:ea typeface="+mn-ea"/>
                <a:cs typeface="+mn-cs"/>
              </a:rPr>
              <a:t>년</a:t>
            </a:r>
            <a:endParaRPr lang="en-US" sz="2000" b="1" dirty="0">
              <a:solidFill>
                <a:schemeClr val="bg1"/>
              </a:solidFill>
              <a:latin typeface="Helvetica" charset="0"/>
              <a:ea typeface="+mn-ea"/>
              <a:cs typeface="+mn-cs"/>
            </a:endParaRPr>
          </a:p>
        </p:txBody>
      </p:sp>
      <p:sp>
        <p:nvSpPr>
          <p:cNvPr id="1141819" name="AutoShape 59"/>
          <p:cNvSpPr>
            <a:spLocks noChangeArrowheads="1"/>
          </p:cNvSpPr>
          <p:nvPr/>
        </p:nvSpPr>
        <p:spPr bwMode="auto">
          <a:xfrm>
            <a:off x="5348288" y="6086475"/>
            <a:ext cx="4010025" cy="70485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1141820" name="Rectangle 6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41821" name="Rectangle 61"/>
          <p:cNvSpPr>
            <a:spLocks noChangeArrowheads="1"/>
          </p:cNvSpPr>
          <p:nvPr/>
        </p:nvSpPr>
        <p:spPr bwMode="auto">
          <a:xfrm>
            <a:off x="6420443" y="584200"/>
            <a:ext cx="3069113"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 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 줄 세우기</a:t>
            </a:r>
            <a:endParaRPr lang="en-US" sz="2200" b="1" dirty="0">
              <a:solidFill>
                <a:schemeClr val="bg1"/>
              </a:solidFill>
              <a:latin typeface="Arial" charset="0"/>
            </a:endParaRPr>
          </a:p>
        </p:txBody>
      </p:sp>
      <p:sp>
        <p:nvSpPr>
          <p:cNvPr id="28700" name="Text Box 62"/>
          <p:cNvSpPr txBox="1">
            <a:spLocks noChangeArrowheads="1"/>
          </p:cNvSpPr>
          <p:nvPr/>
        </p:nvSpPr>
        <p:spPr bwMode="auto">
          <a:xfrm>
            <a:off x="9578975" y="727710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28701" name="Line 63"/>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02" name="Line 64"/>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03" name="Line 65"/>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704" name="Line 66"/>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nvGrpSpPr>
          <p:cNvPr id="28705" name="Group 46"/>
          <p:cNvGrpSpPr>
            <a:grpSpLocks/>
          </p:cNvGrpSpPr>
          <p:nvPr/>
        </p:nvGrpSpPr>
        <p:grpSpPr bwMode="auto">
          <a:xfrm>
            <a:off x="3721100" y="5580064"/>
            <a:ext cx="901700" cy="1768474"/>
            <a:chOff x="6153150" y="2946401"/>
            <a:chExt cx="901700" cy="1682748"/>
          </a:xfrm>
        </p:grpSpPr>
        <p:grpSp>
          <p:nvGrpSpPr>
            <p:cNvPr id="28720" name="Group 85"/>
            <p:cNvGrpSpPr>
              <a:grpSpLocks/>
            </p:cNvGrpSpPr>
            <p:nvPr/>
          </p:nvGrpSpPr>
          <p:grpSpPr bwMode="auto">
            <a:xfrm>
              <a:off x="6153150" y="3681413"/>
              <a:ext cx="901700" cy="947736"/>
              <a:chOff x="1557" y="1007"/>
              <a:chExt cx="2105" cy="1949"/>
            </a:xfrm>
          </p:grpSpPr>
          <p:grpSp>
            <p:nvGrpSpPr>
              <p:cNvPr id="28724" name="Group 87"/>
              <p:cNvGrpSpPr>
                <a:grpSpLocks/>
              </p:cNvGrpSpPr>
              <p:nvPr/>
            </p:nvGrpSpPr>
            <p:grpSpPr bwMode="auto">
              <a:xfrm>
                <a:off x="1557" y="1209"/>
                <a:ext cx="2105" cy="1421"/>
                <a:chOff x="578" y="2316"/>
                <a:chExt cx="2105" cy="1421"/>
              </a:xfrm>
            </p:grpSpPr>
            <p:sp>
              <p:nvSpPr>
                <p:cNvPr id="2873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2873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2872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2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2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2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2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28721" name="Group 98"/>
            <p:cNvGrpSpPr>
              <a:grpSpLocks/>
            </p:cNvGrpSpPr>
            <p:nvPr/>
          </p:nvGrpSpPr>
          <p:grpSpPr bwMode="auto">
            <a:xfrm>
              <a:off x="6192838" y="2946401"/>
              <a:ext cx="671513" cy="1466851"/>
              <a:chOff x="3925" y="1840"/>
              <a:chExt cx="423" cy="924"/>
            </a:xfrm>
          </p:grpSpPr>
          <p:sp>
            <p:nvSpPr>
              <p:cNvPr id="5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51"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땅</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grpSp>
      </p:grpSp>
      <p:grpSp>
        <p:nvGrpSpPr>
          <p:cNvPr id="28706" name="Group 59"/>
          <p:cNvGrpSpPr>
            <a:grpSpLocks/>
          </p:cNvGrpSpPr>
          <p:nvPr/>
        </p:nvGrpSpPr>
        <p:grpSpPr bwMode="auto">
          <a:xfrm>
            <a:off x="3694113" y="-176212"/>
            <a:ext cx="901700" cy="1768475"/>
            <a:chOff x="6153150" y="2946401"/>
            <a:chExt cx="901700" cy="1682748"/>
          </a:xfrm>
        </p:grpSpPr>
        <p:grpSp>
          <p:nvGrpSpPr>
            <p:cNvPr id="28708" name="Group 85"/>
            <p:cNvGrpSpPr>
              <a:grpSpLocks/>
            </p:cNvGrpSpPr>
            <p:nvPr/>
          </p:nvGrpSpPr>
          <p:grpSpPr bwMode="auto">
            <a:xfrm>
              <a:off x="6153150" y="3681413"/>
              <a:ext cx="901700" cy="947736"/>
              <a:chOff x="1557" y="1007"/>
              <a:chExt cx="2105" cy="1949"/>
            </a:xfrm>
          </p:grpSpPr>
          <p:grpSp>
            <p:nvGrpSpPr>
              <p:cNvPr id="28712" name="Group 87"/>
              <p:cNvGrpSpPr>
                <a:grpSpLocks/>
              </p:cNvGrpSpPr>
              <p:nvPr/>
            </p:nvGrpSpPr>
            <p:grpSpPr bwMode="auto">
              <a:xfrm>
                <a:off x="1557" y="1209"/>
                <a:ext cx="2105" cy="1421"/>
                <a:chOff x="578" y="2316"/>
                <a:chExt cx="2105" cy="1421"/>
              </a:xfrm>
            </p:grpSpPr>
            <p:sp>
              <p:nvSpPr>
                <p:cNvPr id="28718"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28719"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28713"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14"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15"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16"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8717"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28709" name="Group 98"/>
            <p:cNvGrpSpPr>
              <a:grpSpLocks/>
            </p:cNvGrpSpPr>
            <p:nvPr/>
          </p:nvGrpSpPr>
          <p:grpSpPr bwMode="auto">
            <a:xfrm>
              <a:off x="6192838" y="2946401"/>
              <a:ext cx="671513" cy="1466851"/>
              <a:chOff x="3925" y="1840"/>
              <a:chExt cx="423" cy="924"/>
            </a:xfrm>
          </p:grpSpPr>
          <p:sp>
            <p:nvSpPr>
              <p:cNvPr id="63"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64"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아</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grpSp>
      </p:grpSp>
      <p:pic>
        <p:nvPicPr>
          <p:cNvPr id="2" name="Picture 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27452" y="0"/>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141809"/>
                                        </p:tgtEl>
                                        <p:attrNameLst>
                                          <p:attrName>style.visibility</p:attrName>
                                        </p:attrNameLst>
                                      </p:cBhvr>
                                      <p:to>
                                        <p:strVal val="visible"/>
                                      </p:to>
                                    </p:set>
                                    <p:anim calcmode="lin" valueType="num">
                                      <p:cBhvr>
                                        <p:cTn id="7" dur="500" fill="hold"/>
                                        <p:tgtEl>
                                          <p:spTgt spid="1141809"/>
                                        </p:tgtEl>
                                        <p:attrNameLst>
                                          <p:attrName>ppt_w</p:attrName>
                                        </p:attrNameLst>
                                      </p:cBhvr>
                                      <p:tavLst>
                                        <p:tav tm="0">
                                          <p:val>
                                            <p:fltVal val="0"/>
                                          </p:val>
                                        </p:tav>
                                        <p:tav tm="100000">
                                          <p:val>
                                            <p:strVal val="#ppt_w"/>
                                          </p:val>
                                        </p:tav>
                                      </p:tavLst>
                                    </p:anim>
                                    <p:anim calcmode="lin" valueType="num">
                                      <p:cBhvr>
                                        <p:cTn id="8" dur="500" fill="hold"/>
                                        <p:tgtEl>
                                          <p:spTgt spid="1141809"/>
                                        </p:tgtEl>
                                        <p:attrNameLst>
                                          <p:attrName>ppt_h</p:attrName>
                                        </p:attrNameLst>
                                      </p:cBhvr>
                                      <p:tavLst>
                                        <p:tav tm="0">
                                          <p:val>
                                            <p:fltVal val="0"/>
                                          </p:val>
                                        </p:tav>
                                        <p:tav tm="100000">
                                          <p:val>
                                            <p:strVal val="#ppt_h"/>
                                          </p:val>
                                        </p:tav>
                                      </p:tavLst>
                                    </p:anim>
                                    <p:anim calcmode="lin" valueType="num">
                                      <p:cBhvr>
                                        <p:cTn id="9" dur="500" fill="hold"/>
                                        <p:tgtEl>
                                          <p:spTgt spid="1141809"/>
                                        </p:tgtEl>
                                        <p:attrNameLst>
                                          <p:attrName>ppt_x</p:attrName>
                                        </p:attrNameLst>
                                      </p:cBhvr>
                                      <p:tavLst>
                                        <p:tav tm="0">
                                          <p:val>
                                            <p:fltVal val="0.5"/>
                                          </p:val>
                                        </p:tav>
                                        <p:tav tm="100000">
                                          <p:val>
                                            <p:strVal val="#ppt_x"/>
                                          </p:val>
                                        </p:tav>
                                      </p:tavLst>
                                    </p:anim>
                                    <p:anim calcmode="lin" valueType="num">
                                      <p:cBhvr>
                                        <p:cTn id="10" dur="500" fill="hold"/>
                                        <p:tgtEl>
                                          <p:spTgt spid="114180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141810"/>
                                        </p:tgtEl>
                                        <p:attrNameLst>
                                          <p:attrName>style.visibility</p:attrName>
                                        </p:attrNameLst>
                                      </p:cBhvr>
                                      <p:to>
                                        <p:strVal val="visible"/>
                                      </p:to>
                                    </p:set>
                                    <p:anim calcmode="lin" valueType="num">
                                      <p:cBhvr>
                                        <p:cTn id="15" dur="500" fill="hold"/>
                                        <p:tgtEl>
                                          <p:spTgt spid="1141810"/>
                                        </p:tgtEl>
                                        <p:attrNameLst>
                                          <p:attrName>ppt_w</p:attrName>
                                        </p:attrNameLst>
                                      </p:cBhvr>
                                      <p:tavLst>
                                        <p:tav tm="0">
                                          <p:val>
                                            <p:fltVal val="0"/>
                                          </p:val>
                                        </p:tav>
                                        <p:tav tm="100000">
                                          <p:val>
                                            <p:strVal val="#ppt_w"/>
                                          </p:val>
                                        </p:tav>
                                      </p:tavLst>
                                    </p:anim>
                                    <p:anim calcmode="lin" valueType="num">
                                      <p:cBhvr>
                                        <p:cTn id="16" dur="500" fill="hold"/>
                                        <p:tgtEl>
                                          <p:spTgt spid="1141810"/>
                                        </p:tgtEl>
                                        <p:attrNameLst>
                                          <p:attrName>ppt_h</p:attrName>
                                        </p:attrNameLst>
                                      </p:cBhvr>
                                      <p:tavLst>
                                        <p:tav tm="0">
                                          <p:val>
                                            <p:fltVal val="0"/>
                                          </p:val>
                                        </p:tav>
                                        <p:tav tm="100000">
                                          <p:val>
                                            <p:strVal val="#ppt_h"/>
                                          </p:val>
                                        </p:tav>
                                      </p:tavLst>
                                    </p:anim>
                                    <p:anim calcmode="lin" valueType="num">
                                      <p:cBhvr>
                                        <p:cTn id="17" dur="500" fill="hold"/>
                                        <p:tgtEl>
                                          <p:spTgt spid="1141810"/>
                                        </p:tgtEl>
                                        <p:attrNameLst>
                                          <p:attrName>ppt_x</p:attrName>
                                        </p:attrNameLst>
                                      </p:cBhvr>
                                      <p:tavLst>
                                        <p:tav tm="0">
                                          <p:val>
                                            <p:fltVal val="0.5"/>
                                          </p:val>
                                        </p:tav>
                                        <p:tav tm="100000">
                                          <p:val>
                                            <p:strVal val="#ppt_x"/>
                                          </p:val>
                                        </p:tav>
                                      </p:tavLst>
                                    </p:anim>
                                    <p:anim calcmode="lin" valueType="num">
                                      <p:cBhvr>
                                        <p:cTn id="18" dur="500" fill="hold"/>
                                        <p:tgtEl>
                                          <p:spTgt spid="11418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809" grpId="0" animBg="1"/>
      <p:bldP spid="11418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55"/>
          <p:cNvGrpSpPr>
            <a:grpSpLocks/>
          </p:cNvGrpSpPr>
          <p:nvPr/>
        </p:nvGrpSpPr>
        <p:grpSpPr bwMode="auto">
          <a:xfrm>
            <a:off x="3694113" y="-176212"/>
            <a:ext cx="901700" cy="1768475"/>
            <a:chOff x="6153150" y="2946401"/>
            <a:chExt cx="901700" cy="1682748"/>
          </a:xfrm>
        </p:grpSpPr>
        <p:grpSp>
          <p:nvGrpSpPr>
            <p:cNvPr id="30764" name="Group 85"/>
            <p:cNvGrpSpPr>
              <a:grpSpLocks/>
            </p:cNvGrpSpPr>
            <p:nvPr/>
          </p:nvGrpSpPr>
          <p:grpSpPr bwMode="auto">
            <a:xfrm>
              <a:off x="6153150" y="3681413"/>
              <a:ext cx="901700" cy="947736"/>
              <a:chOff x="1557" y="1007"/>
              <a:chExt cx="2105" cy="1949"/>
            </a:xfrm>
          </p:grpSpPr>
          <p:grpSp>
            <p:nvGrpSpPr>
              <p:cNvPr id="30768" name="Group 87"/>
              <p:cNvGrpSpPr>
                <a:grpSpLocks/>
              </p:cNvGrpSpPr>
              <p:nvPr/>
            </p:nvGrpSpPr>
            <p:grpSpPr bwMode="auto">
              <a:xfrm>
                <a:off x="1557" y="1209"/>
                <a:ext cx="2105" cy="1421"/>
                <a:chOff x="578" y="2316"/>
                <a:chExt cx="2105" cy="1421"/>
              </a:xfrm>
            </p:grpSpPr>
            <p:sp>
              <p:nvSpPr>
                <p:cNvPr id="30774"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75"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69"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0"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1"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2"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3"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65" name="Group 98"/>
            <p:cNvGrpSpPr>
              <a:grpSpLocks/>
            </p:cNvGrpSpPr>
            <p:nvPr/>
          </p:nvGrpSpPr>
          <p:grpSpPr bwMode="auto">
            <a:xfrm>
              <a:off x="6192838" y="2946401"/>
              <a:ext cx="671513" cy="1466851"/>
              <a:chOff x="3925" y="1840"/>
              <a:chExt cx="423" cy="924"/>
            </a:xfrm>
          </p:grpSpPr>
          <p:sp>
            <p:nvSpPr>
              <p:cNvPr id="60"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아</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altLang="ko-KR" sz="2000" i="1" dirty="0">
                  <a:solidFill>
                    <a:srgbClr val="000000"/>
                  </a:solidFill>
                  <a:latin typeface="Helvetica" charset="0"/>
                </a:endParaRPr>
              </a:p>
            </p:txBody>
          </p:sp>
          <p:sp>
            <p:nvSpPr>
              <p:cNvPr id="59"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sp>
        <p:nvSpPr>
          <p:cNvPr id="30722"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30723"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4"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5"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6"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7"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8"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9"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p>
        </p:txBody>
      </p:sp>
      <p:sp>
        <p:nvSpPr>
          <p:cNvPr id="30730"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30731"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2"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30733"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35" name="Text Box 5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30737"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30738" name="Text Box 62"/>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14</a:t>
            </a:r>
          </a:p>
        </p:txBody>
      </p:sp>
      <p:sp>
        <p:nvSpPr>
          <p:cNvPr id="798786"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87" name="Rectangle 6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90" name="Text Box 70"/>
          <p:cNvSpPr txBox="1">
            <a:spLocks noChangeArrowheads="1"/>
          </p:cNvSpPr>
          <p:nvPr/>
        </p:nvSpPr>
        <p:spPr bwMode="auto">
          <a:xfrm>
            <a:off x="5357813" y="6099175"/>
            <a:ext cx="3956050" cy="7016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rPr>
              <a:t>대략적인 성경적 시간대 </a:t>
            </a:r>
            <a:r>
              <a:rPr lang="en-US" altLang="ko-KR" sz="2000" b="1" dirty="0">
                <a:solidFill>
                  <a:schemeClr val="bg1"/>
                </a:solidFill>
                <a:latin typeface="Helvetica" charset="0"/>
              </a:rPr>
              <a:t>:</a:t>
            </a:r>
            <a:r>
              <a:rPr lang="ko-KR" altLang="en-US" sz="2000" b="1" dirty="0">
                <a:solidFill>
                  <a:schemeClr val="bg1"/>
                </a:solidFill>
                <a:latin typeface="Helvetica" charset="0"/>
              </a:rPr>
              <a:t> </a:t>
            </a:r>
            <a:br>
              <a:rPr lang="en-US" altLang="ko-KR" sz="2000" b="1" dirty="0">
                <a:solidFill>
                  <a:schemeClr val="bg1"/>
                </a:solidFill>
                <a:latin typeface="Helvetica" charset="0"/>
              </a:rPr>
            </a:br>
            <a:r>
              <a:rPr lang="ko-KR" altLang="en-US" sz="2000" b="1" dirty="0">
                <a:solidFill>
                  <a:schemeClr val="bg1"/>
                </a:solidFill>
                <a:latin typeface="Helvetica" charset="0"/>
              </a:rPr>
              <a:t>아브라함 이전부터 주전 </a:t>
            </a:r>
            <a:r>
              <a:rPr lang="en-US" altLang="ko-KR" sz="2000" b="1" dirty="0">
                <a:solidFill>
                  <a:schemeClr val="bg1"/>
                </a:solidFill>
                <a:latin typeface="Helvetica" charset="0"/>
              </a:rPr>
              <a:t>1400</a:t>
            </a:r>
            <a:r>
              <a:rPr lang="ko-KR" altLang="en-US" sz="2000" b="1" dirty="0">
                <a:solidFill>
                  <a:schemeClr val="bg1"/>
                </a:solidFill>
                <a:latin typeface="Helvetica" charset="0"/>
              </a:rPr>
              <a:t>년</a:t>
            </a:r>
            <a:endParaRPr lang="en-US" sz="2000" b="1" dirty="0">
              <a:solidFill>
                <a:schemeClr val="bg1"/>
              </a:solidFill>
              <a:latin typeface="Helvetica" charset="0"/>
            </a:endParaRPr>
          </a:p>
        </p:txBody>
      </p:sp>
      <p:sp>
        <p:nvSpPr>
          <p:cNvPr id="798791" name="AutoShape 71"/>
          <p:cNvSpPr>
            <a:spLocks noChangeArrowheads="1"/>
          </p:cNvSpPr>
          <p:nvPr/>
        </p:nvSpPr>
        <p:spPr bwMode="auto">
          <a:xfrm>
            <a:off x="5348288" y="6086475"/>
            <a:ext cx="4010025" cy="70485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30744" name="Line 72"/>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5" name="Line 73"/>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6" name="Line 74"/>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7" name="Line 75"/>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8" name="Text Box 76"/>
          <p:cNvSpPr txBox="1">
            <a:spLocks noChangeArrowheads="1"/>
          </p:cNvSpPr>
          <p:nvPr/>
        </p:nvSpPr>
        <p:spPr bwMode="auto">
          <a:xfrm rot="-5400000">
            <a:off x="-552449" y="3408362"/>
            <a:ext cx="312896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800" b="1" dirty="0">
                <a:latin typeface="Arial Black" charset="0"/>
              </a:rPr>
              <a:t>율법서</a:t>
            </a:r>
            <a:r>
              <a:rPr lang="en-US" sz="2800" b="1" dirty="0">
                <a:latin typeface="Arial Black" charset="0"/>
              </a:rPr>
              <a:t> (5)</a:t>
            </a:r>
            <a:endParaRPr lang="en-US" sz="1400" dirty="0">
              <a:latin typeface="Arial Black" charset="0"/>
            </a:endParaRPr>
          </a:p>
        </p:txBody>
      </p:sp>
      <p:sp>
        <p:nvSpPr>
          <p:cNvPr id="798773" name="Oval 53"/>
          <p:cNvSpPr>
            <a:spLocks noChangeArrowheads="1"/>
          </p:cNvSpPr>
          <p:nvPr/>
        </p:nvSpPr>
        <p:spPr bwMode="auto">
          <a:xfrm>
            <a:off x="5037138" y="4207415"/>
            <a:ext cx="4518025" cy="917575"/>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grpSp>
        <p:nvGrpSpPr>
          <p:cNvPr id="30751" name="Group 42"/>
          <p:cNvGrpSpPr>
            <a:grpSpLocks/>
          </p:cNvGrpSpPr>
          <p:nvPr/>
        </p:nvGrpSpPr>
        <p:grpSpPr bwMode="auto">
          <a:xfrm>
            <a:off x="3721100" y="5580064"/>
            <a:ext cx="901700" cy="1768474"/>
            <a:chOff x="6153150" y="2946401"/>
            <a:chExt cx="901700" cy="1682748"/>
          </a:xfrm>
        </p:grpSpPr>
        <p:grpSp>
          <p:nvGrpSpPr>
            <p:cNvPr id="30752" name="Group 85"/>
            <p:cNvGrpSpPr>
              <a:grpSpLocks/>
            </p:cNvGrpSpPr>
            <p:nvPr/>
          </p:nvGrpSpPr>
          <p:grpSpPr bwMode="auto">
            <a:xfrm>
              <a:off x="6153150" y="3681413"/>
              <a:ext cx="901700" cy="947736"/>
              <a:chOff x="1557" y="1007"/>
              <a:chExt cx="2105" cy="1949"/>
            </a:xfrm>
          </p:grpSpPr>
          <p:grpSp>
            <p:nvGrpSpPr>
              <p:cNvPr id="30756" name="Group 87"/>
              <p:cNvGrpSpPr>
                <a:grpSpLocks/>
              </p:cNvGrpSpPr>
              <p:nvPr/>
            </p:nvGrpSpPr>
            <p:grpSpPr bwMode="auto">
              <a:xfrm>
                <a:off x="1557" y="1209"/>
                <a:ext cx="2105" cy="1421"/>
                <a:chOff x="578" y="2316"/>
                <a:chExt cx="2105" cy="1421"/>
              </a:xfrm>
            </p:grpSpPr>
            <p:sp>
              <p:nvSpPr>
                <p:cNvPr id="30762"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63"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57"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8"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9"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0"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1"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53" name="Group 98"/>
            <p:cNvGrpSpPr>
              <a:grpSpLocks/>
            </p:cNvGrpSpPr>
            <p:nvPr/>
          </p:nvGrpSpPr>
          <p:grpSpPr bwMode="auto">
            <a:xfrm>
              <a:off x="6192838" y="2946401"/>
              <a:ext cx="671513" cy="1466851"/>
              <a:chOff x="3925" y="1840"/>
              <a:chExt cx="423" cy="924"/>
            </a:xfrm>
          </p:grpSpPr>
          <p:sp>
            <p:nvSpPr>
              <p:cNvPr id="46"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47"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땅</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grpSp>
      </p:grpSp>
      <p:pic>
        <p:nvPicPr>
          <p:cNvPr id="58" name="Picture 57"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 name="Rectangle 61"/>
          <p:cNvSpPr>
            <a:spLocks noChangeArrowheads="1"/>
          </p:cNvSpPr>
          <p:nvPr/>
        </p:nvSpPr>
        <p:spPr bwMode="auto">
          <a:xfrm>
            <a:off x="6420443" y="584200"/>
            <a:ext cx="3069113"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 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 줄 세우기</a:t>
            </a:r>
            <a:endParaRPr lang="en-US" sz="2200" b="1" dirty="0">
              <a:solidFill>
                <a:schemeClr val="bg1"/>
              </a:solidFill>
              <a:latin typeface="Arial" charset="0"/>
            </a:endParaRPr>
          </a:p>
        </p:txBody>
      </p:sp>
      <p:sp>
        <p:nvSpPr>
          <p:cNvPr id="63" name="Text Box 44"/>
          <p:cNvSpPr txBox="1">
            <a:spLocks noChangeArrowheads="1"/>
          </p:cNvSpPr>
          <p:nvPr/>
        </p:nvSpPr>
        <p:spPr bwMode="auto">
          <a:xfrm>
            <a:off x="5030788" y="1865313"/>
            <a:ext cx="4572000" cy="3212674"/>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endParaRPr lang="en-US" sz="3200" b="1" dirty="0">
              <a:solidFill>
                <a:srgbClr val="FFEA18"/>
              </a:solidFill>
              <a:latin typeface="Helvetica" charset="0"/>
            </a:endParaRPr>
          </a:p>
          <a:p>
            <a:pPr algn="ctr">
              <a:lnSpc>
                <a:spcPct val="65000"/>
              </a:lnSpc>
              <a:spcBef>
                <a:spcPct val="50000"/>
              </a:spcBef>
              <a:defRPr/>
            </a:pPr>
            <a:r>
              <a:rPr lang="en-US" sz="3200" b="1" dirty="0">
                <a:solidFill>
                  <a:srgbClr val="FFEA18"/>
                </a:solidFill>
                <a:latin typeface="Helvetica" charset="0"/>
              </a:rPr>
              <a:t>5</a:t>
            </a:r>
            <a:r>
              <a:rPr lang="ko-KR" altLang="en-US" sz="3200" b="1" dirty="0">
                <a:solidFill>
                  <a:srgbClr val="FFEA18"/>
                </a:solidFill>
                <a:latin typeface="Helvetica" charset="0"/>
              </a:rPr>
              <a:t>권의 </a:t>
            </a:r>
            <a:endParaRPr lang="en-US" altLang="ko-KR" sz="3200" b="1" dirty="0">
              <a:solidFill>
                <a:srgbClr val="FFEA18"/>
              </a:solidFill>
              <a:latin typeface="Helvetica" charset="0"/>
            </a:endParaRPr>
          </a:p>
          <a:p>
            <a:pPr algn="ctr">
              <a:lnSpc>
                <a:spcPct val="65000"/>
              </a:lnSpc>
              <a:spcBef>
                <a:spcPct val="50000"/>
              </a:spcBef>
              <a:defRPr/>
            </a:pPr>
            <a:r>
              <a:rPr lang="en-US" altLang="ko-KR" sz="4400" b="1" dirty="0">
                <a:solidFill>
                  <a:srgbClr val="FFEA18"/>
                </a:solidFill>
                <a:latin typeface="Helvetica" charset="0"/>
              </a:rPr>
              <a:t>“</a:t>
            </a:r>
            <a:r>
              <a:rPr lang="ko-KR" altLang="en-US" sz="4400" b="1" dirty="0">
                <a:solidFill>
                  <a:srgbClr val="FFEA18"/>
                </a:solidFill>
                <a:latin typeface="Helvetica" charset="0"/>
              </a:rPr>
              <a:t>율법서</a:t>
            </a:r>
            <a:r>
              <a:rPr lang="en-US" altLang="ko-KR" sz="4400" b="1" dirty="0">
                <a:solidFill>
                  <a:srgbClr val="FFEA18"/>
                </a:solidFill>
                <a:latin typeface="Helvetica" charset="0"/>
              </a:rPr>
              <a:t>”</a:t>
            </a:r>
          </a:p>
          <a:p>
            <a:pPr algn="ctr">
              <a:lnSpc>
                <a:spcPct val="65000"/>
              </a:lnSpc>
              <a:spcBef>
                <a:spcPct val="50000"/>
              </a:spcBef>
              <a:defRPr/>
            </a:pPr>
            <a:r>
              <a:rPr lang="ko-KR" altLang="en-US" sz="3600" b="1" dirty="0">
                <a:solidFill>
                  <a:srgbClr val="FFEA18"/>
                </a:solidFill>
                <a:latin typeface="Helvetica" charset="0"/>
              </a:rPr>
              <a:t>또는</a:t>
            </a:r>
            <a:endParaRPr lang="en-US" altLang="ko-KR" sz="3600" b="1" dirty="0">
              <a:solidFill>
                <a:srgbClr val="FFEA18"/>
              </a:solidFill>
              <a:latin typeface="Helvetica" charset="0"/>
            </a:endParaRPr>
          </a:p>
          <a:p>
            <a:pPr algn="ctr">
              <a:lnSpc>
                <a:spcPct val="65000"/>
              </a:lnSpc>
              <a:spcBef>
                <a:spcPct val="50000"/>
              </a:spcBef>
              <a:defRPr/>
            </a:pPr>
            <a:r>
              <a:rPr lang="en-US" sz="4400" b="1" dirty="0">
                <a:solidFill>
                  <a:srgbClr val="FFEA18"/>
                </a:solidFill>
                <a:latin typeface="Helvetica" charset="0"/>
              </a:rPr>
              <a:t>“</a:t>
            </a:r>
            <a:r>
              <a:rPr lang="ko-KR" altLang="en-US" sz="4400" b="1" dirty="0">
                <a:solidFill>
                  <a:srgbClr val="FFEA18"/>
                </a:solidFill>
                <a:latin typeface="Helvetica" charset="0"/>
              </a:rPr>
              <a:t>모세오경</a:t>
            </a:r>
            <a:r>
              <a:rPr lang="en-US" altLang="ko-KR" sz="4400" b="1" dirty="0">
                <a:solidFill>
                  <a:srgbClr val="FFEA18"/>
                </a:solidFill>
                <a:latin typeface="Helvetica" charset="0"/>
              </a:rPr>
              <a:t>”</a:t>
            </a:r>
            <a:endParaRPr lang="en-US" sz="6600" b="1" dirty="0">
              <a:solidFill>
                <a:srgbClr val="FFEA18"/>
              </a:solidFill>
              <a:latin typeface="Kosher"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98773"/>
                                        </p:tgtEl>
                                        <p:attrNameLst>
                                          <p:attrName>style.visibility</p:attrName>
                                        </p:attrNameLst>
                                      </p:cBhvr>
                                      <p:to>
                                        <p:strVal val="visible"/>
                                      </p:to>
                                    </p:set>
                                    <p:anim calcmode="lin" valueType="num">
                                      <p:cBhvr>
                                        <p:cTn id="7" dur="500" fill="hold"/>
                                        <p:tgtEl>
                                          <p:spTgt spid="798773"/>
                                        </p:tgtEl>
                                        <p:attrNameLst>
                                          <p:attrName>ppt_w</p:attrName>
                                        </p:attrNameLst>
                                      </p:cBhvr>
                                      <p:tavLst>
                                        <p:tav tm="0">
                                          <p:val>
                                            <p:fltVal val="0"/>
                                          </p:val>
                                        </p:tav>
                                        <p:tav tm="100000">
                                          <p:val>
                                            <p:strVal val="#ppt_w"/>
                                          </p:val>
                                        </p:tav>
                                      </p:tavLst>
                                    </p:anim>
                                    <p:anim calcmode="lin" valueType="num">
                                      <p:cBhvr>
                                        <p:cTn id="8" dur="500" fill="hold"/>
                                        <p:tgtEl>
                                          <p:spTgt spid="798773"/>
                                        </p:tgtEl>
                                        <p:attrNameLst>
                                          <p:attrName>ppt_h</p:attrName>
                                        </p:attrNameLst>
                                      </p:cBhvr>
                                      <p:tavLst>
                                        <p:tav tm="0">
                                          <p:val>
                                            <p:fltVal val="0"/>
                                          </p:val>
                                        </p:tav>
                                        <p:tav tm="100000">
                                          <p:val>
                                            <p:strVal val="#ppt_h"/>
                                          </p:val>
                                        </p:tav>
                                      </p:tavLst>
                                    </p:anim>
                                    <p:anim calcmode="lin" valueType="num">
                                      <p:cBhvr>
                                        <p:cTn id="9" dur="500" fill="hold"/>
                                        <p:tgtEl>
                                          <p:spTgt spid="798773"/>
                                        </p:tgtEl>
                                        <p:attrNameLst>
                                          <p:attrName>ppt_x</p:attrName>
                                        </p:attrNameLst>
                                      </p:cBhvr>
                                      <p:tavLst>
                                        <p:tav tm="0">
                                          <p:val>
                                            <p:fltVal val="0.5"/>
                                          </p:val>
                                        </p:tav>
                                        <p:tav tm="100000">
                                          <p:val>
                                            <p:strVal val="#ppt_x"/>
                                          </p:val>
                                        </p:tav>
                                      </p:tavLst>
                                    </p:anim>
                                    <p:anim calcmode="lin" valueType="num">
                                      <p:cBhvr>
                                        <p:cTn id="10" dur="500" fill="hold"/>
                                        <p:tgtEl>
                                          <p:spTgt spid="7987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55"/>
          <p:cNvGrpSpPr>
            <a:grpSpLocks/>
          </p:cNvGrpSpPr>
          <p:nvPr/>
        </p:nvGrpSpPr>
        <p:grpSpPr bwMode="auto">
          <a:xfrm>
            <a:off x="3694113" y="-176212"/>
            <a:ext cx="901700" cy="1768475"/>
            <a:chOff x="6153150" y="2946401"/>
            <a:chExt cx="901700" cy="1682748"/>
          </a:xfrm>
        </p:grpSpPr>
        <p:grpSp>
          <p:nvGrpSpPr>
            <p:cNvPr id="30764" name="Group 85"/>
            <p:cNvGrpSpPr>
              <a:grpSpLocks/>
            </p:cNvGrpSpPr>
            <p:nvPr/>
          </p:nvGrpSpPr>
          <p:grpSpPr bwMode="auto">
            <a:xfrm>
              <a:off x="6153150" y="3681413"/>
              <a:ext cx="901700" cy="947736"/>
              <a:chOff x="1557" y="1007"/>
              <a:chExt cx="2105" cy="1949"/>
            </a:xfrm>
          </p:grpSpPr>
          <p:grpSp>
            <p:nvGrpSpPr>
              <p:cNvPr id="30768" name="Group 87"/>
              <p:cNvGrpSpPr>
                <a:grpSpLocks/>
              </p:cNvGrpSpPr>
              <p:nvPr/>
            </p:nvGrpSpPr>
            <p:grpSpPr bwMode="auto">
              <a:xfrm>
                <a:off x="1557" y="1209"/>
                <a:ext cx="2105" cy="1421"/>
                <a:chOff x="578" y="2316"/>
                <a:chExt cx="2105" cy="1421"/>
              </a:xfrm>
            </p:grpSpPr>
            <p:sp>
              <p:nvSpPr>
                <p:cNvPr id="30774"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75"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69"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0"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1"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2"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3"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65" name="Group 98"/>
            <p:cNvGrpSpPr>
              <a:grpSpLocks/>
            </p:cNvGrpSpPr>
            <p:nvPr/>
          </p:nvGrpSpPr>
          <p:grpSpPr bwMode="auto">
            <a:xfrm>
              <a:off x="6192838" y="2946401"/>
              <a:ext cx="671513" cy="1466851"/>
              <a:chOff x="3925" y="1840"/>
              <a:chExt cx="423" cy="924"/>
            </a:xfrm>
          </p:grpSpPr>
          <p:sp>
            <p:nvSpPr>
              <p:cNvPr id="60"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아</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59"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sp>
        <p:nvSpPr>
          <p:cNvPr id="30722"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30723"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4"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5"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6"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7"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8"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9"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p>
        </p:txBody>
      </p:sp>
      <p:sp>
        <p:nvSpPr>
          <p:cNvPr id="30730"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30731"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2"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30733"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35" name="Text Box 5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30737"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30738" name="Text Box 62"/>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14</a:t>
            </a:r>
          </a:p>
        </p:txBody>
      </p:sp>
      <p:sp>
        <p:nvSpPr>
          <p:cNvPr id="798786"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87" name="Rectangle 6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90" name="Text Box 70"/>
          <p:cNvSpPr txBox="1">
            <a:spLocks noChangeArrowheads="1"/>
          </p:cNvSpPr>
          <p:nvPr/>
        </p:nvSpPr>
        <p:spPr bwMode="auto">
          <a:xfrm>
            <a:off x="5357813" y="6099175"/>
            <a:ext cx="3956050" cy="7016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rPr>
              <a:t>대략적인 성경적 시간대 </a:t>
            </a:r>
            <a:r>
              <a:rPr lang="en-US" altLang="ko-KR" sz="2000" b="1" dirty="0">
                <a:solidFill>
                  <a:schemeClr val="bg1"/>
                </a:solidFill>
                <a:latin typeface="Helvetica" charset="0"/>
              </a:rPr>
              <a:t>:</a:t>
            </a:r>
            <a:r>
              <a:rPr lang="ko-KR" altLang="en-US" sz="2000" b="1" dirty="0">
                <a:solidFill>
                  <a:schemeClr val="bg1"/>
                </a:solidFill>
                <a:latin typeface="Helvetica" charset="0"/>
              </a:rPr>
              <a:t> </a:t>
            </a:r>
            <a:br>
              <a:rPr lang="en-US" altLang="ko-KR" sz="2000" b="1" dirty="0">
                <a:solidFill>
                  <a:schemeClr val="bg1"/>
                </a:solidFill>
                <a:latin typeface="Helvetica" charset="0"/>
              </a:rPr>
            </a:br>
            <a:r>
              <a:rPr lang="ko-KR" altLang="en-US" sz="2000" b="1" dirty="0">
                <a:solidFill>
                  <a:schemeClr val="bg1"/>
                </a:solidFill>
                <a:latin typeface="Helvetica" charset="0"/>
              </a:rPr>
              <a:t>아브라함 이전부터 주전 </a:t>
            </a:r>
            <a:r>
              <a:rPr lang="en-US" altLang="ko-KR" sz="2000" b="1" dirty="0">
                <a:solidFill>
                  <a:schemeClr val="bg1"/>
                </a:solidFill>
                <a:latin typeface="Helvetica" charset="0"/>
              </a:rPr>
              <a:t>1400</a:t>
            </a:r>
            <a:r>
              <a:rPr lang="ko-KR" altLang="en-US" sz="2000" b="1" dirty="0">
                <a:solidFill>
                  <a:schemeClr val="bg1"/>
                </a:solidFill>
                <a:latin typeface="Helvetica" charset="0"/>
              </a:rPr>
              <a:t>년</a:t>
            </a:r>
            <a:endParaRPr lang="en-US" sz="2000" b="1" dirty="0">
              <a:solidFill>
                <a:schemeClr val="bg1"/>
              </a:solidFill>
              <a:latin typeface="Helvetica" charset="0"/>
            </a:endParaRPr>
          </a:p>
        </p:txBody>
      </p:sp>
      <p:sp>
        <p:nvSpPr>
          <p:cNvPr id="798791" name="AutoShape 71"/>
          <p:cNvSpPr>
            <a:spLocks noChangeArrowheads="1"/>
          </p:cNvSpPr>
          <p:nvPr/>
        </p:nvSpPr>
        <p:spPr bwMode="auto">
          <a:xfrm>
            <a:off x="5348288" y="6086475"/>
            <a:ext cx="4010025" cy="70485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30744" name="Line 72"/>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5" name="Line 73"/>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6" name="Line 74"/>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7" name="Line 75"/>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8" name="Text Box 76"/>
          <p:cNvSpPr txBox="1">
            <a:spLocks noChangeArrowheads="1"/>
          </p:cNvSpPr>
          <p:nvPr/>
        </p:nvSpPr>
        <p:spPr bwMode="auto">
          <a:xfrm rot="-5400000">
            <a:off x="-552449" y="3408362"/>
            <a:ext cx="312896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800" b="1" dirty="0">
                <a:latin typeface="Arial Black" charset="0"/>
              </a:rPr>
              <a:t>율법서</a:t>
            </a:r>
            <a:r>
              <a:rPr lang="en-US" sz="2800" b="1" dirty="0">
                <a:latin typeface="Arial Black" charset="0"/>
              </a:rPr>
              <a:t> (5)</a:t>
            </a:r>
            <a:endParaRPr lang="en-US" sz="1400" dirty="0">
              <a:latin typeface="Arial Black" charset="0"/>
            </a:endParaRPr>
          </a:p>
        </p:txBody>
      </p:sp>
      <p:grpSp>
        <p:nvGrpSpPr>
          <p:cNvPr id="30751" name="Group 42"/>
          <p:cNvGrpSpPr>
            <a:grpSpLocks/>
          </p:cNvGrpSpPr>
          <p:nvPr/>
        </p:nvGrpSpPr>
        <p:grpSpPr bwMode="auto">
          <a:xfrm>
            <a:off x="3721100" y="5580064"/>
            <a:ext cx="901700" cy="1768474"/>
            <a:chOff x="6153150" y="2946401"/>
            <a:chExt cx="901700" cy="1682748"/>
          </a:xfrm>
        </p:grpSpPr>
        <p:grpSp>
          <p:nvGrpSpPr>
            <p:cNvPr id="30752" name="Group 85"/>
            <p:cNvGrpSpPr>
              <a:grpSpLocks/>
            </p:cNvGrpSpPr>
            <p:nvPr/>
          </p:nvGrpSpPr>
          <p:grpSpPr bwMode="auto">
            <a:xfrm>
              <a:off x="6153150" y="3681413"/>
              <a:ext cx="901700" cy="947736"/>
              <a:chOff x="1557" y="1007"/>
              <a:chExt cx="2105" cy="1949"/>
            </a:xfrm>
          </p:grpSpPr>
          <p:grpSp>
            <p:nvGrpSpPr>
              <p:cNvPr id="30756" name="Group 87"/>
              <p:cNvGrpSpPr>
                <a:grpSpLocks/>
              </p:cNvGrpSpPr>
              <p:nvPr/>
            </p:nvGrpSpPr>
            <p:grpSpPr bwMode="auto">
              <a:xfrm>
                <a:off x="1557" y="1209"/>
                <a:ext cx="2105" cy="1421"/>
                <a:chOff x="578" y="2316"/>
                <a:chExt cx="2105" cy="1421"/>
              </a:xfrm>
            </p:grpSpPr>
            <p:sp>
              <p:nvSpPr>
                <p:cNvPr id="30762"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63"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57"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8"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9"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0"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1"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53" name="Group 98"/>
            <p:cNvGrpSpPr>
              <a:grpSpLocks/>
            </p:cNvGrpSpPr>
            <p:nvPr/>
          </p:nvGrpSpPr>
          <p:grpSpPr bwMode="auto">
            <a:xfrm>
              <a:off x="6192838" y="2946401"/>
              <a:ext cx="671513" cy="1466851"/>
              <a:chOff x="3925" y="1840"/>
              <a:chExt cx="423" cy="924"/>
            </a:xfrm>
          </p:grpSpPr>
          <p:sp>
            <p:nvSpPr>
              <p:cNvPr id="46"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47"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땅</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grpSp>
      </p:grpSp>
      <p:pic>
        <p:nvPicPr>
          <p:cNvPr id="58" name="Picture 57"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 name="Rectangle 61"/>
          <p:cNvSpPr>
            <a:spLocks noChangeArrowheads="1"/>
          </p:cNvSpPr>
          <p:nvPr/>
        </p:nvSpPr>
        <p:spPr bwMode="auto">
          <a:xfrm>
            <a:off x="6420443" y="584200"/>
            <a:ext cx="3069113"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 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 줄 세우기</a:t>
            </a:r>
            <a:endParaRPr lang="en-US" sz="2200" b="1" dirty="0">
              <a:solidFill>
                <a:schemeClr val="bg1"/>
              </a:solidFill>
              <a:latin typeface="Arial" charset="0"/>
            </a:endParaRPr>
          </a:p>
        </p:txBody>
      </p:sp>
      <p:sp>
        <p:nvSpPr>
          <p:cNvPr id="63" name="Text Box 44"/>
          <p:cNvSpPr txBox="1">
            <a:spLocks noChangeArrowheads="1"/>
          </p:cNvSpPr>
          <p:nvPr/>
        </p:nvSpPr>
        <p:spPr bwMode="auto">
          <a:xfrm>
            <a:off x="5030788" y="1865313"/>
            <a:ext cx="4572000" cy="3212674"/>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endParaRPr lang="en-US" sz="3200" b="1" dirty="0">
              <a:solidFill>
                <a:srgbClr val="FFEA18"/>
              </a:solidFill>
              <a:latin typeface="Helvetica" charset="0"/>
            </a:endParaRPr>
          </a:p>
          <a:p>
            <a:pPr algn="ctr">
              <a:lnSpc>
                <a:spcPct val="65000"/>
              </a:lnSpc>
              <a:spcBef>
                <a:spcPct val="50000"/>
              </a:spcBef>
              <a:defRPr/>
            </a:pPr>
            <a:r>
              <a:rPr lang="en-US" sz="3200" b="1" dirty="0">
                <a:solidFill>
                  <a:srgbClr val="FFEA18"/>
                </a:solidFill>
                <a:latin typeface="Helvetica" charset="0"/>
              </a:rPr>
              <a:t>5</a:t>
            </a:r>
            <a:r>
              <a:rPr lang="ko-KR" altLang="en-US" sz="3200" b="1" dirty="0">
                <a:solidFill>
                  <a:srgbClr val="FFEA18"/>
                </a:solidFill>
                <a:latin typeface="Helvetica" charset="0"/>
              </a:rPr>
              <a:t>권의 </a:t>
            </a:r>
            <a:endParaRPr lang="en-US" altLang="ko-KR" sz="3200" b="1" dirty="0">
              <a:solidFill>
                <a:srgbClr val="FFEA18"/>
              </a:solidFill>
              <a:latin typeface="Helvetica" charset="0"/>
            </a:endParaRPr>
          </a:p>
          <a:p>
            <a:pPr algn="ctr">
              <a:lnSpc>
                <a:spcPct val="65000"/>
              </a:lnSpc>
              <a:spcBef>
                <a:spcPct val="50000"/>
              </a:spcBef>
              <a:defRPr/>
            </a:pPr>
            <a:r>
              <a:rPr lang="en-US" altLang="ko-KR" sz="4400" b="1" dirty="0">
                <a:solidFill>
                  <a:srgbClr val="FFEA18"/>
                </a:solidFill>
                <a:latin typeface="Helvetica" charset="0"/>
              </a:rPr>
              <a:t>“</a:t>
            </a:r>
            <a:r>
              <a:rPr lang="ko-KR" altLang="en-US" sz="4400" b="1" dirty="0">
                <a:solidFill>
                  <a:srgbClr val="FFEA18"/>
                </a:solidFill>
                <a:latin typeface="Helvetica" charset="0"/>
              </a:rPr>
              <a:t>율법서</a:t>
            </a:r>
            <a:r>
              <a:rPr lang="en-US" altLang="ko-KR" sz="4400" b="1" dirty="0">
                <a:solidFill>
                  <a:srgbClr val="FFEA18"/>
                </a:solidFill>
                <a:latin typeface="Helvetica" charset="0"/>
              </a:rPr>
              <a:t>”</a:t>
            </a:r>
          </a:p>
          <a:p>
            <a:pPr algn="ctr">
              <a:lnSpc>
                <a:spcPct val="65000"/>
              </a:lnSpc>
              <a:spcBef>
                <a:spcPct val="50000"/>
              </a:spcBef>
              <a:defRPr/>
            </a:pPr>
            <a:r>
              <a:rPr lang="ko-KR" altLang="en-US" sz="3600" b="1" dirty="0">
                <a:solidFill>
                  <a:srgbClr val="FFEA18"/>
                </a:solidFill>
                <a:latin typeface="Helvetica" charset="0"/>
              </a:rPr>
              <a:t>또는</a:t>
            </a:r>
            <a:endParaRPr lang="en-US" altLang="ko-KR" sz="3600" b="1" dirty="0">
              <a:solidFill>
                <a:srgbClr val="FFEA18"/>
              </a:solidFill>
              <a:latin typeface="Helvetica" charset="0"/>
            </a:endParaRPr>
          </a:p>
          <a:p>
            <a:pPr algn="ctr">
              <a:lnSpc>
                <a:spcPct val="65000"/>
              </a:lnSpc>
              <a:spcBef>
                <a:spcPct val="50000"/>
              </a:spcBef>
              <a:defRPr/>
            </a:pPr>
            <a:r>
              <a:rPr lang="en-US" sz="4400" b="1" dirty="0">
                <a:solidFill>
                  <a:srgbClr val="FFEA18"/>
                </a:solidFill>
                <a:latin typeface="Helvetica" charset="0"/>
              </a:rPr>
              <a:t>“</a:t>
            </a:r>
            <a:r>
              <a:rPr lang="ko-KR" altLang="en-US" sz="4400" b="1" dirty="0">
                <a:solidFill>
                  <a:srgbClr val="FFEA18"/>
                </a:solidFill>
                <a:latin typeface="Helvetica" charset="0"/>
              </a:rPr>
              <a:t>모세오경</a:t>
            </a:r>
            <a:r>
              <a:rPr lang="en-US" altLang="ko-KR" sz="4400" b="1" dirty="0">
                <a:solidFill>
                  <a:srgbClr val="FFEA18"/>
                </a:solidFill>
                <a:latin typeface="Helvetica" charset="0"/>
              </a:rPr>
              <a:t>”</a:t>
            </a:r>
            <a:endParaRPr lang="en-US" sz="6600" b="1" dirty="0">
              <a:solidFill>
                <a:srgbClr val="FFEA18"/>
              </a:solidFill>
              <a:latin typeface="Kosher" charset="0"/>
            </a:endParaRPr>
          </a:p>
        </p:txBody>
      </p:sp>
      <p:sp>
        <p:nvSpPr>
          <p:cNvPr id="56" name="Oval 57"/>
          <p:cNvSpPr>
            <a:spLocks noChangeArrowheads="1"/>
          </p:cNvSpPr>
          <p:nvPr/>
        </p:nvSpPr>
        <p:spPr bwMode="auto">
          <a:xfrm>
            <a:off x="1370013" y="600075"/>
            <a:ext cx="3305175" cy="965200"/>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
        <p:nvSpPr>
          <p:cNvPr id="57" name="Rectangle 81"/>
          <p:cNvSpPr>
            <a:spLocks noChangeArrowheads="1"/>
          </p:cNvSpPr>
          <p:nvPr/>
        </p:nvSpPr>
        <p:spPr bwMode="auto">
          <a:xfrm>
            <a:off x="2370124" y="781050"/>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solidFill>
                  <a:schemeClr val="hlink"/>
                </a:solidFill>
                <a:latin typeface="Arial" charset="0"/>
              </a:rPr>
              <a:t>창세기</a:t>
            </a:r>
            <a:endParaRPr lang="en-US" sz="4000" dirty="0">
              <a:solidFill>
                <a:schemeClr val="hlink"/>
              </a:solidFill>
              <a:latin typeface="Arial" charset="0"/>
            </a:endParaRPr>
          </a:p>
        </p:txBody>
      </p:sp>
    </p:spTree>
    <p:extLst>
      <p:ext uri="{BB962C8B-B14F-4D97-AF65-F5344CB8AC3E}">
        <p14:creationId xmlns:p14="http://schemas.microsoft.com/office/powerpoint/2010/main" val="32267206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55"/>
          <p:cNvGrpSpPr>
            <a:grpSpLocks/>
          </p:cNvGrpSpPr>
          <p:nvPr/>
        </p:nvGrpSpPr>
        <p:grpSpPr bwMode="auto">
          <a:xfrm>
            <a:off x="3694113" y="-176212"/>
            <a:ext cx="901700" cy="1768475"/>
            <a:chOff x="6153150" y="2946401"/>
            <a:chExt cx="901700" cy="1682748"/>
          </a:xfrm>
        </p:grpSpPr>
        <p:grpSp>
          <p:nvGrpSpPr>
            <p:cNvPr id="30764" name="Group 85"/>
            <p:cNvGrpSpPr>
              <a:grpSpLocks/>
            </p:cNvGrpSpPr>
            <p:nvPr/>
          </p:nvGrpSpPr>
          <p:grpSpPr bwMode="auto">
            <a:xfrm>
              <a:off x="6153150" y="3681413"/>
              <a:ext cx="901700" cy="947736"/>
              <a:chOff x="1557" y="1007"/>
              <a:chExt cx="2105" cy="1949"/>
            </a:xfrm>
          </p:grpSpPr>
          <p:grpSp>
            <p:nvGrpSpPr>
              <p:cNvPr id="30768" name="Group 87"/>
              <p:cNvGrpSpPr>
                <a:grpSpLocks/>
              </p:cNvGrpSpPr>
              <p:nvPr/>
            </p:nvGrpSpPr>
            <p:grpSpPr bwMode="auto">
              <a:xfrm>
                <a:off x="1557" y="1209"/>
                <a:ext cx="2105" cy="1421"/>
                <a:chOff x="578" y="2316"/>
                <a:chExt cx="2105" cy="1421"/>
              </a:xfrm>
            </p:grpSpPr>
            <p:sp>
              <p:nvSpPr>
                <p:cNvPr id="30774"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75"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69"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0"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1"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2"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3"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65" name="Group 98"/>
            <p:cNvGrpSpPr>
              <a:grpSpLocks/>
            </p:cNvGrpSpPr>
            <p:nvPr/>
          </p:nvGrpSpPr>
          <p:grpSpPr bwMode="auto">
            <a:xfrm>
              <a:off x="6192838" y="2946401"/>
              <a:ext cx="671513" cy="1466851"/>
              <a:chOff x="3925" y="1840"/>
              <a:chExt cx="423" cy="924"/>
            </a:xfrm>
          </p:grpSpPr>
          <p:sp>
            <p:nvSpPr>
              <p:cNvPr id="60"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아</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59"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sp>
        <p:nvSpPr>
          <p:cNvPr id="30722"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30723"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4"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5"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6"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7"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8"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9"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p>
        </p:txBody>
      </p:sp>
      <p:sp>
        <p:nvSpPr>
          <p:cNvPr id="30730"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30731"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2"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30733"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35" name="Text Box 5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30737"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30738" name="Text Box 62"/>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14</a:t>
            </a:r>
          </a:p>
        </p:txBody>
      </p:sp>
      <p:sp>
        <p:nvSpPr>
          <p:cNvPr id="798786"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87" name="Rectangle 6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90" name="Text Box 70"/>
          <p:cNvSpPr txBox="1">
            <a:spLocks noChangeArrowheads="1"/>
          </p:cNvSpPr>
          <p:nvPr/>
        </p:nvSpPr>
        <p:spPr bwMode="auto">
          <a:xfrm>
            <a:off x="5357813" y="6099175"/>
            <a:ext cx="3956050" cy="7016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rPr>
              <a:t>대략적인 성경적 시간대 </a:t>
            </a:r>
            <a:r>
              <a:rPr lang="en-US" altLang="ko-KR" sz="2000" b="1" dirty="0">
                <a:solidFill>
                  <a:schemeClr val="bg1"/>
                </a:solidFill>
                <a:latin typeface="Helvetica" charset="0"/>
              </a:rPr>
              <a:t>:</a:t>
            </a:r>
            <a:r>
              <a:rPr lang="ko-KR" altLang="en-US" sz="2000" b="1" dirty="0">
                <a:solidFill>
                  <a:schemeClr val="bg1"/>
                </a:solidFill>
                <a:latin typeface="Helvetica" charset="0"/>
              </a:rPr>
              <a:t> </a:t>
            </a:r>
            <a:br>
              <a:rPr lang="en-US" altLang="ko-KR" sz="2000" b="1" dirty="0">
                <a:solidFill>
                  <a:schemeClr val="bg1"/>
                </a:solidFill>
                <a:latin typeface="Helvetica" charset="0"/>
              </a:rPr>
            </a:br>
            <a:r>
              <a:rPr lang="ko-KR" altLang="en-US" sz="2000" b="1" dirty="0">
                <a:solidFill>
                  <a:schemeClr val="bg1"/>
                </a:solidFill>
                <a:latin typeface="Helvetica" charset="0"/>
              </a:rPr>
              <a:t>아브라함 이전부터 주전 </a:t>
            </a:r>
            <a:r>
              <a:rPr lang="en-US" altLang="ko-KR" sz="2000" b="1" dirty="0">
                <a:solidFill>
                  <a:schemeClr val="bg1"/>
                </a:solidFill>
                <a:latin typeface="Helvetica" charset="0"/>
              </a:rPr>
              <a:t>1400</a:t>
            </a:r>
            <a:r>
              <a:rPr lang="ko-KR" altLang="en-US" sz="2000" b="1" dirty="0">
                <a:solidFill>
                  <a:schemeClr val="bg1"/>
                </a:solidFill>
                <a:latin typeface="Helvetica" charset="0"/>
              </a:rPr>
              <a:t>년</a:t>
            </a:r>
            <a:endParaRPr lang="en-US" sz="2000" b="1" dirty="0">
              <a:solidFill>
                <a:schemeClr val="bg1"/>
              </a:solidFill>
              <a:latin typeface="Helvetica" charset="0"/>
            </a:endParaRPr>
          </a:p>
        </p:txBody>
      </p:sp>
      <p:sp>
        <p:nvSpPr>
          <p:cNvPr id="798791" name="AutoShape 71"/>
          <p:cNvSpPr>
            <a:spLocks noChangeArrowheads="1"/>
          </p:cNvSpPr>
          <p:nvPr/>
        </p:nvSpPr>
        <p:spPr bwMode="auto">
          <a:xfrm>
            <a:off x="5348288" y="6086475"/>
            <a:ext cx="4010025" cy="70485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30744" name="Line 72"/>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5" name="Line 73"/>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6" name="Line 74"/>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7" name="Line 75"/>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8" name="Text Box 76"/>
          <p:cNvSpPr txBox="1">
            <a:spLocks noChangeArrowheads="1"/>
          </p:cNvSpPr>
          <p:nvPr/>
        </p:nvSpPr>
        <p:spPr bwMode="auto">
          <a:xfrm rot="-5400000">
            <a:off x="-552449" y="3408362"/>
            <a:ext cx="312896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800" b="1" dirty="0">
                <a:latin typeface="Arial Black" charset="0"/>
              </a:rPr>
              <a:t>율법서</a:t>
            </a:r>
            <a:r>
              <a:rPr lang="en-US" sz="2800" b="1" dirty="0">
                <a:latin typeface="Arial Black" charset="0"/>
              </a:rPr>
              <a:t> (5)</a:t>
            </a:r>
            <a:endParaRPr lang="en-US" sz="1400" dirty="0">
              <a:latin typeface="Arial Black" charset="0"/>
            </a:endParaRPr>
          </a:p>
        </p:txBody>
      </p:sp>
      <p:grpSp>
        <p:nvGrpSpPr>
          <p:cNvPr id="30751" name="Group 42"/>
          <p:cNvGrpSpPr>
            <a:grpSpLocks/>
          </p:cNvGrpSpPr>
          <p:nvPr/>
        </p:nvGrpSpPr>
        <p:grpSpPr bwMode="auto">
          <a:xfrm>
            <a:off x="3721100" y="5580064"/>
            <a:ext cx="901700" cy="1768474"/>
            <a:chOff x="6153150" y="2946401"/>
            <a:chExt cx="901700" cy="1682748"/>
          </a:xfrm>
        </p:grpSpPr>
        <p:grpSp>
          <p:nvGrpSpPr>
            <p:cNvPr id="30752" name="Group 85"/>
            <p:cNvGrpSpPr>
              <a:grpSpLocks/>
            </p:cNvGrpSpPr>
            <p:nvPr/>
          </p:nvGrpSpPr>
          <p:grpSpPr bwMode="auto">
            <a:xfrm>
              <a:off x="6153150" y="3681413"/>
              <a:ext cx="901700" cy="947736"/>
              <a:chOff x="1557" y="1007"/>
              <a:chExt cx="2105" cy="1949"/>
            </a:xfrm>
          </p:grpSpPr>
          <p:grpSp>
            <p:nvGrpSpPr>
              <p:cNvPr id="30756" name="Group 87"/>
              <p:cNvGrpSpPr>
                <a:grpSpLocks/>
              </p:cNvGrpSpPr>
              <p:nvPr/>
            </p:nvGrpSpPr>
            <p:grpSpPr bwMode="auto">
              <a:xfrm>
                <a:off x="1557" y="1209"/>
                <a:ext cx="2105" cy="1421"/>
                <a:chOff x="578" y="2316"/>
                <a:chExt cx="2105" cy="1421"/>
              </a:xfrm>
            </p:grpSpPr>
            <p:sp>
              <p:nvSpPr>
                <p:cNvPr id="30762"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63"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57"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8"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9"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0"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1"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53" name="Group 98"/>
            <p:cNvGrpSpPr>
              <a:grpSpLocks/>
            </p:cNvGrpSpPr>
            <p:nvPr/>
          </p:nvGrpSpPr>
          <p:grpSpPr bwMode="auto">
            <a:xfrm>
              <a:off x="6192838" y="2946401"/>
              <a:ext cx="671513" cy="1466851"/>
              <a:chOff x="3925" y="1840"/>
              <a:chExt cx="423" cy="924"/>
            </a:xfrm>
          </p:grpSpPr>
          <p:sp>
            <p:nvSpPr>
              <p:cNvPr id="46"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47"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땅</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grpSp>
      </p:grpSp>
      <p:pic>
        <p:nvPicPr>
          <p:cNvPr id="58" name="Picture 57"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 name="Rectangle 61"/>
          <p:cNvSpPr>
            <a:spLocks noChangeArrowheads="1"/>
          </p:cNvSpPr>
          <p:nvPr/>
        </p:nvSpPr>
        <p:spPr bwMode="auto">
          <a:xfrm>
            <a:off x="6420443" y="584200"/>
            <a:ext cx="3069113"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 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 줄 세우기</a:t>
            </a:r>
            <a:endParaRPr lang="en-US" sz="2200" b="1" dirty="0">
              <a:solidFill>
                <a:schemeClr val="bg1"/>
              </a:solidFill>
              <a:latin typeface="Arial" charset="0"/>
            </a:endParaRPr>
          </a:p>
        </p:txBody>
      </p:sp>
      <p:sp>
        <p:nvSpPr>
          <p:cNvPr id="63" name="Text Box 44"/>
          <p:cNvSpPr txBox="1">
            <a:spLocks noChangeArrowheads="1"/>
          </p:cNvSpPr>
          <p:nvPr/>
        </p:nvSpPr>
        <p:spPr bwMode="auto">
          <a:xfrm>
            <a:off x="5030788" y="1865313"/>
            <a:ext cx="4572000" cy="3212674"/>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endParaRPr lang="en-US" sz="3200" b="1" dirty="0">
              <a:solidFill>
                <a:srgbClr val="FFEA18"/>
              </a:solidFill>
              <a:latin typeface="Helvetica" charset="0"/>
            </a:endParaRPr>
          </a:p>
          <a:p>
            <a:pPr algn="ctr">
              <a:lnSpc>
                <a:spcPct val="65000"/>
              </a:lnSpc>
              <a:spcBef>
                <a:spcPct val="50000"/>
              </a:spcBef>
              <a:defRPr/>
            </a:pPr>
            <a:r>
              <a:rPr lang="en-US" sz="3200" b="1" dirty="0">
                <a:solidFill>
                  <a:srgbClr val="FFEA18"/>
                </a:solidFill>
                <a:latin typeface="Helvetica" charset="0"/>
              </a:rPr>
              <a:t>5</a:t>
            </a:r>
            <a:r>
              <a:rPr lang="ko-KR" altLang="en-US" sz="3200" b="1" dirty="0">
                <a:solidFill>
                  <a:srgbClr val="FFEA18"/>
                </a:solidFill>
                <a:latin typeface="Helvetica" charset="0"/>
              </a:rPr>
              <a:t>권의 </a:t>
            </a:r>
            <a:endParaRPr lang="en-US" altLang="ko-KR" sz="3200" b="1" dirty="0">
              <a:solidFill>
                <a:srgbClr val="FFEA18"/>
              </a:solidFill>
              <a:latin typeface="Helvetica" charset="0"/>
            </a:endParaRPr>
          </a:p>
          <a:p>
            <a:pPr algn="ctr">
              <a:lnSpc>
                <a:spcPct val="65000"/>
              </a:lnSpc>
              <a:spcBef>
                <a:spcPct val="50000"/>
              </a:spcBef>
              <a:defRPr/>
            </a:pPr>
            <a:r>
              <a:rPr lang="en-US" altLang="ko-KR" sz="4400" b="1" dirty="0">
                <a:solidFill>
                  <a:srgbClr val="FFEA18"/>
                </a:solidFill>
                <a:latin typeface="Helvetica" charset="0"/>
              </a:rPr>
              <a:t>“</a:t>
            </a:r>
            <a:r>
              <a:rPr lang="ko-KR" altLang="en-US" sz="4400" b="1" dirty="0">
                <a:solidFill>
                  <a:srgbClr val="FFEA18"/>
                </a:solidFill>
                <a:latin typeface="Helvetica" charset="0"/>
              </a:rPr>
              <a:t>율법서</a:t>
            </a:r>
            <a:r>
              <a:rPr lang="en-US" altLang="ko-KR" sz="4400" b="1" dirty="0">
                <a:solidFill>
                  <a:srgbClr val="FFEA18"/>
                </a:solidFill>
                <a:latin typeface="Helvetica" charset="0"/>
              </a:rPr>
              <a:t>”</a:t>
            </a:r>
          </a:p>
          <a:p>
            <a:pPr algn="ctr">
              <a:lnSpc>
                <a:spcPct val="65000"/>
              </a:lnSpc>
              <a:spcBef>
                <a:spcPct val="50000"/>
              </a:spcBef>
              <a:defRPr/>
            </a:pPr>
            <a:r>
              <a:rPr lang="ko-KR" altLang="en-US" sz="3600" b="1" dirty="0">
                <a:solidFill>
                  <a:srgbClr val="FFEA18"/>
                </a:solidFill>
                <a:latin typeface="Helvetica" charset="0"/>
              </a:rPr>
              <a:t>또는</a:t>
            </a:r>
            <a:endParaRPr lang="en-US" altLang="ko-KR" sz="3600" b="1" dirty="0">
              <a:solidFill>
                <a:srgbClr val="FFEA18"/>
              </a:solidFill>
              <a:latin typeface="Helvetica" charset="0"/>
            </a:endParaRPr>
          </a:p>
          <a:p>
            <a:pPr algn="ctr">
              <a:lnSpc>
                <a:spcPct val="65000"/>
              </a:lnSpc>
              <a:spcBef>
                <a:spcPct val="50000"/>
              </a:spcBef>
              <a:defRPr/>
            </a:pPr>
            <a:r>
              <a:rPr lang="en-US" sz="4400" b="1" dirty="0">
                <a:solidFill>
                  <a:srgbClr val="FFEA18"/>
                </a:solidFill>
                <a:latin typeface="Helvetica" charset="0"/>
              </a:rPr>
              <a:t>“</a:t>
            </a:r>
            <a:r>
              <a:rPr lang="ko-KR" altLang="en-US" sz="4400" b="1" dirty="0">
                <a:solidFill>
                  <a:srgbClr val="FFEA18"/>
                </a:solidFill>
                <a:latin typeface="Helvetica" charset="0"/>
              </a:rPr>
              <a:t>모세오경</a:t>
            </a:r>
            <a:r>
              <a:rPr lang="en-US" altLang="ko-KR" sz="4400" b="1" dirty="0">
                <a:solidFill>
                  <a:srgbClr val="FFEA18"/>
                </a:solidFill>
                <a:latin typeface="Helvetica" charset="0"/>
              </a:rPr>
              <a:t>”</a:t>
            </a:r>
            <a:endParaRPr lang="en-US" sz="6600" b="1" dirty="0">
              <a:solidFill>
                <a:srgbClr val="FFEA18"/>
              </a:solidFill>
              <a:latin typeface="Kosher" charset="0"/>
            </a:endParaRPr>
          </a:p>
        </p:txBody>
      </p:sp>
      <p:sp>
        <p:nvSpPr>
          <p:cNvPr id="57" name="Rectangle 81"/>
          <p:cNvSpPr>
            <a:spLocks noChangeArrowheads="1"/>
          </p:cNvSpPr>
          <p:nvPr/>
        </p:nvSpPr>
        <p:spPr bwMode="auto">
          <a:xfrm>
            <a:off x="2370124" y="781050"/>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창세기</a:t>
            </a:r>
            <a:endParaRPr lang="en-US" sz="4000" dirty="0">
              <a:latin typeface="Arial" charset="0"/>
            </a:endParaRPr>
          </a:p>
        </p:txBody>
      </p:sp>
      <p:sp>
        <p:nvSpPr>
          <p:cNvPr id="62" name="Rectangle 81"/>
          <p:cNvSpPr>
            <a:spLocks noChangeArrowheads="1"/>
          </p:cNvSpPr>
          <p:nvPr/>
        </p:nvSpPr>
        <p:spPr bwMode="auto">
          <a:xfrm>
            <a:off x="2133057" y="4472512"/>
            <a:ext cx="1774844"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solidFill>
                  <a:srgbClr val="FF0000"/>
                </a:solidFill>
                <a:latin typeface="Arial" charset="0"/>
              </a:rPr>
              <a:t>출애굽기</a:t>
            </a:r>
            <a:endParaRPr lang="en-US" sz="4000" dirty="0">
              <a:solidFill>
                <a:srgbClr val="FF0000"/>
              </a:solidFill>
              <a:latin typeface="Arial" charset="0"/>
            </a:endParaRPr>
          </a:p>
        </p:txBody>
      </p:sp>
      <p:sp>
        <p:nvSpPr>
          <p:cNvPr id="64" name="Oval 57"/>
          <p:cNvSpPr>
            <a:spLocks noChangeArrowheads="1"/>
          </p:cNvSpPr>
          <p:nvPr/>
        </p:nvSpPr>
        <p:spPr bwMode="auto">
          <a:xfrm>
            <a:off x="1287991" y="4393144"/>
            <a:ext cx="3305175" cy="792163"/>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394063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55"/>
          <p:cNvGrpSpPr>
            <a:grpSpLocks/>
          </p:cNvGrpSpPr>
          <p:nvPr/>
        </p:nvGrpSpPr>
        <p:grpSpPr bwMode="auto">
          <a:xfrm>
            <a:off x="3694113" y="-176212"/>
            <a:ext cx="901700" cy="1768475"/>
            <a:chOff x="6153150" y="2946401"/>
            <a:chExt cx="901700" cy="1682748"/>
          </a:xfrm>
        </p:grpSpPr>
        <p:grpSp>
          <p:nvGrpSpPr>
            <p:cNvPr id="30764" name="Group 85"/>
            <p:cNvGrpSpPr>
              <a:grpSpLocks/>
            </p:cNvGrpSpPr>
            <p:nvPr/>
          </p:nvGrpSpPr>
          <p:grpSpPr bwMode="auto">
            <a:xfrm>
              <a:off x="6153150" y="3681413"/>
              <a:ext cx="901700" cy="947736"/>
              <a:chOff x="1557" y="1007"/>
              <a:chExt cx="2105" cy="1949"/>
            </a:xfrm>
          </p:grpSpPr>
          <p:grpSp>
            <p:nvGrpSpPr>
              <p:cNvPr id="30768" name="Group 87"/>
              <p:cNvGrpSpPr>
                <a:grpSpLocks/>
              </p:cNvGrpSpPr>
              <p:nvPr/>
            </p:nvGrpSpPr>
            <p:grpSpPr bwMode="auto">
              <a:xfrm>
                <a:off x="1557" y="1209"/>
                <a:ext cx="2105" cy="1421"/>
                <a:chOff x="578" y="2316"/>
                <a:chExt cx="2105" cy="1421"/>
              </a:xfrm>
            </p:grpSpPr>
            <p:sp>
              <p:nvSpPr>
                <p:cNvPr id="30774"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75"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69"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0"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1"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2"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3"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65" name="Group 98"/>
            <p:cNvGrpSpPr>
              <a:grpSpLocks/>
            </p:cNvGrpSpPr>
            <p:nvPr/>
          </p:nvGrpSpPr>
          <p:grpSpPr bwMode="auto">
            <a:xfrm>
              <a:off x="6192838" y="2946401"/>
              <a:ext cx="671513" cy="1466851"/>
              <a:chOff x="3925" y="1840"/>
              <a:chExt cx="423" cy="924"/>
            </a:xfrm>
          </p:grpSpPr>
          <p:sp>
            <p:nvSpPr>
              <p:cNvPr id="60"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아</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59"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sp>
        <p:nvSpPr>
          <p:cNvPr id="30722"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30723"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4"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5"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6"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7"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8"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9"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p>
        </p:txBody>
      </p:sp>
      <p:sp>
        <p:nvSpPr>
          <p:cNvPr id="30730"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30731"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2"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30733"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35" name="Text Box 5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30737"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30738" name="Text Box 62"/>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14</a:t>
            </a:r>
          </a:p>
        </p:txBody>
      </p:sp>
      <p:sp>
        <p:nvSpPr>
          <p:cNvPr id="798786"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87" name="Rectangle 6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90" name="Text Box 70"/>
          <p:cNvSpPr txBox="1">
            <a:spLocks noChangeArrowheads="1"/>
          </p:cNvSpPr>
          <p:nvPr/>
        </p:nvSpPr>
        <p:spPr bwMode="auto">
          <a:xfrm>
            <a:off x="5357813" y="6099175"/>
            <a:ext cx="3956050" cy="7016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rPr>
              <a:t>대략적인 성경적 시간대 </a:t>
            </a:r>
            <a:r>
              <a:rPr lang="en-US" altLang="ko-KR" sz="2000" b="1" dirty="0">
                <a:solidFill>
                  <a:schemeClr val="bg1"/>
                </a:solidFill>
                <a:latin typeface="Helvetica" charset="0"/>
              </a:rPr>
              <a:t>:</a:t>
            </a:r>
            <a:r>
              <a:rPr lang="ko-KR" altLang="en-US" sz="2000" b="1" dirty="0">
                <a:solidFill>
                  <a:schemeClr val="bg1"/>
                </a:solidFill>
                <a:latin typeface="Helvetica" charset="0"/>
              </a:rPr>
              <a:t> </a:t>
            </a:r>
            <a:br>
              <a:rPr lang="en-US" altLang="ko-KR" sz="2000" b="1" dirty="0">
                <a:solidFill>
                  <a:schemeClr val="bg1"/>
                </a:solidFill>
                <a:latin typeface="Helvetica" charset="0"/>
              </a:rPr>
            </a:br>
            <a:r>
              <a:rPr lang="ko-KR" altLang="en-US" sz="2000" b="1" dirty="0">
                <a:solidFill>
                  <a:schemeClr val="bg1"/>
                </a:solidFill>
                <a:latin typeface="Helvetica" charset="0"/>
              </a:rPr>
              <a:t>아브라함 이전부터 주전 </a:t>
            </a:r>
            <a:r>
              <a:rPr lang="en-US" altLang="ko-KR" sz="2000" b="1" dirty="0">
                <a:solidFill>
                  <a:schemeClr val="bg1"/>
                </a:solidFill>
                <a:latin typeface="Helvetica" charset="0"/>
              </a:rPr>
              <a:t>1400</a:t>
            </a:r>
            <a:r>
              <a:rPr lang="ko-KR" altLang="en-US" sz="2000" b="1" dirty="0">
                <a:solidFill>
                  <a:schemeClr val="bg1"/>
                </a:solidFill>
                <a:latin typeface="Helvetica" charset="0"/>
              </a:rPr>
              <a:t>년</a:t>
            </a:r>
            <a:endParaRPr lang="en-US" sz="2000" b="1" dirty="0">
              <a:solidFill>
                <a:schemeClr val="bg1"/>
              </a:solidFill>
              <a:latin typeface="Helvetica" charset="0"/>
            </a:endParaRPr>
          </a:p>
        </p:txBody>
      </p:sp>
      <p:sp>
        <p:nvSpPr>
          <p:cNvPr id="798791" name="AutoShape 71"/>
          <p:cNvSpPr>
            <a:spLocks noChangeArrowheads="1"/>
          </p:cNvSpPr>
          <p:nvPr/>
        </p:nvSpPr>
        <p:spPr bwMode="auto">
          <a:xfrm>
            <a:off x="5348288" y="6086475"/>
            <a:ext cx="4010025" cy="70485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30744" name="Line 72"/>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5" name="Line 73"/>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6" name="Line 74"/>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7" name="Line 75"/>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8" name="Text Box 76"/>
          <p:cNvSpPr txBox="1">
            <a:spLocks noChangeArrowheads="1"/>
          </p:cNvSpPr>
          <p:nvPr/>
        </p:nvSpPr>
        <p:spPr bwMode="auto">
          <a:xfrm rot="-5400000">
            <a:off x="-552449" y="3408362"/>
            <a:ext cx="312896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800" b="1" dirty="0">
                <a:latin typeface="Arial Black" charset="0"/>
              </a:rPr>
              <a:t>율법서</a:t>
            </a:r>
            <a:r>
              <a:rPr lang="en-US" sz="2800" b="1" dirty="0">
                <a:latin typeface="Arial Black" charset="0"/>
              </a:rPr>
              <a:t> (5)</a:t>
            </a:r>
            <a:endParaRPr lang="en-US" sz="1400" dirty="0">
              <a:latin typeface="Arial Black" charset="0"/>
            </a:endParaRPr>
          </a:p>
        </p:txBody>
      </p:sp>
      <p:grpSp>
        <p:nvGrpSpPr>
          <p:cNvPr id="30751" name="Group 42"/>
          <p:cNvGrpSpPr>
            <a:grpSpLocks/>
          </p:cNvGrpSpPr>
          <p:nvPr/>
        </p:nvGrpSpPr>
        <p:grpSpPr bwMode="auto">
          <a:xfrm>
            <a:off x="3721100" y="5580064"/>
            <a:ext cx="901700" cy="1768474"/>
            <a:chOff x="6153150" y="2946401"/>
            <a:chExt cx="901700" cy="1682748"/>
          </a:xfrm>
        </p:grpSpPr>
        <p:grpSp>
          <p:nvGrpSpPr>
            <p:cNvPr id="30752" name="Group 85"/>
            <p:cNvGrpSpPr>
              <a:grpSpLocks/>
            </p:cNvGrpSpPr>
            <p:nvPr/>
          </p:nvGrpSpPr>
          <p:grpSpPr bwMode="auto">
            <a:xfrm>
              <a:off x="6153150" y="3681413"/>
              <a:ext cx="901700" cy="947736"/>
              <a:chOff x="1557" y="1007"/>
              <a:chExt cx="2105" cy="1949"/>
            </a:xfrm>
          </p:grpSpPr>
          <p:grpSp>
            <p:nvGrpSpPr>
              <p:cNvPr id="30756" name="Group 87"/>
              <p:cNvGrpSpPr>
                <a:grpSpLocks/>
              </p:cNvGrpSpPr>
              <p:nvPr/>
            </p:nvGrpSpPr>
            <p:grpSpPr bwMode="auto">
              <a:xfrm>
                <a:off x="1557" y="1209"/>
                <a:ext cx="2105" cy="1421"/>
                <a:chOff x="578" y="2316"/>
                <a:chExt cx="2105" cy="1421"/>
              </a:xfrm>
            </p:grpSpPr>
            <p:sp>
              <p:nvSpPr>
                <p:cNvPr id="30762"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63"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57"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8"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9"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0"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1"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53" name="Group 98"/>
            <p:cNvGrpSpPr>
              <a:grpSpLocks/>
            </p:cNvGrpSpPr>
            <p:nvPr/>
          </p:nvGrpSpPr>
          <p:grpSpPr bwMode="auto">
            <a:xfrm>
              <a:off x="6192838" y="2946401"/>
              <a:ext cx="671513" cy="1466851"/>
              <a:chOff x="3925" y="1840"/>
              <a:chExt cx="423" cy="924"/>
            </a:xfrm>
          </p:grpSpPr>
          <p:sp>
            <p:nvSpPr>
              <p:cNvPr id="46"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47"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땅</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grpSp>
      </p:grpSp>
      <p:pic>
        <p:nvPicPr>
          <p:cNvPr id="58" name="Picture 57"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 name="Rectangle 61"/>
          <p:cNvSpPr>
            <a:spLocks noChangeArrowheads="1"/>
          </p:cNvSpPr>
          <p:nvPr/>
        </p:nvSpPr>
        <p:spPr bwMode="auto">
          <a:xfrm>
            <a:off x="6420443" y="584200"/>
            <a:ext cx="3069113"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 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 줄 세우기</a:t>
            </a:r>
            <a:endParaRPr lang="en-US" sz="2200" b="1" dirty="0">
              <a:solidFill>
                <a:schemeClr val="bg1"/>
              </a:solidFill>
              <a:latin typeface="Arial" charset="0"/>
            </a:endParaRPr>
          </a:p>
        </p:txBody>
      </p:sp>
      <p:sp>
        <p:nvSpPr>
          <p:cNvPr id="63" name="Text Box 44"/>
          <p:cNvSpPr txBox="1">
            <a:spLocks noChangeArrowheads="1"/>
          </p:cNvSpPr>
          <p:nvPr/>
        </p:nvSpPr>
        <p:spPr bwMode="auto">
          <a:xfrm>
            <a:off x="5030788" y="1865313"/>
            <a:ext cx="4572000" cy="3212674"/>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endParaRPr lang="en-US" sz="3200" b="1" dirty="0">
              <a:solidFill>
                <a:srgbClr val="FFEA18"/>
              </a:solidFill>
              <a:latin typeface="Helvetica" charset="0"/>
            </a:endParaRPr>
          </a:p>
          <a:p>
            <a:pPr algn="ctr">
              <a:lnSpc>
                <a:spcPct val="65000"/>
              </a:lnSpc>
              <a:spcBef>
                <a:spcPct val="50000"/>
              </a:spcBef>
              <a:defRPr/>
            </a:pPr>
            <a:r>
              <a:rPr lang="en-US" sz="3200" b="1" dirty="0">
                <a:solidFill>
                  <a:srgbClr val="FFEA18"/>
                </a:solidFill>
                <a:latin typeface="Helvetica" charset="0"/>
              </a:rPr>
              <a:t>5</a:t>
            </a:r>
            <a:r>
              <a:rPr lang="ko-KR" altLang="en-US" sz="3200" b="1" dirty="0">
                <a:solidFill>
                  <a:srgbClr val="FFEA18"/>
                </a:solidFill>
                <a:latin typeface="Helvetica" charset="0"/>
              </a:rPr>
              <a:t>권의 </a:t>
            </a:r>
            <a:endParaRPr lang="en-US" altLang="ko-KR" sz="3200" b="1" dirty="0">
              <a:solidFill>
                <a:srgbClr val="FFEA18"/>
              </a:solidFill>
              <a:latin typeface="Helvetica" charset="0"/>
            </a:endParaRPr>
          </a:p>
          <a:p>
            <a:pPr algn="ctr">
              <a:lnSpc>
                <a:spcPct val="65000"/>
              </a:lnSpc>
              <a:spcBef>
                <a:spcPct val="50000"/>
              </a:spcBef>
              <a:defRPr/>
            </a:pPr>
            <a:r>
              <a:rPr lang="en-US" altLang="ko-KR" sz="4400" b="1" dirty="0">
                <a:solidFill>
                  <a:srgbClr val="FFEA18"/>
                </a:solidFill>
                <a:latin typeface="Helvetica" charset="0"/>
              </a:rPr>
              <a:t>“</a:t>
            </a:r>
            <a:r>
              <a:rPr lang="ko-KR" altLang="en-US" sz="4400" b="1" dirty="0">
                <a:solidFill>
                  <a:srgbClr val="FFEA18"/>
                </a:solidFill>
                <a:latin typeface="Helvetica" charset="0"/>
              </a:rPr>
              <a:t>율법서</a:t>
            </a:r>
            <a:r>
              <a:rPr lang="en-US" altLang="ko-KR" sz="4400" b="1" dirty="0">
                <a:solidFill>
                  <a:srgbClr val="FFEA18"/>
                </a:solidFill>
                <a:latin typeface="Helvetica" charset="0"/>
              </a:rPr>
              <a:t>”</a:t>
            </a:r>
          </a:p>
          <a:p>
            <a:pPr algn="ctr">
              <a:lnSpc>
                <a:spcPct val="65000"/>
              </a:lnSpc>
              <a:spcBef>
                <a:spcPct val="50000"/>
              </a:spcBef>
              <a:defRPr/>
            </a:pPr>
            <a:r>
              <a:rPr lang="ko-KR" altLang="en-US" sz="3600" b="1" dirty="0">
                <a:solidFill>
                  <a:srgbClr val="FFEA18"/>
                </a:solidFill>
                <a:latin typeface="Helvetica" charset="0"/>
              </a:rPr>
              <a:t>또는</a:t>
            </a:r>
            <a:endParaRPr lang="en-US" altLang="ko-KR" sz="3600" b="1" dirty="0">
              <a:solidFill>
                <a:srgbClr val="FFEA18"/>
              </a:solidFill>
              <a:latin typeface="Helvetica" charset="0"/>
            </a:endParaRPr>
          </a:p>
          <a:p>
            <a:pPr algn="ctr">
              <a:lnSpc>
                <a:spcPct val="65000"/>
              </a:lnSpc>
              <a:spcBef>
                <a:spcPct val="50000"/>
              </a:spcBef>
              <a:defRPr/>
            </a:pPr>
            <a:r>
              <a:rPr lang="en-US" sz="4400" b="1" dirty="0">
                <a:solidFill>
                  <a:srgbClr val="FFEA18"/>
                </a:solidFill>
                <a:latin typeface="Helvetica" charset="0"/>
              </a:rPr>
              <a:t>“</a:t>
            </a:r>
            <a:r>
              <a:rPr lang="ko-KR" altLang="en-US" sz="4400" b="1" dirty="0">
                <a:solidFill>
                  <a:srgbClr val="FFEA18"/>
                </a:solidFill>
                <a:latin typeface="Helvetica" charset="0"/>
              </a:rPr>
              <a:t>모세오경</a:t>
            </a:r>
            <a:r>
              <a:rPr lang="en-US" altLang="ko-KR" sz="4400" b="1" dirty="0">
                <a:solidFill>
                  <a:srgbClr val="FFEA18"/>
                </a:solidFill>
                <a:latin typeface="Helvetica" charset="0"/>
              </a:rPr>
              <a:t>”</a:t>
            </a:r>
            <a:endParaRPr lang="en-US" sz="6600" b="1" dirty="0">
              <a:solidFill>
                <a:srgbClr val="FFEA18"/>
              </a:solidFill>
              <a:latin typeface="Kosher" charset="0"/>
            </a:endParaRPr>
          </a:p>
        </p:txBody>
      </p:sp>
      <p:sp>
        <p:nvSpPr>
          <p:cNvPr id="57" name="Rectangle 81"/>
          <p:cNvSpPr>
            <a:spLocks noChangeArrowheads="1"/>
          </p:cNvSpPr>
          <p:nvPr/>
        </p:nvSpPr>
        <p:spPr bwMode="auto">
          <a:xfrm>
            <a:off x="2370124" y="781050"/>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창세기</a:t>
            </a:r>
            <a:endParaRPr lang="en-US" sz="4000" dirty="0">
              <a:latin typeface="Arial" charset="0"/>
            </a:endParaRPr>
          </a:p>
        </p:txBody>
      </p:sp>
      <p:sp>
        <p:nvSpPr>
          <p:cNvPr id="62" name="Rectangle 81"/>
          <p:cNvSpPr>
            <a:spLocks noChangeArrowheads="1"/>
          </p:cNvSpPr>
          <p:nvPr/>
        </p:nvSpPr>
        <p:spPr bwMode="auto">
          <a:xfrm>
            <a:off x="2133057" y="4472512"/>
            <a:ext cx="1774844"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출애굽기</a:t>
            </a:r>
            <a:endParaRPr lang="en-US" sz="4000" dirty="0">
              <a:latin typeface="Arial" charset="0"/>
            </a:endParaRPr>
          </a:p>
        </p:txBody>
      </p:sp>
      <p:sp>
        <p:nvSpPr>
          <p:cNvPr id="64" name="Oval 57"/>
          <p:cNvSpPr>
            <a:spLocks noChangeArrowheads="1"/>
          </p:cNvSpPr>
          <p:nvPr/>
        </p:nvSpPr>
        <p:spPr bwMode="auto">
          <a:xfrm>
            <a:off x="1287991" y="5019665"/>
            <a:ext cx="3305175" cy="792163"/>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
        <p:nvSpPr>
          <p:cNvPr id="65" name="Rectangle 81"/>
          <p:cNvSpPr>
            <a:spLocks noChangeArrowheads="1"/>
          </p:cNvSpPr>
          <p:nvPr/>
        </p:nvSpPr>
        <p:spPr bwMode="auto">
          <a:xfrm>
            <a:off x="2336256" y="5149835"/>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solidFill>
                  <a:srgbClr val="FF0000"/>
                </a:solidFill>
                <a:latin typeface="Arial" charset="0"/>
              </a:rPr>
              <a:t>레위기</a:t>
            </a:r>
            <a:endParaRPr lang="en-US" sz="4000" dirty="0">
              <a:solidFill>
                <a:srgbClr val="FF0000"/>
              </a:solidFill>
              <a:latin typeface="Arial" charset="0"/>
            </a:endParaRPr>
          </a:p>
        </p:txBody>
      </p:sp>
    </p:spTree>
    <p:extLst>
      <p:ext uri="{BB962C8B-B14F-4D97-AF65-F5344CB8AC3E}">
        <p14:creationId xmlns:p14="http://schemas.microsoft.com/office/powerpoint/2010/main" val="1351319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55"/>
          <p:cNvGrpSpPr>
            <a:grpSpLocks/>
          </p:cNvGrpSpPr>
          <p:nvPr/>
        </p:nvGrpSpPr>
        <p:grpSpPr bwMode="auto">
          <a:xfrm>
            <a:off x="3694113" y="-176212"/>
            <a:ext cx="901700" cy="1768475"/>
            <a:chOff x="6153150" y="2946401"/>
            <a:chExt cx="901700" cy="1682748"/>
          </a:xfrm>
        </p:grpSpPr>
        <p:grpSp>
          <p:nvGrpSpPr>
            <p:cNvPr id="30764" name="Group 85"/>
            <p:cNvGrpSpPr>
              <a:grpSpLocks/>
            </p:cNvGrpSpPr>
            <p:nvPr/>
          </p:nvGrpSpPr>
          <p:grpSpPr bwMode="auto">
            <a:xfrm>
              <a:off x="6153150" y="3681413"/>
              <a:ext cx="901700" cy="947736"/>
              <a:chOff x="1557" y="1007"/>
              <a:chExt cx="2105" cy="1949"/>
            </a:xfrm>
          </p:grpSpPr>
          <p:grpSp>
            <p:nvGrpSpPr>
              <p:cNvPr id="30768" name="Group 87"/>
              <p:cNvGrpSpPr>
                <a:grpSpLocks/>
              </p:cNvGrpSpPr>
              <p:nvPr/>
            </p:nvGrpSpPr>
            <p:grpSpPr bwMode="auto">
              <a:xfrm>
                <a:off x="1557" y="1209"/>
                <a:ext cx="2105" cy="1421"/>
                <a:chOff x="578" y="2316"/>
                <a:chExt cx="2105" cy="1421"/>
              </a:xfrm>
            </p:grpSpPr>
            <p:sp>
              <p:nvSpPr>
                <p:cNvPr id="30774"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75"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69"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0"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1"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2"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3"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65" name="Group 98"/>
            <p:cNvGrpSpPr>
              <a:grpSpLocks/>
            </p:cNvGrpSpPr>
            <p:nvPr/>
          </p:nvGrpSpPr>
          <p:grpSpPr bwMode="auto">
            <a:xfrm>
              <a:off x="6192838" y="2946401"/>
              <a:ext cx="671513" cy="1466851"/>
              <a:chOff x="3925" y="1840"/>
              <a:chExt cx="423" cy="924"/>
            </a:xfrm>
          </p:grpSpPr>
          <p:sp>
            <p:nvSpPr>
              <p:cNvPr id="60"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아</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59"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sp>
        <p:nvSpPr>
          <p:cNvPr id="30722"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30723"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4"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5"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6"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7"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8"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9"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p>
        </p:txBody>
      </p:sp>
      <p:sp>
        <p:nvSpPr>
          <p:cNvPr id="30730"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30731"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2"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30733"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35" name="Text Box 5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30737"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30738" name="Text Box 62"/>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14</a:t>
            </a:r>
          </a:p>
        </p:txBody>
      </p:sp>
      <p:sp>
        <p:nvSpPr>
          <p:cNvPr id="798786"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87" name="Rectangle 6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90" name="Text Box 70"/>
          <p:cNvSpPr txBox="1">
            <a:spLocks noChangeArrowheads="1"/>
          </p:cNvSpPr>
          <p:nvPr/>
        </p:nvSpPr>
        <p:spPr bwMode="auto">
          <a:xfrm>
            <a:off x="5357813" y="6099175"/>
            <a:ext cx="3956050" cy="7016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rPr>
              <a:t>대략적인 성경적 시간대 </a:t>
            </a:r>
            <a:r>
              <a:rPr lang="en-US" altLang="ko-KR" sz="2000" b="1" dirty="0">
                <a:solidFill>
                  <a:schemeClr val="bg1"/>
                </a:solidFill>
                <a:latin typeface="Helvetica" charset="0"/>
              </a:rPr>
              <a:t>:</a:t>
            </a:r>
            <a:r>
              <a:rPr lang="ko-KR" altLang="en-US" sz="2000" b="1" dirty="0">
                <a:solidFill>
                  <a:schemeClr val="bg1"/>
                </a:solidFill>
                <a:latin typeface="Helvetica" charset="0"/>
              </a:rPr>
              <a:t> </a:t>
            </a:r>
            <a:br>
              <a:rPr lang="en-US" altLang="ko-KR" sz="2000" b="1" dirty="0">
                <a:solidFill>
                  <a:schemeClr val="bg1"/>
                </a:solidFill>
                <a:latin typeface="Helvetica" charset="0"/>
              </a:rPr>
            </a:br>
            <a:r>
              <a:rPr lang="ko-KR" altLang="en-US" sz="2000" b="1" dirty="0">
                <a:solidFill>
                  <a:schemeClr val="bg1"/>
                </a:solidFill>
                <a:latin typeface="Helvetica" charset="0"/>
              </a:rPr>
              <a:t>아브라함 이전부터 주전 </a:t>
            </a:r>
            <a:r>
              <a:rPr lang="en-US" altLang="ko-KR" sz="2000" b="1" dirty="0">
                <a:solidFill>
                  <a:schemeClr val="bg1"/>
                </a:solidFill>
                <a:latin typeface="Helvetica" charset="0"/>
              </a:rPr>
              <a:t>1400</a:t>
            </a:r>
            <a:r>
              <a:rPr lang="ko-KR" altLang="en-US" sz="2000" b="1" dirty="0">
                <a:solidFill>
                  <a:schemeClr val="bg1"/>
                </a:solidFill>
                <a:latin typeface="Helvetica" charset="0"/>
              </a:rPr>
              <a:t>년</a:t>
            </a:r>
            <a:endParaRPr lang="en-US" sz="2000" b="1" dirty="0">
              <a:solidFill>
                <a:schemeClr val="bg1"/>
              </a:solidFill>
              <a:latin typeface="Helvetica" charset="0"/>
            </a:endParaRPr>
          </a:p>
        </p:txBody>
      </p:sp>
      <p:sp>
        <p:nvSpPr>
          <p:cNvPr id="798791" name="AutoShape 71"/>
          <p:cNvSpPr>
            <a:spLocks noChangeArrowheads="1"/>
          </p:cNvSpPr>
          <p:nvPr/>
        </p:nvSpPr>
        <p:spPr bwMode="auto">
          <a:xfrm>
            <a:off x="5348288" y="6086475"/>
            <a:ext cx="4010025" cy="70485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30744" name="Line 72"/>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5" name="Line 73"/>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6" name="Line 74"/>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7" name="Line 75"/>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8" name="Text Box 76"/>
          <p:cNvSpPr txBox="1">
            <a:spLocks noChangeArrowheads="1"/>
          </p:cNvSpPr>
          <p:nvPr/>
        </p:nvSpPr>
        <p:spPr bwMode="auto">
          <a:xfrm rot="-5400000">
            <a:off x="-552449" y="3408362"/>
            <a:ext cx="312896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800" b="1" dirty="0">
                <a:latin typeface="Arial Black" charset="0"/>
              </a:rPr>
              <a:t>율법서</a:t>
            </a:r>
            <a:r>
              <a:rPr lang="en-US" sz="2800" b="1" dirty="0">
                <a:latin typeface="Arial Black" charset="0"/>
              </a:rPr>
              <a:t> (5)</a:t>
            </a:r>
            <a:endParaRPr lang="en-US" sz="1400" dirty="0">
              <a:latin typeface="Arial Black" charset="0"/>
            </a:endParaRPr>
          </a:p>
        </p:txBody>
      </p:sp>
      <p:grpSp>
        <p:nvGrpSpPr>
          <p:cNvPr id="30751" name="Group 42"/>
          <p:cNvGrpSpPr>
            <a:grpSpLocks/>
          </p:cNvGrpSpPr>
          <p:nvPr/>
        </p:nvGrpSpPr>
        <p:grpSpPr bwMode="auto">
          <a:xfrm>
            <a:off x="3721100" y="5580064"/>
            <a:ext cx="901700" cy="1768474"/>
            <a:chOff x="6153150" y="2946401"/>
            <a:chExt cx="901700" cy="1682748"/>
          </a:xfrm>
        </p:grpSpPr>
        <p:grpSp>
          <p:nvGrpSpPr>
            <p:cNvPr id="30752" name="Group 85"/>
            <p:cNvGrpSpPr>
              <a:grpSpLocks/>
            </p:cNvGrpSpPr>
            <p:nvPr/>
          </p:nvGrpSpPr>
          <p:grpSpPr bwMode="auto">
            <a:xfrm>
              <a:off x="6153150" y="3681413"/>
              <a:ext cx="901700" cy="947736"/>
              <a:chOff x="1557" y="1007"/>
              <a:chExt cx="2105" cy="1949"/>
            </a:xfrm>
          </p:grpSpPr>
          <p:grpSp>
            <p:nvGrpSpPr>
              <p:cNvPr id="30756" name="Group 87"/>
              <p:cNvGrpSpPr>
                <a:grpSpLocks/>
              </p:cNvGrpSpPr>
              <p:nvPr/>
            </p:nvGrpSpPr>
            <p:grpSpPr bwMode="auto">
              <a:xfrm>
                <a:off x="1557" y="1209"/>
                <a:ext cx="2105" cy="1421"/>
                <a:chOff x="578" y="2316"/>
                <a:chExt cx="2105" cy="1421"/>
              </a:xfrm>
            </p:grpSpPr>
            <p:sp>
              <p:nvSpPr>
                <p:cNvPr id="30762"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63"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57"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8"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9"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0"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1"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53" name="Group 98"/>
            <p:cNvGrpSpPr>
              <a:grpSpLocks/>
            </p:cNvGrpSpPr>
            <p:nvPr/>
          </p:nvGrpSpPr>
          <p:grpSpPr bwMode="auto">
            <a:xfrm>
              <a:off x="6192838" y="2946401"/>
              <a:ext cx="671513" cy="1466851"/>
              <a:chOff x="3925" y="1840"/>
              <a:chExt cx="423" cy="924"/>
            </a:xfrm>
          </p:grpSpPr>
          <p:sp>
            <p:nvSpPr>
              <p:cNvPr id="46"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47"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땅</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grpSp>
      </p:grpSp>
      <p:pic>
        <p:nvPicPr>
          <p:cNvPr id="58" name="Picture 57"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 name="Rectangle 61"/>
          <p:cNvSpPr>
            <a:spLocks noChangeArrowheads="1"/>
          </p:cNvSpPr>
          <p:nvPr/>
        </p:nvSpPr>
        <p:spPr bwMode="auto">
          <a:xfrm>
            <a:off x="6420443" y="584200"/>
            <a:ext cx="3069113"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 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 줄 세우기</a:t>
            </a:r>
            <a:endParaRPr lang="en-US" sz="2200" b="1" dirty="0">
              <a:solidFill>
                <a:schemeClr val="bg1"/>
              </a:solidFill>
              <a:latin typeface="Arial" charset="0"/>
            </a:endParaRPr>
          </a:p>
        </p:txBody>
      </p:sp>
      <p:sp>
        <p:nvSpPr>
          <p:cNvPr id="63" name="Text Box 44"/>
          <p:cNvSpPr txBox="1">
            <a:spLocks noChangeArrowheads="1"/>
          </p:cNvSpPr>
          <p:nvPr/>
        </p:nvSpPr>
        <p:spPr bwMode="auto">
          <a:xfrm>
            <a:off x="5030788" y="1865313"/>
            <a:ext cx="4572000" cy="3212674"/>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endParaRPr lang="en-US" sz="3200" b="1" dirty="0">
              <a:solidFill>
                <a:srgbClr val="FFEA18"/>
              </a:solidFill>
              <a:latin typeface="Helvetica" charset="0"/>
            </a:endParaRPr>
          </a:p>
          <a:p>
            <a:pPr algn="ctr">
              <a:lnSpc>
                <a:spcPct val="65000"/>
              </a:lnSpc>
              <a:spcBef>
                <a:spcPct val="50000"/>
              </a:spcBef>
              <a:defRPr/>
            </a:pPr>
            <a:r>
              <a:rPr lang="en-US" sz="3200" b="1" dirty="0">
                <a:solidFill>
                  <a:srgbClr val="FFEA18"/>
                </a:solidFill>
                <a:latin typeface="Helvetica" charset="0"/>
              </a:rPr>
              <a:t>5</a:t>
            </a:r>
            <a:r>
              <a:rPr lang="ko-KR" altLang="en-US" sz="3200" b="1" dirty="0">
                <a:solidFill>
                  <a:srgbClr val="FFEA18"/>
                </a:solidFill>
                <a:latin typeface="Helvetica" charset="0"/>
              </a:rPr>
              <a:t>권의 </a:t>
            </a:r>
            <a:endParaRPr lang="en-US" altLang="ko-KR" sz="3200" b="1" dirty="0">
              <a:solidFill>
                <a:srgbClr val="FFEA18"/>
              </a:solidFill>
              <a:latin typeface="Helvetica" charset="0"/>
            </a:endParaRPr>
          </a:p>
          <a:p>
            <a:pPr algn="ctr">
              <a:lnSpc>
                <a:spcPct val="65000"/>
              </a:lnSpc>
              <a:spcBef>
                <a:spcPct val="50000"/>
              </a:spcBef>
              <a:defRPr/>
            </a:pPr>
            <a:r>
              <a:rPr lang="en-US" altLang="ko-KR" sz="4400" b="1" dirty="0">
                <a:solidFill>
                  <a:srgbClr val="FFEA18"/>
                </a:solidFill>
                <a:latin typeface="Helvetica" charset="0"/>
              </a:rPr>
              <a:t>“</a:t>
            </a:r>
            <a:r>
              <a:rPr lang="ko-KR" altLang="en-US" sz="4400" b="1" dirty="0">
                <a:solidFill>
                  <a:srgbClr val="FFEA18"/>
                </a:solidFill>
                <a:latin typeface="Helvetica" charset="0"/>
              </a:rPr>
              <a:t>율법서</a:t>
            </a:r>
            <a:r>
              <a:rPr lang="en-US" altLang="ko-KR" sz="4400" b="1" dirty="0">
                <a:solidFill>
                  <a:srgbClr val="FFEA18"/>
                </a:solidFill>
                <a:latin typeface="Helvetica" charset="0"/>
              </a:rPr>
              <a:t>”</a:t>
            </a:r>
          </a:p>
          <a:p>
            <a:pPr algn="ctr">
              <a:lnSpc>
                <a:spcPct val="65000"/>
              </a:lnSpc>
              <a:spcBef>
                <a:spcPct val="50000"/>
              </a:spcBef>
              <a:defRPr/>
            </a:pPr>
            <a:r>
              <a:rPr lang="ko-KR" altLang="en-US" sz="3600" b="1" dirty="0">
                <a:solidFill>
                  <a:srgbClr val="FFEA18"/>
                </a:solidFill>
                <a:latin typeface="Helvetica" charset="0"/>
              </a:rPr>
              <a:t>또는</a:t>
            </a:r>
            <a:endParaRPr lang="en-US" altLang="ko-KR" sz="3600" b="1" dirty="0">
              <a:solidFill>
                <a:srgbClr val="FFEA18"/>
              </a:solidFill>
              <a:latin typeface="Helvetica" charset="0"/>
            </a:endParaRPr>
          </a:p>
          <a:p>
            <a:pPr algn="ctr">
              <a:lnSpc>
                <a:spcPct val="65000"/>
              </a:lnSpc>
              <a:spcBef>
                <a:spcPct val="50000"/>
              </a:spcBef>
              <a:defRPr/>
            </a:pPr>
            <a:r>
              <a:rPr lang="en-US" sz="4400" b="1" dirty="0">
                <a:solidFill>
                  <a:srgbClr val="FFEA18"/>
                </a:solidFill>
                <a:latin typeface="Helvetica" charset="0"/>
              </a:rPr>
              <a:t>“</a:t>
            </a:r>
            <a:r>
              <a:rPr lang="ko-KR" altLang="en-US" sz="4400" b="1" dirty="0">
                <a:solidFill>
                  <a:srgbClr val="FFEA18"/>
                </a:solidFill>
                <a:latin typeface="Helvetica" charset="0"/>
              </a:rPr>
              <a:t>모세오경</a:t>
            </a:r>
            <a:r>
              <a:rPr lang="en-US" altLang="ko-KR" sz="4400" b="1" dirty="0">
                <a:solidFill>
                  <a:srgbClr val="FFEA18"/>
                </a:solidFill>
                <a:latin typeface="Helvetica" charset="0"/>
              </a:rPr>
              <a:t>”</a:t>
            </a:r>
            <a:endParaRPr lang="en-US" sz="6600" b="1" dirty="0">
              <a:solidFill>
                <a:srgbClr val="FFEA18"/>
              </a:solidFill>
              <a:latin typeface="Kosher" charset="0"/>
            </a:endParaRPr>
          </a:p>
        </p:txBody>
      </p:sp>
      <p:sp>
        <p:nvSpPr>
          <p:cNvPr id="57" name="Rectangle 81"/>
          <p:cNvSpPr>
            <a:spLocks noChangeArrowheads="1"/>
          </p:cNvSpPr>
          <p:nvPr/>
        </p:nvSpPr>
        <p:spPr bwMode="auto">
          <a:xfrm>
            <a:off x="2370124" y="781050"/>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창세기</a:t>
            </a:r>
            <a:endParaRPr lang="en-US" sz="4000" dirty="0">
              <a:latin typeface="Arial" charset="0"/>
            </a:endParaRPr>
          </a:p>
        </p:txBody>
      </p:sp>
      <p:sp>
        <p:nvSpPr>
          <p:cNvPr id="62" name="Rectangle 81"/>
          <p:cNvSpPr>
            <a:spLocks noChangeArrowheads="1"/>
          </p:cNvSpPr>
          <p:nvPr/>
        </p:nvSpPr>
        <p:spPr bwMode="auto">
          <a:xfrm>
            <a:off x="2133057" y="4472512"/>
            <a:ext cx="1774844"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출애굽기</a:t>
            </a:r>
            <a:endParaRPr lang="en-US" sz="4000" dirty="0">
              <a:latin typeface="Arial" charset="0"/>
            </a:endParaRPr>
          </a:p>
        </p:txBody>
      </p:sp>
      <p:sp>
        <p:nvSpPr>
          <p:cNvPr id="64" name="Oval 57"/>
          <p:cNvSpPr>
            <a:spLocks noChangeArrowheads="1"/>
          </p:cNvSpPr>
          <p:nvPr/>
        </p:nvSpPr>
        <p:spPr bwMode="auto">
          <a:xfrm>
            <a:off x="1287991" y="5713918"/>
            <a:ext cx="3305175" cy="792163"/>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
        <p:nvSpPr>
          <p:cNvPr id="65" name="Rectangle 81"/>
          <p:cNvSpPr>
            <a:spLocks noChangeArrowheads="1"/>
          </p:cNvSpPr>
          <p:nvPr/>
        </p:nvSpPr>
        <p:spPr bwMode="auto">
          <a:xfrm>
            <a:off x="2336256" y="5149835"/>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레위기</a:t>
            </a:r>
            <a:endParaRPr lang="en-US" sz="4000" dirty="0">
              <a:latin typeface="Arial" charset="0"/>
            </a:endParaRPr>
          </a:p>
        </p:txBody>
      </p:sp>
      <p:sp>
        <p:nvSpPr>
          <p:cNvPr id="66" name="Rectangle 81"/>
          <p:cNvSpPr>
            <a:spLocks noChangeArrowheads="1"/>
          </p:cNvSpPr>
          <p:nvPr/>
        </p:nvSpPr>
        <p:spPr bwMode="auto">
          <a:xfrm>
            <a:off x="2353192" y="5827158"/>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solidFill>
                  <a:srgbClr val="FF0000"/>
                </a:solidFill>
                <a:latin typeface="Arial" charset="0"/>
              </a:rPr>
              <a:t>민수기</a:t>
            </a:r>
            <a:endParaRPr lang="en-US" sz="4000" dirty="0">
              <a:solidFill>
                <a:srgbClr val="FF0000"/>
              </a:solidFill>
              <a:latin typeface="Arial" charset="0"/>
            </a:endParaRPr>
          </a:p>
        </p:txBody>
      </p:sp>
    </p:spTree>
    <p:extLst>
      <p:ext uri="{BB962C8B-B14F-4D97-AF65-F5344CB8AC3E}">
        <p14:creationId xmlns:p14="http://schemas.microsoft.com/office/powerpoint/2010/main" val="17713933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55"/>
          <p:cNvGrpSpPr>
            <a:grpSpLocks/>
          </p:cNvGrpSpPr>
          <p:nvPr/>
        </p:nvGrpSpPr>
        <p:grpSpPr bwMode="auto">
          <a:xfrm>
            <a:off x="3694113" y="-176212"/>
            <a:ext cx="901700" cy="1768475"/>
            <a:chOff x="6153150" y="2946401"/>
            <a:chExt cx="901700" cy="1682748"/>
          </a:xfrm>
        </p:grpSpPr>
        <p:grpSp>
          <p:nvGrpSpPr>
            <p:cNvPr id="30764" name="Group 85"/>
            <p:cNvGrpSpPr>
              <a:grpSpLocks/>
            </p:cNvGrpSpPr>
            <p:nvPr/>
          </p:nvGrpSpPr>
          <p:grpSpPr bwMode="auto">
            <a:xfrm>
              <a:off x="6153150" y="3681413"/>
              <a:ext cx="901700" cy="947736"/>
              <a:chOff x="1557" y="1007"/>
              <a:chExt cx="2105" cy="1949"/>
            </a:xfrm>
          </p:grpSpPr>
          <p:grpSp>
            <p:nvGrpSpPr>
              <p:cNvPr id="30768" name="Group 87"/>
              <p:cNvGrpSpPr>
                <a:grpSpLocks/>
              </p:cNvGrpSpPr>
              <p:nvPr/>
            </p:nvGrpSpPr>
            <p:grpSpPr bwMode="auto">
              <a:xfrm>
                <a:off x="1557" y="1209"/>
                <a:ext cx="2105" cy="1421"/>
                <a:chOff x="578" y="2316"/>
                <a:chExt cx="2105" cy="1421"/>
              </a:xfrm>
            </p:grpSpPr>
            <p:sp>
              <p:nvSpPr>
                <p:cNvPr id="30774"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75"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69"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0"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1"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2"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3"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65" name="Group 98"/>
            <p:cNvGrpSpPr>
              <a:grpSpLocks/>
            </p:cNvGrpSpPr>
            <p:nvPr/>
          </p:nvGrpSpPr>
          <p:grpSpPr bwMode="auto">
            <a:xfrm>
              <a:off x="6192838" y="2946401"/>
              <a:ext cx="671513" cy="1466851"/>
              <a:chOff x="3925" y="1840"/>
              <a:chExt cx="423" cy="924"/>
            </a:xfrm>
          </p:grpSpPr>
          <p:sp>
            <p:nvSpPr>
              <p:cNvPr id="60"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아</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59"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sp>
        <p:nvSpPr>
          <p:cNvPr id="30722"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30723"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4"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5"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6"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7"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8"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9"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p>
        </p:txBody>
      </p:sp>
      <p:sp>
        <p:nvSpPr>
          <p:cNvPr id="30730"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30731"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2"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30733"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35" name="Text Box 5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30737"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30738" name="Text Box 62"/>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14</a:t>
            </a:r>
          </a:p>
        </p:txBody>
      </p:sp>
      <p:sp>
        <p:nvSpPr>
          <p:cNvPr id="798786"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87" name="Rectangle 6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90" name="Text Box 70"/>
          <p:cNvSpPr txBox="1">
            <a:spLocks noChangeArrowheads="1"/>
          </p:cNvSpPr>
          <p:nvPr/>
        </p:nvSpPr>
        <p:spPr bwMode="auto">
          <a:xfrm>
            <a:off x="5357813" y="6099175"/>
            <a:ext cx="3956050" cy="7016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rPr>
              <a:t>대략적인 성경적 시간대 </a:t>
            </a:r>
            <a:r>
              <a:rPr lang="en-US" altLang="ko-KR" sz="2000" b="1" dirty="0">
                <a:solidFill>
                  <a:schemeClr val="bg1"/>
                </a:solidFill>
                <a:latin typeface="Helvetica" charset="0"/>
              </a:rPr>
              <a:t>:</a:t>
            </a:r>
            <a:r>
              <a:rPr lang="ko-KR" altLang="en-US" sz="2000" b="1" dirty="0">
                <a:solidFill>
                  <a:schemeClr val="bg1"/>
                </a:solidFill>
                <a:latin typeface="Helvetica" charset="0"/>
              </a:rPr>
              <a:t> </a:t>
            </a:r>
            <a:br>
              <a:rPr lang="en-US" altLang="ko-KR" sz="2000" b="1" dirty="0">
                <a:solidFill>
                  <a:schemeClr val="bg1"/>
                </a:solidFill>
                <a:latin typeface="Helvetica" charset="0"/>
              </a:rPr>
            </a:br>
            <a:r>
              <a:rPr lang="ko-KR" altLang="en-US" sz="2000" b="1" dirty="0">
                <a:solidFill>
                  <a:schemeClr val="bg1"/>
                </a:solidFill>
                <a:latin typeface="Helvetica" charset="0"/>
              </a:rPr>
              <a:t>아브라함 이전부터 주전 </a:t>
            </a:r>
            <a:r>
              <a:rPr lang="en-US" altLang="ko-KR" sz="2000" b="1" dirty="0">
                <a:solidFill>
                  <a:schemeClr val="bg1"/>
                </a:solidFill>
                <a:latin typeface="Helvetica" charset="0"/>
              </a:rPr>
              <a:t>1400</a:t>
            </a:r>
            <a:r>
              <a:rPr lang="ko-KR" altLang="en-US" sz="2000" b="1" dirty="0">
                <a:solidFill>
                  <a:schemeClr val="bg1"/>
                </a:solidFill>
                <a:latin typeface="Helvetica" charset="0"/>
              </a:rPr>
              <a:t>년</a:t>
            </a:r>
            <a:endParaRPr lang="en-US" sz="2000" b="1" dirty="0">
              <a:solidFill>
                <a:schemeClr val="bg1"/>
              </a:solidFill>
              <a:latin typeface="Helvetica" charset="0"/>
            </a:endParaRPr>
          </a:p>
        </p:txBody>
      </p:sp>
      <p:sp>
        <p:nvSpPr>
          <p:cNvPr id="798791" name="AutoShape 71"/>
          <p:cNvSpPr>
            <a:spLocks noChangeArrowheads="1"/>
          </p:cNvSpPr>
          <p:nvPr/>
        </p:nvSpPr>
        <p:spPr bwMode="auto">
          <a:xfrm>
            <a:off x="5348288" y="6086475"/>
            <a:ext cx="4010025" cy="70485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30744" name="Line 72"/>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5" name="Line 73"/>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6" name="Line 74"/>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7" name="Line 75"/>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8" name="Text Box 76"/>
          <p:cNvSpPr txBox="1">
            <a:spLocks noChangeArrowheads="1"/>
          </p:cNvSpPr>
          <p:nvPr/>
        </p:nvSpPr>
        <p:spPr bwMode="auto">
          <a:xfrm rot="-5400000">
            <a:off x="-552449" y="3408362"/>
            <a:ext cx="312896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800" b="1" dirty="0">
                <a:latin typeface="Arial Black" charset="0"/>
              </a:rPr>
              <a:t>율법서</a:t>
            </a:r>
            <a:r>
              <a:rPr lang="en-US" sz="2800" b="1" dirty="0">
                <a:latin typeface="Arial Black" charset="0"/>
              </a:rPr>
              <a:t> (5)</a:t>
            </a:r>
            <a:endParaRPr lang="en-US" sz="1400" dirty="0">
              <a:latin typeface="Arial Black" charset="0"/>
            </a:endParaRPr>
          </a:p>
        </p:txBody>
      </p:sp>
      <p:grpSp>
        <p:nvGrpSpPr>
          <p:cNvPr id="30751" name="Group 42"/>
          <p:cNvGrpSpPr>
            <a:grpSpLocks/>
          </p:cNvGrpSpPr>
          <p:nvPr/>
        </p:nvGrpSpPr>
        <p:grpSpPr bwMode="auto">
          <a:xfrm>
            <a:off x="3721100" y="5580064"/>
            <a:ext cx="901700" cy="1768474"/>
            <a:chOff x="6153150" y="2946401"/>
            <a:chExt cx="901700" cy="1682748"/>
          </a:xfrm>
        </p:grpSpPr>
        <p:grpSp>
          <p:nvGrpSpPr>
            <p:cNvPr id="30752" name="Group 85"/>
            <p:cNvGrpSpPr>
              <a:grpSpLocks/>
            </p:cNvGrpSpPr>
            <p:nvPr/>
          </p:nvGrpSpPr>
          <p:grpSpPr bwMode="auto">
            <a:xfrm>
              <a:off x="6153150" y="3681413"/>
              <a:ext cx="901700" cy="947736"/>
              <a:chOff x="1557" y="1007"/>
              <a:chExt cx="2105" cy="1949"/>
            </a:xfrm>
          </p:grpSpPr>
          <p:grpSp>
            <p:nvGrpSpPr>
              <p:cNvPr id="30756" name="Group 87"/>
              <p:cNvGrpSpPr>
                <a:grpSpLocks/>
              </p:cNvGrpSpPr>
              <p:nvPr/>
            </p:nvGrpSpPr>
            <p:grpSpPr bwMode="auto">
              <a:xfrm>
                <a:off x="1557" y="1209"/>
                <a:ext cx="2105" cy="1421"/>
                <a:chOff x="578" y="2316"/>
                <a:chExt cx="2105" cy="1421"/>
              </a:xfrm>
            </p:grpSpPr>
            <p:sp>
              <p:nvSpPr>
                <p:cNvPr id="30762"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63"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57"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8"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9"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0"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1"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53" name="Group 98"/>
            <p:cNvGrpSpPr>
              <a:grpSpLocks/>
            </p:cNvGrpSpPr>
            <p:nvPr/>
          </p:nvGrpSpPr>
          <p:grpSpPr bwMode="auto">
            <a:xfrm>
              <a:off x="6192838" y="2946401"/>
              <a:ext cx="671513" cy="1466851"/>
              <a:chOff x="3925" y="1840"/>
              <a:chExt cx="423" cy="924"/>
            </a:xfrm>
          </p:grpSpPr>
          <p:sp>
            <p:nvSpPr>
              <p:cNvPr id="46"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47"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땅</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grpSp>
      </p:grpSp>
      <p:pic>
        <p:nvPicPr>
          <p:cNvPr id="58" name="Picture 57"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 name="Rectangle 61"/>
          <p:cNvSpPr>
            <a:spLocks noChangeArrowheads="1"/>
          </p:cNvSpPr>
          <p:nvPr/>
        </p:nvSpPr>
        <p:spPr bwMode="auto">
          <a:xfrm>
            <a:off x="6420443" y="584200"/>
            <a:ext cx="3069113"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 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 줄 세우기</a:t>
            </a:r>
            <a:endParaRPr lang="en-US" sz="2200" b="1" dirty="0">
              <a:solidFill>
                <a:schemeClr val="bg1"/>
              </a:solidFill>
              <a:latin typeface="Arial" charset="0"/>
            </a:endParaRPr>
          </a:p>
        </p:txBody>
      </p:sp>
      <p:sp>
        <p:nvSpPr>
          <p:cNvPr id="63" name="Text Box 44"/>
          <p:cNvSpPr txBox="1">
            <a:spLocks noChangeArrowheads="1"/>
          </p:cNvSpPr>
          <p:nvPr/>
        </p:nvSpPr>
        <p:spPr bwMode="auto">
          <a:xfrm>
            <a:off x="5030788" y="1865313"/>
            <a:ext cx="4572000" cy="3212674"/>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endParaRPr lang="en-US" sz="3200" b="1" dirty="0">
              <a:solidFill>
                <a:srgbClr val="FFEA18"/>
              </a:solidFill>
              <a:latin typeface="Helvetica" charset="0"/>
            </a:endParaRPr>
          </a:p>
          <a:p>
            <a:pPr algn="ctr">
              <a:lnSpc>
                <a:spcPct val="65000"/>
              </a:lnSpc>
              <a:spcBef>
                <a:spcPct val="50000"/>
              </a:spcBef>
              <a:defRPr/>
            </a:pPr>
            <a:r>
              <a:rPr lang="en-US" sz="3200" b="1" dirty="0">
                <a:solidFill>
                  <a:srgbClr val="FFEA18"/>
                </a:solidFill>
                <a:latin typeface="Helvetica" charset="0"/>
              </a:rPr>
              <a:t>5</a:t>
            </a:r>
            <a:r>
              <a:rPr lang="ko-KR" altLang="en-US" sz="3200" b="1" dirty="0">
                <a:solidFill>
                  <a:srgbClr val="FFEA18"/>
                </a:solidFill>
                <a:latin typeface="Helvetica" charset="0"/>
              </a:rPr>
              <a:t>권의 </a:t>
            </a:r>
            <a:endParaRPr lang="en-US" altLang="ko-KR" sz="3200" b="1" dirty="0">
              <a:solidFill>
                <a:srgbClr val="FFEA18"/>
              </a:solidFill>
              <a:latin typeface="Helvetica" charset="0"/>
            </a:endParaRPr>
          </a:p>
          <a:p>
            <a:pPr algn="ctr">
              <a:lnSpc>
                <a:spcPct val="65000"/>
              </a:lnSpc>
              <a:spcBef>
                <a:spcPct val="50000"/>
              </a:spcBef>
              <a:defRPr/>
            </a:pPr>
            <a:r>
              <a:rPr lang="en-US" altLang="ko-KR" sz="4400" b="1" dirty="0">
                <a:solidFill>
                  <a:srgbClr val="FFEA18"/>
                </a:solidFill>
                <a:latin typeface="Helvetica" charset="0"/>
              </a:rPr>
              <a:t>“</a:t>
            </a:r>
            <a:r>
              <a:rPr lang="ko-KR" altLang="en-US" sz="4400" b="1" dirty="0">
                <a:solidFill>
                  <a:srgbClr val="FFEA18"/>
                </a:solidFill>
                <a:latin typeface="Helvetica" charset="0"/>
              </a:rPr>
              <a:t>율법서</a:t>
            </a:r>
            <a:r>
              <a:rPr lang="en-US" altLang="ko-KR" sz="4400" b="1" dirty="0">
                <a:solidFill>
                  <a:srgbClr val="FFEA18"/>
                </a:solidFill>
                <a:latin typeface="Helvetica" charset="0"/>
              </a:rPr>
              <a:t>”</a:t>
            </a:r>
          </a:p>
          <a:p>
            <a:pPr algn="ctr">
              <a:lnSpc>
                <a:spcPct val="65000"/>
              </a:lnSpc>
              <a:spcBef>
                <a:spcPct val="50000"/>
              </a:spcBef>
              <a:defRPr/>
            </a:pPr>
            <a:r>
              <a:rPr lang="ko-KR" altLang="en-US" sz="3600" b="1" dirty="0">
                <a:solidFill>
                  <a:srgbClr val="FFEA18"/>
                </a:solidFill>
                <a:latin typeface="Helvetica" charset="0"/>
              </a:rPr>
              <a:t>또는</a:t>
            </a:r>
            <a:endParaRPr lang="en-US" altLang="ko-KR" sz="3600" b="1" dirty="0">
              <a:solidFill>
                <a:srgbClr val="FFEA18"/>
              </a:solidFill>
              <a:latin typeface="Helvetica" charset="0"/>
            </a:endParaRPr>
          </a:p>
          <a:p>
            <a:pPr algn="ctr">
              <a:lnSpc>
                <a:spcPct val="65000"/>
              </a:lnSpc>
              <a:spcBef>
                <a:spcPct val="50000"/>
              </a:spcBef>
              <a:defRPr/>
            </a:pPr>
            <a:r>
              <a:rPr lang="en-US" sz="4400" b="1" dirty="0">
                <a:solidFill>
                  <a:srgbClr val="FFEA18"/>
                </a:solidFill>
                <a:latin typeface="Helvetica" charset="0"/>
              </a:rPr>
              <a:t>“</a:t>
            </a:r>
            <a:r>
              <a:rPr lang="ko-KR" altLang="en-US" sz="4400" b="1" dirty="0">
                <a:solidFill>
                  <a:srgbClr val="FFEA18"/>
                </a:solidFill>
                <a:latin typeface="Helvetica" charset="0"/>
              </a:rPr>
              <a:t>모세오경</a:t>
            </a:r>
            <a:r>
              <a:rPr lang="en-US" altLang="ko-KR" sz="4400" b="1" dirty="0">
                <a:solidFill>
                  <a:srgbClr val="FFEA18"/>
                </a:solidFill>
                <a:latin typeface="Helvetica" charset="0"/>
              </a:rPr>
              <a:t>”</a:t>
            </a:r>
            <a:endParaRPr lang="en-US" sz="6600" b="1" dirty="0">
              <a:solidFill>
                <a:srgbClr val="FFEA18"/>
              </a:solidFill>
              <a:latin typeface="Kosher" charset="0"/>
            </a:endParaRPr>
          </a:p>
        </p:txBody>
      </p:sp>
      <p:sp>
        <p:nvSpPr>
          <p:cNvPr id="57" name="Rectangle 81"/>
          <p:cNvSpPr>
            <a:spLocks noChangeArrowheads="1"/>
          </p:cNvSpPr>
          <p:nvPr/>
        </p:nvSpPr>
        <p:spPr bwMode="auto">
          <a:xfrm>
            <a:off x="2370124" y="781050"/>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창세기</a:t>
            </a:r>
            <a:endParaRPr lang="en-US" sz="4000" dirty="0">
              <a:latin typeface="Arial" charset="0"/>
            </a:endParaRPr>
          </a:p>
        </p:txBody>
      </p:sp>
      <p:sp>
        <p:nvSpPr>
          <p:cNvPr id="62" name="Rectangle 81"/>
          <p:cNvSpPr>
            <a:spLocks noChangeArrowheads="1"/>
          </p:cNvSpPr>
          <p:nvPr/>
        </p:nvSpPr>
        <p:spPr bwMode="auto">
          <a:xfrm>
            <a:off x="2133057" y="4472512"/>
            <a:ext cx="1774844"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출애굽기</a:t>
            </a:r>
            <a:endParaRPr lang="en-US" sz="4000" dirty="0">
              <a:latin typeface="Arial" charset="0"/>
            </a:endParaRPr>
          </a:p>
        </p:txBody>
      </p:sp>
      <p:sp>
        <p:nvSpPr>
          <p:cNvPr id="64" name="Oval 57"/>
          <p:cNvSpPr>
            <a:spLocks noChangeArrowheads="1"/>
          </p:cNvSpPr>
          <p:nvPr/>
        </p:nvSpPr>
        <p:spPr bwMode="auto">
          <a:xfrm>
            <a:off x="1287991" y="6306573"/>
            <a:ext cx="3305175" cy="792163"/>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
        <p:nvSpPr>
          <p:cNvPr id="65" name="Rectangle 81"/>
          <p:cNvSpPr>
            <a:spLocks noChangeArrowheads="1"/>
          </p:cNvSpPr>
          <p:nvPr/>
        </p:nvSpPr>
        <p:spPr bwMode="auto">
          <a:xfrm>
            <a:off x="2336256" y="5149835"/>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레위기</a:t>
            </a:r>
            <a:endParaRPr lang="en-US" sz="4000" dirty="0">
              <a:latin typeface="Arial" charset="0"/>
            </a:endParaRPr>
          </a:p>
        </p:txBody>
      </p:sp>
      <p:sp>
        <p:nvSpPr>
          <p:cNvPr id="66" name="Rectangle 81"/>
          <p:cNvSpPr>
            <a:spLocks noChangeArrowheads="1"/>
          </p:cNvSpPr>
          <p:nvPr/>
        </p:nvSpPr>
        <p:spPr bwMode="auto">
          <a:xfrm>
            <a:off x="2353192" y="5827158"/>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민수기</a:t>
            </a:r>
            <a:endParaRPr lang="en-US" sz="4000" dirty="0">
              <a:latin typeface="Arial" charset="0"/>
            </a:endParaRPr>
          </a:p>
        </p:txBody>
      </p:sp>
      <p:sp>
        <p:nvSpPr>
          <p:cNvPr id="67" name="Rectangle 81"/>
          <p:cNvSpPr>
            <a:spLocks noChangeArrowheads="1"/>
          </p:cNvSpPr>
          <p:nvPr/>
        </p:nvSpPr>
        <p:spPr bwMode="auto">
          <a:xfrm>
            <a:off x="2353195" y="6419816"/>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solidFill>
                  <a:srgbClr val="FF0000"/>
                </a:solidFill>
                <a:latin typeface="Arial" charset="0"/>
              </a:rPr>
              <a:t>신명기</a:t>
            </a:r>
            <a:endParaRPr lang="en-US" sz="4000" dirty="0">
              <a:solidFill>
                <a:srgbClr val="FF0000"/>
              </a:solidFill>
              <a:latin typeface="Arial" charset="0"/>
            </a:endParaRPr>
          </a:p>
        </p:txBody>
      </p:sp>
    </p:spTree>
    <p:extLst>
      <p:ext uri="{BB962C8B-B14F-4D97-AF65-F5344CB8AC3E}">
        <p14:creationId xmlns:p14="http://schemas.microsoft.com/office/powerpoint/2010/main" val="22904849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ChangeArrowheads="1"/>
          </p:cNvSpPr>
          <p:nvPr/>
        </p:nvSpPr>
        <p:spPr bwMode="auto">
          <a:xfrm>
            <a:off x="0" y="0"/>
            <a:ext cx="10058400" cy="7772400"/>
          </a:xfrm>
          <a:prstGeom prst="rect">
            <a:avLst/>
          </a:prstGeom>
          <a:gradFill rotWithShape="1">
            <a:gsLst>
              <a:gs pos="0">
                <a:srgbClr val="000000"/>
              </a:gs>
              <a:gs pos="50000">
                <a:srgbClr val="023CCC"/>
              </a:gs>
              <a:gs pos="100000">
                <a:srgbClr val="000000"/>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6146" name="Rectangle 3"/>
          <p:cNvSpPr>
            <a:spLocks noChangeArrowheads="1"/>
          </p:cNvSpPr>
          <p:nvPr/>
        </p:nvSpPr>
        <p:spPr bwMode="auto">
          <a:xfrm>
            <a:off x="-1152525" y="1389063"/>
            <a:ext cx="8658225" cy="6392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endParaRPr lang="en-US"/>
          </a:p>
        </p:txBody>
      </p:sp>
      <p:sp>
        <p:nvSpPr>
          <p:cNvPr id="6147" name="Text Box 4"/>
          <p:cNvSpPr txBox="1">
            <a:spLocks noChangeArrowheads="1"/>
          </p:cNvSpPr>
          <p:nvPr/>
        </p:nvSpPr>
        <p:spPr bwMode="auto">
          <a:xfrm>
            <a:off x="9009063" y="7331075"/>
            <a:ext cx="373062" cy="26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100" b="1">
                <a:solidFill>
                  <a:srgbClr val="FFFFFF"/>
                </a:solidFill>
              </a:rPr>
              <a:t>02</a:t>
            </a:r>
            <a:endParaRPr lang="en-US" sz="1600">
              <a:solidFill>
                <a:srgbClr val="FFFFFF"/>
              </a:solidFill>
            </a:endParaRPr>
          </a:p>
        </p:txBody>
      </p:sp>
      <p:sp>
        <p:nvSpPr>
          <p:cNvPr id="6148" name="Text Box 5"/>
          <p:cNvSpPr txBox="1">
            <a:spLocks noChangeArrowheads="1"/>
          </p:cNvSpPr>
          <p:nvPr/>
        </p:nvSpPr>
        <p:spPr bwMode="auto">
          <a:xfrm>
            <a:off x="523875" y="7419975"/>
            <a:ext cx="10160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solidFill>
                  <a:srgbClr val="FFFFFF"/>
                </a:solidFill>
                <a:latin typeface="Arial" charset="0"/>
              </a:rPr>
              <a:t>©2006 TBBMI</a:t>
            </a:r>
          </a:p>
        </p:txBody>
      </p:sp>
      <p:sp>
        <p:nvSpPr>
          <p:cNvPr id="6149" name="Rectangle 7"/>
          <p:cNvSpPr>
            <a:spLocks noChangeArrowheads="1"/>
          </p:cNvSpPr>
          <p:nvPr/>
        </p:nvSpPr>
        <p:spPr bwMode="auto">
          <a:xfrm>
            <a:off x="762000" y="704850"/>
            <a:ext cx="8894763" cy="6704013"/>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pic>
        <p:nvPicPr>
          <p:cNvPr id="615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0713" y="693738"/>
            <a:ext cx="8639175" cy="640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6151" name="Rectangle 9"/>
          <p:cNvSpPr>
            <a:spLocks noChangeArrowheads="1"/>
          </p:cNvSpPr>
          <p:nvPr/>
        </p:nvSpPr>
        <p:spPr bwMode="auto">
          <a:xfrm>
            <a:off x="657225" y="698500"/>
            <a:ext cx="8656638" cy="6391275"/>
          </a:xfrm>
          <a:prstGeom prst="rect">
            <a:avLst/>
          </a:prstGeom>
          <a:noFill/>
          <a:ln w="190500">
            <a:solidFill>
              <a:srgbClr val="79001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6152"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8850" y="779463"/>
            <a:ext cx="8248650" cy="622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261579" name="Picture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2163" y="779463"/>
            <a:ext cx="8462962" cy="6246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261580" name="Rectangle 12"/>
          <p:cNvSpPr>
            <a:spLocks noChangeArrowheads="1"/>
          </p:cNvSpPr>
          <p:nvPr/>
        </p:nvSpPr>
        <p:spPr bwMode="auto">
          <a:xfrm>
            <a:off x="731838" y="736600"/>
            <a:ext cx="8534400" cy="632460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p>
        </p:txBody>
      </p:sp>
      <p:grpSp>
        <p:nvGrpSpPr>
          <p:cNvPr id="2" name="Group 13"/>
          <p:cNvGrpSpPr>
            <a:grpSpLocks/>
          </p:cNvGrpSpPr>
          <p:nvPr/>
        </p:nvGrpSpPr>
        <p:grpSpPr bwMode="auto">
          <a:xfrm>
            <a:off x="1101725" y="2157413"/>
            <a:ext cx="7756525" cy="2164700"/>
            <a:chOff x="631" y="1199"/>
            <a:chExt cx="4442" cy="1204"/>
          </a:xfrm>
        </p:grpSpPr>
        <p:sp>
          <p:nvSpPr>
            <p:cNvPr id="1261582" name="Text Box 14"/>
            <p:cNvSpPr txBox="1">
              <a:spLocks noChangeArrowheads="1"/>
            </p:cNvSpPr>
            <p:nvPr/>
          </p:nvSpPr>
          <p:spPr bwMode="auto">
            <a:xfrm>
              <a:off x="631" y="1199"/>
              <a:ext cx="4442" cy="1204"/>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37931725" indent="-37474525" defTabSz="101917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6700" b="1" i="1" dirty="0">
                  <a:solidFill>
                    <a:srgbClr val="FFFC1E"/>
                  </a:solidFill>
                  <a:latin typeface="Arial" charset="0"/>
                </a:rPr>
                <a:t>성경은</a:t>
              </a:r>
              <a:br>
                <a:rPr lang="en-US" altLang="ko-KR" sz="6700" b="1" i="1" dirty="0">
                  <a:solidFill>
                    <a:srgbClr val="FFFC1E"/>
                  </a:solidFill>
                  <a:latin typeface="Arial" charset="0"/>
                </a:rPr>
              </a:br>
              <a:r>
                <a:rPr lang="ko-KR" altLang="en-US" sz="6700" b="1" i="1" dirty="0">
                  <a:solidFill>
                    <a:srgbClr val="FFFC1E"/>
                  </a:solidFill>
                  <a:latin typeface="Arial" charset="0"/>
                </a:rPr>
                <a:t>기본적으로</a:t>
              </a:r>
              <a:endParaRPr lang="en-US" sz="6700" b="1" i="1" baseline="100000" dirty="0">
                <a:solidFill>
                  <a:srgbClr val="27FC31"/>
                </a:solidFill>
                <a:latin typeface="Arial" charset="0"/>
              </a:endParaRPr>
            </a:p>
          </p:txBody>
        </p:sp>
        <p:sp>
          <p:nvSpPr>
            <p:cNvPr id="6162" name="Text Box 15"/>
            <p:cNvSpPr txBox="1">
              <a:spLocks noChangeArrowheads="1"/>
            </p:cNvSpPr>
            <p:nvPr/>
          </p:nvSpPr>
          <p:spPr bwMode="auto">
            <a:xfrm>
              <a:off x="4285" y="1874"/>
              <a:ext cx="234" cy="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200" b="1" i="1">
                  <a:solidFill>
                    <a:srgbClr val="FFFC1E"/>
                  </a:solidFill>
                  <a:latin typeface="Arial" charset="0"/>
                </a:rPr>
                <a:t>®</a:t>
              </a:r>
            </a:p>
          </p:txBody>
        </p:sp>
      </p:grpSp>
      <p:sp>
        <p:nvSpPr>
          <p:cNvPr id="1261584" name="Text Box 16"/>
          <p:cNvSpPr txBox="1">
            <a:spLocks noChangeArrowheads="1"/>
          </p:cNvSpPr>
          <p:nvPr/>
        </p:nvSpPr>
        <p:spPr bwMode="auto">
          <a:xfrm>
            <a:off x="481013" y="1431925"/>
            <a:ext cx="8866187" cy="604838"/>
          </a:xfrm>
          <a:prstGeom prst="rect">
            <a:avLst/>
          </a:prstGeom>
          <a:noFill/>
          <a:ln w="12700">
            <a:noFill/>
            <a:miter lim="800000"/>
            <a:headEnd/>
            <a:tailEnd/>
          </a:ln>
          <a:effectLst>
            <a:outerShdw blurRad="63500" dist="81320" dir="2319588" algn="ctr" rotWithShape="0">
              <a:schemeClr val="tx1">
                <a:alpha val="74998"/>
              </a:schemeClr>
            </a:outerShdw>
          </a:effec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37931725" indent="-37474525" defTabSz="101917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3300" b="1" i="1" dirty="0">
                <a:solidFill>
                  <a:schemeClr val="bg1"/>
                </a:solidFill>
                <a:effectLst>
                  <a:outerShdw blurRad="38100" dist="38100" dir="2700000" algn="tl">
                    <a:srgbClr val="DDDDDD"/>
                  </a:outerShdw>
                </a:effectLst>
              </a:rPr>
              <a:t>(</a:t>
            </a:r>
            <a:r>
              <a:rPr lang="ko-KR" altLang="en-US" sz="3300" b="1" i="1" dirty="0">
                <a:solidFill>
                  <a:schemeClr val="bg1"/>
                </a:solidFill>
                <a:effectLst>
                  <a:outerShdw blurRad="38100" dist="38100" dir="2700000" algn="tl">
                    <a:srgbClr val="DDDDDD"/>
                  </a:outerShdw>
                </a:effectLst>
              </a:rPr>
              <a:t>이야기의 흐름에 의해 구성된다</a:t>
            </a:r>
            <a:r>
              <a:rPr lang="en-US" sz="3300" b="1" i="1" dirty="0">
                <a:solidFill>
                  <a:schemeClr val="bg1"/>
                </a:solidFill>
                <a:effectLst>
                  <a:outerShdw blurRad="38100" dist="38100" dir="2700000" algn="tl">
                    <a:srgbClr val="DDDDDD"/>
                  </a:outerShdw>
                </a:effectLst>
              </a:rPr>
              <a:t>.)</a:t>
            </a:r>
          </a:p>
        </p:txBody>
      </p:sp>
      <p:grpSp>
        <p:nvGrpSpPr>
          <p:cNvPr id="3" name="Group 17"/>
          <p:cNvGrpSpPr>
            <a:grpSpLocks/>
          </p:cNvGrpSpPr>
          <p:nvPr/>
        </p:nvGrpSpPr>
        <p:grpSpPr bwMode="auto">
          <a:xfrm>
            <a:off x="1066800" y="4627138"/>
            <a:ext cx="7727950" cy="2034856"/>
            <a:chOff x="611" y="2572"/>
            <a:chExt cx="4425" cy="1131"/>
          </a:xfrm>
        </p:grpSpPr>
        <p:sp>
          <p:nvSpPr>
            <p:cNvPr id="1261586" name="Text Box 18"/>
            <p:cNvSpPr txBox="1">
              <a:spLocks noChangeArrowheads="1"/>
            </p:cNvSpPr>
            <p:nvPr/>
          </p:nvSpPr>
          <p:spPr bwMode="auto">
            <a:xfrm>
              <a:off x="2260" y="2572"/>
              <a:ext cx="1113" cy="365"/>
            </a:xfrm>
            <a:prstGeom prst="rect">
              <a:avLst/>
            </a:prstGeom>
            <a:noFill/>
            <a:ln w="12700">
              <a:noFill/>
              <a:miter lim="800000"/>
              <a:headEnd/>
              <a:tailEnd/>
            </a:ln>
            <a:effectLst>
              <a:outerShdw blurRad="63500" dist="71842" dir="2700000" algn="ctr" rotWithShape="0">
                <a:schemeClr val="tx1">
                  <a:alpha val="74998"/>
                </a:schemeClr>
              </a:outerShdw>
            </a:effectLst>
          </p:spPr>
          <p:txBody>
            <a:bodyPr wrap="none"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37931725" indent="-37474525" defTabSz="101917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3600" b="1" dirty="0">
                  <a:solidFill>
                    <a:schemeClr val="bg1"/>
                  </a:solidFill>
                  <a:effectLst>
                    <a:outerShdw blurRad="38100" dist="38100" dir="2700000" algn="tl">
                      <a:srgbClr val="DDDDDD"/>
                    </a:outerShdw>
                  </a:effectLst>
                  <a:latin typeface="Arial" charset="0"/>
                </a:rPr>
                <a:t>일곱 번째</a:t>
              </a:r>
              <a:endParaRPr lang="en-US" sz="3600" b="1" dirty="0">
                <a:solidFill>
                  <a:schemeClr val="bg1"/>
                </a:solidFill>
                <a:effectLst>
                  <a:outerShdw blurRad="38100" dist="38100" dir="2700000" algn="tl">
                    <a:srgbClr val="DDDDDD"/>
                  </a:outerShdw>
                </a:effectLst>
                <a:latin typeface="Arial" charset="0"/>
              </a:endParaRPr>
            </a:p>
          </p:txBody>
        </p:sp>
        <p:sp>
          <p:nvSpPr>
            <p:cNvPr id="1261587" name="Text Box 19"/>
            <p:cNvSpPr txBox="1">
              <a:spLocks noChangeArrowheads="1"/>
            </p:cNvSpPr>
            <p:nvPr/>
          </p:nvSpPr>
          <p:spPr bwMode="auto">
            <a:xfrm>
              <a:off x="611" y="2944"/>
              <a:ext cx="4425" cy="759"/>
            </a:xfrm>
            <a:prstGeom prst="rect">
              <a:avLst/>
            </a:prstGeom>
            <a:noFill/>
            <a:ln w="12700">
              <a:noFill/>
              <a:miter lim="800000"/>
              <a:headEnd/>
              <a:tailEnd/>
            </a:ln>
            <a:effectLst>
              <a:outerShdw blurRad="63500" dist="109250" dir="3267739" algn="ctr" rotWithShape="0">
                <a:schemeClr val="tx1">
                  <a:alpha val="74998"/>
                </a:schemeClr>
              </a:outerShdw>
            </a:effectLst>
          </p:spPr>
          <p:txBody>
            <a:bodyPr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37931725" indent="-37474525" defTabSz="101917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4100" b="1" i="1" dirty="0">
                  <a:solidFill>
                    <a:schemeClr val="accent2"/>
                  </a:solidFill>
                  <a:effectLst>
                    <a:outerShdw blurRad="38100" dist="38100" dir="2700000" algn="tl">
                      <a:srgbClr val="DDDDDD"/>
                    </a:outerShdw>
                  </a:effectLst>
                  <a:latin typeface="Arial" charset="0"/>
                </a:rPr>
                <a:t>성경책 구성하기</a:t>
              </a:r>
              <a:r>
                <a:rPr lang="en-US" sz="4100" b="1" i="1" dirty="0">
                  <a:solidFill>
                    <a:schemeClr val="accent2"/>
                  </a:solidFill>
                  <a:effectLst>
                    <a:outerShdw blurRad="38100" dist="38100" dir="2700000" algn="tl">
                      <a:srgbClr val="DDDDDD"/>
                    </a:outerShdw>
                  </a:effectLst>
                  <a:latin typeface="Arial" charset="0"/>
                </a:rPr>
                <a:t>: </a:t>
              </a:r>
              <a:br>
                <a:rPr lang="en-US" sz="4100" b="1" i="1" dirty="0">
                  <a:solidFill>
                    <a:schemeClr val="accent2"/>
                  </a:solidFill>
                  <a:effectLst>
                    <a:outerShdw blurRad="38100" dist="38100" dir="2700000" algn="tl">
                      <a:srgbClr val="DDDDDD"/>
                    </a:outerShdw>
                  </a:effectLst>
                  <a:latin typeface="Arial" charset="0"/>
                </a:rPr>
              </a:br>
              <a:r>
                <a:rPr lang="ko-KR" altLang="en-US" sz="4100" b="1" i="1" dirty="0">
                  <a:solidFill>
                    <a:srgbClr val="FFFFFF"/>
                  </a:solidFill>
                  <a:effectLst>
                    <a:outerShdw blurRad="38100" dist="38100" dir="2700000" algn="tl">
                      <a:srgbClr val="DDDDDD"/>
                    </a:outerShdw>
                  </a:effectLst>
                  <a:latin typeface="Arial" charset="0"/>
                </a:rPr>
                <a:t>구약성경</a:t>
              </a:r>
              <a:r>
                <a:rPr lang="en-US" altLang="ko-KR" sz="4100" b="1" i="1" dirty="0">
                  <a:solidFill>
                    <a:schemeClr val="accent2"/>
                  </a:solidFill>
                  <a:effectLst>
                    <a:outerShdw blurRad="38100" dist="38100" dir="2700000" algn="tl">
                      <a:srgbClr val="DDDDDD"/>
                    </a:outerShdw>
                  </a:effectLst>
                  <a:latin typeface="Arial" charset="0"/>
                </a:rPr>
                <a:t> </a:t>
              </a:r>
              <a:r>
                <a:rPr lang="ko-KR" altLang="en-US" sz="4100" b="1" i="1" dirty="0">
                  <a:solidFill>
                    <a:schemeClr val="accent2"/>
                  </a:solidFill>
                  <a:effectLst>
                    <a:outerShdw blurRad="38100" dist="38100" dir="2700000" algn="tl">
                      <a:srgbClr val="DDDDDD"/>
                    </a:outerShdw>
                  </a:effectLst>
                  <a:latin typeface="Arial" charset="0"/>
                </a:rPr>
                <a:t>줄 세우기 </a:t>
              </a:r>
              <a:endParaRPr lang="en-US" sz="3700" b="1" dirty="0">
                <a:solidFill>
                  <a:schemeClr val="bg1"/>
                </a:solidFill>
                <a:effectLst>
                  <a:outerShdw blurRad="38100" dist="38100" dir="2700000" algn="tl">
                    <a:srgbClr val="DDDDDD"/>
                  </a:outerShdw>
                </a:effectLst>
                <a:latin typeface="Arial" charset="0"/>
              </a:endParaRPr>
            </a:p>
          </p:txBody>
        </p:sp>
      </p:grpSp>
      <p:sp>
        <p:nvSpPr>
          <p:cNvPr id="1261588" name="Rectangle 20"/>
          <p:cNvSpPr>
            <a:spLocks noChangeArrowheads="1"/>
          </p:cNvSpPr>
          <p:nvPr/>
        </p:nvSpPr>
        <p:spPr bwMode="auto">
          <a:xfrm>
            <a:off x="8469313" y="7329488"/>
            <a:ext cx="725487" cy="269875"/>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101882" tIns="50941" rIns="101882" bIns="50941" anchor="ctr">
            <a:spAutoFit/>
          </a:bodyPr>
          <a:lstStyle/>
          <a:p>
            <a:pPr algn="ctr" defTabSz="1019175">
              <a:defRPr/>
            </a:pPr>
            <a:r>
              <a:rPr lang="en-US" sz="1100" b="1">
                <a:solidFill>
                  <a:schemeClr val="bg1"/>
                </a:solidFill>
                <a:effectLst>
                  <a:outerShdw blurRad="38100" dist="38100" dir="2700000" algn="tl">
                    <a:srgbClr val="DDDDDD"/>
                  </a:outerShdw>
                </a:effectLst>
              </a:rPr>
              <a:t>9.6.07.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1261579"/>
                                        </p:tgtEl>
                                        <p:attrNameLst>
                                          <p:attrName>style.visibility</p:attrName>
                                        </p:attrNameLst>
                                      </p:cBhvr>
                                      <p:to>
                                        <p:strVal val="visible"/>
                                      </p:to>
                                    </p:set>
                                    <p:animEffect transition="in" filter="fade">
                                      <p:cBhvr>
                                        <p:cTn id="7" dur="1000"/>
                                        <p:tgtEl>
                                          <p:spTgt spid="1261579"/>
                                        </p:tgtEl>
                                      </p:cBhvr>
                                    </p:animEffect>
                                  </p:childTnLst>
                                </p:cTn>
                              </p:par>
                            </p:childTnLst>
                          </p:cTn>
                        </p:par>
                        <p:par>
                          <p:cTn id="8" fill="hold" nodeType="afterGroup">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261580"/>
                                        </p:tgtEl>
                                        <p:attrNameLst>
                                          <p:attrName>style.visibility</p:attrName>
                                        </p:attrNameLst>
                                      </p:cBhvr>
                                      <p:to>
                                        <p:strVal val="visible"/>
                                      </p:to>
                                    </p:set>
                                    <p:animEffect transition="in" filter="fade">
                                      <p:cBhvr>
                                        <p:cTn id="11" dur="1000"/>
                                        <p:tgtEl>
                                          <p:spTgt spid="1261580"/>
                                        </p:tgtEl>
                                      </p:cBhvr>
                                    </p:animEffect>
                                  </p:childTnLst>
                                </p:cTn>
                              </p:par>
                            </p:childTnLst>
                          </p:cTn>
                        </p:par>
                        <p:par>
                          <p:cTn id="12" fill="hold" nodeType="afterGroup">
                            <p:stCondLst>
                              <p:cond delay="25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par>
                          <p:cTn id="21" fill="hold" nodeType="afterGroup">
                            <p:stCondLst>
                              <p:cond delay="5500"/>
                            </p:stCondLst>
                            <p:childTnLst>
                              <p:par>
                                <p:cTn id="22" presetID="22" presetClass="entr" presetSubtype="8" fill="hold" grpId="0" nodeType="afterEffect">
                                  <p:stCondLst>
                                    <p:cond delay="0"/>
                                  </p:stCondLst>
                                  <p:childTnLst>
                                    <p:set>
                                      <p:cBhvr>
                                        <p:cTn id="23" dur="1" fill="hold">
                                          <p:stCondLst>
                                            <p:cond delay="0"/>
                                          </p:stCondLst>
                                        </p:cTn>
                                        <p:tgtEl>
                                          <p:spTgt spid="1261584"/>
                                        </p:tgtEl>
                                        <p:attrNameLst>
                                          <p:attrName>style.visibility</p:attrName>
                                        </p:attrNameLst>
                                      </p:cBhvr>
                                      <p:to>
                                        <p:strVal val="visible"/>
                                      </p:to>
                                    </p:set>
                                    <p:animEffect transition="in" filter="wipe(left)">
                                      <p:cBhvr>
                                        <p:cTn id="24" dur="2000"/>
                                        <p:tgtEl>
                                          <p:spTgt spid="1261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80" grpId="0" animBg="1"/>
      <p:bldP spid="12615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55"/>
          <p:cNvGrpSpPr>
            <a:grpSpLocks/>
          </p:cNvGrpSpPr>
          <p:nvPr/>
        </p:nvGrpSpPr>
        <p:grpSpPr bwMode="auto">
          <a:xfrm>
            <a:off x="3694113" y="-176212"/>
            <a:ext cx="901700" cy="1768475"/>
            <a:chOff x="6153150" y="2946401"/>
            <a:chExt cx="901700" cy="1682748"/>
          </a:xfrm>
        </p:grpSpPr>
        <p:grpSp>
          <p:nvGrpSpPr>
            <p:cNvPr id="30764" name="Group 85"/>
            <p:cNvGrpSpPr>
              <a:grpSpLocks/>
            </p:cNvGrpSpPr>
            <p:nvPr/>
          </p:nvGrpSpPr>
          <p:grpSpPr bwMode="auto">
            <a:xfrm>
              <a:off x="6153150" y="3681413"/>
              <a:ext cx="901700" cy="947736"/>
              <a:chOff x="1557" y="1007"/>
              <a:chExt cx="2105" cy="1949"/>
            </a:xfrm>
          </p:grpSpPr>
          <p:grpSp>
            <p:nvGrpSpPr>
              <p:cNvPr id="30768" name="Group 87"/>
              <p:cNvGrpSpPr>
                <a:grpSpLocks/>
              </p:cNvGrpSpPr>
              <p:nvPr/>
            </p:nvGrpSpPr>
            <p:grpSpPr bwMode="auto">
              <a:xfrm>
                <a:off x="1557" y="1209"/>
                <a:ext cx="2105" cy="1421"/>
                <a:chOff x="578" y="2316"/>
                <a:chExt cx="2105" cy="1421"/>
              </a:xfrm>
            </p:grpSpPr>
            <p:sp>
              <p:nvSpPr>
                <p:cNvPr id="30774"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75"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69"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0"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1"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2"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3"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65" name="Group 98"/>
            <p:cNvGrpSpPr>
              <a:grpSpLocks/>
            </p:cNvGrpSpPr>
            <p:nvPr/>
          </p:nvGrpSpPr>
          <p:grpSpPr bwMode="auto">
            <a:xfrm>
              <a:off x="6192838" y="2946401"/>
              <a:ext cx="671513" cy="1466851"/>
              <a:chOff x="3925" y="1840"/>
              <a:chExt cx="423" cy="924"/>
            </a:xfrm>
          </p:grpSpPr>
          <p:sp>
            <p:nvSpPr>
              <p:cNvPr id="60"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아</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59"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sp>
        <p:nvSpPr>
          <p:cNvPr id="30722"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30723"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4"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5"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6"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7"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8"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9"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p>
        </p:txBody>
      </p:sp>
      <p:sp>
        <p:nvSpPr>
          <p:cNvPr id="30730"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30731"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2"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30733"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35" name="Text Box 5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30737"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30738" name="Text Box 62"/>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14</a:t>
            </a:r>
          </a:p>
        </p:txBody>
      </p:sp>
      <p:sp>
        <p:nvSpPr>
          <p:cNvPr id="798786"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87" name="Rectangle 6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90" name="Text Box 70"/>
          <p:cNvSpPr txBox="1">
            <a:spLocks noChangeArrowheads="1"/>
          </p:cNvSpPr>
          <p:nvPr/>
        </p:nvSpPr>
        <p:spPr bwMode="auto">
          <a:xfrm>
            <a:off x="5357813" y="6099175"/>
            <a:ext cx="3956050" cy="7016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rPr>
              <a:t>대략적인 성경적 시간대 </a:t>
            </a:r>
            <a:r>
              <a:rPr lang="en-US" altLang="ko-KR" sz="2000" b="1" dirty="0">
                <a:solidFill>
                  <a:schemeClr val="bg1"/>
                </a:solidFill>
                <a:latin typeface="Helvetica" charset="0"/>
              </a:rPr>
              <a:t>:</a:t>
            </a:r>
            <a:r>
              <a:rPr lang="ko-KR" altLang="en-US" sz="2000" b="1" dirty="0">
                <a:solidFill>
                  <a:schemeClr val="bg1"/>
                </a:solidFill>
                <a:latin typeface="Helvetica" charset="0"/>
              </a:rPr>
              <a:t> </a:t>
            </a:r>
            <a:br>
              <a:rPr lang="en-US" altLang="ko-KR" sz="2000" b="1" dirty="0">
                <a:solidFill>
                  <a:schemeClr val="bg1"/>
                </a:solidFill>
                <a:latin typeface="Helvetica" charset="0"/>
              </a:rPr>
            </a:br>
            <a:r>
              <a:rPr lang="ko-KR" altLang="en-US" sz="2000" b="1" dirty="0">
                <a:solidFill>
                  <a:schemeClr val="bg1"/>
                </a:solidFill>
                <a:latin typeface="Helvetica" charset="0"/>
              </a:rPr>
              <a:t>아브라함 이전부터 주전 </a:t>
            </a:r>
            <a:r>
              <a:rPr lang="en-US" altLang="ko-KR" sz="2000" b="1" dirty="0">
                <a:solidFill>
                  <a:schemeClr val="bg1"/>
                </a:solidFill>
                <a:latin typeface="Helvetica" charset="0"/>
              </a:rPr>
              <a:t>1400</a:t>
            </a:r>
            <a:r>
              <a:rPr lang="ko-KR" altLang="en-US" sz="2000" b="1" dirty="0">
                <a:solidFill>
                  <a:schemeClr val="bg1"/>
                </a:solidFill>
                <a:latin typeface="Helvetica" charset="0"/>
              </a:rPr>
              <a:t>년</a:t>
            </a:r>
            <a:endParaRPr lang="en-US" sz="2000" b="1" dirty="0">
              <a:solidFill>
                <a:schemeClr val="bg1"/>
              </a:solidFill>
              <a:latin typeface="Helvetica" charset="0"/>
            </a:endParaRPr>
          </a:p>
        </p:txBody>
      </p:sp>
      <p:sp>
        <p:nvSpPr>
          <p:cNvPr id="798791" name="AutoShape 71"/>
          <p:cNvSpPr>
            <a:spLocks noChangeArrowheads="1"/>
          </p:cNvSpPr>
          <p:nvPr/>
        </p:nvSpPr>
        <p:spPr bwMode="auto">
          <a:xfrm>
            <a:off x="5348288" y="6086475"/>
            <a:ext cx="4010025" cy="70485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30744" name="Line 72"/>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5" name="Line 73"/>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6" name="Line 74"/>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7" name="Line 75"/>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8" name="Text Box 76"/>
          <p:cNvSpPr txBox="1">
            <a:spLocks noChangeArrowheads="1"/>
          </p:cNvSpPr>
          <p:nvPr/>
        </p:nvSpPr>
        <p:spPr bwMode="auto">
          <a:xfrm rot="-5400000">
            <a:off x="-552449" y="3408362"/>
            <a:ext cx="312896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800" b="1" dirty="0">
                <a:latin typeface="Arial Black" charset="0"/>
              </a:rPr>
              <a:t>율법서</a:t>
            </a:r>
            <a:r>
              <a:rPr lang="en-US" sz="2800" b="1" dirty="0">
                <a:latin typeface="Arial Black" charset="0"/>
              </a:rPr>
              <a:t> (5)</a:t>
            </a:r>
            <a:endParaRPr lang="en-US" sz="1400" dirty="0">
              <a:latin typeface="Arial Black" charset="0"/>
            </a:endParaRPr>
          </a:p>
        </p:txBody>
      </p:sp>
      <p:grpSp>
        <p:nvGrpSpPr>
          <p:cNvPr id="30751" name="Group 42"/>
          <p:cNvGrpSpPr>
            <a:grpSpLocks/>
          </p:cNvGrpSpPr>
          <p:nvPr/>
        </p:nvGrpSpPr>
        <p:grpSpPr bwMode="auto">
          <a:xfrm>
            <a:off x="3721100" y="5580064"/>
            <a:ext cx="901700" cy="1768474"/>
            <a:chOff x="6153150" y="2946401"/>
            <a:chExt cx="901700" cy="1682748"/>
          </a:xfrm>
        </p:grpSpPr>
        <p:grpSp>
          <p:nvGrpSpPr>
            <p:cNvPr id="30752" name="Group 85"/>
            <p:cNvGrpSpPr>
              <a:grpSpLocks/>
            </p:cNvGrpSpPr>
            <p:nvPr/>
          </p:nvGrpSpPr>
          <p:grpSpPr bwMode="auto">
            <a:xfrm>
              <a:off x="6153150" y="3681413"/>
              <a:ext cx="901700" cy="947736"/>
              <a:chOff x="1557" y="1007"/>
              <a:chExt cx="2105" cy="1949"/>
            </a:xfrm>
          </p:grpSpPr>
          <p:grpSp>
            <p:nvGrpSpPr>
              <p:cNvPr id="30756" name="Group 87"/>
              <p:cNvGrpSpPr>
                <a:grpSpLocks/>
              </p:cNvGrpSpPr>
              <p:nvPr/>
            </p:nvGrpSpPr>
            <p:grpSpPr bwMode="auto">
              <a:xfrm>
                <a:off x="1557" y="1209"/>
                <a:ext cx="2105" cy="1421"/>
                <a:chOff x="578" y="2316"/>
                <a:chExt cx="2105" cy="1421"/>
              </a:xfrm>
            </p:grpSpPr>
            <p:sp>
              <p:nvSpPr>
                <p:cNvPr id="30762"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63"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57"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8"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9"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0"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1"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53" name="Group 98"/>
            <p:cNvGrpSpPr>
              <a:grpSpLocks/>
            </p:cNvGrpSpPr>
            <p:nvPr/>
          </p:nvGrpSpPr>
          <p:grpSpPr bwMode="auto">
            <a:xfrm>
              <a:off x="6192838" y="2946401"/>
              <a:ext cx="671513" cy="1466851"/>
              <a:chOff x="3925" y="1840"/>
              <a:chExt cx="423" cy="924"/>
            </a:xfrm>
          </p:grpSpPr>
          <p:sp>
            <p:nvSpPr>
              <p:cNvPr id="46"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47"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땅</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grpSp>
      </p:grpSp>
      <p:sp>
        <p:nvSpPr>
          <p:cNvPr id="61" name="Rectangle 61"/>
          <p:cNvSpPr>
            <a:spLocks noChangeArrowheads="1"/>
          </p:cNvSpPr>
          <p:nvPr/>
        </p:nvSpPr>
        <p:spPr bwMode="auto">
          <a:xfrm>
            <a:off x="6420443" y="584200"/>
            <a:ext cx="3069113"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 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 줄 세우기</a:t>
            </a:r>
            <a:endParaRPr lang="en-US" sz="2200" b="1" dirty="0">
              <a:solidFill>
                <a:schemeClr val="bg1"/>
              </a:solidFill>
              <a:latin typeface="Arial" charset="0"/>
            </a:endParaRPr>
          </a:p>
        </p:txBody>
      </p:sp>
      <p:sp>
        <p:nvSpPr>
          <p:cNvPr id="63" name="Text Box 44"/>
          <p:cNvSpPr txBox="1">
            <a:spLocks noChangeArrowheads="1"/>
          </p:cNvSpPr>
          <p:nvPr/>
        </p:nvSpPr>
        <p:spPr bwMode="auto">
          <a:xfrm>
            <a:off x="5030788" y="1865313"/>
            <a:ext cx="4572000" cy="3212674"/>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endParaRPr lang="en-US" sz="3200" b="1" dirty="0">
              <a:solidFill>
                <a:srgbClr val="FFEA18"/>
              </a:solidFill>
              <a:latin typeface="Helvetica" charset="0"/>
            </a:endParaRPr>
          </a:p>
          <a:p>
            <a:pPr algn="ctr">
              <a:lnSpc>
                <a:spcPct val="65000"/>
              </a:lnSpc>
              <a:spcBef>
                <a:spcPct val="50000"/>
              </a:spcBef>
              <a:defRPr/>
            </a:pPr>
            <a:r>
              <a:rPr lang="en-US" sz="3200" b="1" dirty="0">
                <a:solidFill>
                  <a:srgbClr val="FFEA18"/>
                </a:solidFill>
                <a:latin typeface="Helvetica" charset="0"/>
              </a:rPr>
              <a:t>5</a:t>
            </a:r>
            <a:r>
              <a:rPr lang="ko-KR" altLang="en-US" sz="3200" b="1" dirty="0">
                <a:solidFill>
                  <a:srgbClr val="FFEA18"/>
                </a:solidFill>
                <a:latin typeface="Helvetica" charset="0"/>
              </a:rPr>
              <a:t>권의 </a:t>
            </a:r>
            <a:endParaRPr lang="en-US" altLang="ko-KR" sz="3200" b="1" dirty="0">
              <a:solidFill>
                <a:srgbClr val="FFEA18"/>
              </a:solidFill>
              <a:latin typeface="Helvetica" charset="0"/>
            </a:endParaRPr>
          </a:p>
          <a:p>
            <a:pPr algn="ctr">
              <a:lnSpc>
                <a:spcPct val="65000"/>
              </a:lnSpc>
              <a:spcBef>
                <a:spcPct val="50000"/>
              </a:spcBef>
              <a:defRPr/>
            </a:pPr>
            <a:r>
              <a:rPr lang="en-US" altLang="ko-KR" sz="4400" b="1" dirty="0">
                <a:solidFill>
                  <a:srgbClr val="FFEA18"/>
                </a:solidFill>
                <a:latin typeface="Helvetica" charset="0"/>
              </a:rPr>
              <a:t>“</a:t>
            </a:r>
            <a:r>
              <a:rPr lang="ko-KR" altLang="en-US" sz="4400" b="1" dirty="0">
                <a:solidFill>
                  <a:srgbClr val="FFEA18"/>
                </a:solidFill>
                <a:latin typeface="Helvetica" charset="0"/>
              </a:rPr>
              <a:t>율법서</a:t>
            </a:r>
            <a:r>
              <a:rPr lang="en-US" altLang="ko-KR" sz="4400" b="1" dirty="0">
                <a:solidFill>
                  <a:srgbClr val="FFEA18"/>
                </a:solidFill>
                <a:latin typeface="Helvetica" charset="0"/>
              </a:rPr>
              <a:t>”</a:t>
            </a:r>
          </a:p>
          <a:p>
            <a:pPr algn="ctr">
              <a:lnSpc>
                <a:spcPct val="65000"/>
              </a:lnSpc>
              <a:spcBef>
                <a:spcPct val="50000"/>
              </a:spcBef>
              <a:defRPr/>
            </a:pPr>
            <a:r>
              <a:rPr lang="ko-KR" altLang="en-US" sz="3600" b="1" dirty="0">
                <a:solidFill>
                  <a:srgbClr val="FFEA18"/>
                </a:solidFill>
                <a:latin typeface="Helvetica" charset="0"/>
              </a:rPr>
              <a:t>또는</a:t>
            </a:r>
            <a:endParaRPr lang="en-US" altLang="ko-KR" sz="3600" b="1" dirty="0">
              <a:solidFill>
                <a:srgbClr val="FFEA18"/>
              </a:solidFill>
              <a:latin typeface="Helvetica" charset="0"/>
            </a:endParaRPr>
          </a:p>
          <a:p>
            <a:pPr algn="ctr">
              <a:lnSpc>
                <a:spcPct val="65000"/>
              </a:lnSpc>
              <a:spcBef>
                <a:spcPct val="50000"/>
              </a:spcBef>
              <a:defRPr/>
            </a:pPr>
            <a:r>
              <a:rPr lang="en-US" sz="4400" b="1" dirty="0">
                <a:solidFill>
                  <a:srgbClr val="FFEA18"/>
                </a:solidFill>
                <a:latin typeface="Helvetica" charset="0"/>
              </a:rPr>
              <a:t>“</a:t>
            </a:r>
            <a:r>
              <a:rPr lang="ko-KR" altLang="en-US" sz="4400" b="1" dirty="0">
                <a:solidFill>
                  <a:srgbClr val="FFEA18"/>
                </a:solidFill>
                <a:latin typeface="Helvetica" charset="0"/>
              </a:rPr>
              <a:t>모세오경</a:t>
            </a:r>
            <a:r>
              <a:rPr lang="en-US" altLang="ko-KR" sz="4400" b="1" dirty="0">
                <a:solidFill>
                  <a:srgbClr val="FFEA18"/>
                </a:solidFill>
                <a:latin typeface="Helvetica" charset="0"/>
              </a:rPr>
              <a:t>”</a:t>
            </a:r>
            <a:endParaRPr lang="en-US" sz="6600" b="1" dirty="0">
              <a:solidFill>
                <a:srgbClr val="FFEA18"/>
              </a:solidFill>
              <a:latin typeface="Kosher" charset="0"/>
            </a:endParaRPr>
          </a:p>
        </p:txBody>
      </p:sp>
      <p:sp>
        <p:nvSpPr>
          <p:cNvPr id="57" name="Rectangle 81"/>
          <p:cNvSpPr>
            <a:spLocks noChangeArrowheads="1"/>
          </p:cNvSpPr>
          <p:nvPr/>
        </p:nvSpPr>
        <p:spPr bwMode="auto">
          <a:xfrm>
            <a:off x="2370124" y="781050"/>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창세기</a:t>
            </a:r>
            <a:endParaRPr lang="en-US" sz="4000" dirty="0">
              <a:latin typeface="Arial" charset="0"/>
            </a:endParaRPr>
          </a:p>
        </p:txBody>
      </p:sp>
      <p:sp>
        <p:nvSpPr>
          <p:cNvPr id="62" name="Rectangle 81"/>
          <p:cNvSpPr>
            <a:spLocks noChangeArrowheads="1"/>
          </p:cNvSpPr>
          <p:nvPr/>
        </p:nvSpPr>
        <p:spPr bwMode="auto">
          <a:xfrm>
            <a:off x="2133057" y="4472512"/>
            <a:ext cx="1774844"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출애굽기</a:t>
            </a:r>
            <a:endParaRPr lang="en-US" sz="4000" dirty="0">
              <a:latin typeface="Arial" charset="0"/>
            </a:endParaRPr>
          </a:p>
        </p:txBody>
      </p:sp>
      <p:sp>
        <p:nvSpPr>
          <p:cNvPr id="65" name="Rectangle 81"/>
          <p:cNvSpPr>
            <a:spLocks noChangeArrowheads="1"/>
          </p:cNvSpPr>
          <p:nvPr/>
        </p:nvSpPr>
        <p:spPr bwMode="auto">
          <a:xfrm>
            <a:off x="2336256" y="5149835"/>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레위기</a:t>
            </a:r>
            <a:endParaRPr lang="en-US" sz="4000" dirty="0">
              <a:latin typeface="Arial" charset="0"/>
            </a:endParaRPr>
          </a:p>
        </p:txBody>
      </p:sp>
      <p:sp>
        <p:nvSpPr>
          <p:cNvPr id="66" name="Rectangle 81"/>
          <p:cNvSpPr>
            <a:spLocks noChangeArrowheads="1"/>
          </p:cNvSpPr>
          <p:nvPr/>
        </p:nvSpPr>
        <p:spPr bwMode="auto">
          <a:xfrm>
            <a:off x="2353192" y="5827158"/>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민수기</a:t>
            </a:r>
            <a:endParaRPr lang="en-US" sz="4000" dirty="0">
              <a:latin typeface="Arial" charset="0"/>
            </a:endParaRPr>
          </a:p>
        </p:txBody>
      </p:sp>
      <p:sp>
        <p:nvSpPr>
          <p:cNvPr id="67" name="Rectangle 81"/>
          <p:cNvSpPr>
            <a:spLocks noChangeArrowheads="1"/>
          </p:cNvSpPr>
          <p:nvPr/>
        </p:nvSpPr>
        <p:spPr bwMode="auto">
          <a:xfrm>
            <a:off x="2353195" y="6419816"/>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신명기</a:t>
            </a:r>
            <a:endParaRPr lang="en-US" sz="4000" dirty="0">
              <a:latin typeface="Arial" charset="0"/>
            </a:endParaRPr>
          </a:p>
        </p:txBody>
      </p:sp>
      <p:sp>
        <p:nvSpPr>
          <p:cNvPr id="68" name="Rectangle 58"/>
          <p:cNvSpPr>
            <a:spLocks noChangeArrowheads="1"/>
          </p:cNvSpPr>
          <p:nvPr/>
        </p:nvSpPr>
        <p:spPr bwMode="auto">
          <a:xfrm>
            <a:off x="519113" y="288925"/>
            <a:ext cx="4256087" cy="7145338"/>
          </a:xfrm>
          <a:prstGeom prst="rect">
            <a:avLst/>
          </a:prstGeom>
          <a:noFill/>
          <a:ln w="203200" cmpd="tri">
            <a:solidFill>
              <a:schemeClr val="hlink"/>
            </a:solidFill>
            <a:miter lim="800000"/>
            <a:headEnd/>
            <a:tailEnd/>
          </a:ln>
          <a:effectLst>
            <a:outerShdw blurRad="63500" dist="71842" dir="2700000" algn="ctr" rotWithShape="0">
              <a:schemeClr val="tx1">
                <a:alpha val="74998"/>
              </a:schemeClr>
            </a:outerShdw>
          </a:effectLst>
        </p:spPr>
        <p:txBody>
          <a:bodyPr wrap="none" anchor="ctr"/>
          <a:lstStyle/>
          <a:p>
            <a:pPr algn="ctr">
              <a:defRPr/>
            </a:pPr>
            <a:endParaRPr lang="en-US" sz="1800" b="1">
              <a:solidFill>
                <a:schemeClr val="hlink"/>
              </a:solidFill>
              <a:ea typeface="+mn-ea"/>
              <a:cs typeface="+mn-cs"/>
            </a:endParaRPr>
          </a:p>
        </p:txBody>
      </p:sp>
      <p:pic>
        <p:nvPicPr>
          <p:cNvPr id="58" name="Picture 57"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2707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up)">
                                      <p:cBhvr>
                                        <p:cTn id="7" dur="2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30723"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4"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5"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26"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7"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0728"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0729"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p>
        </p:txBody>
      </p:sp>
      <p:sp>
        <p:nvSpPr>
          <p:cNvPr id="30730"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30731" name="Picture 4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32"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30733"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35" name="Text Box 5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30737"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30738" name="Text Box 62"/>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14</a:t>
            </a:r>
          </a:p>
        </p:txBody>
      </p:sp>
      <p:sp>
        <p:nvSpPr>
          <p:cNvPr id="798786"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798787" name="Rectangle 6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30744" name="Line 72"/>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5" name="Line 73"/>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6" name="Line 74"/>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7" name="Line 75"/>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748" name="Text Box 76"/>
          <p:cNvSpPr txBox="1">
            <a:spLocks noChangeArrowheads="1"/>
          </p:cNvSpPr>
          <p:nvPr/>
        </p:nvSpPr>
        <p:spPr bwMode="auto">
          <a:xfrm rot="-5400000">
            <a:off x="-552449" y="3408362"/>
            <a:ext cx="3128962"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800" b="1" dirty="0">
                <a:latin typeface="Arial Black" charset="0"/>
              </a:rPr>
              <a:t>율법서</a:t>
            </a:r>
            <a:r>
              <a:rPr lang="en-US" sz="2800" b="1" dirty="0">
                <a:latin typeface="Arial Black" charset="0"/>
              </a:rPr>
              <a:t> (5)</a:t>
            </a:r>
            <a:endParaRPr lang="en-US" sz="1400" dirty="0">
              <a:latin typeface="Arial Black" charset="0"/>
            </a:endParaRPr>
          </a:p>
        </p:txBody>
      </p:sp>
      <p:grpSp>
        <p:nvGrpSpPr>
          <p:cNvPr id="30751" name="Group 42"/>
          <p:cNvGrpSpPr>
            <a:grpSpLocks/>
          </p:cNvGrpSpPr>
          <p:nvPr/>
        </p:nvGrpSpPr>
        <p:grpSpPr bwMode="auto">
          <a:xfrm>
            <a:off x="3721100" y="5580064"/>
            <a:ext cx="901700" cy="1768474"/>
            <a:chOff x="6153150" y="2946401"/>
            <a:chExt cx="901700" cy="1682748"/>
          </a:xfrm>
        </p:grpSpPr>
        <p:grpSp>
          <p:nvGrpSpPr>
            <p:cNvPr id="30752" name="Group 85"/>
            <p:cNvGrpSpPr>
              <a:grpSpLocks/>
            </p:cNvGrpSpPr>
            <p:nvPr/>
          </p:nvGrpSpPr>
          <p:grpSpPr bwMode="auto">
            <a:xfrm>
              <a:off x="6153150" y="3681413"/>
              <a:ext cx="901700" cy="947736"/>
              <a:chOff x="1557" y="1007"/>
              <a:chExt cx="2105" cy="1949"/>
            </a:xfrm>
          </p:grpSpPr>
          <p:grpSp>
            <p:nvGrpSpPr>
              <p:cNvPr id="30756" name="Group 87"/>
              <p:cNvGrpSpPr>
                <a:grpSpLocks/>
              </p:cNvGrpSpPr>
              <p:nvPr/>
            </p:nvGrpSpPr>
            <p:grpSpPr bwMode="auto">
              <a:xfrm>
                <a:off x="1557" y="1209"/>
                <a:ext cx="2105" cy="1421"/>
                <a:chOff x="578" y="2316"/>
                <a:chExt cx="2105" cy="1421"/>
              </a:xfrm>
            </p:grpSpPr>
            <p:sp>
              <p:nvSpPr>
                <p:cNvPr id="30762"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63"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57"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8"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59"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0"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61"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53" name="Group 98"/>
            <p:cNvGrpSpPr>
              <a:grpSpLocks/>
            </p:cNvGrpSpPr>
            <p:nvPr/>
          </p:nvGrpSpPr>
          <p:grpSpPr bwMode="auto">
            <a:xfrm>
              <a:off x="6192838" y="2946401"/>
              <a:ext cx="671513" cy="1466851"/>
              <a:chOff x="3925" y="1840"/>
              <a:chExt cx="423" cy="924"/>
            </a:xfrm>
          </p:grpSpPr>
          <p:sp>
            <p:nvSpPr>
              <p:cNvPr id="46"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47"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땅</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grpSp>
      </p:grpSp>
      <p:sp>
        <p:nvSpPr>
          <p:cNvPr id="61" name="Rectangle 61"/>
          <p:cNvSpPr>
            <a:spLocks noChangeArrowheads="1"/>
          </p:cNvSpPr>
          <p:nvPr/>
        </p:nvSpPr>
        <p:spPr bwMode="auto">
          <a:xfrm>
            <a:off x="6420443" y="584200"/>
            <a:ext cx="3069113"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 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 줄 세우기</a:t>
            </a:r>
            <a:endParaRPr lang="en-US" sz="2200" b="1" dirty="0">
              <a:solidFill>
                <a:schemeClr val="bg1"/>
              </a:solidFill>
              <a:latin typeface="Arial" charset="0"/>
            </a:endParaRPr>
          </a:p>
        </p:txBody>
      </p:sp>
      <p:sp>
        <p:nvSpPr>
          <p:cNvPr id="57" name="Rectangle 81"/>
          <p:cNvSpPr>
            <a:spLocks noChangeArrowheads="1"/>
          </p:cNvSpPr>
          <p:nvPr/>
        </p:nvSpPr>
        <p:spPr bwMode="auto">
          <a:xfrm>
            <a:off x="2370124" y="781050"/>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창세기</a:t>
            </a:r>
            <a:endParaRPr lang="en-US" sz="4000" dirty="0">
              <a:latin typeface="Arial" charset="0"/>
            </a:endParaRPr>
          </a:p>
        </p:txBody>
      </p:sp>
      <p:sp>
        <p:nvSpPr>
          <p:cNvPr id="62" name="Rectangle 81"/>
          <p:cNvSpPr>
            <a:spLocks noChangeArrowheads="1"/>
          </p:cNvSpPr>
          <p:nvPr/>
        </p:nvSpPr>
        <p:spPr bwMode="auto">
          <a:xfrm>
            <a:off x="2133057" y="4472512"/>
            <a:ext cx="1774844"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출애굽기</a:t>
            </a:r>
            <a:endParaRPr lang="en-US" sz="4000" dirty="0">
              <a:latin typeface="Arial" charset="0"/>
            </a:endParaRPr>
          </a:p>
        </p:txBody>
      </p:sp>
      <p:sp>
        <p:nvSpPr>
          <p:cNvPr id="65" name="Rectangle 81"/>
          <p:cNvSpPr>
            <a:spLocks noChangeArrowheads="1"/>
          </p:cNvSpPr>
          <p:nvPr/>
        </p:nvSpPr>
        <p:spPr bwMode="auto">
          <a:xfrm>
            <a:off x="2336256" y="5149835"/>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레위기</a:t>
            </a:r>
            <a:endParaRPr lang="en-US" sz="4000" dirty="0">
              <a:latin typeface="Arial" charset="0"/>
            </a:endParaRPr>
          </a:p>
        </p:txBody>
      </p:sp>
      <p:sp>
        <p:nvSpPr>
          <p:cNvPr id="66" name="Rectangle 81"/>
          <p:cNvSpPr>
            <a:spLocks noChangeArrowheads="1"/>
          </p:cNvSpPr>
          <p:nvPr/>
        </p:nvSpPr>
        <p:spPr bwMode="auto">
          <a:xfrm>
            <a:off x="2353192" y="5827158"/>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민수기</a:t>
            </a:r>
            <a:endParaRPr lang="en-US" sz="4000" dirty="0">
              <a:latin typeface="Arial" charset="0"/>
            </a:endParaRPr>
          </a:p>
        </p:txBody>
      </p:sp>
      <p:sp>
        <p:nvSpPr>
          <p:cNvPr id="67" name="Rectangle 81"/>
          <p:cNvSpPr>
            <a:spLocks noChangeArrowheads="1"/>
          </p:cNvSpPr>
          <p:nvPr/>
        </p:nvSpPr>
        <p:spPr bwMode="auto">
          <a:xfrm>
            <a:off x="2353195" y="6419816"/>
            <a:ext cx="1331133" cy="61555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lIns="0" tIns="0" rIns="0" bIns="0">
            <a:spAutoFit/>
          </a:bodyPr>
          <a:lstStyle/>
          <a:p>
            <a:pPr algn="l">
              <a:defRPr/>
            </a:pPr>
            <a:r>
              <a:rPr lang="ko-KR" altLang="en-US" sz="4000" dirty="0">
                <a:latin typeface="Arial" charset="0"/>
              </a:rPr>
              <a:t>신명기</a:t>
            </a:r>
            <a:endParaRPr lang="en-US" sz="4000" dirty="0">
              <a:latin typeface="Arial" charset="0"/>
            </a:endParaRPr>
          </a:p>
        </p:txBody>
      </p:sp>
      <p:pic>
        <p:nvPicPr>
          <p:cNvPr id="58" name="Picture 57"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4" name="Group 157"/>
          <p:cNvGrpSpPr>
            <a:grpSpLocks/>
          </p:cNvGrpSpPr>
          <p:nvPr/>
        </p:nvGrpSpPr>
        <p:grpSpPr bwMode="auto">
          <a:xfrm>
            <a:off x="4279900" y="1685926"/>
            <a:ext cx="4729163" cy="3244851"/>
            <a:chOff x="2696" y="1156"/>
            <a:chExt cx="2979" cy="2044"/>
          </a:xfrm>
        </p:grpSpPr>
        <p:sp>
          <p:nvSpPr>
            <p:cNvPr id="69" name="Rectangle 56"/>
            <p:cNvSpPr>
              <a:spLocks noChangeArrowheads="1"/>
            </p:cNvSpPr>
            <p:nvPr/>
          </p:nvSpPr>
          <p:spPr bwMode="auto">
            <a:xfrm>
              <a:off x="3612" y="1199"/>
              <a:ext cx="2063" cy="2001"/>
            </a:xfrm>
            <a:prstGeom prst="rect">
              <a:avLst/>
            </a:prstGeom>
            <a:solidFill>
              <a:schemeClr val="tx1"/>
            </a:solidFill>
            <a:ln w="12700">
              <a:noFill/>
              <a:miter lim="800000"/>
              <a:headEnd/>
              <a:tailEnd/>
            </a:ln>
            <a:effectLst>
              <a:outerShdw blurRad="63500" dist="81320" dir="3080412" algn="ctr" rotWithShape="0">
                <a:schemeClr val="tx1">
                  <a:alpha val="74998"/>
                </a:schemeClr>
              </a:outerShdw>
            </a:effectLst>
          </p:spPr>
          <p:txBody>
            <a:bodyPr>
              <a:spAutoFit/>
            </a:bodyPr>
            <a:lstStyle/>
            <a:p>
              <a:pPr algn="ctr">
                <a:lnSpc>
                  <a:spcPct val="40000"/>
                </a:lnSpc>
                <a:spcBef>
                  <a:spcPct val="50000"/>
                </a:spcBef>
                <a:defRPr/>
              </a:pPr>
              <a:endParaRPr lang="en-US" sz="3600" b="1" dirty="0">
                <a:solidFill>
                  <a:srgbClr val="66FFFF"/>
                </a:solidFill>
                <a:latin typeface="Helvetica" charset="0"/>
              </a:endParaRPr>
            </a:p>
            <a:p>
              <a:pPr algn="ctr">
                <a:lnSpc>
                  <a:spcPct val="40000"/>
                </a:lnSpc>
                <a:spcBef>
                  <a:spcPct val="50000"/>
                </a:spcBef>
                <a:defRPr/>
              </a:pPr>
              <a:endParaRPr lang="en-US" altLang="ko-KR" sz="3600" b="1" dirty="0">
                <a:solidFill>
                  <a:srgbClr val="66FFFF"/>
                </a:solidFill>
                <a:latin typeface="Helvetica" charset="0"/>
              </a:endParaRPr>
            </a:p>
            <a:p>
              <a:pPr algn="ctr">
                <a:lnSpc>
                  <a:spcPct val="40000"/>
                </a:lnSpc>
                <a:spcBef>
                  <a:spcPct val="50000"/>
                </a:spcBef>
                <a:defRPr/>
              </a:pPr>
              <a:r>
                <a:rPr lang="ko-KR" altLang="en-US" sz="3600" b="1" dirty="0">
                  <a:solidFill>
                    <a:srgbClr val="66FFFF"/>
                  </a:solidFill>
                  <a:latin typeface="Helvetica" charset="0"/>
                </a:rPr>
                <a:t>아브라함</a:t>
              </a:r>
              <a:r>
                <a:rPr lang="en-US" altLang="ko-KR" sz="3600" b="1" dirty="0">
                  <a:solidFill>
                    <a:srgbClr val="66FFFF"/>
                  </a:solidFill>
                  <a:latin typeface="Helvetica" charset="0"/>
                </a:rPr>
                <a:t> </a:t>
              </a:r>
            </a:p>
            <a:p>
              <a:pPr algn="ctr">
                <a:lnSpc>
                  <a:spcPct val="40000"/>
                </a:lnSpc>
                <a:spcBef>
                  <a:spcPct val="50000"/>
                </a:spcBef>
                <a:defRPr/>
              </a:pPr>
              <a:r>
                <a:rPr lang="ko-KR" altLang="en-US" sz="3600" b="1" dirty="0">
                  <a:solidFill>
                    <a:srgbClr val="66FFFF"/>
                  </a:solidFill>
                  <a:latin typeface="Helvetica" charset="0"/>
                </a:rPr>
                <a:t>언약</a:t>
              </a:r>
              <a:endParaRPr lang="en-US" sz="2400" b="1" dirty="0">
                <a:solidFill>
                  <a:srgbClr val="66FFFF"/>
                </a:solidFill>
                <a:latin typeface="Helvetica" charset="0"/>
              </a:endParaRPr>
            </a:p>
            <a:p>
              <a:pPr algn="ctr">
                <a:lnSpc>
                  <a:spcPct val="40000"/>
                </a:lnSpc>
                <a:spcBef>
                  <a:spcPct val="50000"/>
                </a:spcBef>
                <a:defRPr/>
              </a:pPr>
              <a:r>
                <a:rPr lang="en-US" sz="2400" b="1" dirty="0">
                  <a:solidFill>
                    <a:schemeClr val="bg1"/>
                  </a:solidFill>
                  <a:latin typeface="Helvetica" charset="0"/>
                </a:rPr>
                <a:t>Gen. 12:1-3</a:t>
              </a:r>
            </a:p>
            <a:p>
              <a:pPr algn="ctr">
                <a:lnSpc>
                  <a:spcPct val="40000"/>
                </a:lnSpc>
                <a:spcBef>
                  <a:spcPct val="50000"/>
                </a:spcBef>
                <a:defRPr/>
              </a:pPr>
              <a:endParaRPr lang="en-US" sz="2400" b="1" dirty="0">
                <a:solidFill>
                  <a:schemeClr val="bg1"/>
                </a:solidFill>
                <a:latin typeface="Helvetica" charset="0"/>
              </a:endParaRPr>
            </a:p>
            <a:p>
              <a:pPr algn="ctr">
                <a:lnSpc>
                  <a:spcPct val="40000"/>
                </a:lnSpc>
                <a:spcBef>
                  <a:spcPct val="50000"/>
                </a:spcBef>
                <a:defRPr/>
              </a:pPr>
              <a:endParaRPr lang="en-US" sz="2400" b="1" dirty="0">
                <a:solidFill>
                  <a:schemeClr val="bg1"/>
                </a:solidFill>
                <a:latin typeface="Helvetica" charset="0"/>
              </a:endParaRPr>
            </a:p>
            <a:p>
              <a:pPr algn="ctr">
                <a:lnSpc>
                  <a:spcPct val="40000"/>
                </a:lnSpc>
                <a:spcBef>
                  <a:spcPct val="50000"/>
                </a:spcBef>
                <a:defRPr/>
              </a:pPr>
              <a:endParaRPr lang="en-US" sz="2400" b="1" dirty="0">
                <a:solidFill>
                  <a:srgbClr val="66FFFF"/>
                </a:solidFill>
                <a:latin typeface="Helvetica" charset="0"/>
              </a:endParaRPr>
            </a:p>
          </p:txBody>
        </p:sp>
        <p:sp>
          <p:nvSpPr>
            <p:cNvPr id="70" name="AutoShape 153"/>
            <p:cNvSpPr>
              <a:spLocks noChangeArrowheads="1"/>
            </p:cNvSpPr>
            <p:nvPr/>
          </p:nvSpPr>
          <p:spPr bwMode="auto">
            <a:xfrm rot="2558072">
              <a:off x="2696" y="1156"/>
              <a:ext cx="1252" cy="35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lgn="ctr">
                <a:defRPr/>
              </a:pPr>
              <a:endParaRPr lang="en-US" sz="1800">
                <a:ea typeface="+mn-ea"/>
                <a:cs typeface="+mn-cs"/>
              </a:endParaRPr>
            </a:p>
          </p:txBody>
        </p:sp>
      </p:grpSp>
      <p:sp>
        <p:nvSpPr>
          <p:cNvPr id="71" name="Rectangle 54"/>
          <p:cNvSpPr>
            <a:spLocks noChangeArrowheads="1"/>
          </p:cNvSpPr>
          <p:nvPr/>
        </p:nvSpPr>
        <p:spPr bwMode="auto">
          <a:xfrm>
            <a:off x="5740400" y="4408488"/>
            <a:ext cx="3234267" cy="2179058"/>
          </a:xfrm>
          <a:prstGeom prst="rect">
            <a:avLst/>
          </a:prstGeom>
          <a:solidFill>
            <a:srgbClr val="000000"/>
          </a:solidFill>
          <a:ln w="12700">
            <a:noFill/>
            <a:miter lim="800000"/>
            <a:headEnd/>
            <a:tailEnd/>
          </a:ln>
          <a:effectLst>
            <a:outerShdw blurRad="63500" dist="81320" dir="3080412" algn="ctr" rotWithShape="0">
              <a:schemeClr val="tx1">
                <a:alpha val="74998"/>
              </a:schemeClr>
            </a:outerShdw>
          </a:effectLst>
        </p:spPr>
        <p:txBody>
          <a:bodyPr wrap="square">
            <a:spAutoFit/>
          </a:bodyPr>
          <a:lstStyle/>
          <a:p>
            <a:pPr algn="ctr">
              <a:lnSpc>
                <a:spcPct val="40000"/>
              </a:lnSpc>
              <a:spcBef>
                <a:spcPct val="50000"/>
              </a:spcBef>
              <a:defRPr/>
            </a:pPr>
            <a:endParaRPr lang="en-US" sz="3600" b="1" dirty="0">
              <a:solidFill>
                <a:srgbClr val="66FFFF"/>
              </a:solidFill>
              <a:latin typeface="Helvetica" charset="0"/>
            </a:endParaRPr>
          </a:p>
          <a:p>
            <a:pPr algn="ctr">
              <a:lnSpc>
                <a:spcPct val="40000"/>
              </a:lnSpc>
              <a:spcBef>
                <a:spcPct val="50000"/>
              </a:spcBef>
              <a:defRPr/>
            </a:pPr>
            <a:endParaRPr lang="en-US" sz="3600" b="1" dirty="0">
              <a:solidFill>
                <a:srgbClr val="66FFFF"/>
              </a:solidFill>
              <a:latin typeface="Helvetica" charset="0"/>
            </a:endParaRPr>
          </a:p>
          <a:p>
            <a:pPr algn="ctr">
              <a:lnSpc>
                <a:spcPct val="40000"/>
              </a:lnSpc>
              <a:spcBef>
                <a:spcPct val="50000"/>
              </a:spcBef>
              <a:defRPr/>
            </a:pPr>
            <a:r>
              <a:rPr lang="ko-KR" altLang="en-US" sz="3600" b="1" dirty="0">
                <a:solidFill>
                  <a:srgbClr val="66FFFF"/>
                </a:solidFill>
                <a:latin typeface="Helvetica" charset="0"/>
              </a:rPr>
              <a:t>땅에</a:t>
            </a:r>
            <a:r>
              <a:rPr lang="en-US" altLang="ko-KR" sz="3600" b="1" dirty="0">
                <a:solidFill>
                  <a:srgbClr val="66FFFF"/>
                </a:solidFill>
                <a:latin typeface="Helvetica" charset="0"/>
              </a:rPr>
              <a:t> </a:t>
            </a:r>
            <a:r>
              <a:rPr lang="ko-KR" altLang="en-US" sz="3600" b="1" dirty="0">
                <a:solidFill>
                  <a:srgbClr val="66FFFF"/>
                </a:solidFill>
                <a:latin typeface="Helvetica" charset="0"/>
              </a:rPr>
              <a:t>대한</a:t>
            </a:r>
            <a:endParaRPr lang="en-US" altLang="ko-KR" sz="3600" b="1" dirty="0">
              <a:solidFill>
                <a:srgbClr val="66FFFF"/>
              </a:solidFill>
              <a:latin typeface="Helvetica" charset="0"/>
            </a:endParaRPr>
          </a:p>
          <a:p>
            <a:pPr algn="ctr">
              <a:lnSpc>
                <a:spcPct val="40000"/>
              </a:lnSpc>
              <a:spcBef>
                <a:spcPct val="50000"/>
              </a:spcBef>
              <a:defRPr/>
            </a:pPr>
            <a:r>
              <a:rPr lang="ko-KR" altLang="en-US" sz="3600" b="1" dirty="0">
                <a:solidFill>
                  <a:srgbClr val="66FFFF"/>
                </a:solidFill>
                <a:latin typeface="Helvetica" charset="0"/>
              </a:rPr>
              <a:t>언약</a:t>
            </a:r>
            <a:endParaRPr lang="en-US" altLang="ko-KR" sz="3600" b="1" dirty="0">
              <a:solidFill>
                <a:srgbClr val="66FFFF"/>
              </a:solidFill>
              <a:latin typeface="Helvetica" charset="0"/>
            </a:endParaRPr>
          </a:p>
          <a:p>
            <a:pPr algn="ctr">
              <a:lnSpc>
                <a:spcPct val="40000"/>
              </a:lnSpc>
              <a:spcBef>
                <a:spcPct val="50000"/>
              </a:spcBef>
              <a:defRPr/>
            </a:pPr>
            <a:r>
              <a:rPr lang="en-US" sz="2400" b="1" dirty="0">
                <a:solidFill>
                  <a:schemeClr val="bg1"/>
                </a:solidFill>
                <a:latin typeface="Helvetica" charset="0"/>
              </a:rPr>
              <a:t>Deut. 30:1-10</a:t>
            </a:r>
            <a:endParaRPr lang="en-US" sz="2400" b="1" dirty="0">
              <a:solidFill>
                <a:srgbClr val="66FFFF"/>
              </a:solidFill>
              <a:latin typeface="Helvetica" charset="0"/>
            </a:endParaRPr>
          </a:p>
        </p:txBody>
      </p:sp>
      <p:sp>
        <p:nvSpPr>
          <p:cNvPr id="72" name="AutoShape 64"/>
          <p:cNvSpPr>
            <a:spLocks noChangeArrowheads="1"/>
          </p:cNvSpPr>
          <p:nvPr/>
        </p:nvSpPr>
        <p:spPr bwMode="auto">
          <a:xfrm rot="20250079">
            <a:off x="4770440" y="5908671"/>
            <a:ext cx="1281113" cy="5635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defRPr/>
            </a:pPr>
            <a:endParaRPr lang="en-US">
              <a:ea typeface="+mn-ea"/>
              <a:cs typeface="+mn-cs"/>
            </a:endParaRPr>
          </a:p>
        </p:txBody>
      </p:sp>
      <p:grpSp>
        <p:nvGrpSpPr>
          <p:cNvPr id="30721" name="Group 55"/>
          <p:cNvGrpSpPr>
            <a:grpSpLocks/>
          </p:cNvGrpSpPr>
          <p:nvPr/>
        </p:nvGrpSpPr>
        <p:grpSpPr bwMode="auto">
          <a:xfrm>
            <a:off x="3694113" y="-176212"/>
            <a:ext cx="901700" cy="1768475"/>
            <a:chOff x="6153150" y="2946401"/>
            <a:chExt cx="901700" cy="1682748"/>
          </a:xfrm>
        </p:grpSpPr>
        <p:grpSp>
          <p:nvGrpSpPr>
            <p:cNvPr id="30764" name="Group 85"/>
            <p:cNvGrpSpPr>
              <a:grpSpLocks/>
            </p:cNvGrpSpPr>
            <p:nvPr/>
          </p:nvGrpSpPr>
          <p:grpSpPr bwMode="auto">
            <a:xfrm>
              <a:off x="6153150" y="3681413"/>
              <a:ext cx="901700" cy="947736"/>
              <a:chOff x="1557" y="1007"/>
              <a:chExt cx="2105" cy="1949"/>
            </a:xfrm>
          </p:grpSpPr>
          <p:grpSp>
            <p:nvGrpSpPr>
              <p:cNvPr id="30768" name="Group 87"/>
              <p:cNvGrpSpPr>
                <a:grpSpLocks/>
              </p:cNvGrpSpPr>
              <p:nvPr/>
            </p:nvGrpSpPr>
            <p:grpSpPr bwMode="auto">
              <a:xfrm>
                <a:off x="1557" y="1209"/>
                <a:ext cx="2105" cy="1421"/>
                <a:chOff x="578" y="2316"/>
                <a:chExt cx="2105" cy="1421"/>
              </a:xfrm>
            </p:grpSpPr>
            <p:sp>
              <p:nvSpPr>
                <p:cNvPr id="30774"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30775"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30769"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0"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1"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2"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30773"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30765" name="Group 98"/>
            <p:cNvGrpSpPr>
              <a:grpSpLocks/>
            </p:cNvGrpSpPr>
            <p:nvPr/>
          </p:nvGrpSpPr>
          <p:grpSpPr bwMode="auto">
            <a:xfrm>
              <a:off x="6192838" y="2946401"/>
              <a:ext cx="671513" cy="1466851"/>
              <a:chOff x="3925" y="1840"/>
              <a:chExt cx="423" cy="924"/>
            </a:xfrm>
          </p:grpSpPr>
          <p:sp>
            <p:nvSpPr>
              <p:cNvPr id="60" name="Rectangle 97"/>
              <p:cNvSpPr>
                <a:spLocks noChangeArrowheads="1"/>
              </p:cNvSpPr>
              <p:nvPr/>
            </p:nvSpPr>
            <p:spPr bwMode="auto">
              <a:xfrm>
                <a:off x="3925" y="2341"/>
                <a:ext cx="423" cy="423"/>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아</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59"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sp>
        <p:nvSpPr>
          <p:cNvPr id="84" name="Oval 154"/>
          <p:cNvSpPr>
            <a:spLocks noChangeArrowheads="1"/>
          </p:cNvSpPr>
          <p:nvPr/>
        </p:nvSpPr>
        <p:spPr bwMode="auto">
          <a:xfrm>
            <a:off x="3627965" y="484187"/>
            <a:ext cx="1090613" cy="1038225"/>
          </a:xfrm>
          <a:prstGeom prst="ellipse">
            <a:avLst/>
          </a:prstGeom>
          <a:noFill/>
          <a:ln w="76200">
            <a:solidFill>
              <a:schemeClr val="hlink"/>
            </a:solidFill>
            <a:round/>
            <a:headEnd/>
            <a:tailEnd/>
          </a:ln>
          <a:effectLst>
            <a:outerShdw blurRad="63500" dist="107763" dir="2700000" algn="ctr" rotWithShape="0">
              <a:schemeClr val="tx1">
                <a:alpha val="74998"/>
              </a:schemeClr>
            </a:outerShdw>
          </a:effectLst>
        </p:spPr>
        <p:txBody>
          <a:bodyPr wrap="none" anchor="ctr"/>
          <a:lstStyle/>
          <a:p>
            <a:pPr algn="ctr">
              <a:defRPr/>
            </a:pPr>
            <a:endParaRPr lang="en-US" sz="1400">
              <a:latin typeface="Helvetica" charset="0"/>
              <a:ea typeface="+mn-ea"/>
              <a:cs typeface="+mn-cs"/>
            </a:endParaRPr>
          </a:p>
        </p:txBody>
      </p:sp>
      <p:sp>
        <p:nvSpPr>
          <p:cNvPr id="85" name="Oval 63"/>
          <p:cNvSpPr>
            <a:spLocks noChangeArrowheads="1"/>
          </p:cNvSpPr>
          <p:nvPr/>
        </p:nvSpPr>
        <p:spPr bwMode="auto">
          <a:xfrm>
            <a:off x="3675590" y="6192308"/>
            <a:ext cx="1090613" cy="1038225"/>
          </a:xfrm>
          <a:prstGeom prst="ellipse">
            <a:avLst/>
          </a:prstGeom>
          <a:noFill/>
          <a:ln w="76200">
            <a:solidFill>
              <a:schemeClr val="hlink"/>
            </a:solidFill>
            <a:round/>
            <a:headEnd/>
            <a:tailEnd/>
          </a:ln>
          <a:effectLst>
            <a:outerShdw blurRad="63500" dist="107763" dir="2700000" algn="ctr" rotWithShape="0">
              <a:schemeClr val="tx1">
                <a:alpha val="74998"/>
              </a:schemeClr>
            </a:outerShdw>
          </a:effectLst>
        </p:spPr>
        <p:txBody>
          <a:bodyPr wrap="none" anchor="ctr"/>
          <a:lstStyle/>
          <a:p>
            <a:pPr algn="ctr">
              <a:defRPr/>
            </a:pPr>
            <a:endParaRPr lang="en-US" sz="1400">
              <a:latin typeface="Helvetica" charset="0"/>
              <a:ea typeface="+mn-ea"/>
              <a:cs typeface="+mn-cs"/>
            </a:endParaRPr>
          </a:p>
        </p:txBody>
      </p:sp>
    </p:spTree>
    <p:extLst>
      <p:ext uri="{BB962C8B-B14F-4D97-AF65-F5344CB8AC3E}">
        <p14:creationId xmlns:p14="http://schemas.microsoft.com/office/powerpoint/2010/main" val="30027726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2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4"/>
                                        </p:tgtEl>
                                        <p:attrNameLst>
                                          <p:attrName>style.visibility</p:attrName>
                                        </p:attrNameLst>
                                      </p:cBhvr>
                                      <p:to>
                                        <p:strVal val="visible"/>
                                      </p:to>
                                    </p:set>
                                    <p:anim calcmode="lin" valueType="num">
                                      <p:cBhvr additive="base">
                                        <p:cTn id="12" dur="500" fill="hold"/>
                                        <p:tgtEl>
                                          <p:spTgt spid="84"/>
                                        </p:tgtEl>
                                        <p:attrNameLst>
                                          <p:attrName>ppt_x</p:attrName>
                                        </p:attrNameLst>
                                      </p:cBhvr>
                                      <p:tavLst>
                                        <p:tav tm="0">
                                          <p:val>
                                            <p:strVal val="#ppt_x"/>
                                          </p:val>
                                        </p:tav>
                                        <p:tav tm="100000">
                                          <p:val>
                                            <p:strVal val="#ppt_x"/>
                                          </p:val>
                                        </p:tav>
                                      </p:tavLst>
                                    </p:anim>
                                    <p:anim calcmode="lin" valueType="num">
                                      <p:cBhvr additive="base">
                                        <p:cTn id="13" dur="500" fill="hold"/>
                                        <p:tgtEl>
                                          <p:spTgt spid="8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additive="base">
                                        <p:cTn id="16" dur="500" fill="hold"/>
                                        <p:tgtEl>
                                          <p:spTgt spid="85"/>
                                        </p:tgtEl>
                                        <p:attrNameLst>
                                          <p:attrName>ppt_x</p:attrName>
                                        </p:attrNameLst>
                                      </p:cBhvr>
                                      <p:tavLst>
                                        <p:tav tm="0">
                                          <p:val>
                                            <p:strVal val="#ppt_x"/>
                                          </p:val>
                                        </p:tav>
                                        <p:tav tm="100000">
                                          <p:val>
                                            <p:strVal val="#ppt_x"/>
                                          </p:val>
                                        </p:tav>
                                      </p:tavLst>
                                    </p:anim>
                                    <p:anim calcmode="lin" valueType="num">
                                      <p:cBhvr additive="base">
                                        <p:cTn id="17"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238831" name="Text Box 239"/>
          <p:cNvSpPr txBox="1">
            <a:spLocks noChangeArrowheads="1"/>
          </p:cNvSpPr>
          <p:nvPr/>
        </p:nvSpPr>
        <p:spPr bwMode="auto">
          <a:xfrm>
            <a:off x="5800725" y="5260975"/>
            <a:ext cx="3160713" cy="1477328"/>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3600" dirty="0">
                <a:solidFill>
                  <a:srgbClr val="66FFFF"/>
                </a:solidFill>
              </a:rPr>
              <a:t>끼워</a:t>
            </a:r>
            <a:r>
              <a:rPr lang="en-US" altLang="ko-KR" sz="3600" dirty="0">
                <a:solidFill>
                  <a:srgbClr val="66FFFF"/>
                </a:solidFill>
              </a:rPr>
              <a:t> </a:t>
            </a:r>
            <a:r>
              <a:rPr lang="ko-KR" altLang="en-US" sz="3600" dirty="0">
                <a:solidFill>
                  <a:srgbClr val="66FFFF"/>
                </a:solidFill>
              </a:rPr>
              <a:t>넣은</a:t>
            </a:r>
            <a:r>
              <a:rPr lang="en-US" altLang="ko-KR" sz="3600" dirty="0">
                <a:solidFill>
                  <a:srgbClr val="66FFFF"/>
                </a:solidFill>
              </a:rPr>
              <a:t> </a:t>
            </a:r>
            <a:r>
              <a:rPr lang="ko-KR" altLang="en-US" sz="3600" dirty="0">
                <a:solidFill>
                  <a:srgbClr val="66FFFF"/>
                </a:solidFill>
              </a:rPr>
              <a:t>것</a:t>
            </a:r>
            <a:endParaRPr lang="en-US" altLang="ko-KR" sz="3600" dirty="0">
              <a:solidFill>
                <a:srgbClr val="66FFFF"/>
              </a:solidFill>
            </a:endParaRPr>
          </a:p>
          <a:p>
            <a:pPr algn="ctr">
              <a:spcBef>
                <a:spcPct val="50000"/>
              </a:spcBef>
              <a:defRPr/>
            </a:pPr>
            <a:r>
              <a:rPr lang="ko-KR" altLang="en-US" sz="3600" dirty="0">
                <a:solidFill>
                  <a:srgbClr val="66FFFF"/>
                </a:solidFill>
              </a:rPr>
              <a:t>기억하기</a:t>
            </a:r>
            <a:endParaRPr lang="en-US" sz="3600" dirty="0">
              <a:solidFill>
                <a:srgbClr val="66FFFF"/>
              </a:solidFill>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38675" name="Oval 83"/>
          <p:cNvSpPr>
            <a:spLocks noChangeArrowheads="1"/>
          </p:cNvSpPr>
          <p:nvPr/>
        </p:nvSpPr>
        <p:spPr bwMode="auto">
          <a:xfrm>
            <a:off x="1141413" y="2014538"/>
            <a:ext cx="900112" cy="3646487"/>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sp>
        <p:nvSpPr>
          <p:cNvPr id="238676" name="Oval 84"/>
          <p:cNvSpPr>
            <a:spLocks noChangeArrowheads="1"/>
          </p:cNvSpPr>
          <p:nvPr/>
        </p:nvSpPr>
        <p:spPr bwMode="auto">
          <a:xfrm>
            <a:off x="2928938" y="4214813"/>
            <a:ext cx="1990725" cy="3336925"/>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38675"/>
                                        </p:tgtEl>
                                        <p:attrNameLst>
                                          <p:attrName>style.visibility</p:attrName>
                                        </p:attrNameLst>
                                      </p:cBhvr>
                                      <p:to>
                                        <p:strVal val="visible"/>
                                      </p:to>
                                    </p:set>
                                    <p:anim calcmode="lin" valueType="num">
                                      <p:cBhvr>
                                        <p:cTn id="7" dur="500" fill="hold"/>
                                        <p:tgtEl>
                                          <p:spTgt spid="238675"/>
                                        </p:tgtEl>
                                        <p:attrNameLst>
                                          <p:attrName>ppt_w</p:attrName>
                                        </p:attrNameLst>
                                      </p:cBhvr>
                                      <p:tavLst>
                                        <p:tav tm="0">
                                          <p:val>
                                            <p:fltVal val="0"/>
                                          </p:val>
                                        </p:tav>
                                        <p:tav tm="100000">
                                          <p:val>
                                            <p:strVal val="#ppt_w"/>
                                          </p:val>
                                        </p:tav>
                                      </p:tavLst>
                                    </p:anim>
                                    <p:anim calcmode="lin" valueType="num">
                                      <p:cBhvr>
                                        <p:cTn id="8" dur="500" fill="hold"/>
                                        <p:tgtEl>
                                          <p:spTgt spid="238675"/>
                                        </p:tgtEl>
                                        <p:attrNameLst>
                                          <p:attrName>ppt_h</p:attrName>
                                        </p:attrNameLst>
                                      </p:cBhvr>
                                      <p:tavLst>
                                        <p:tav tm="0">
                                          <p:val>
                                            <p:fltVal val="0"/>
                                          </p:val>
                                        </p:tav>
                                        <p:tav tm="100000">
                                          <p:val>
                                            <p:strVal val="#ppt_h"/>
                                          </p:val>
                                        </p:tav>
                                      </p:tavLst>
                                    </p:anim>
                                    <p:anim calcmode="lin" valueType="num">
                                      <p:cBhvr>
                                        <p:cTn id="9" dur="500" fill="hold"/>
                                        <p:tgtEl>
                                          <p:spTgt spid="238675"/>
                                        </p:tgtEl>
                                        <p:attrNameLst>
                                          <p:attrName>ppt_x</p:attrName>
                                        </p:attrNameLst>
                                      </p:cBhvr>
                                      <p:tavLst>
                                        <p:tav tm="0">
                                          <p:val>
                                            <p:fltVal val="0.5"/>
                                          </p:val>
                                        </p:tav>
                                        <p:tav tm="100000">
                                          <p:val>
                                            <p:strVal val="#ppt_x"/>
                                          </p:val>
                                        </p:tav>
                                      </p:tavLst>
                                    </p:anim>
                                    <p:anim calcmode="lin" valueType="num">
                                      <p:cBhvr>
                                        <p:cTn id="10" dur="500" fill="hold"/>
                                        <p:tgtEl>
                                          <p:spTgt spid="23867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38831"/>
                                        </p:tgtEl>
                                        <p:attrNameLst>
                                          <p:attrName>style.visibility</p:attrName>
                                        </p:attrNameLst>
                                      </p:cBhvr>
                                      <p:to>
                                        <p:strVal val="visible"/>
                                      </p:to>
                                    </p:set>
                                    <p:anim calcmode="lin" valueType="num">
                                      <p:cBhvr>
                                        <p:cTn id="15" dur="500" fill="hold"/>
                                        <p:tgtEl>
                                          <p:spTgt spid="238831"/>
                                        </p:tgtEl>
                                        <p:attrNameLst>
                                          <p:attrName>ppt_x</p:attrName>
                                        </p:attrNameLst>
                                      </p:cBhvr>
                                      <p:tavLst>
                                        <p:tav tm="0">
                                          <p:val>
                                            <p:strVal val="#ppt_x-#ppt_w/2"/>
                                          </p:val>
                                        </p:tav>
                                        <p:tav tm="100000">
                                          <p:val>
                                            <p:strVal val="#ppt_x"/>
                                          </p:val>
                                        </p:tav>
                                      </p:tavLst>
                                    </p:anim>
                                    <p:anim calcmode="lin" valueType="num">
                                      <p:cBhvr>
                                        <p:cTn id="16" dur="500" fill="hold"/>
                                        <p:tgtEl>
                                          <p:spTgt spid="238831"/>
                                        </p:tgtEl>
                                        <p:attrNameLst>
                                          <p:attrName>ppt_y</p:attrName>
                                        </p:attrNameLst>
                                      </p:cBhvr>
                                      <p:tavLst>
                                        <p:tav tm="0">
                                          <p:val>
                                            <p:strVal val="#ppt_y"/>
                                          </p:val>
                                        </p:tav>
                                        <p:tav tm="100000">
                                          <p:val>
                                            <p:strVal val="#ppt_y"/>
                                          </p:val>
                                        </p:tav>
                                      </p:tavLst>
                                    </p:anim>
                                    <p:anim calcmode="lin" valueType="num">
                                      <p:cBhvr>
                                        <p:cTn id="17" dur="500" fill="hold"/>
                                        <p:tgtEl>
                                          <p:spTgt spid="238831"/>
                                        </p:tgtEl>
                                        <p:attrNameLst>
                                          <p:attrName>ppt_w</p:attrName>
                                        </p:attrNameLst>
                                      </p:cBhvr>
                                      <p:tavLst>
                                        <p:tav tm="0">
                                          <p:val>
                                            <p:fltVal val="0"/>
                                          </p:val>
                                        </p:tav>
                                        <p:tav tm="100000">
                                          <p:val>
                                            <p:strVal val="#ppt_w"/>
                                          </p:val>
                                        </p:tav>
                                      </p:tavLst>
                                    </p:anim>
                                    <p:anim calcmode="lin" valueType="num">
                                      <p:cBhvr>
                                        <p:cTn id="18" dur="500" fill="hold"/>
                                        <p:tgtEl>
                                          <p:spTgt spid="238831"/>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00"/>
                            </p:stCondLst>
                            <p:childTnLst>
                              <p:par>
                                <p:cTn id="20" presetID="23" presetClass="entr" presetSubtype="528" fill="hold" grpId="0" nodeType="afterEffect">
                                  <p:stCondLst>
                                    <p:cond delay="0"/>
                                  </p:stCondLst>
                                  <p:childTnLst>
                                    <p:set>
                                      <p:cBhvr>
                                        <p:cTn id="21" dur="1" fill="hold">
                                          <p:stCondLst>
                                            <p:cond delay="0"/>
                                          </p:stCondLst>
                                        </p:cTn>
                                        <p:tgtEl>
                                          <p:spTgt spid="238676"/>
                                        </p:tgtEl>
                                        <p:attrNameLst>
                                          <p:attrName>style.visibility</p:attrName>
                                        </p:attrNameLst>
                                      </p:cBhvr>
                                      <p:to>
                                        <p:strVal val="visible"/>
                                      </p:to>
                                    </p:set>
                                    <p:anim calcmode="lin" valueType="num">
                                      <p:cBhvr>
                                        <p:cTn id="22" dur="500" fill="hold"/>
                                        <p:tgtEl>
                                          <p:spTgt spid="238676"/>
                                        </p:tgtEl>
                                        <p:attrNameLst>
                                          <p:attrName>ppt_w</p:attrName>
                                        </p:attrNameLst>
                                      </p:cBhvr>
                                      <p:tavLst>
                                        <p:tav tm="0">
                                          <p:val>
                                            <p:fltVal val="0"/>
                                          </p:val>
                                        </p:tav>
                                        <p:tav tm="100000">
                                          <p:val>
                                            <p:strVal val="#ppt_w"/>
                                          </p:val>
                                        </p:tav>
                                      </p:tavLst>
                                    </p:anim>
                                    <p:anim calcmode="lin" valueType="num">
                                      <p:cBhvr>
                                        <p:cTn id="23" dur="500" fill="hold"/>
                                        <p:tgtEl>
                                          <p:spTgt spid="238676"/>
                                        </p:tgtEl>
                                        <p:attrNameLst>
                                          <p:attrName>ppt_h</p:attrName>
                                        </p:attrNameLst>
                                      </p:cBhvr>
                                      <p:tavLst>
                                        <p:tav tm="0">
                                          <p:val>
                                            <p:fltVal val="0"/>
                                          </p:val>
                                        </p:tav>
                                        <p:tav tm="100000">
                                          <p:val>
                                            <p:strVal val="#ppt_h"/>
                                          </p:val>
                                        </p:tav>
                                      </p:tavLst>
                                    </p:anim>
                                    <p:anim calcmode="lin" valueType="num">
                                      <p:cBhvr>
                                        <p:cTn id="24" dur="500" fill="hold"/>
                                        <p:tgtEl>
                                          <p:spTgt spid="238676"/>
                                        </p:tgtEl>
                                        <p:attrNameLst>
                                          <p:attrName>ppt_x</p:attrName>
                                        </p:attrNameLst>
                                      </p:cBhvr>
                                      <p:tavLst>
                                        <p:tav tm="0">
                                          <p:val>
                                            <p:fltVal val="0.5"/>
                                          </p:val>
                                        </p:tav>
                                        <p:tav tm="100000">
                                          <p:val>
                                            <p:strVal val="#ppt_x"/>
                                          </p:val>
                                        </p:tav>
                                      </p:tavLst>
                                    </p:anim>
                                    <p:anim calcmode="lin" valueType="num">
                                      <p:cBhvr>
                                        <p:cTn id="25" dur="500" fill="hold"/>
                                        <p:tgtEl>
                                          <p:spTgt spid="23867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831" grpId="0" autoUpdateAnimBg="0"/>
      <p:bldP spid="238675" grpId="0" animBg="1"/>
      <p:bldP spid="2386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199723"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1400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1350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7" name="Oval 94"/>
          <p:cNvSpPr>
            <a:spLocks noChangeArrowheads="1"/>
          </p:cNvSpPr>
          <p:nvPr/>
        </p:nvSpPr>
        <p:spPr bwMode="auto">
          <a:xfrm>
            <a:off x="1657350" y="277814"/>
            <a:ext cx="2403475" cy="725487"/>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chemeClr val="hlink"/>
                </a:solidFill>
                <a:latin typeface="Arial" charset="0"/>
              </a:rPr>
              <a:t>여호수아</a:t>
            </a:r>
            <a:endParaRPr lang="en-US" sz="2800" dirty="0">
              <a:solidFill>
                <a:schemeClr val="hlink"/>
              </a:solidFill>
              <a:latin typeface="Arial" charset="0"/>
            </a:endParaRPr>
          </a:p>
        </p:txBody>
      </p:sp>
    </p:spTree>
    <p:extLst>
      <p:ext uri="{BB962C8B-B14F-4D97-AF65-F5344CB8AC3E}">
        <p14:creationId xmlns:p14="http://schemas.microsoft.com/office/powerpoint/2010/main" val="429939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altLang="ko-KR"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1400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1050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7" name="Oval 94"/>
          <p:cNvSpPr>
            <a:spLocks noChangeArrowheads="1"/>
          </p:cNvSpPr>
          <p:nvPr/>
        </p:nvSpPr>
        <p:spPr bwMode="auto">
          <a:xfrm>
            <a:off x="1657350" y="1632454"/>
            <a:ext cx="2403475" cy="725487"/>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사사기</a:t>
            </a:r>
            <a:endParaRPr lang="en-US" sz="2800" dirty="0">
              <a:solidFill>
                <a:srgbClr val="FF0000"/>
              </a:solidFill>
              <a:latin typeface="Arial" charset="0"/>
            </a:endParaRPr>
          </a:p>
        </p:txBody>
      </p:sp>
    </p:spTree>
    <p:extLst>
      <p:ext uri="{BB962C8B-B14F-4D97-AF65-F5344CB8AC3E}">
        <p14:creationId xmlns:p14="http://schemas.microsoft.com/office/powerpoint/2010/main" val="31306174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1100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7" name="Oval 94"/>
          <p:cNvSpPr>
            <a:spLocks noChangeArrowheads="1"/>
          </p:cNvSpPr>
          <p:nvPr/>
        </p:nvSpPr>
        <p:spPr bwMode="auto">
          <a:xfrm>
            <a:off x="1657350" y="2038846"/>
            <a:ext cx="2403475" cy="725487"/>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룻기</a:t>
            </a:r>
            <a:endParaRPr lang="en-US" sz="2800" dirty="0">
              <a:solidFill>
                <a:srgbClr val="FF0000"/>
              </a:solidFill>
              <a:latin typeface="Arial" charset="0"/>
            </a:endParaRPr>
          </a:p>
        </p:txBody>
      </p:sp>
    </p:spTree>
    <p:extLst>
      <p:ext uri="{BB962C8B-B14F-4D97-AF65-F5344CB8AC3E}">
        <p14:creationId xmlns:p14="http://schemas.microsoft.com/office/powerpoint/2010/main" val="12338273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1050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600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룻기</a:t>
            </a:r>
            <a:endParaRPr lang="en-US" sz="2800" dirty="0">
              <a:latin typeface="Arial" charset="0"/>
            </a:endParaRPr>
          </a:p>
        </p:txBody>
      </p:sp>
      <p:sp>
        <p:nvSpPr>
          <p:cNvPr id="81" name="Oval 69"/>
          <p:cNvSpPr>
            <a:spLocks noChangeArrowheads="1"/>
          </p:cNvSpPr>
          <p:nvPr/>
        </p:nvSpPr>
        <p:spPr bwMode="auto">
          <a:xfrm>
            <a:off x="1738313" y="3289300"/>
            <a:ext cx="531812" cy="4905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
        <p:nvSpPr>
          <p:cNvPr id="82" name="Oval 70"/>
          <p:cNvSpPr>
            <a:spLocks noChangeArrowheads="1"/>
          </p:cNvSpPr>
          <p:nvPr/>
        </p:nvSpPr>
        <p:spPr bwMode="auto">
          <a:xfrm>
            <a:off x="1728788" y="3857625"/>
            <a:ext cx="531812" cy="4905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
        <p:nvSpPr>
          <p:cNvPr id="83" name="Oval 72"/>
          <p:cNvSpPr>
            <a:spLocks noChangeArrowheads="1"/>
          </p:cNvSpPr>
          <p:nvPr/>
        </p:nvSpPr>
        <p:spPr bwMode="auto">
          <a:xfrm>
            <a:off x="1827213" y="4635500"/>
            <a:ext cx="531812" cy="4905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
        <p:nvSpPr>
          <p:cNvPr id="84" name="Oval 71"/>
          <p:cNvSpPr>
            <a:spLocks noChangeArrowheads="1"/>
          </p:cNvSpPr>
          <p:nvPr/>
        </p:nvSpPr>
        <p:spPr bwMode="auto">
          <a:xfrm>
            <a:off x="1719263" y="4171950"/>
            <a:ext cx="531812" cy="4905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
        <p:nvSpPr>
          <p:cNvPr id="85" name="AutoShape 110"/>
          <p:cNvSpPr>
            <a:spLocks noChangeArrowheads="1"/>
          </p:cNvSpPr>
          <p:nvPr/>
        </p:nvSpPr>
        <p:spPr bwMode="auto">
          <a:xfrm>
            <a:off x="1241425" y="3119438"/>
            <a:ext cx="2879725" cy="2187575"/>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86" name="Text Box 76"/>
          <p:cNvSpPr txBox="1">
            <a:spLocks noChangeArrowheads="1"/>
          </p:cNvSpPr>
          <p:nvPr/>
        </p:nvSpPr>
        <p:spPr bwMode="auto">
          <a:xfrm rot="20128963">
            <a:off x="2690813" y="1473200"/>
            <a:ext cx="2078037" cy="823913"/>
          </a:xfrm>
          <a:prstGeom prst="rect">
            <a:avLst/>
          </a:prstGeom>
          <a:noFill/>
          <a:ln w="12700">
            <a:noFill/>
            <a:miter lim="800000"/>
            <a:headEnd/>
            <a:tailEnd/>
          </a:ln>
          <a:effectLst/>
        </p:spPr>
        <p:txBody>
          <a:bodyPr>
            <a:spAutoFit/>
          </a:bodyPr>
          <a:lstStyle/>
          <a:p>
            <a:pPr algn="ctr">
              <a:spcBef>
                <a:spcPct val="50000"/>
              </a:spcBef>
              <a:defRPr/>
            </a:pPr>
            <a:r>
              <a:rPr lang="ko-KR" altLang="en-US" sz="4800" b="1" dirty="0">
                <a:solidFill>
                  <a:srgbClr val="00CC00"/>
                </a:solidFill>
                <a:effectLst>
                  <a:glow rad="139700">
                    <a:schemeClr val="bg1"/>
                  </a:glow>
                </a:effectLst>
                <a:ea typeface="+mn-ea"/>
                <a:cs typeface="+mn-cs"/>
              </a:rPr>
              <a:t>사울</a:t>
            </a:r>
            <a:endParaRPr lang="en-US" sz="4800" b="1" dirty="0">
              <a:solidFill>
                <a:srgbClr val="00CC00"/>
              </a:solidFill>
              <a:effectLst>
                <a:glow rad="139700">
                  <a:schemeClr val="bg1"/>
                </a:glow>
              </a:effectLst>
              <a:ea typeface="+mn-ea"/>
              <a:cs typeface="+mn-cs"/>
            </a:endParaRPr>
          </a:p>
        </p:txBody>
      </p:sp>
      <p:sp>
        <p:nvSpPr>
          <p:cNvPr id="87" name="Text Box 77"/>
          <p:cNvSpPr txBox="1">
            <a:spLocks noChangeArrowheads="1"/>
          </p:cNvSpPr>
          <p:nvPr/>
        </p:nvSpPr>
        <p:spPr bwMode="auto">
          <a:xfrm rot="20128963">
            <a:off x="2392363" y="2598738"/>
            <a:ext cx="3179762" cy="823912"/>
          </a:xfrm>
          <a:prstGeom prst="rect">
            <a:avLst/>
          </a:prstGeom>
          <a:noFill/>
          <a:ln w="12700">
            <a:noFill/>
            <a:miter lim="800000"/>
            <a:headEnd/>
            <a:tailEnd/>
          </a:ln>
          <a:effectLst/>
        </p:spPr>
        <p:txBody>
          <a:bodyPr>
            <a:spAutoFit/>
          </a:bodyPr>
          <a:lstStyle/>
          <a:p>
            <a:pPr algn="ctr">
              <a:spcBef>
                <a:spcPct val="50000"/>
              </a:spcBef>
              <a:defRPr/>
            </a:pPr>
            <a:r>
              <a:rPr lang="ko-KR" altLang="en-US" sz="4800" b="1" dirty="0">
                <a:solidFill>
                  <a:srgbClr val="00CC00"/>
                </a:solidFill>
                <a:effectLst>
                  <a:glow rad="139700">
                    <a:schemeClr val="bg1"/>
                  </a:glow>
                </a:effectLst>
                <a:ea typeface="+mn-ea"/>
                <a:cs typeface="+mn-cs"/>
              </a:rPr>
              <a:t>다윗</a:t>
            </a:r>
            <a:endParaRPr lang="en-US" sz="4800" b="1" dirty="0">
              <a:solidFill>
                <a:srgbClr val="00CC00"/>
              </a:solidFill>
              <a:effectLst>
                <a:glow rad="139700">
                  <a:schemeClr val="bg1"/>
                </a:glow>
              </a:effectLst>
              <a:ea typeface="+mn-ea"/>
              <a:cs typeface="+mn-cs"/>
            </a:endParaRPr>
          </a:p>
        </p:txBody>
      </p:sp>
      <p:sp>
        <p:nvSpPr>
          <p:cNvPr id="88" name="Text Box 79"/>
          <p:cNvSpPr txBox="1">
            <a:spLocks noChangeArrowheads="1"/>
          </p:cNvSpPr>
          <p:nvPr/>
        </p:nvSpPr>
        <p:spPr bwMode="auto">
          <a:xfrm rot="20128963">
            <a:off x="2538413" y="4992688"/>
            <a:ext cx="4105275" cy="823912"/>
          </a:xfrm>
          <a:prstGeom prst="rect">
            <a:avLst/>
          </a:prstGeom>
          <a:noFill/>
          <a:ln w="12700">
            <a:noFill/>
            <a:miter lim="800000"/>
            <a:headEnd/>
            <a:tailEnd/>
          </a:ln>
          <a:effectLst/>
        </p:spPr>
        <p:txBody>
          <a:bodyPr>
            <a:spAutoFit/>
          </a:bodyPr>
          <a:lstStyle/>
          <a:p>
            <a:pPr algn="ctr">
              <a:spcBef>
                <a:spcPct val="50000"/>
              </a:spcBef>
              <a:defRPr/>
            </a:pPr>
            <a:r>
              <a:rPr lang="ko-KR" altLang="en-US" sz="4800" b="1" dirty="0">
                <a:solidFill>
                  <a:srgbClr val="00CC00"/>
                </a:solidFill>
                <a:effectLst>
                  <a:glow rad="139700">
                    <a:schemeClr val="bg1"/>
                  </a:glow>
                </a:effectLst>
                <a:ea typeface="+mn-ea"/>
                <a:cs typeface="+mn-cs"/>
              </a:rPr>
              <a:t>국내전쟁</a:t>
            </a:r>
            <a:endParaRPr lang="en-US" sz="4800" b="1" dirty="0">
              <a:solidFill>
                <a:srgbClr val="00CC00"/>
              </a:solidFill>
              <a:effectLst>
                <a:glow rad="139700">
                  <a:schemeClr val="bg1"/>
                </a:glow>
              </a:effectLst>
              <a:ea typeface="+mn-ea"/>
              <a:cs typeface="+mn-cs"/>
            </a:endParaRPr>
          </a:p>
        </p:txBody>
      </p:sp>
      <p:sp>
        <p:nvSpPr>
          <p:cNvPr id="89" name="Text Box 78"/>
          <p:cNvSpPr txBox="1">
            <a:spLocks noChangeArrowheads="1"/>
          </p:cNvSpPr>
          <p:nvPr/>
        </p:nvSpPr>
        <p:spPr bwMode="auto">
          <a:xfrm rot="20128963">
            <a:off x="2233613" y="3736975"/>
            <a:ext cx="4406900" cy="823913"/>
          </a:xfrm>
          <a:prstGeom prst="rect">
            <a:avLst/>
          </a:prstGeom>
          <a:noFill/>
          <a:ln w="12700">
            <a:noFill/>
            <a:miter lim="800000"/>
            <a:headEnd/>
            <a:tailEnd/>
          </a:ln>
          <a:effectLst/>
        </p:spPr>
        <p:txBody>
          <a:bodyPr>
            <a:spAutoFit/>
          </a:bodyPr>
          <a:lstStyle/>
          <a:p>
            <a:pPr algn="ctr">
              <a:spcBef>
                <a:spcPct val="50000"/>
              </a:spcBef>
              <a:defRPr/>
            </a:pPr>
            <a:r>
              <a:rPr lang="ko-KR" altLang="en-US" sz="4800" b="1" dirty="0">
                <a:solidFill>
                  <a:srgbClr val="00CC00"/>
                </a:solidFill>
                <a:effectLst>
                  <a:glow rad="139700">
                    <a:schemeClr val="bg1"/>
                  </a:glow>
                </a:effectLst>
                <a:ea typeface="+mn-ea"/>
                <a:cs typeface="+mn-cs"/>
              </a:rPr>
              <a:t>솔로몬</a:t>
            </a:r>
            <a:endParaRPr lang="en-US" sz="4800" b="1" dirty="0">
              <a:solidFill>
                <a:srgbClr val="00CC00"/>
              </a:solidFill>
              <a:effectLst>
                <a:glow rad="139700">
                  <a:schemeClr val="bg1"/>
                </a:glow>
              </a:effectLst>
              <a:ea typeface="+mn-ea"/>
              <a:cs typeface="+mn-cs"/>
            </a:endParaRPr>
          </a:p>
        </p:txBody>
      </p:sp>
    </p:spTree>
    <p:extLst>
      <p:ext uri="{BB962C8B-B14F-4D97-AF65-F5344CB8AC3E}">
        <p14:creationId xmlns:p14="http://schemas.microsoft.com/office/powerpoint/2010/main" val="38604510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500" fill="hold"/>
                                        <p:tgtEl>
                                          <p:spTgt spid="85"/>
                                        </p:tgtEl>
                                        <p:attrNameLst>
                                          <p:attrName>ppt_x</p:attrName>
                                        </p:attrNameLst>
                                      </p:cBhvr>
                                      <p:tavLst>
                                        <p:tav tm="0">
                                          <p:val>
                                            <p:strVal val="0-#ppt_w/2"/>
                                          </p:val>
                                        </p:tav>
                                        <p:tav tm="100000">
                                          <p:val>
                                            <p:strVal val="#ppt_x"/>
                                          </p:val>
                                        </p:tav>
                                      </p:tavLst>
                                    </p:anim>
                                    <p:anim calcmode="lin" valueType="num">
                                      <p:cBhvr additive="base">
                                        <p:cTn id="8"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81"/>
                                        </p:tgtEl>
                                        <p:attrNameLst>
                                          <p:attrName>style.visibility</p:attrName>
                                        </p:attrNameLst>
                                      </p:cBhvr>
                                      <p:to>
                                        <p:strVal val="visible"/>
                                      </p:to>
                                    </p:set>
                                    <p:anim calcmode="lin" valueType="num">
                                      <p:cBhvr>
                                        <p:cTn id="13" dur="500" fill="hold"/>
                                        <p:tgtEl>
                                          <p:spTgt spid="81"/>
                                        </p:tgtEl>
                                        <p:attrNameLst>
                                          <p:attrName>ppt_w</p:attrName>
                                        </p:attrNameLst>
                                      </p:cBhvr>
                                      <p:tavLst>
                                        <p:tav tm="0">
                                          <p:val>
                                            <p:fltVal val="0"/>
                                          </p:val>
                                        </p:tav>
                                        <p:tav tm="100000">
                                          <p:val>
                                            <p:strVal val="#ppt_w"/>
                                          </p:val>
                                        </p:tav>
                                      </p:tavLst>
                                    </p:anim>
                                    <p:anim calcmode="lin" valueType="num">
                                      <p:cBhvr>
                                        <p:cTn id="14" dur="500" fill="hold"/>
                                        <p:tgtEl>
                                          <p:spTgt spid="81"/>
                                        </p:tgtEl>
                                        <p:attrNameLst>
                                          <p:attrName>ppt_h</p:attrName>
                                        </p:attrNameLst>
                                      </p:cBhvr>
                                      <p:tavLst>
                                        <p:tav tm="0">
                                          <p:val>
                                            <p:fltVal val="0"/>
                                          </p:val>
                                        </p:tav>
                                        <p:tav tm="100000">
                                          <p:val>
                                            <p:strVal val="#ppt_h"/>
                                          </p:val>
                                        </p:tav>
                                      </p:tavLst>
                                    </p:anim>
                                    <p:anim calcmode="lin" valueType="num">
                                      <p:cBhvr>
                                        <p:cTn id="15" dur="500" fill="hold"/>
                                        <p:tgtEl>
                                          <p:spTgt spid="81"/>
                                        </p:tgtEl>
                                        <p:attrNameLst>
                                          <p:attrName>ppt_x</p:attrName>
                                        </p:attrNameLst>
                                      </p:cBhvr>
                                      <p:tavLst>
                                        <p:tav tm="0">
                                          <p:val>
                                            <p:fltVal val="0.5"/>
                                          </p:val>
                                        </p:tav>
                                        <p:tav tm="100000">
                                          <p:val>
                                            <p:strVal val="#ppt_x"/>
                                          </p:val>
                                        </p:tav>
                                      </p:tavLst>
                                    </p:anim>
                                    <p:anim calcmode="lin" valueType="num">
                                      <p:cBhvr>
                                        <p:cTn id="16" dur="500" fill="hold"/>
                                        <p:tgtEl>
                                          <p:spTgt spid="81"/>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81"/>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 calcmode="lin" valueType="num">
                                      <p:cBhvr>
                                        <p:cTn id="23" dur="500" fill="hold"/>
                                        <p:tgtEl>
                                          <p:spTgt spid="82"/>
                                        </p:tgtEl>
                                        <p:attrNameLst>
                                          <p:attrName>ppt_x</p:attrName>
                                        </p:attrNameLst>
                                      </p:cBhvr>
                                      <p:tavLst>
                                        <p:tav tm="0">
                                          <p:val>
                                            <p:fltVal val="0.5"/>
                                          </p:val>
                                        </p:tav>
                                        <p:tav tm="100000">
                                          <p:val>
                                            <p:strVal val="#ppt_x"/>
                                          </p:val>
                                        </p:tav>
                                      </p:tavLst>
                                    </p:anim>
                                    <p:anim calcmode="lin" valueType="num">
                                      <p:cBhvr>
                                        <p:cTn id="24" dur="500" fill="hold"/>
                                        <p:tgtEl>
                                          <p:spTgt spid="82"/>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8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p:cTn id="29" dur="500" fill="hold"/>
                                        <p:tgtEl>
                                          <p:spTgt spid="84"/>
                                        </p:tgtEl>
                                        <p:attrNameLst>
                                          <p:attrName>ppt_w</p:attrName>
                                        </p:attrNameLst>
                                      </p:cBhvr>
                                      <p:tavLst>
                                        <p:tav tm="0">
                                          <p:val>
                                            <p:fltVal val="0"/>
                                          </p:val>
                                        </p:tav>
                                        <p:tav tm="100000">
                                          <p:val>
                                            <p:strVal val="#ppt_w"/>
                                          </p:val>
                                        </p:tav>
                                      </p:tavLst>
                                    </p:anim>
                                    <p:anim calcmode="lin" valueType="num">
                                      <p:cBhvr>
                                        <p:cTn id="30" dur="500" fill="hold"/>
                                        <p:tgtEl>
                                          <p:spTgt spid="84"/>
                                        </p:tgtEl>
                                        <p:attrNameLst>
                                          <p:attrName>ppt_h</p:attrName>
                                        </p:attrNameLst>
                                      </p:cBhvr>
                                      <p:tavLst>
                                        <p:tav tm="0">
                                          <p:val>
                                            <p:fltVal val="0"/>
                                          </p:val>
                                        </p:tav>
                                        <p:tav tm="100000">
                                          <p:val>
                                            <p:strVal val="#ppt_h"/>
                                          </p:val>
                                        </p:tav>
                                      </p:tavLst>
                                    </p:anim>
                                    <p:anim calcmode="lin" valueType="num">
                                      <p:cBhvr>
                                        <p:cTn id="31" dur="500" fill="hold"/>
                                        <p:tgtEl>
                                          <p:spTgt spid="84"/>
                                        </p:tgtEl>
                                        <p:attrNameLst>
                                          <p:attrName>ppt_x</p:attrName>
                                        </p:attrNameLst>
                                      </p:cBhvr>
                                      <p:tavLst>
                                        <p:tav tm="0">
                                          <p:val>
                                            <p:fltVal val="0.5"/>
                                          </p:val>
                                        </p:tav>
                                        <p:tav tm="100000">
                                          <p:val>
                                            <p:strVal val="#ppt_x"/>
                                          </p:val>
                                        </p:tav>
                                      </p:tavLst>
                                    </p:anim>
                                    <p:anim calcmode="lin" valueType="num">
                                      <p:cBhvr>
                                        <p:cTn id="32" dur="500" fill="hold"/>
                                        <p:tgtEl>
                                          <p:spTgt spid="84"/>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8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cBhvr>
                                        <p:cTn id="37" dur="500" fill="hold"/>
                                        <p:tgtEl>
                                          <p:spTgt spid="83"/>
                                        </p:tgtEl>
                                        <p:attrNameLst>
                                          <p:attrName>ppt_w</p:attrName>
                                        </p:attrNameLst>
                                      </p:cBhvr>
                                      <p:tavLst>
                                        <p:tav tm="0">
                                          <p:val>
                                            <p:fltVal val="0"/>
                                          </p:val>
                                        </p:tav>
                                        <p:tav tm="100000">
                                          <p:val>
                                            <p:strVal val="#ppt_w"/>
                                          </p:val>
                                        </p:tav>
                                      </p:tavLst>
                                    </p:anim>
                                    <p:anim calcmode="lin" valueType="num">
                                      <p:cBhvr>
                                        <p:cTn id="38" dur="500" fill="hold"/>
                                        <p:tgtEl>
                                          <p:spTgt spid="83"/>
                                        </p:tgtEl>
                                        <p:attrNameLst>
                                          <p:attrName>ppt_h</p:attrName>
                                        </p:attrNameLst>
                                      </p:cBhvr>
                                      <p:tavLst>
                                        <p:tav tm="0">
                                          <p:val>
                                            <p:fltVal val="0"/>
                                          </p:val>
                                        </p:tav>
                                        <p:tav tm="100000">
                                          <p:val>
                                            <p:strVal val="#ppt_h"/>
                                          </p:val>
                                        </p:tav>
                                      </p:tavLst>
                                    </p:anim>
                                    <p:anim calcmode="lin" valueType="num">
                                      <p:cBhvr>
                                        <p:cTn id="39" dur="500" fill="hold"/>
                                        <p:tgtEl>
                                          <p:spTgt spid="83"/>
                                        </p:tgtEl>
                                        <p:attrNameLst>
                                          <p:attrName>ppt_x</p:attrName>
                                        </p:attrNameLst>
                                      </p:cBhvr>
                                      <p:tavLst>
                                        <p:tav tm="0">
                                          <p:val>
                                            <p:fltVal val="0.5"/>
                                          </p:val>
                                        </p:tav>
                                        <p:tav tm="100000">
                                          <p:val>
                                            <p:strVal val="#ppt_x"/>
                                          </p:val>
                                        </p:tav>
                                      </p:tavLst>
                                    </p:anim>
                                    <p:anim calcmode="lin" valueType="num">
                                      <p:cBhvr>
                                        <p:cTn id="40" dur="500" fill="hold"/>
                                        <p:tgtEl>
                                          <p:spTgt spid="83"/>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83"/>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500" fill="hold"/>
                                        <p:tgtEl>
                                          <p:spTgt spid="86"/>
                                        </p:tgtEl>
                                        <p:attrNameLst>
                                          <p:attrName>ppt_x</p:attrName>
                                        </p:attrNameLst>
                                      </p:cBhvr>
                                      <p:tavLst>
                                        <p:tav tm="0">
                                          <p:val>
                                            <p:strVal val="0-#ppt_w/2"/>
                                          </p:val>
                                        </p:tav>
                                        <p:tav tm="100000">
                                          <p:val>
                                            <p:strVal val="#ppt_x"/>
                                          </p:val>
                                        </p:tav>
                                      </p:tavLst>
                                    </p:anim>
                                    <p:anim calcmode="lin" valueType="num">
                                      <p:cBhvr additive="base">
                                        <p:cTn id="46" dur="500" fill="hold"/>
                                        <p:tgtEl>
                                          <p:spTgt spid="86"/>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2" presetClass="entr" presetSubtype="8" fill="hold" nodeType="afterEffect">
                                  <p:stCondLst>
                                    <p:cond delay="0"/>
                                  </p:stCondLst>
                                  <p:childTnLst>
                                    <p:set>
                                      <p:cBhvr>
                                        <p:cTn id="49" dur="1" fill="hold">
                                          <p:stCondLst>
                                            <p:cond delay="0"/>
                                          </p:stCondLst>
                                        </p:cTn>
                                        <p:tgtEl>
                                          <p:spTgt spid="87"/>
                                        </p:tgtEl>
                                        <p:attrNameLst>
                                          <p:attrName>style.visibility</p:attrName>
                                        </p:attrNameLst>
                                      </p:cBhvr>
                                      <p:to>
                                        <p:strVal val="visible"/>
                                      </p:to>
                                    </p:set>
                                    <p:anim calcmode="lin" valueType="num">
                                      <p:cBhvr additive="base">
                                        <p:cTn id="50" dur="500" fill="hold"/>
                                        <p:tgtEl>
                                          <p:spTgt spid="87"/>
                                        </p:tgtEl>
                                        <p:attrNameLst>
                                          <p:attrName>ppt_x</p:attrName>
                                        </p:attrNameLst>
                                      </p:cBhvr>
                                      <p:tavLst>
                                        <p:tav tm="0">
                                          <p:val>
                                            <p:strVal val="0-#ppt_w/2"/>
                                          </p:val>
                                        </p:tav>
                                        <p:tav tm="100000">
                                          <p:val>
                                            <p:strVal val="#ppt_x"/>
                                          </p:val>
                                        </p:tav>
                                      </p:tavLst>
                                    </p:anim>
                                    <p:anim calcmode="lin" valueType="num">
                                      <p:cBhvr additive="base">
                                        <p:cTn id="51" dur="500" fill="hold"/>
                                        <p:tgtEl>
                                          <p:spTgt spid="87"/>
                                        </p:tgtEl>
                                        <p:attrNameLst>
                                          <p:attrName>ppt_y</p:attrName>
                                        </p:attrNameLst>
                                      </p:cBhvr>
                                      <p:tavLst>
                                        <p:tav tm="0">
                                          <p:val>
                                            <p:strVal val="#ppt_y"/>
                                          </p:val>
                                        </p:tav>
                                        <p:tav tm="100000">
                                          <p:val>
                                            <p:strVal val="#ppt_y"/>
                                          </p:val>
                                        </p:tav>
                                      </p:tavLst>
                                    </p:anim>
                                  </p:childTnLst>
                                </p:cTn>
                              </p:par>
                            </p:childTnLst>
                          </p:cTn>
                        </p:par>
                        <p:par>
                          <p:cTn id="52" fill="hold">
                            <p:stCondLst>
                              <p:cond delay="1000"/>
                            </p:stCondLst>
                            <p:childTnLst>
                              <p:par>
                                <p:cTn id="53" presetID="2" presetClass="entr" presetSubtype="8" fill="hold" nodeType="afterEffect">
                                  <p:stCondLst>
                                    <p:cond delay="0"/>
                                  </p:stCondLst>
                                  <p:childTnLst>
                                    <p:set>
                                      <p:cBhvr>
                                        <p:cTn id="54" dur="1" fill="hold">
                                          <p:stCondLst>
                                            <p:cond delay="0"/>
                                          </p:stCondLst>
                                        </p:cTn>
                                        <p:tgtEl>
                                          <p:spTgt spid="89"/>
                                        </p:tgtEl>
                                        <p:attrNameLst>
                                          <p:attrName>style.visibility</p:attrName>
                                        </p:attrNameLst>
                                      </p:cBhvr>
                                      <p:to>
                                        <p:strVal val="visible"/>
                                      </p:to>
                                    </p:set>
                                    <p:anim calcmode="lin" valueType="num">
                                      <p:cBhvr additive="base">
                                        <p:cTn id="55" dur="500" fill="hold"/>
                                        <p:tgtEl>
                                          <p:spTgt spid="89"/>
                                        </p:tgtEl>
                                        <p:attrNameLst>
                                          <p:attrName>ppt_x</p:attrName>
                                        </p:attrNameLst>
                                      </p:cBhvr>
                                      <p:tavLst>
                                        <p:tav tm="0">
                                          <p:val>
                                            <p:strVal val="0-#ppt_w/2"/>
                                          </p:val>
                                        </p:tav>
                                        <p:tav tm="100000">
                                          <p:val>
                                            <p:strVal val="#ppt_x"/>
                                          </p:val>
                                        </p:tav>
                                      </p:tavLst>
                                    </p:anim>
                                    <p:anim calcmode="lin" valueType="num">
                                      <p:cBhvr additive="base">
                                        <p:cTn id="56" dur="500" fill="hold"/>
                                        <p:tgtEl>
                                          <p:spTgt spid="89"/>
                                        </p:tgtEl>
                                        <p:attrNameLst>
                                          <p:attrName>ppt_y</p:attrName>
                                        </p:attrNameLst>
                                      </p:cBhvr>
                                      <p:tavLst>
                                        <p:tav tm="0">
                                          <p:val>
                                            <p:strVal val="#ppt_y"/>
                                          </p:val>
                                        </p:tav>
                                        <p:tav tm="100000">
                                          <p:val>
                                            <p:strVal val="#ppt_y"/>
                                          </p:val>
                                        </p:tav>
                                      </p:tavLst>
                                    </p:anim>
                                  </p:childTnLst>
                                </p:cTn>
                              </p:par>
                            </p:childTnLst>
                          </p:cTn>
                        </p:par>
                        <p:par>
                          <p:cTn id="57" fill="hold">
                            <p:stCondLst>
                              <p:cond delay="1500"/>
                            </p:stCondLst>
                            <p:childTnLst>
                              <p:par>
                                <p:cTn id="58" presetID="2" presetClass="entr" presetSubtype="8" fill="hold" nodeType="afterEffect">
                                  <p:stCondLst>
                                    <p:cond delay="0"/>
                                  </p:stCondLst>
                                  <p:childTnLst>
                                    <p:set>
                                      <p:cBhvr>
                                        <p:cTn id="59" dur="1" fill="hold">
                                          <p:stCondLst>
                                            <p:cond delay="0"/>
                                          </p:stCondLst>
                                        </p:cTn>
                                        <p:tgtEl>
                                          <p:spTgt spid="88"/>
                                        </p:tgtEl>
                                        <p:attrNameLst>
                                          <p:attrName>style.visibility</p:attrName>
                                        </p:attrNameLst>
                                      </p:cBhvr>
                                      <p:to>
                                        <p:strVal val="visible"/>
                                      </p:to>
                                    </p:set>
                                    <p:anim calcmode="lin" valueType="num">
                                      <p:cBhvr additive="base">
                                        <p:cTn id="60" dur="500" fill="hold"/>
                                        <p:tgtEl>
                                          <p:spTgt spid="88"/>
                                        </p:tgtEl>
                                        <p:attrNameLst>
                                          <p:attrName>ppt_x</p:attrName>
                                        </p:attrNameLst>
                                      </p:cBhvr>
                                      <p:tavLst>
                                        <p:tav tm="0">
                                          <p:val>
                                            <p:strVal val="0-#ppt_w/2"/>
                                          </p:val>
                                        </p:tav>
                                        <p:tav tm="100000">
                                          <p:val>
                                            <p:strVal val="#ppt_x"/>
                                          </p:val>
                                        </p:tav>
                                      </p:tavLst>
                                    </p:anim>
                                    <p:anim calcmode="lin" valueType="num">
                                      <p:cBhvr additive="base">
                                        <p:cTn id="6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1050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970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7" name="Oval 94"/>
          <p:cNvSpPr>
            <a:spLocks noChangeArrowheads="1"/>
          </p:cNvSpPr>
          <p:nvPr/>
        </p:nvSpPr>
        <p:spPr bwMode="auto">
          <a:xfrm>
            <a:off x="1657350" y="3149599"/>
            <a:ext cx="2403475" cy="1134538"/>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룻기</a:t>
            </a:r>
            <a:endParaRPr lang="en-US" sz="2800" dirty="0">
              <a:solidFill>
                <a:srgbClr val="000000"/>
              </a:solidFill>
              <a:latin typeface="Arial" charset="0"/>
            </a:endParaRPr>
          </a:p>
        </p:txBody>
      </p:sp>
      <p:sp>
        <p:nvSpPr>
          <p:cNvPr id="81" name="Rectangle 75"/>
          <p:cNvSpPr>
            <a:spLocks noChangeArrowheads="1"/>
          </p:cNvSpPr>
          <p:nvPr/>
        </p:nvSpPr>
        <p:spPr bwMode="auto">
          <a:xfrm>
            <a:off x="2327812" y="3211468"/>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사무엘상</a:t>
            </a:r>
            <a:endParaRPr lang="en-US" sz="2800" dirty="0">
              <a:solidFill>
                <a:srgbClr val="FF0000"/>
              </a:solidFill>
              <a:latin typeface="Arial" charset="0"/>
            </a:endParaRPr>
          </a:p>
        </p:txBody>
      </p:sp>
      <p:sp>
        <p:nvSpPr>
          <p:cNvPr id="82" name="Rectangle 75"/>
          <p:cNvSpPr>
            <a:spLocks noChangeArrowheads="1"/>
          </p:cNvSpPr>
          <p:nvPr/>
        </p:nvSpPr>
        <p:spPr bwMode="auto">
          <a:xfrm>
            <a:off x="2497145" y="375332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삼하</a:t>
            </a:r>
            <a:endParaRPr lang="en-US" sz="2800" dirty="0">
              <a:solidFill>
                <a:srgbClr val="FF0000"/>
              </a:solidFill>
              <a:latin typeface="Arial" charset="0"/>
            </a:endParaRPr>
          </a:p>
        </p:txBody>
      </p:sp>
    </p:spTree>
    <p:extLst>
      <p:ext uri="{BB962C8B-B14F-4D97-AF65-F5344CB8AC3E}">
        <p14:creationId xmlns:p14="http://schemas.microsoft.com/office/powerpoint/2010/main" val="19517076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970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600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7" name="Oval 94"/>
          <p:cNvSpPr>
            <a:spLocks noChangeArrowheads="1"/>
          </p:cNvSpPr>
          <p:nvPr/>
        </p:nvSpPr>
        <p:spPr bwMode="auto">
          <a:xfrm>
            <a:off x="1572685" y="4047066"/>
            <a:ext cx="2403475" cy="1134538"/>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룻기</a:t>
            </a:r>
            <a:endParaRPr lang="en-US" sz="2800" dirty="0">
              <a:solidFill>
                <a:srgbClr val="000000"/>
              </a:solidFill>
              <a:latin typeface="Arial" charset="0"/>
            </a:endParaRPr>
          </a:p>
        </p:txBody>
      </p:sp>
      <p:sp>
        <p:nvSpPr>
          <p:cNvPr id="81" name="Rectangle 75"/>
          <p:cNvSpPr>
            <a:spLocks noChangeArrowheads="1"/>
          </p:cNvSpPr>
          <p:nvPr/>
        </p:nvSpPr>
        <p:spPr bwMode="auto">
          <a:xfrm>
            <a:off x="2327812" y="3211468"/>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사무엘상</a:t>
            </a:r>
            <a:endParaRPr lang="en-US" sz="2800" dirty="0">
              <a:latin typeface="Arial" charset="0"/>
            </a:endParaRPr>
          </a:p>
        </p:txBody>
      </p:sp>
      <p:sp>
        <p:nvSpPr>
          <p:cNvPr id="82" name="Rectangle 75"/>
          <p:cNvSpPr>
            <a:spLocks noChangeArrowheads="1"/>
          </p:cNvSpPr>
          <p:nvPr/>
        </p:nvSpPr>
        <p:spPr bwMode="auto">
          <a:xfrm>
            <a:off x="2497145" y="375332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삼하</a:t>
            </a:r>
            <a:endParaRPr lang="en-US" sz="2800" dirty="0">
              <a:solidFill>
                <a:srgbClr val="000000"/>
              </a:solidFill>
              <a:latin typeface="Arial" charset="0"/>
            </a:endParaRPr>
          </a:p>
        </p:txBody>
      </p:sp>
      <p:sp>
        <p:nvSpPr>
          <p:cNvPr id="84" name="Rectangle 75"/>
          <p:cNvSpPr>
            <a:spLocks noChangeArrowheads="1"/>
          </p:cNvSpPr>
          <p:nvPr/>
        </p:nvSpPr>
        <p:spPr bwMode="auto">
          <a:xfrm>
            <a:off x="2243153" y="4159722"/>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열왕기상</a:t>
            </a:r>
            <a:endParaRPr lang="en-US" sz="2800" dirty="0">
              <a:solidFill>
                <a:srgbClr val="FF0000"/>
              </a:solidFill>
              <a:latin typeface="Arial" charset="0"/>
            </a:endParaRPr>
          </a:p>
        </p:txBody>
      </p:sp>
      <p:sp>
        <p:nvSpPr>
          <p:cNvPr id="85" name="Rectangle 75"/>
          <p:cNvSpPr>
            <a:spLocks noChangeArrowheads="1"/>
          </p:cNvSpPr>
          <p:nvPr/>
        </p:nvSpPr>
        <p:spPr bwMode="auto">
          <a:xfrm>
            <a:off x="2429419" y="456611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왕하</a:t>
            </a:r>
            <a:endParaRPr lang="en-US" sz="2800" dirty="0">
              <a:solidFill>
                <a:srgbClr val="FF0000"/>
              </a:solidFill>
              <a:latin typeface="Arial" charset="0"/>
            </a:endParaRPr>
          </a:p>
        </p:txBody>
      </p:sp>
    </p:spTree>
    <p:extLst>
      <p:ext uri="{BB962C8B-B14F-4D97-AF65-F5344CB8AC3E}">
        <p14:creationId xmlns:p14="http://schemas.microsoft.com/office/powerpoint/2010/main" val="34912476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1050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600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룻기</a:t>
            </a:r>
            <a:endParaRPr lang="en-US" sz="2800" dirty="0">
              <a:solidFill>
                <a:srgbClr val="000000"/>
              </a:solidFill>
              <a:latin typeface="Arial" charset="0"/>
            </a:endParaRPr>
          </a:p>
        </p:txBody>
      </p:sp>
      <p:sp>
        <p:nvSpPr>
          <p:cNvPr id="81" name="Rectangle 75"/>
          <p:cNvSpPr>
            <a:spLocks noChangeArrowheads="1"/>
          </p:cNvSpPr>
          <p:nvPr/>
        </p:nvSpPr>
        <p:spPr bwMode="auto">
          <a:xfrm>
            <a:off x="2327812" y="3211468"/>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사무엘상</a:t>
            </a:r>
            <a:endParaRPr lang="en-US" sz="2800" dirty="0">
              <a:solidFill>
                <a:srgbClr val="FF0000"/>
              </a:solidFill>
              <a:latin typeface="Arial" charset="0"/>
            </a:endParaRPr>
          </a:p>
        </p:txBody>
      </p:sp>
      <p:sp>
        <p:nvSpPr>
          <p:cNvPr id="82" name="Rectangle 75"/>
          <p:cNvSpPr>
            <a:spLocks noChangeArrowheads="1"/>
          </p:cNvSpPr>
          <p:nvPr/>
        </p:nvSpPr>
        <p:spPr bwMode="auto">
          <a:xfrm>
            <a:off x="2497145" y="375332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삼하</a:t>
            </a:r>
            <a:endParaRPr lang="en-US" sz="2800" dirty="0">
              <a:solidFill>
                <a:srgbClr val="FF0000"/>
              </a:solidFill>
              <a:latin typeface="Arial" charset="0"/>
            </a:endParaRPr>
          </a:p>
        </p:txBody>
      </p:sp>
      <p:sp>
        <p:nvSpPr>
          <p:cNvPr id="84" name="Rectangle 75"/>
          <p:cNvSpPr>
            <a:spLocks noChangeArrowheads="1"/>
          </p:cNvSpPr>
          <p:nvPr/>
        </p:nvSpPr>
        <p:spPr bwMode="auto">
          <a:xfrm>
            <a:off x="2243153" y="4159722"/>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열왕기상</a:t>
            </a:r>
            <a:endParaRPr lang="en-US" sz="2800" dirty="0">
              <a:solidFill>
                <a:srgbClr val="FF0000"/>
              </a:solidFill>
              <a:latin typeface="Arial" charset="0"/>
            </a:endParaRPr>
          </a:p>
        </p:txBody>
      </p:sp>
      <p:sp>
        <p:nvSpPr>
          <p:cNvPr id="85" name="Rectangle 75"/>
          <p:cNvSpPr>
            <a:spLocks noChangeArrowheads="1"/>
          </p:cNvSpPr>
          <p:nvPr/>
        </p:nvSpPr>
        <p:spPr bwMode="auto">
          <a:xfrm>
            <a:off x="2429419" y="456611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왕하</a:t>
            </a:r>
            <a:endParaRPr lang="en-US" sz="2800" dirty="0">
              <a:solidFill>
                <a:srgbClr val="FF0000"/>
              </a:solidFill>
              <a:latin typeface="Arial" charset="0"/>
            </a:endParaRPr>
          </a:p>
        </p:txBody>
      </p:sp>
      <p:sp>
        <p:nvSpPr>
          <p:cNvPr id="83" name="AutoShape 98"/>
          <p:cNvSpPr>
            <a:spLocks noChangeArrowheads="1"/>
          </p:cNvSpPr>
          <p:nvPr/>
        </p:nvSpPr>
        <p:spPr bwMode="auto">
          <a:xfrm>
            <a:off x="1359956" y="3034773"/>
            <a:ext cx="2879725" cy="2187575"/>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1987148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500" fill="hold"/>
                                        <p:tgtEl>
                                          <p:spTgt spid="83"/>
                                        </p:tgtEl>
                                        <p:attrNameLst>
                                          <p:attrName>ppt_x</p:attrName>
                                        </p:attrNameLst>
                                      </p:cBhvr>
                                      <p:tavLst>
                                        <p:tav tm="0">
                                          <p:val>
                                            <p:strVal val="0-#ppt_w/2"/>
                                          </p:val>
                                        </p:tav>
                                        <p:tav tm="100000">
                                          <p:val>
                                            <p:strVal val="#ppt_x"/>
                                          </p:val>
                                        </p:tav>
                                      </p:tavLst>
                                    </p:anim>
                                    <p:anim calcmode="lin" valueType="num">
                                      <p:cBhvr additive="base">
                                        <p:cTn id="8"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90"/>
          <p:cNvSpPr>
            <a:spLocks noChangeArrowheads="1"/>
          </p:cNvSpPr>
          <p:nvPr/>
        </p:nvSpPr>
        <p:spPr bwMode="auto">
          <a:xfrm>
            <a:off x="0" y="0"/>
            <a:ext cx="10058400" cy="77724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194" name="Rectangle 2"/>
          <p:cNvSpPr>
            <a:spLocks noChangeArrowheads="1"/>
          </p:cNvSpPr>
          <p:nvPr/>
        </p:nvSpPr>
        <p:spPr bwMode="auto">
          <a:xfrm>
            <a:off x="5251450" y="6340475"/>
            <a:ext cx="22494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r>
              <a:rPr lang="en-US" sz="1800" b="1" dirty="0">
                <a:latin typeface="Helvetica" charset="0"/>
              </a:rPr>
              <a:t>2 </a:t>
            </a:r>
            <a:r>
              <a:rPr lang="ko-KR" altLang="en-US" sz="1800" b="1" u="sng" dirty="0">
                <a:latin typeface="Helvetica" charset="0"/>
              </a:rPr>
              <a:t>망원경</a:t>
            </a:r>
            <a:endParaRPr lang="en-US" sz="1800" b="1" u="sng" dirty="0">
              <a:latin typeface="Helvetica" charset="0"/>
            </a:endParaRPr>
          </a:p>
          <a:p>
            <a:pPr algn="l" defTabSz="1019175"/>
            <a:r>
              <a:rPr lang="en-US" sz="1800" b="1" dirty="0">
                <a:latin typeface="Helvetica" charset="0"/>
              </a:rPr>
              <a:t>1 </a:t>
            </a:r>
            <a:r>
              <a:rPr lang="ko-KR" altLang="en-US" sz="1800" b="1" u="sng" dirty="0">
                <a:latin typeface="Helvetica" charset="0"/>
              </a:rPr>
              <a:t>현미경</a:t>
            </a:r>
            <a:endParaRPr lang="en-US" sz="1800" b="1" u="sng" dirty="0">
              <a:latin typeface="Helvetica" charset="0"/>
            </a:endParaRPr>
          </a:p>
        </p:txBody>
      </p:sp>
      <p:pic>
        <p:nvPicPr>
          <p:cNvPr id="8195" name="Picture 3"/>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47813" y="1081088"/>
            <a:ext cx="7186612" cy="5037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196" name="Rectangle 4"/>
          <p:cNvSpPr>
            <a:spLocks noChangeArrowheads="1"/>
          </p:cNvSpPr>
          <p:nvPr/>
        </p:nvSpPr>
        <p:spPr bwMode="auto">
          <a:xfrm>
            <a:off x="4921250" y="6318250"/>
            <a:ext cx="2390775" cy="725488"/>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197" name="Rectangle 5"/>
          <p:cNvSpPr>
            <a:spLocks noChangeArrowheads="1"/>
          </p:cNvSpPr>
          <p:nvPr/>
        </p:nvSpPr>
        <p:spPr bwMode="auto">
          <a:xfrm>
            <a:off x="5426075" y="927100"/>
            <a:ext cx="419100" cy="690563"/>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198" name="Oval 6"/>
          <p:cNvSpPr>
            <a:spLocks noChangeArrowheads="1"/>
          </p:cNvSpPr>
          <p:nvPr/>
        </p:nvSpPr>
        <p:spPr bwMode="auto">
          <a:xfrm>
            <a:off x="5614988" y="1149350"/>
            <a:ext cx="433387" cy="714375"/>
          </a:xfrm>
          <a:prstGeom prst="ellipse">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199" name="Line 7"/>
          <p:cNvSpPr>
            <a:spLocks noChangeShapeType="1"/>
          </p:cNvSpPr>
          <p:nvPr/>
        </p:nvSpPr>
        <p:spPr bwMode="auto">
          <a:xfrm>
            <a:off x="1050925" y="1376363"/>
            <a:ext cx="20002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0" name="Line 8"/>
          <p:cNvSpPr>
            <a:spLocks noChangeShapeType="1"/>
          </p:cNvSpPr>
          <p:nvPr/>
        </p:nvSpPr>
        <p:spPr bwMode="auto">
          <a:xfrm>
            <a:off x="3773488" y="596900"/>
            <a:ext cx="20002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1" name="Line 9"/>
          <p:cNvSpPr>
            <a:spLocks noChangeShapeType="1"/>
          </p:cNvSpPr>
          <p:nvPr/>
        </p:nvSpPr>
        <p:spPr bwMode="auto">
          <a:xfrm>
            <a:off x="3787775" y="981075"/>
            <a:ext cx="19986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2" name="Line 10"/>
          <p:cNvSpPr>
            <a:spLocks noChangeShapeType="1"/>
          </p:cNvSpPr>
          <p:nvPr/>
        </p:nvSpPr>
        <p:spPr bwMode="auto">
          <a:xfrm>
            <a:off x="3802063" y="1752600"/>
            <a:ext cx="19986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3" name="Rectangle 11"/>
          <p:cNvSpPr>
            <a:spLocks noChangeArrowheads="1"/>
          </p:cNvSpPr>
          <p:nvPr/>
        </p:nvSpPr>
        <p:spPr bwMode="auto">
          <a:xfrm>
            <a:off x="4121150" y="1184275"/>
            <a:ext cx="1854200" cy="300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ko-KR" altLang="en-US" sz="1300" b="1" dirty="0">
                <a:latin typeface="Helvetica" charset="0"/>
              </a:rPr>
              <a:t>한 가지 주제</a:t>
            </a:r>
            <a:r>
              <a:rPr lang="en-US" sz="1300" b="1" dirty="0">
                <a:latin typeface="Helvetica" charset="0"/>
              </a:rPr>
              <a:t>:</a:t>
            </a:r>
          </a:p>
        </p:txBody>
      </p:sp>
      <p:sp>
        <p:nvSpPr>
          <p:cNvPr id="8204" name="Line 12"/>
          <p:cNvSpPr>
            <a:spLocks noChangeShapeType="1"/>
          </p:cNvSpPr>
          <p:nvPr/>
        </p:nvSpPr>
        <p:spPr bwMode="auto">
          <a:xfrm>
            <a:off x="7283450" y="1366838"/>
            <a:ext cx="20002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5" name="Line 14"/>
          <p:cNvSpPr>
            <a:spLocks noChangeShapeType="1"/>
          </p:cNvSpPr>
          <p:nvPr/>
        </p:nvSpPr>
        <p:spPr bwMode="auto">
          <a:xfrm>
            <a:off x="7485063" y="2297113"/>
            <a:ext cx="1998662"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6" name="Line 15"/>
          <p:cNvSpPr>
            <a:spLocks noChangeShapeType="1"/>
          </p:cNvSpPr>
          <p:nvPr/>
        </p:nvSpPr>
        <p:spPr bwMode="auto">
          <a:xfrm>
            <a:off x="501650" y="2930525"/>
            <a:ext cx="19986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7" name="Line 16"/>
          <p:cNvSpPr>
            <a:spLocks noChangeShapeType="1"/>
          </p:cNvSpPr>
          <p:nvPr/>
        </p:nvSpPr>
        <p:spPr bwMode="auto">
          <a:xfrm>
            <a:off x="7553325" y="2932113"/>
            <a:ext cx="1998663"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8" name="Line 17"/>
          <p:cNvSpPr>
            <a:spLocks noChangeShapeType="1"/>
          </p:cNvSpPr>
          <p:nvPr/>
        </p:nvSpPr>
        <p:spPr bwMode="auto">
          <a:xfrm>
            <a:off x="227013" y="3878263"/>
            <a:ext cx="20002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09" name="Line 18"/>
          <p:cNvSpPr>
            <a:spLocks noChangeShapeType="1"/>
          </p:cNvSpPr>
          <p:nvPr/>
        </p:nvSpPr>
        <p:spPr bwMode="auto">
          <a:xfrm>
            <a:off x="7620000" y="3895725"/>
            <a:ext cx="20002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10" name="Line 19"/>
          <p:cNvSpPr>
            <a:spLocks noChangeShapeType="1"/>
          </p:cNvSpPr>
          <p:nvPr/>
        </p:nvSpPr>
        <p:spPr bwMode="auto">
          <a:xfrm>
            <a:off x="738188" y="6492875"/>
            <a:ext cx="20002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11" name="Line 20"/>
          <p:cNvSpPr>
            <a:spLocks noChangeShapeType="1"/>
          </p:cNvSpPr>
          <p:nvPr/>
        </p:nvSpPr>
        <p:spPr bwMode="auto">
          <a:xfrm>
            <a:off x="7670800" y="6511925"/>
            <a:ext cx="20002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12" name="Line 21"/>
          <p:cNvSpPr>
            <a:spLocks noChangeShapeType="1"/>
          </p:cNvSpPr>
          <p:nvPr/>
        </p:nvSpPr>
        <p:spPr bwMode="auto">
          <a:xfrm>
            <a:off x="2446338" y="6827838"/>
            <a:ext cx="1773237"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13" name="Rectangle 22"/>
          <p:cNvSpPr>
            <a:spLocks noChangeArrowheads="1"/>
          </p:cNvSpPr>
          <p:nvPr/>
        </p:nvSpPr>
        <p:spPr bwMode="auto">
          <a:xfrm>
            <a:off x="385763" y="1096963"/>
            <a:ext cx="900112"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D(OT)</a:t>
            </a:r>
          </a:p>
        </p:txBody>
      </p:sp>
      <p:sp>
        <p:nvSpPr>
          <p:cNvPr id="8214" name="Rectangle 23"/>
          <p:cNvSpPr>
            <a:spLocks noChangeArrowheads="1"/>
          </p:cNvSpPr>
          <p:nvPr/>
        </p:nvSpPr>
        <p:spPr bwMode="auto">
          <a:xfrm>
            <a:off x="6651625" y="1104900"/>
            <a:ext cx="898525"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D(NT)</a:t>
            </a:r>
          </a:p>
        </p:txBody>
      </p:sp>
      <p:sp>
        <p:nvSpPr>
          <p:cNvPr id="8215" name="Rectangle 24"/>
          <p:cNvSpPr>
            <a:spLocks noChangeArrowheads="1"/>
          </p:cNvSpPr>
          <p:nvPr/>
        </p:nvSpPr>
        <p:spPr bwMode="auto">
          <a:xfrm>
            <a:off x="3478213" y="342900"/>
            <a:ext cx="315912"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A</a:t>
            </a:r>
          </a:p>
        </p:txBody>
      </p:sp>
      <p:sp>
        <p:nvSpPr>
          <p:cNvPr id="8216" name="Rectangle 25"/>
          <p:cNvSpPr>
            <a:spLocks noChangeArrowheads="1"/>
          </p:cNvSpPr>
          <p:nvPr/>
        </p:nvSpPr>
        <p:spPr bwMode="auto">
          <a:xfrm>
            <a:off x="3479800" y="712788"/>
            <a:ext cx="34925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B</a:t>
            </a:r>
          </a:p>
        </p:txBody>
      </p:sp>
      <p:sp>
        <p:nvSpPr>
          <p:cNvPr id="8217" name="Rectangle 26"/>
          <p:cNvSpPr>
            <a:spLocks noChangeArrowheads="1"/>
          </p:cNvSpPr>
          <p:nvPr/>
        </p:nvSpPr>
        <p:spPr bwMode="auto">
          <a:xfrm>
            <a:off x="3475038" y="1147763"/>
            <a:ext cx="334962"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C</a:t>
            </a:r>
          </a:p>
        </p:txBody>
      </p:sp>
      <p:sp>
        <p:nvSpPr>
          <p:cNvPr id="8218" name="Rectangle 28"/>
          <p:cNvSpPr>
            <a:spLocks noChangeArrowheads="1"/>
          </p:cNvSpPr>
          <p:nvPr/>
        </p:nvSpPr>
        <p:spPr bwMode="auto">
          <a:xfrm>
            <a:off x="6904038" y="1997075"/>
            <a:ext cx="900112"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E(NT)</a:t>
            </a:r>
          </a:p>
        </p:txBody>
      </p:sp>
      <p:sp>
        <p:nvSpPr>
          <p:cNvPr id="8219" name="Rectangle 29"/>
          <p:cNvSpPr>
            <a:spLocks noChangeArrowheads="1"/>
          </p:cNvSpPr>
          <p:nvPr/>
        </p:nvSpPr>
        <p:spPr bwMode="auto">
          <a:xfrm>
            <a:off x="7069138" y="2643188"/>
            <a:ext cx="900112"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F(NT)</a:t>
            </a:r>
          </a:p>
        </p:txBody>
      </p:sp>
      <p:sp>
        <p:nvSpPr>
          <p:cNvPr id="8220" name="Rectangle 30"/>
          <p:cNvSpPr>
            <a:spLocks noChangeArrowheads="1"/>
          </p:cNvSpPr>
          <p:nvPr/>
        </p:nvSpPr>
        <p:spPr bwMode="auto">
          <a:xfrm>
            <a:off x="7208838" y="3611563"/>
            <a:ext cx="898525"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G(NT)</a:t>
            </a:r>
          </a:p>
        </p:txBody>
      </p:sp>
      <p:sp>
        <p:nvSpPr>
          <p:cNvPr id="8221" name="Rectangle 31"/>
          <p:cNvSpPr>
            <a:spLocks noChangeArrowheads="1"/>
          </p:cNvSpPr>
          <p:nvPr/>
        </p:nvSpPr>
        <p:spPr bwMode="auto">
          <a:xfrm>
            <a:off x="55563" y="2671763"/>
            <a:ext cx="900112"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F(OT)</a:t>
            </a:r>
          </a:p>
        </p:txBody>
      </p:sp>
      <p:sp>
        <p:nvSpPr>
          <p:cNvPr id="8222" name="Rectangle 32"/>
          <p:cNvSpPr>
            <a:spLocks noChangeArrowheads="1"/>
          </p:cNvSpPr>
          <p:nvPr/>
        </p:nvSpPr>
        <p:spPr bwMode="auto">
          <a:xfrm>
            <a:off x="1588" y="3617913"/>
            <a:ext cx="900112"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G(OT)</a:t>
            </a:r>
          </a:p>
        </p:txBody>
      </p:sp>
      <p:sp>
        <p:nvSpPr>
          <p:cNvPr id="8223" name="Rectangle 33"/>
          <p:cNvSpPr>
            <a:spLocks noChangeArrowheads="1"/>
          </p:cNvSpPr>
          <p:nvPr/>
        </p:nvSpPr>
        <p:spPr bwMode="auto">
          <a:xfrm>
            <a:off x="101600" y="6197600"/>
            <a:ext cx="898525"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H(OT)</a:t>
            </a:r>
          </a:p>
        </p:txBody>
      </p:sp>
      <p:sp>
        <p:nvSpPr>
          <p:cNvPr id="8224" name="Rectangle 34"/>
          <p:cNvSpPr>
            <a:spLocks noChangeArrowheads="1"/>
          </p:cNvSpPr>
          <p:nvPr/>
        </p:nvSpPr>
        <p:spPr bwMode="auto">
          <a:xfrm>
            <a:off x="7580313" y="6224588"/>
            <a:ext cx="900112"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H(NT)</a:t>
            </a:r>
          </a:p>
        </p:txBody>
      </p:sp>
      <p:sp>
        <p:nvSpPr>
          <p:cNvPr id="8225" name="Rectangle 35"/>
          <p:cNvSpPr>
            <a:spLocks noChangeArrowheads="1"/>
          </p:cNvSpPr>
          <p:nvPr/>
        </p:nvSpPr>
        <p:spPr bwMode="auto">
          <a:xfrm>
            <a:off x="2054225" y="6553200"/>
            <a:ext cx="796925"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I(OT)</a:t>
            </a:r>
          </a:p>
        </p:txBody>
      </p:sp>
      <p:sp>
        <p:nvSpPr>
          <p:cNvPr id="8226" name="Rectangle 36"/>
          <p:cNvSpPr>
            <a:spLocks noChangeArrowheads="1"/>
          </p:cNvSpPr>
          <p:nvPr/>
        </p:nvSpPr>
        <p:spPr bwMode="auto">
          <a:xfrm>
            <a:off x="4943475" y="6489700"/>
            <a:ext cx="376238"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J</a:t>
            </a:r>
          </a:p>
        </p:txBody>
      </p:sp>
      <p:sp>
        <p:nvSpPr>
          <p:cNvPr id="8227" name="Rectangle 37"/>
          <p:cNvSpPr>
            <a:spLocks noChangeArrowheads="1"/>
          </p:cNvSpPr>
          <p:nvPr/>
        </p:nvSpPr>
        <p:spPr bwMode="auto">
          <a:xfrm>
            <a:off x="3798882" y="7140575"/>
            <a:ext cx="1939940" cy="515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ctr" defTabSz="1019175"/>
            <a:r>
              <a:rPr lang="en-US" sz="2700" b="1" dirty="0">
                <a:latin typeface="Times" charset="0"/>
              </a:rPr>
              <a:t> “</a:t>
            </a:r>
            <a:r>
              <a:rPr lang="ko-KR" altLang="en-US" sz="2700" b="1" dirty="0">
                <a:latin typeface="Times" charset="0"/>
              </a:rPr>
              <a:t>열린</a:t>
            </a:r>
            <a:r>
              <a:rPr lang="en-US" altLang="ko-KR" sz="2700" b="1" dirty="0">
                <a:latin typeface="Times" charset="0"/>
              </a:rPr>
              <a:t>”</a:t>
            </a:r>
            <a:r>
              <a:rPr lang="ko-KR" altLang="en-US" sz="2700" b="1" dirty="0">
                <a:latin typeface="Times" charset="0"/>
              </a:rPr>
              <a:t> 성경</a:t>
            </a:r>
            <a:endParaRPr lang="en-US" sz="2700" b="1" dirty="0">
              <a:latin typeface="Times" charset="0"/>
            </a:endParaRPr>
          </a:p>
        </p:txBody>
      </p:sp>
      <p:sp>
        <p:nvSpPr>
          <p:cNvPr id="8228" name="Rectangle 38"/>
          <p:cNvSpPr>
            <a:spLocks noChangeArrowheads="1"/>
          </p:cNvSpPr>
          <p:nvPr/>
        </p:nvSpPr>
        <p:spPr bwMode="auto">
          <a:xfrm>
            <a:off x="2111375" y="5087938"/>
            <a:ext cx="898525" cy="50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2700" b="1">
                <a:latin typeface="Helvetica" charset="0"/>
              </a:rPr>
              <a:t>1</a:t>
            </a:r>
          </a:p>
        </p:txBody>
      </p:sp>
      <p:sp>
        <p:nvSpPr>
          <p:cNvPr id="8229" name="Rectangle 39"/>
          <p:cNvSpPr>
            <a:spLocks noChangeArrowheads="1"/>
          </p:cNvSpPr>
          <p:nvPr/>
        </p:nvSpPr>
        <p:spPr bwMode="auto">
          <a:xfrm>
            <a:off x="2551113" y="4051300"/>
            <a:ext cx="900112"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Helvetica" charset="0"/>
              </a:rPr>
              <a:t>2</a:t>
            </a:r>
          </a:p>
        </p:txBody>
      </p:sp>
      <p:sp>
        <p:nvSpPr>
          <p:cNvPr id="8230" name="Rectangle 40"/>
          <p:cNvSpPr>
            <a:spLocks noChangeArrowheads="1"/>
          </p:cNvSpPr>
          <p:nvPr/>
        </p:nvSpPr>
        <p:spPr bwMode="auto">
          <a:xfrm>
            <a:off x="3327400" y="3246438"/>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Helvetica" charset="0"/>
              </a:rPr>
              <a:t>3</a:t>
            </a:r>
          </a:p>
        </p:txBody>
      </p:sp>
      <p:sp>
        <p:nvSpPr>
          <p:cNvPr id="8231" name="Rectangle 41"/>
          <p:cNvSpPr>
            <a:spLocks noChangeArrowheads="1"/>
          </p:cNvSpPr>
          <p:nvPr/>
        </p:nvSpPr>
        <p:spPr bwMode="auto">
          <a:xfrm>
            <a:off x="4811713" y="2832100"/>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Helvetica" charset="0"/>
              </a:rPr>
              <a:t>4</a:t>
            </a:r>
          </a:p>
        </p:txBody>
      </p:sp>
      <p:sp>
        <p:nvSpPr>
          <p:cNvPr id="8232" name="Rectangle 42"/>
          <p:cNvSpPr>
            <a:spLocks noChangeArrowheads="1"/>
          </p:cNvSpPr>
          <p:nvPr/>
        </p:nvSpPr>
        <p:spPr bwMode="auto">
          <a:xfrm>
            <a:off x="5916613" y="3189288"/>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Helvetica" charset="0"/>
              </a:rPr>
              <a:t>5</a:t>
            </a:r>
          </a:p>
        </p:txBody>
      </p:sp>
      <p:sp>
        <p:nvSpPr>
          <p:cNvPr id="8233" name="Rectangle 43"/>
          <p:cNvSpPr>
            <a:spLocks noChangeArrowheads="1"/>
          </p:cNvSpPr>
          <p:nvPr/>
        </p:nvSpPr>
        <p:spPr bwMode="auto">
          <a:xfrm>
            <a:off x="6559550" y="3709988"/>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Helvetica" charset="0"/>
              </a:rPr>
              <a:t>6</a:t>
            </a:r>
          </a:p>
        </p:txBody>
      </p:sp>
      <p:sp>
        <p:nvSpPr>
          <p:cNvPr id="8234" name="Rectangle 44"/>
          <p:cNvSpPr>
            <a:spLocks noChangeArrowheads="1"/>
          </p:cNvSpPr>
          <p:nvPr/>
        </p:nvSpPr>
        <p:spPr bwMode="auto">
          <a:xfrm>
            <a:off x="7100888" y="4408488"/>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Helvetica" charset="0"/>
              </a:rPr>
              <a:t>7</a:t>
            </a:r>
          </a:p>
        </p:txBody>
      </p:sp>
      <p:sp>
        <p:nvSpPr>
          <p:cNvPr id="8235" name="Line 45"/>
          <p:cNvSpPr>
            <a:spLocks noChangeShapeType="1"/>
          </p:cNvSpPr>
          <p:nvPr/>
        </p:nvSpPr>
        <p:spPr bwMode="auto">
          <a:xfrm>
            <a:off x="2366963" y="5529263"/>
            <a:ext cx="1606550" cy="77787"/>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36" name="Line 46"/>
          <p:cNvSpPr>
            <a:spLocks noChangeShapeType="1"/>
          </p:cNvSpPr>
          <p:nvPr/>
        </p:nvSpPr>
        <p:spPr bwMode="auto">
          <a:xfrm>
            <a:off x="2687638" y="4616450"/>
            <a:ext cx="1489075" cy="62071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37" name="Line 47"/>
          <p:cNvSpPr>
            <a:spLocks noChangeShapeType="1"/>
          </p:cNvSpPr>
          <p:nvPr/>
        </p:nvSpPr>
        <p:spPr bwMode="auto">
          <a:xfrm>
            <a:off x="3490913" y="3768725"/>
            <a:ext cx="1114425" cy="13223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38" name="Line 48"/>
          <p:cNvSpPr>
            <a:spLocks noChangeShapeType="1"/>
          </p:cNvSpPr>
          <p:nvPr/>
        </p:nvSpPr>
        <p:spPr bwMode="auto">
          <a:xfrm>
            <a:off x="4532313" y="3168650"/>
            <a:ext cx="433387" cy="18319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39" name="Line 49"/>
          <p:cNvSpPr>
            <a:spLocks noChangeShapeType="1"/>
          </p:cNvSpPr>
          <p:nvPr/>
        </p:nvSpPr>
        <p:spPr bwMode="auto">
          <a:xfrm flipH="1">
            <a:off x="5370513" y="3813175"/>
            <a:ext cx="919162" cy="119856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40" name="Line 50"/>
          <p:cNvSpPr>
            <a:spLocks noChangeShapeType="1"/>
          </p:cNvSpPr>
          <p:nvPr/>
        </p:nvSpPr>
        <p:spPr bwMode="auto">
          <a:xfrm flipH="1">
            <a:off x="5641975" y="4268788"/>
            <a:ext cx="1243013" cy="9017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41" name="Line 51"/>
          <p:cNvSpPr>
            <a:spLocks noChangeShapeType="1"/>
          </p:cNvSpPr>
          <p:nvPr/>
        </p:nvSpPr>
        <p:spPr bwMode="auto">
          <a:xfrm flipV="1">
            <a:off x="5741988" y="5114925"/>
            <a:ext cx="1760537" cy="40322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42" name="Line 52"/>
          <p:cNvSpPr>
            <a:spLocks noChangeShapeType="1"/>
          </p:cNvSpPr>
          <p:nvPr/>
        </p:nvSpPr>
        <p:spPr bwMode="auto">
          <a:xfrm flipV="1">
            <a:off x="5929313" y="5789613"/>
            <a:ext cx="1568450" cy="238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43" name="Freeform 53"/>
          <p:cNvSpPr>
            <a:spLocks/>
          </p:cNvSpPr>
          <p:nvPr/>
        </p:nvSpPr>
        <p:spPr bwMode="auto">
          <a:xfrm>
            <a:off x="1390650" y="5821363"/>
            <a:ext cx="168275" cy="160337"/>
          </a:xfrm>
          <a:custGeom>
            <a:avLst/>
            <a:gdLst>
              <a:gd name="T0" fmla="*/ 2147483647 w 97"/>
              <a:gd name="T1" fmla="*/ 2147483647 h 89"/>
              <a:gd name="T2" fmla="*/ 2147483647 w 97"/>
              <a:gd name="T3" fmla="*/ 2147483647 h 89"/>
              <a:gd name="T4" fmla="*/ 2147483647 w 97"/>
              <a:gd name="T5" fmla="*/ 2147483647 h 89"/>
              <a:gd name="T6" fmla="*/ 2147483647 w 97"/>
              <a:gd name="T7" fmla="*/ 2147483647 h 89"/>
              <a:gd name="T8" fmla="*/ 2147483647 w 97"/>
              <a:gd name="T9" fmla="*/ 2147483647 h 89"/>
              <a:gd name="T10" fmla="*/ 2147483647 w 97"/>
              <a:gd name="T11" fmla="*/ 2147483647 h 89"/>
              <a:gd name="T12" fmla="*/ 2147483647 w 97"/>
              <a:gd name="T13" fmla="*/ 2147483647 h 89"/>
              <a:gd name="T14" fmla="*/ 2147483647 w 97"/>
              <a:gd name="T15" fmla="*/ 2147483647 h 89"/>
              <a:gd name="T16" fmla="*/ 2147483647 w 97"/>
              <a:gd name="T17" fmla="*/ 2147483647 h 89"/>
              <a:gd name="T18" fmla="*/ 2147483647 w 97"/>
              <a:gd name="T19" fmla="*/ 2147483647 h 89"/>
              <a:gd name="T20" fmla="*/ 2147483647 w 97"/>
              <a:gd name="T21" fmla="*/ 2147483647 h 89"/>
              <a:gd name="T22" fmla="*/ 2147483647 w 97"/>
              <a:gd name="T23" fmla="*/ 2147483647 h 89"/>
              <a:gd name="T24" fmla="*/ 2147483647 w 97"/>
              <a:gd name="T25" fmla="*/ 2147483647 h 89"/>
              <a:gd name="T26" fmla="*/ 2147483647 w 97"/>
              <a:gd name="T27" fmla="*/ 2147483647 h 89"/>
              <a:gd name="T28" fmla="*/ 2147483647 w 97"/>
              <a:gd name="T29" fmla="*/ 2147483647 h 89"/>
              <a:gd name="T30" fmla="*/ 2147483647 w 97"/>
              <a:gd name="T31" fmla="*/ 2147483647 h 89"/>
              <a:gd name="T32" fmla="*/ 2147483647 w 97"/>
              <a:gd name="T33" fmla="*/ 2147483647 h 89"/>
              <a:gd name="T34" fmla="*/ 2147483647 w 97"/>
              <a:gd name="T35" fmla="*/ 2147483647 h 89"/>
              <a:gd name="T36" fmla="*/ 2147483647 w 97"/>
              <a:gd name="T37" fmla="*/ 2147483647 h 89"/>
              <a:gd name="T38" fmla="*/ 2147483647 w 97"/>
              <a:gd name="T39" fmla="*/ 2147483647 h 89"/>
              <a:gd name="T40" fmla="*/ 2147483647 w 97"/>
              <a:gd name="T41" fmla="*/ 2147483647 h 89"/>
              <a:gd name="T42" fmla="*/ 2147483647 w 97"/>
              <a:gd name="T43" fmla="*/ 2147483647 h 89"/>
              <a:gd name="T44" fmla="*/ 2147483647 w 97"/>
              <a:gd name="T45" fmla="*/ 0 h 89"/>
              <a:gd name="T46" fmla="*/ 2147483647 w 97"/>
              <a:gd name="T47" fmla="*/ 2147483647 h 89"/>
              <a:gd name="T48" fmla="*/ 2147483647 w 97"/>
              <a:gd name="T49" fmla="*/ 2147483647 h 89"/>
              <a:gd name="T50" fmla="*/ 2147483647 w 97"/>
              <a:gd name="T51" fmla="*/ 2147483647 h 89"/>
              <a:gd name="T52" fmla="*/ 2147483647 w 97"/>
              <a:gd name="T53" fmla="*/ 2147483647 h 89"/>
              <a:gd name="T54" fmla="*/ 2147483647 w 97"/>
              <a:gd name="T55" fmla="*/ 2147483647 h 89"/>
              <a:gd name="T56" fmla="*/ 2147483647 w 97"/>
              <a:gd name="T57" fmla="*/ 2147483647 h 89"/>
              <a:gd name="T58" fmla="*/ 2147483647 w 97"/>
              <a:gd name="T59" fmla="*/ 2147483647 h 89"/>
              <a:gd name="T60" fmla="*/ 2147483647 w 97"/>
              <a:gd name="T61" fmla="*/ 2147483647 h 89"/>
              <a:gd name="T62" fmla="*/ 2147483647 w 97"/>
              <a:gd name="T63" fmla="*/ 2147483647 h 89"/>
              <a:gd name="T64" fmla="*/ 2147483647 w 97"/>
              <a:gd name="T65" fmla="*/ 2147483647 h 89"/>
              <a:gd name="T66" fmla="*/ 2147483647 w 97"/>
              <a:gd name="T67" fmla="*/ 2147483647 h 89"/>
              <a:gd name="T68" fmla="*/ 2147483647 w 97"/>
              <a:gd name="T69" fmla="*/ 2147483647 h 89"/>
              <a:gd name="T70" fmla="*/ 2147483647 w 97"/>
              <a:gd name="T71" fmla="*/ 2147483647 h 89"/>
              <a:gd name="T72" fmla="*/ 2147483647 w 97"/>
              <a:gd name="T73" fmla="*/ 2147483647 h 89"/>
              <a:gd name="T74" fmla="*/ 0 w 97"/>
              <a:gd name="T75" fmla="*/ 2147483647 h 89"/>
              <a:gd name="T76" fmla="*/ 0 w 97"/>
              <a:gd name="T77" fmla="*/ 2147483647 h 89"/>
              <a:gd name="T78" fmla="*/ 2147483647 w 97"/>
              <a:gd name="T79" fmla="*/ 2147483647 h 89"/>
              <a:gd name="T80" fmla="*/ 2147483647 w 97"/>
              <a:gd name="T81" fmla="*/ 2147483647 h 89"/>
              <a:gd name="T82" fmla="*/ 2147483647 w 97"/>
              <a:gd name="T83" fmla="*/ 2147483647 h 89"/>
              <a:gd name="T84" fmla="*/ 2147483647 w 97"/>
              <a:gd name="T85" fmla="*/ 2147483647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44" name="Rectangle 54"/>
          <p:cNvSpPr>
            <a:spLocks noChangeArrowheads="1"/>
          </p:cNvSpPr>
          <p:nvPr/>
        </p:nvSpPr>
        <p:spPr bwMode="auto">
          <a:xfrm>
            <a:off x="7439025" y="5327650"/>
            <a:ext cx="900113"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Helvetica" charset="0"/>
              </a:rPr>
              <a:t>8</a:t>
            </a:r>
          </a:p>
        </p:txBody>
      </p:sp>
      <p:sp>
        <p:nvSpPr>
          <p:cNvPr id="8245" name="Rectangle 55"/>
          <p:cNvSpPr>
            <a:spLocks noChangeArrowheads="1"/>
          </p:cNvSpPr>
          <p:nvPr/>
        </p:nvSpPr>
        <p:spPr bwMode="auto">
          <a:xfrm>
            <a:off x="1338263" y="3479800"/>
            <a:ext cx="295275"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246" name="Rectangle 56"/>
          <p:cNvSpPr>
            <a:spLocks noChangeArrowheads="1"/>
          </p:cNvSpPr>
          <p:nvPr/>
        </p:nvSpPr>
        <p:spPr bwMode="auto">
          <a:xfrm>
            <a:off x="5741988" y="1281113"/>
            <a:ext cx="236537" cy="360362"/>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247" name="Rectangle 57"/>
          <p:cNvSpPr>
            <a:spLocks noChangeArrowheads="1"/>
          </p:cNvSpPr>
          <p:nvPr/>
        </p:nvSpPr>
        <p:spPr bwMode="auto">
          <a:xfrm>
            <a:off x="1047750" y="963613"/>
            <a:ext cx="950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l" defTabSz="1019175"/>
            <a:r>
              <a:rPr lang="ja-JP" altLang="en-US" sz="2000" b="1">
                <a:latin typeface="Helvetica" charset="0"/>
              </a:rPr>
              <a:t>“</a:t>
            </a:r>
            <a:r>
              <a:rPr lang="en-US" altLang="ja-JP" sz="2000" b="1">
                <a:latin typeface="Helvetica" charset="0"/>
              </a:rPr>
              <a:t>       </a:t>
            </a:r>
            <a:r>
              <a:rPr lang="ja-JP" altLang="en-US" sz="2000" b="1">
                <a:latin typeface="Helvetica" charset="0"/>
              </a:rPr>
              <a:t>”</a:t>
            </a:r>
            <a:endParaRPr lang="en-US" sz="2000" b="1">
              <a:latin typeface="Helvetica" charset="0"/>
            </a:endParaRPr>
          </a:p>
        </p:txBody>
      </p:sp>
      <p:sp>
        <p:nvSpPr>
          <p:cNvPr id="8248" name="Rectangle 58"/>
          <p:cNvSpPr>
            <a:spLocks noChangeArrowheads="1"/>
          </p:cNvSpPr>
          <p:nvPr/>
        </p:nvSpPr>
        <p:spPr bwMode="auto">
          <a:xfrm>
            <a:off x="7285038" y="928688"/>
            <a:ext cx="95091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l" defTabSz="1019175"/>
            <a:r>
              <a:rPr lang="ja-JP" altLang="en-US" sz="2000" b="1">
                <a:latin typeface="Helvetica" charset="0"/>
              </a:rPr>
              <a:t>“</a:t>
            </a:r>
            <a:r>
              <a:rPr lang="en-US" altLang="ja-JP" sz="2000" b="1">
                <a:latin typeface="Helvetica" charset="0"/>
              </a:rPr>
              <a:t>       </a:t>
            </a:r>
            <a:r>
              <a:rPr lang="ja-JP" altLang="en-US" sz="2000" b="1">
                <a:latin typeface="Helvetica" charset="0"/>
              </a:rPr>
              <a:t>”</a:t>
            </a:r>
            <a:endParaRPr lang="en-US" sz="2000" b="1">
              <a:latin typeface="Helvetica" charset="0"/>
            </a:endParaRPr>
          </a:p>
        </p:txBody>
      </p:sp>
      <p:sp>
        <p:nvSpPr>
          <p:cNvPr id="8249" name="Rectangle 59"/>
          <p:cNvSpPr>
            <a:spLocks noChangeArrowheads="1"/>
          </p:cNvSpPr>
          <p:nvPr/>
        </p:nvSpPr>
        <p:spPr bwMode="auto">
          <a:xfrm>
            <a:off x="625475" y="1889125"/>
            <a:ext cx="950913"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l" defTabSz="1019175"/>
            <a:r>
              <a:rPr lang="ja-JP" altLang="en-US" sz="2000" b="1">
                <a:latin typeface="Helvetica" charset="0"/>
              </a:rPr>
              <a:t>“</a:t>
            </a:r>
            <a:r>
              <a:rPr lang="en-US" altLang="ja-JP" sz="2000" b="1">
                <a:latin typeface="Helvetica" charset="0"/>
              </a:rPr>
              <a:t>       </a:t>
            </a:r>
            <a:r>
              <a:rPr lang="ja-JP" altLang="en-US" sz="2000" b="1">
                <a:latin typeface="Helvetica" charset="0"/>
              </a:rPr>
              <a:t>”</a:t>
            </a:r>
            <a:endParaRPr lang="en-US" sz="2000" b="1">
              <a:latin typeface="Helvetica" charset="0"/>
            </a:endParaRPr>
          </a:p>
        </p:txBody>
      </p:sp>
      <p:sp>
        <p:nvSpPr>
          <p:cNvPr id="8250" name="Rectangle 60"/>
          <p:cNvSpPr>
            <a:spLocks noChangeArrowheads="1"/>
          </p:cNvSpPr>
          <p:nvPr/>
        </p:nvSpPr>
        <p:spPr bwMode="auto">
          <a:xfrm>
            <a:off x="7532688" y="1873250"/>
            <a:ext cx="950912"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l" defTabSz="1019175"/>
            <a:r>
              <a:rPr lang="ja-JP" altLang="en-US" sz="2000" b="1">
                <a:latin typeface="Helvetica" charset="0"/>
              </a:rPr>
              <a:t>“</a:t>
            </a:r>
            <a:r>
              <a:rPr lang="en-US" altLang="ja-JP" sz="2000" b="1">
                <a:latin typeface="Helvetica" charset="0"/>
              </a:rPr>
              <a:t>       </a:t>
            </a:r>
            <a:r>
              <a:rPr lang="ja-JP" altLang="en-US" sz="2000" b="1">
                <a:latin typeface="Helvetica" charset="0"/>
              </a:rPr>
              <a:t>”</a:t>
            </a:r>
            <a:endParaRPr lang="en-US" sz="2000" b="1">
              <a:latin typeface="Helvetica" charset="0"/>
            </a:endParaRPr>
          </a:p>
        </p:txBody>
      </p:sp>
      <p:sp>
        <p:nvSpPr>
          <p:cNvPr id="8251" name="Oval 61"/>
          <p:cNvSpPr>
            <a:spLocks noChangeArrowheads="1"/>
          </p:cNvSpPr>
          <p:nvPr/>
        </p:nvSpPr>
        <p:spPr bwMode="auto">
          <a:xfrm>
            <a:off x="134938" y="5600700"/>
            <a:ext cx="93662" cy="32226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8252" name="Oval 62"/>
          <p:cNvSpPr>
            <a:spLocks noChangeArrowheads="1"/>
          </p:cNvSpPr>
          <p:nvPr/>
        </p:nvSpPr>
        <p:spPr bwMode="auto">
          <a:xfrm>
            <a:off x="674688" y="5600700"/>
            <a:ext cx="93662" cy="322263"/>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8253" name="Oval 63"/>
          <p:cNvSpPr>
            <a:spLocks noChangeArrowheads="1"/>
          </p:cNvSpPr>
          <p:nvPr/>
        </p:nvSpPr>
        <p:spPr bwMode="auto">
          <a:xfrm>
            <a:off x="1130300" y="5641975"/>
            <a:ext cx="57150" cy="23971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8254" name="Oval 64"/>
          <p:cNvSpPr>
            <a:spLocks noChangeArrowheads="1"/>
          </p:cNvSpPr>
          <p:nvPr/>
        </p:nvSpPr>
        <p:spPr bwMode="auto">
          <a:xfrm>
            <a:off x="1576388" y="5726113"/>
            <a:ext cx="22225" cy="714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8255" name="Line 65"/>
          <p:cNvSpPr>
            <a:spLocks noChangeShapeType="1"/>
          </p:cNvSpPr>
          <p:nvPr/>
        </p:nvSpPr>
        <p:spPr bwMode="auto">
          <a:xfrm>
            <a:off x="193675" y="5594350"/>
            <a:ext cx="52546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56" name="Line 66"/>
          <p:cNvSpPr>
            <a:spLocks noChangeShapeType="1"/>
          </p:cNvSpPr>
          <p:nvPr/>
        </p:nvSpPr>
        <p:spPr bwMode="auto">
          <a:xfrm>
            <a:off x="185738" y="5929313"/>
            <a:ext cx="53181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57" name="Line 67"/>
          <p:cNvSpPr>
            <a:spLocks noChangeShapeType="1"/>
          </p:cNvSpPr>
          <p:nvPr/>
        </p:nvSpPr>
        <p:spPr bwMode="auto">
          <a:xfrm flipH="1">
            <a:off x="752475" y="5635625"/>
            <a:ext cx="3968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58" name="Line 68"/>
          <p:cNvSpPr>
            <a:spLocks noChangeShapeType="1"/>
          </p:cNvSpPr>
          <p:nvPr/>
        </p:nvSpPr>
        <p:spPr bwMode="auto">
          <a:xfrm flipH="1">
            <a:off x="752475" y="5888038"/>
            <a:ext cx="3968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59" name="Line 69"/>
          <p:cNvSpPr>
            <a:spLocks noChangeShapeType="1"/>
          </p:cNvSpPr>
          <p:nvPr/>
        </p:nvSpPr>
        <p:spPr bwMode="auto">
          <a:xfrm flipH="1">
            <a:off x="1193800" y="5719763"/>
            <a:ext cx="3968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60" name="Line 70"/>
          <p:cNvSpPr>
            <a:spLocks noChangeShapeType="1"/>
          </p:cNvSpPr>
          <p:nvPr/>
        </p:nvSpPr>
        <p:spPr bwMode="auto">
          <a:xfrm flipH="1">
            <a:off x="1193800" y="5803900"/>
            <a:ext cx="39687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61" name="Rectangle 71"/>
          <p:cNvSpPr>
            <a:spLocks noChangeArrowheads="1"/>
          </p:cNvSpPr>
          <p:nvPr/>
        </p:nvSpPr>
        <p:spPr bwMode="auto">
          <a:xfrm>
            <a:off x="193675" y="5597525"/>
            <a:ext cx="523875" cy="32861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262" name="Rectangle 72"/>
          <p:cNvSpPr>
            <a:spLocks noChangeArrowheads="1"/>
          </p:cNvSpPr>
          <p:nvPr/>
        </p:nvSpPr>
        <p:spPr bwMode="auto">
          <a:xfrm>
            <a:off x="763588" y="5638800"/>
            <a:ext cx="400050" cy="2428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263" name="Rectangle 73"/>
          <p:cNvSpPr>
            <a:spLocks noChangeArrowheads="1"/>
          </p:cNvSpPr>
          <p:nvPr/>
        </p:nvSpPr>
        <p:spPr bwMode="auto">
          <a:xfrm>
            <a:off x="1193800" y="5716588"/>
            <a:ext cx="388938" cy="8731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264" name="Oval 74"/>
          <p:cNvSpPr>
            <a:spLocks noChangeArrowheads="1"/>
          </p:cNvSpPr>
          <p:nvPr/>
        </p:nvSpPr>
        <p:spPr bwMode="auto">
          <a:xfrm>
            <a:off x="146050" y="5626100"/>
            <a:ext cx="61913" cy="271463"/>
          </a:xfrm>
          <a:prstGeom prst="ellipse">
            <a:avLst/>
          </a:prstGeom>
          <a:solidFill>
            <a:schemeClr val="bg1"/>
          </a:solidFill>
          <a:ln w="12700">
            <a:solidFill>
              <a:schemeClr val="tx1"/>
            </a:solidFill>
            <a:round/>
            <a:headEnd/>
            <a:tailEnd/>
          </a:ln>
        </p:spPr>
        <p:txBody>
          <a:bodyPr wrap="none" anchor="ctr"/>
          <a:lstStyle/>
          <a:p>
            <a:endParaRPr lang="en-US"/>
          </a:p>
        </p:txBody>
      </p:sp>
      <p:sp>
        <p:nvSpPr>
          <p:cNvPr id="8265" name="Arc 75"/>
          <p:cNvSpPr>
            <a:spLocks/>
          </p:cNvSpPr>
          <p:nvPr/>
        </p:nvSpPr>
        <p:spPr bwMode="auto">
          <a:xfrm rot="-10500000">
            <a:off x="1697038" y="5627688"/>
            <a:ext cx="204787" cy="130175"/>
          </a:xfrm>
          <a:custGeom>
            <a:avLst/>
            <a:gdLst>
              <a:gd name="T0" fmla="*/ 0 w 21785"/>
              <a:gd name="T1" fmla="*/ 2147483647 h 21600"/>
              <a:gd name="T2" fmla="*/ 2147483647 w 21785"/>
              <a:gd name="T3" fmla="*/ 2147483647 h 21600"/>
              <a:gd name="T4" fmla="*/ 2147483647 w 21785"/>
              <a:gd name="T5" fmla="*/ 2147483647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266" name="Arc 76"/>
          <p:cNvSpPr>
            <a:spLocks/>
          </p:cNvSpPr>
          <p:nvPr/>
        </p:nvSpPr>
        <p:spPr bwMode="auto">
          <a:xfrm rot="-420000">
            <a:off x="1677988" y="5797550"/>
            <a:ext cx="209550" cy="111125"/>
          </a:xfrm>
          <a:custGeom>
            <a:avLst/>
            <a:gdLst>
              <a:gd name="T0" fmla="*/ 0 w 21597"/>
              <a:gd name="T1" fmla="*/ 2147483647 h 21599"/>
              <a:gd name="T2" fmla="*/ 2147483647 w 21597"/>
              <a:gd name="T3" fmla="*/ 0 h 21599"/>
              <a:gd name="T4" fmla="*/ 2147483647 w 21597"/>
              <a:gd name="T5" fmla="*/ 2147483647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267" name="Arc 77"/>
          <p:cNvSpPr>
            <a:spLocks/>
          </p:cNvSpPr>
          <p:nvPr/>
        </p:nvSpPr>
        <p:spPr bwMode="auto">
          <a:xfrm rot="10800000">
            <a:off x="1635125" y="5765800"/>
            <a:ext cx="41275" cy="114300"/>
          </a:xfrm>
          <a:custGeom>
            <a:avLst/>
            <a:gdLst>
              <a:gd name="T0" fmla="*/ 0 w 22518"/>
              <a:gd name="T1" fmla="*/ 2147483647 h 21600"/>
              <a:gd name="T2" fmla="*/ 1228457813 w 22518"/>
              <a:gd name="T3" fmla="*/ 2147483647 h 21600"/>
              <a:gd name="T4" fmla="*/ 50092581 w 22518"/>
              <a:gd name="T5" fmla="*/ 2147483647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268" name="Oval 78"/>
          <p:cNvSpPr>
            <a:spLocks noChangeArrowheads="1"/>
          </p:cNvSpPr>
          <p:nvPr/>
        </p:nvSpPr>
        <p:spPr bwMode="auto">
          <a:xfrm>
            <a:off x="1654175" y="5695950"/>
            <a:ext cx="38100" cy="138113"/>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269" name="Arc 79"/>
          <p:cNvSpPr>
            <a:spLocks/>
          </p:cNvSpPr>
          <p:nvPr/>
        </p:nvSpPr>
        <p:spPr bwMode="auto">
          <a:xfrm>
            <a:off x="1641475" y="5656263"/>
            <a:ext cx="50800" cy="107950"/>
          </a:xfrm>
          <a:custGeom>
            <a:avLst/>
            <a:gdLst>
              <a:gd name="T0" fmla="*/ 0 w 21600"/>
              <a:gd name="T1" fmla="*/ 2147483647 h 21586"/>
              <a:gd name="T2" fmla="*/ 2147483647 w 21600"/>
              <a:gd name="T3" fmla="*/ 0 h 21586"/>
              <a:gd name="T4" fmla="*/ 2147483647 w 21600"/>
              <a:gd name="T5" fmla="*/ 2147483647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270" name="Oval 80"/>
          <p:cNvSpPr>
            <a:spLocks noChangeArrowheads="1"/>
          </p:cNvSpPr>
          <p:nvPr/>
        </p:nvSpPr>
        <p:spPr bwMode="auto">
          <a:xfrm>
            <a:off x="1671638" y="5745163"/>
            <a:ext cx="3175" cy="41275"/>
          </a:xfrm>
          <a:prstGeom prst="ellipse">
            <a:avLst/>
          </a:prstGeom>
          <a:solidFill>
            <a:schemeClr val="tx2"/>
          </a:solidFill>
          <a:ln w="12700">
            <a:solidFill>
              <a:schemeClr val="tx1"/>
            </a:solidFill>
            <a:round/>
            <a:headEnd/>
            <a:tailEnd/>
          </a:ln>
        </p:spPr>
        <p:txBody>
          <a:bodyPr wrap="none" anchor="ctr"/>
          <a:lstStyle/>
          <a:p>
            <a:endParaRPr lang="en-US"/>
          </a:p>
        </p:txBody>
      </p:sp>
      <p:grpSp>
        <p:nvGrpSpPr>
          <p:cNvPr id="8271" name="Group 81"/>
          <p:cNvGrpSpPr>
            <a:grpSpLocks/>
          </p:cNvGrpSpPr>
          <p:nvPr/>
        </p:nvGrpSpPr>
        <p:grpSpPr bwMode="auto">
          <a:xfrm>
            <a:off x="8123238" y="5548313"/>
            <a:ext cx="1666875" cy="323850"/>
            <a:chOff x="4652" y="3084"/>
            <a:chExt cx="954" cy="180"/>
          </a:xfrm>
        </p:grpSpPr>
        <p:sp>
          <p:nvSpPr>
            <p:cNvPr id="8354" name="Oval 82"/>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8355" name="Oval 83"/>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8356" name="Oval 84"/>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8357" name="Oval 85"/>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8358" name="Line 86"/>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59" name="Line 87"/>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60" name="Line 88"/>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61" name="Line 89"/>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62" name="Line 90"/>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63" name="Line 91"/>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64" name="Rectangle 92"/>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365" name="Rectangle 93"/>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366" name="Rectangle 94"/>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367" name="Oval 95"/>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p>
          </p:txBody>
        </p:sp>
        <p:sp>
          <p:nvSpPr>
            <p:cNvPr id="8368" name="Arc 96"/>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69" name="Arc 97"/>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70" name="Arc 98"/>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71" name="Oval 99"/>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8372" name="Arc 100"/>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73" name="Oval 101"/>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p>
          </p:txBody>
        </p:sp>
      </p:grpSp>
      <p:sp>
        <p:nvSpPr>
          <p:cNvPr id="8272" name="Freeform 102"/>
          <p:cNvSpPr>
            <a:spLocks/>
          </p:cNvSpPr>
          <p:nvPr/>
        </p:nvSpPr>
        <p:spPr bwMode="auto">
          <a:xfrm>
            <a:off x="5808663" y="1514475"/>
            <a:ext cx="650875" cy="1544638"/>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a:p>
        </p:txBody>
      </p:sp>
      <p:sp>
        <p:nvSpPr>
          <p:cNvPr id="8273" name="Freeform 104"/>
          <p:cNvSpPr>
            <a:spLocks/>
          </p:cNvSpPr>
          <p:nvPr/>
        </p:nvSpPr>
        <p:spPr bwMode="auto">
          <a:xfrm>
            <a:off x="8677275" y="4473575"/>
            <a:ext cx="863600" cy="638175"/>
          </a:xfrm>
          <a:custGeom>
            <a:avLst/>
            <a:gdLst>
              <a:gd name="T0" fmla="*/ 2147483647 w 495"/>
              <a:gd name="T1" fmla="*/ 2147483647 h 355"/>
              <a:gd name="T2" fmla="*/ 2147483647 w 495"/>
              <a:gd name="T3" fmla="*/ 2147483647 h 355"/>
              <a:gd name="T4" fmla="*/ 2147483647 w 495"/>
              <a:gd name="T5" fmla="*/ 2147483647 h 355"/>
              <a:gd name="T6" fmla="*/ 2147483647 w 495"/>
              <a:gd name="T7" fmla="*/ 2147483647 h 355"/>
              <a:gd name="T8" fmla="*/ 2147483647 w 495"/>
              <a:gd name="T9" fmla="*/ 2147483647 h 355"/>
              <a:gd name="T10" fmla="*/ 2147483647 w 495"/>
              <a:gd name="T11" fmla="*/ 2147483647 h 355"/>
              <a:gd name="T12" fmla="*/ 2147483647 w 495"/>
              <a:gd name="T13" fmla="*/ 2147483647 h 355"/>
              <a:gd name="T14" fmla="*/ 2147483647 w 495"/>
              <a:gd name="T15" fmla="*/ 2147483647 h 355"/>
              <a:gd name="T16" fmla="*/ 2147483647 w 495"/>
              <a:gd name="T17" fmla="*/ 2147483647 h 355"/>
              <a:gd name="T18" fmla="*/ 2147483647 w 495"/>
              <a:gd name="T19" fmla="*/ 2147483647 h 355"/>
              <a:gd name="T20" fmla="*/ 2147483647 w 495"/>
              <a:gd name="T21" fmla="*/ 2147483647 h 355"/>
              <a:gd name="T22" fmla="*/ 2147483647 w 495"/>
              <a:gd name="T23" fmla="*/ 2147483647 h 355"/>
              <a:gd name="T24" fmla="*/ 2147483647 w 495"/>
              <a:gd name="T25" fmla="*/ 2147483647 h 355"/>
              <a:gd name="T26" fmla="*/ 2147483647 w 495"/>
              <a:gd name="T27" fmla="*/ 2147483647 h 355"/>
              <a:gd name="T28" fmla="*/ 2147483647 w 495"/>
              <a:gd name="T29" fmla="*/ 2147483647 h 355"/>
              <a:gd name="T30" fmla="*/ 2147483647 w 495"/>
              <a:gd name="T31" fmla="*/ 2147483647 h 355"/>
              <a:gd name="T32" fmla="*/ 2147483647 w 495"/>
              <a:gd name="T33" fmla="*/ 2147483647 h 355"/>
              <a:gd name="T34" fmla="*/ 2147483647 w 495"/>
              <a:gd name="T35" fmla="*/ 2147483647 h 355"/>
              <a:gd name="T36" fmla="*/ 2147483647 w 495"/>
              <a:gd name="T37" fmla="*/ 2147483647 h 355"/>
              <a:gd name="T38" fmla="*/ 2147483647 w 495"/>
              <a:gd name="T39" fmla="*/ 2147483647 h 355"/>
              <a:gd name="T40" fmla="*/ 2147483647 w 495"/>
              <a:gd name="T41" fmla="*/ 2147483647 h 355"/>
              <a:gd name="T42" fmla="*/ 2147483647 w 495"/>
              <a:gd name="T43" fmla="*/ 2147483647 h 355"/>
              <a:gd name="T44" fmla="*/ 2147483647 w 495"/>
              <a:gd name="T45" fmla="*/ 2147483647 h 355"/>
              <a:gd name="T46" fmla="*/ 2147483647 w 495"/>
              <a:gd name="T47" fmla="*/ 2147483647 h 355"/>
              <a:gd name="T48" fmla="*/ 2147483647 w 495"/>
              <a:gd name="T49" fmla="*/ 2147483647 h 355"/>
              <a:gd name="T50" fmla="*/ 2147483647 w 495"/>
              <a:gd name="T51" fmla="*/ 2147483647 h 355"/>
              <a:gd name="T52" fmla="*/ 2147483647 w 495"/>
              <a:gd name="T53" fmla="*/ 2147483647 h 355"/>
              <a:gd name="T54" fmla="*/ 2147483647 w 495"/>
              <a:gd name="T55" fmla="*/ 2147483647 h 355"/>
              <a:gd name="T56" fmla="*/ 2147483647 w 495"/>
              <a:gd name="T57" fmla="*/ 0 h 355"/>
              <a:gd name="T58" fmla="*/ 2147483647 w 495"/>
              <a:gd name="T59" fmla="*/ 2147483647 h 355"/>
              <a:gd name="T60" fmla="*/ 2147483647 w 495"/>
              <a:gd name="T61" fmla="*/ 2147483647 h 355"/>
              <a:gd name="T62" fmla="*/ 2147483647 w 495"/>
              <a:gd name="T63" fmla="*/ 2147483647 h 355"/>
              <a:gd name="T64" fmla="*/ 2147483647 w 495"/>
              <a:gd name="T65" fmla="*/ 2147483647 h 355"/>
              <a:gd name="T66" fmla="*/ 2147483647 w 495"/>
              <a:gd name="T67" fmla="*/ 2147483647 h 355"/>
              <a:gd name="T68" fmla="*/ 2147483647 w 495"/>
              <a:gd name="T69" fmla="*/ 2147483647 h 355"/>
              <a:gd name="T70" fmla="*/ 2147483647 w 495"/>
              <a:gd name="T71" fmla="*/ 2147483647 h 355"/>
              <a:gd name="T72" fmla="*/ 2147483647 w 495"/>
              <a:gd name="T73" fmla="*/ 2147483647 h 355"/>
              <a:gd name="T74" fmla="*/ 2147483647 w 495"/>
              <a:gd name="T75" fmla="*/ 2147483647 h 355"/>
              <a:gd name="T76" fmla="*/ 2147483647 w 495"/>
              <a:gd name="T77" fmla="*/ 2147483647 h 355"/>
              <a:gd name="T78" fmla="*/ 2147483647 w 495"/>
              <a:gd name="T79" fmla="*/ 2147483647 h 355"/>
              <a:gd name="T80" fmla="*/ 2147483647 w 495"/>
              <a:gd name="T81" fmla="*/ 2147483647 h 355"/>
              <a:gd name="T82" fmla="*/ 2147483647 w 495"/>
              <a:gd name="T83" fmla="*/ 2147483647 h 355"/>
              <a:gd name="T84" fmla="*/ 2147483647 w 495"/>
              <a:gd name="T85" fmla="*/ 2147483647 h 355"/>
              <a:gd name="T86" fmla="*/ 2147483647 w 495"/>
              <a:gd name="T87" fmla="*/ 2147483647 h 355"/>
              <a:gd name="T88" fmla="*/ 2147483647 w 495"/>
              <a:gd name="T89" fmla="*/ 2147483647 h 355"/>
              <a:gd name="T90" fmla="*/ 2147483647 w 495"/>
              <a:gd name="T91" fmla="*/ 2147483647 h 355"/>
              <a:gd name="T92" fmla="*/ 2147483647 w 495"/>
              <a:gd name="T93" fmla="*/ 2147483647 h 355"/>
              <a:gd name="T94" fmla="*/ 2147483647 w 495"/>
              <a:gd name="T95" fmla="*/ 2147483647 h 355"/>
              <a:gd name="T96" fmla="*/ 2147483647 w 495"/>
              <a:gd name="T97" fmla="*/ 2147483647 h 355"/>
              <a:gd name="T98" fmla="*/ 2147483647 w 495"/>
              <a:gd name="T99" fmla="*/ 2147483647 h 355"/>
              <a:gd name="T100" fmla="*/ 2147483647 w 495"/>
              <a:gd name="T101" fmla="*/ 2147483647 h 355"/>
              <a:gd name="T102" fmla="*/ 0 w 495"/>
              <a:gd name="T103" fmla="*/ 2147483647 h 3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5"/>
              <a:gd name="T157" fmla="*/ 0 h 355"/>
              <a:gd name="T158" fmla="*/ 495 w 495"/>
              <a:gd name="T159" fmla="*/ 355 h 3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5" h="355">
                <a:moveTo>
                  <a:pt x="2" y="354"/>
                </a:moveTo>
                <a:lnTo>
                  <a:pt x="6" y="354"/>
                </a:lnTo>
                <a:lnTo>
                  <a:pt x="10" y="354"/>
                </a:lnTo>
                <a:lnTo>
                  <a:pt x="14" y="354"/>
                </a:lnTo>
                <a:lnTo>
                  <a:pt x="18" y="354"/>
                </a:lnTo>
                <a:lnTo>
                  <a:pt x="22" y="352"/>
                </a:lnTo>
                <a:lnTo>
                  <a:pt x="26" y="350"/>
                </a:lnTo>
                <a:lnTo>
                  <a:pt x="30" y="350"/>
                </a:lnTo>
                <a:lnTo>
                  <a:pt x="32" y="346"/>
                </a:lnTo>
                <a:lnTo>
                  <a:pt x="36" y="344"/>
                </a:lnTo>
                <a:lnTo>
                  <a:pt x="40" y="344"/>
                </a:lnTo>
                <a:lnTo>
                  <a:pt x="42" y="340"/>
                </a:lnTo>
                <a:lnTo>
                  <a:pt x="46" y="340"/>
                </a:lnTo>
                <a:lnTo>
                  <a:pt x="50" y="338"/>
                </a:lnTo>
                <a:lnTo>
                  <a:pt x="54" y="336"/>
                </a:lnTo>
                <a:lnTo>
                  <a:pt x="58" y="334"/>
                </a:lnTo>
                <a:lnTo>
                  <a:pt x="62" y="332"/>
                </a:lnTo>
                <a:lnTo>
                  <a:pt x="66" y="330"/>
                </a:lnTo>
                <a:lnTo>
                  <a:pt x="70" y="328"/>
                </a:lnTo>
                <a:lnTo>
                  <a:pt x="74" y="326"/>
                </a:lnTo>
                <a:lnTo>
                  <a:pt x="78" y="324"/>
                </a:lnTo>
                <a:lnTo>
                  <a:pt x="82" y="322"/>
                </a:lnTo>
                <a:lnTo>
                  <a:pt x="86" y="320"/>
                </a:lnTo>
                <a:lnTo>
                  <a:pt x="90" y="318"/>
                </a:lnTo>
                <a:lnTo>
                  <a:pt x="94" y="318"/>
                </a:lnTo>
                <a:lnTo>
                  <a:pt x="98" y="316"/>
                </a:lnTo>
                <a:lnTo>
                  <a:pt x="102" y="314"/>
                </a:lnTo>
                <a:lnTo>
                  <a:pt x="106" y="312"/>
                </a:lnTo>
                <a:lnTo>
                  <a:pt x="110" y="310"/>
                </a:lnTo>
                <a:lnTo>
                  <a:pt x="114" y="308"/>
                </a:lnTo>
                <a:lnTo>
                  <a:pt x="118" y="308"/>
                </a:lnTo>
                <a:lnTo>
                  <a:pt x="122" y="306"/>
                </a:lnTo>
                <a:lnTo>
                  <a:pt x="126" y="306"/>
                </a:lnTo>
                <a:lnTo>
                  <a:pt x="130" y="304"/>
                </a:lnTo>
                <a:lnTo>
                  <a:pt x="134" y="302"/>
                </a:lnTo>
                <a:lnTo>
                  <a:pt x="138" y="302"/>
                </a:lnTo>
                <a:lnTo>
                  <a:pt x="142" y="300"/>
                </a:lnTo>
                <a:lnTo>
                  <a:pt x="146" y="298"/>
                </a:lnTo>
                <a:lnTo>
                  <a:pt x="150" y="298"/>
                </a:lnTo>
                <a:lnTo>
                  <a:pt x="154" y="296"/>
                </a:lnTo>
                <a:lnTo>
                  <a:pt x="158" y="296"/>
                </a:lnTo>
                <a:lnTo>
                  <a:pt x="162" y="294"/>
                </a:lnTo>
                <a:lnTo>
                  <a:pt x="166" y="292"/>
                </a:lnTo>
                <a:lnTo>
                  <a:pt x="170" y="290"/>
                </a:lnTo>
                <a:lnTo>
                  <a:pt x="174" y="290"/>
                </a:lnTo>
                <a:lnTo>
                  <a:pt x="178" y="288"/>
                </a:lnTo>
                <a:lnTo>
                  <a:pt x="182" y="286"/>
                </a:lnTo>
                <a:lnTo>
                  <a:pt x="186" y="286"/>
                </a:lnTo>
                <a:lnTo>
                  <a:pt x="190" y="284"/>
                </a:lnTo>
                <a:lnTo>
                  <a:pt x="194" y="282"/>
                </a:lnTo>
                <a:lnTo>
                  <a:pt x="196" y="278"/>
                </a:lnTo>
                <a:lnTo>
                  <a:pt x="198" y="274"/>
                </a:lnTo>
                <a:lnTo>
                  <a:pt x="200" y="270"/>
                </a:lnTo>
                <a:lnTo>
                  <a:pt x="204" y="266"/>
                </a:lnTo>
                <a:lnTo>
                  <a:pt x="206" y="262"/>
                </a:lnTo>
                <a:lnTo>
                  <a:pt x="210" y="258"/>
                </a:lnTo>
                <a:lnTo>
                  <a:pt x="214" y="254"/>
                </a:lnTo>
                <a:lnTo>
                  <a:pt x="218" y="252"/>
                </a:lnTo>
                <a:lnTo>
                  <a:pt x="224" y="246"/>
                </a:lnTo>
                <a:lnTo>
                  <a:pt x="228" y="242"/>
                </a:lnTo>
                <a:lnTo>
                  <a:pt x="232" y="240"/>
                </a:lnTo>
                <a:lnTo>
                  <a:pt x="238" y="236"/>
                </a:lnTo>
                <a:lnTo>
                  <a:pt x="250" y="226"/>
                </a:lnTo>
                <a:lnTo>
                  <a:pt x="256" y="220"/>
                </a:lnTo>
                <a:lnTo>
                  <a:pt x="262" y="220"/>
                </a:lnTo>
                <a:lnTo>
                  <a:pt x="264" y="216"/>
                </a:lnTo>
                <a:lnTo>
                  <a:pt x="270" y="214"/>
                </a:lnTo>
                <a:lnTo>
                  <a:pt x="276" y="210"/>
                </a:lnTo>
                <a:lnTo>
                  <a:pt x="282" y="206"/>
                </a:lnTo>
                <a:lnTo>
                  <a:pt x="288" y="202"/>
                </a:lnTo>
                <a:lnTo>
                  <a:pt x="294" y="198"/>
                </a:lnTo>
                <a:lnTo>
                  <a:pt x="300" y="194"/>
                </a:lnTo>
                <a:lnTo>
                  <a:pt x="304" y="192"/>
                </a:lnTo>
                <a:lnTo>
                  <a:pt x="312" y="188"/>
                </a:lnTo>
                <a:lnTo>
                  <a:pt x="316" y="184"/>
                </a:lnTo>
                <a:lnTo>
                  <a:pt x="322" y="182"/>
                </a:lnTo>
                <a:lnTo>
                  <a:pt x="326" y="178"/>
                </a:lnTo>
                <a:lnTo>
                  <a:pt x="330" y="176"/>
                </a:lnTo>
                <a:lnTo>
                  <a:pt x="336" y="172"/>
                </a:lnTo>
                <a:lnTo>
                  <a:pt x="340" y="170"/>
                </a:lnTo>
                <a:lnTo>
                  <a:pt x="346" y="166"/>
                </a:lnTo>
                <a:lnTo>
                  <a:pt x="354" y="162"/>
                </a:lnTo>
                <a:lnTo>
                  <a:pt x="358" y="160"/>
                </a:lnTo>
                <a:lnTo>
                  <a:pt x="364" y="156"/>
                </a:lnTo>
                <a:lnTo>
                  <a:pt x="370" y="152"/>
                </a:lnTo>
                <a:lnTo>
                  <a:pt x="374" y="150"/>
                </a:lnTo>
                <a:lnTo>
                  <a:pt x="378" y="146"/>
                </a:lnTo>
                <a:lnTo>
                  <a:pt x="384" y="144"/>
                </a:lnTo>
                <a:lnTo>
                  <a:pt x="390" y="140"/>
                </a:lnTo>
                <a:lnTo>
                  <a:pt x="394" y="138"/>
                </a:lnTo>
                <a:lnTo>
                  <a:pt x="402" y="134"/>
                </a:lnTo>
                <a:lnTo>
                  <a:pt x="406" y="132"/>
                </a:lnTo>
                <a:lnTo>
                  <a:pt x="412" y="128"/>
                </a:lnTo>
                <a:lnTo>
                  <a:pt x="418" y="124"/>
                </a:lnTo>
                <a:lnTo>
                  <a:pt x="422" y="122"/>
                </a:lnTo>
                <a:lnTo>
                  <a:pt x="426" y="120"/>
                </a:lnTo>
                <a:lnTo>
                  <a:pt x="430" y="118"/>
                </a:lnTo>
                <a:lnTo>
                  <a:pt x="434" y="118"/>
                </a:lnTo>
                <a:lnTo>
                  <a:pt x="438" y="118"/>
                </a:lnTo>
                <a:lnTo>
                  <a:pt x="442" y="118"/>
                </a:lnTo>
                <a:lnTo>
                  <a:pt x="446" y="116"/>
                </a:lnTo>
                <a:lnTo>
                  <a:pt x="452" y="114"/>
                </a:lnTo>
                <a:lnTo>
                  <a:pt x="456" y="112"/>
                </a:lnTo>
                <a:lnTo>
                  <a:pt x="460" y="110"/>
                </a:lnTo>
                <a:lnTo>
                  <a:pt x="464" y="108"/>
                </a:lnTo>
                <a:lnTo>
                  <a:pt x="468" y="108"/>
                </a:lnTo>
                <a:lnTo>
                  <a:pt x="472" y="104"/>
                </a:lnTo>
                <a:lnTo>
                  <a:pt x="476" y="104"/>
                </a:lnTo>
                <a:lnTo>
                  <a:pt x="480" y="102"/>
                </a:lnTo>
                <a:lnTo>
                  <a:pt x="484" y="98"/>
                </a:lnTo>
                <a:lnTo>
                  <a:pt x="488" y="94"/>
                </a:lnTo>
                <a:lnTo>
                  <a:pt x="492" y="90"/>
                </a:lnTo>
                <a:lnTo>
                  <a:pt x="492" y="86"/>
                </a:lnTo>
                <a:lnTo>
                  <a:pt x="494" y="82"/>
                </a:lnTo>
                <a:lnTo>
                  <a:pt x="494" y="78"/>
                </a:lnTo>
                <a:lnTo>
                  <a:pt x="492" y="74"/>
                </a:lnTo>
                <a:lnTo>
                  <a:pt x="486" y="68"/>
                </a:lnTo>
                <a:lnTo>
                  <a:pt x="480" y="64"/>
                </a:lnTo>
                <a:lnTo>
                  <a:pt x="474" y="62"/>
                </a:lnTo>
                <a:lnTo>
                  <a:pt x="468" y="60"/>
                </a:lnTo>
                <a:lnTo>
                  <a:pt x="464" y="56"/>
                </a:lnTo>
                <a:lnTo>
                  <a:pt x="458" y="54"/>
                </a:lnTo>
                <a:lnTo>
                  <a:pt x="452" y="50"/>
                </a:lnTo>
                <a:lnTo>
                  <a:pt x="446" y="46"/>
                </a:lnTo>
                <a:lnTo>
                  <a:pt x="440" y="46"/>
                </a:lnTo>
                <a:lnTo>
                  <a:pt x="436" y="42"/>
                </a:lnTo>
                <a:lnTo>
                  <a:pt x="430" y="38"/>
                </a:lnTo>
                <a:lnTo>
                  <a:pt x="426" y="34"/>
                </a:lnTo>
                <a:lnTo>
                  <a:pt x="422" y="32"/>
                </a:lnTo>
                <a:lnTo>
                  <a:pt x="416" y="28"/>
                </a:lnTo>
                <a:lnTo>
                  <a:pt x="408" y="22"/>
                </a:lnTo>
                <a:lnTo>
                  <a:pt x="404" y="20"/>
                </a:lnTo>
                <a:lnTo>
                  <a:pt x="402" y="16"/>
                </a:lnTo>
                <a:lnTo>
                  <a:pt x="396" y="14"/>
                </a:lnTo>
                <a:lnTo>
                  <a:pt x="392" y="12"/>
                </a:lnTo>
                <a:lnTo>
                  <a:pt x="386" y="10"/>
                </a:lnTo>
                <a:lnTo>
                  <a:pt x="378" y="8"/>
                </a:lnTo>
                <a:lnTo>
                  <a:pt x="374" y="6"/>
                </a:lnTo>
                <a:lnTo>
                  <a:pt x="368" y="4"/>
                </a:lnTo>
                <a:lnTo>
                  <a:pt x="364" y="2"/>
                </a:lnTo>
                <a:lnTo>
                  <a:pt x="358" y="2"/>
                </a:lnTo>
                <a:lnTo>
                  <a:pt x="352" y="0"/>
                </a:lnTo>
                <a:lnTo>
                  <a:pt x="346" y="0"/>
                </a:lnTo>
                <a:lnTo>
                  <a:pt x="342" y="0"/>
                </a:lnTo>
                <a:lnTo>
                  <a:pt x="338" y="0"/>
                </a:lnTo>
                <a:lnTo>
                  <a:pt x="332" y="2"/>
                </a:lnTo>
                <a:lnTo>
                  <a:pt x="330" y="6"/>
                </a:lnTo>
                <a:lnTo>
                  <a:pt x="326" y="8"/>
                </a:lnTo>
                <a:lnTo>
                  <a:pt x="322" y="14"/>
                </a:lnTo>
                <a:lnTo>
                  <a:pt x="320" y="18"/>
                </a:lnTo>
                <a:lnTo>
                  <a:pt x="316" y="20"/>
                </a:lnTo>
                <a:lnTo>
                  <a:pt x="314" y="24"/>
                </a:lnTo>
                <a:lnTo>
                  <a:pt x="310" y="26"/>
                </a:lnTo>
                <a:lnTo>
                  <a:pt x="304" y="28"/>
                </a:lnTo>
                <a:lnTo>
                  <a:pt x="298" y="32"/>
                </a:lnTo>
                <a:lnTo>
                  <a:pt x="294" y="34"/>
                </a:lnTo>
                <a:lnTo>
                  <a:pt x="288" y="38"/>
                </a:lnTo>
                <a:lnTo>
                  <a:pt x="284" y="42"/>
                </a:lnTo>
                <a:lnTo>
                  <a:pt x="280" y="42"/>
                </a:lnTo>
                <a:lnTo>
                  <a:pt x="278" y="46"/>
                </a:lnTo>
                <a:lnTo>
                  <a:pt x="274" y="48"/>
                </a:lnTo>
                <a:lnTo>
                  <a:pt x="270" y="52"/>
                </a:lnTo>
                <a:lnTo>
                  <a:pt x="262" y="54"/>
                </a:lnTo>
                <a:lnTo>
                  <a:pt x="256" y="58"/>
                </a:lnTo>
                <a:lnTo>
                  <a:pt x="252" y="62"/>
                </a:lnTo>
                <a:lnTo>
                  <a:pt x="248" y="62"/>
                </a:lnTo>
                <a:lnTo>
                  <a:pt x="244" y="64"/>
                </a:lnTo>
                <a:lnTo>
                  <a:pt x="238" y="68"/>
                </a:lnTo>
                <a:lnTo>
                  <a:pt x="232" y="72"/>
                </a:lnTo>
                <a:lnTo>
                  <a:pt x="226" y="76"/>
                </a:lnTo>
                <a:lnTo>
                  <a:pt x="222" y="78"/>
                </a:lnTo>
                <a:lnTo>
                  <a:pt x="216" y="80"/>
                </a:lnTo>
                <a:lnTo>
                  <a:pt x="212" y="82"/>
                </a:lnTo>
                <a:lnTo>
                  <a:pt x="208" y="84"/>
                </a:lnTo>
                <a:lnTo>
                  <a:pt x="204" y="86"/>
                </a:lnTo>
                <a:lnTo>
                  <a:pt x="200" y="88"/>
                </a:lnTo>
                <a:lnTo>
                  <a:pt x="196" y="90"/>
                </a:lnTo>
                <a:lnTo>
                  <a:pt x="194" y="94"/>
                </a:lnTo>
                <a:lnTo>
                  <a:pt x="190" y="96"/>
                </a:lnTo>
                <a:lnTo>
                  <a:pt x="190" y="100"/>
                </a:lnTo>
                <a:lnTo>
                  <a:pt x="186" y="100"/>
                </a:lnTo>
                <a:lnTo>
                  <a:pt x="184" y="104"/>
                </a:lnTo>
                <a:lnTo>
                  <a:pt x="178" y="110"/>
                </a:lnTo>
                <a:lnTo>
                  <a:pt x="176" y="114"/>
                </a:lnTo>
                <a:lnTo>
                  <a:pt x="172" y="118"/>
                </a:lnTo>
                <a:lnTo>
                  <a:pt x="170" y="122"/>
                </a:lnTo>
                <a:lnTo>
                  <a:pt x="168" y="126"/>
                </a:lnTo>
                <a:lnTo>
                  <a:pt x="164" y="128"/>
                </a:lnTo>
                <a:lnTo>
                  <a:pt x="162" y="132"/>
                </a:lnTo>
                <a:lnTo>
                  <a:pt x="158" y="136"/>
                </a:lnTo>
                <a:lnTo>
                  <a:pt x="156" y="140"/>
                </a:lnTo>
                <a:lnTo>
                  <a:pt x="152" y="144"/>
                </a:lnTo>
                <a:lnTo>
                  <a:pt x="150" y="148"/>
                </a:lnTo>
                <a:lnTo>
                  <a:pt x="148" y="152"/>
                </a:lnTo>
                <a:lnTo>
                  <a:pt x="144" y="154"/>
                </a:lnTo>
                <a:lnTo>
                  <a:pt x="142" y="158"/>
                </a:lnTo>
                <a:lnTo>
                  <a:pt x="140" y="162"/>
                </a:lnTo>
                <a:lnTo>
                  <a:pt x="136" y="164"/>
                </a:lnTo>
                <a:lnTo>
                  <a:pt x="134" y="170"/>
                </a:lnTo>
                <a:lnTo>
                  <a:pt x="132" y="174"/>
                </a:lnTo>
                <a:lnTo>
                  <a:pt x="128" y="178"/>
                </a:lnTo>
                <a:lnTo>
                  <a:pt x="128" y="182"/>
                </a:lnTo>
                <a:lnTo>
                  <a:pt x="126" y="186"/>
                </a:lnTo>
                <a:lnTo>
                  <a:pt x="126" y="190"/>
                </a:lnTo>
                <a:lnTo>
                  <a:pt x="126" y="194"/>
                </a:lnTo>
                <a:lnTo>
                  <a:pt x="122" y="196"/>
                </a:lnTo>
                <a:lnTo>
                  <a:pt x="118" y="200"/>
                </a:lnTo>
                <a:lnTo>
                  <a:pt x="114" y="202"/>
                </a:lnTo>
                <a:lnTo>
                  <a:pt x="114" y="206"/>
                </a:lnTo>
                <a:lnTo>
                  <a:pt x="110" y="208"/>
                </a:lnTo>
                <a:lnTo>
                  <a:pt x="108" y="212"/>
                </a:lnTo>
                <a:lnTo>
                  <a:pt x="104" y="212"/>
                </a:lnTo>
                <a:lnTo>
                  <a:pt x="100" y="214"/>
                </a:lnTo>
                <a:lnTo>
                  <a:pt x="96" y="214"/>
                </a:lnTo>
                <a:lnTo>
                  <a:pt x="92" y="212"/>
                </a:lnTo>
                <a:lnTo>
                  <a:pt x="92" y="208"/>
                </a:lnTo>
                <a:lnTo>
                  <a:pt x="88" y="204"/>
                </a:lnTo>
                <a:lnTo>
                  <a:pt x="84" y="202"/>
                </a:lnTo>
                <a:lnTo>
                  <a:pt x="80" y="200"/>
                </a:lnTo>
                <a:lnTo>
                  <a:pt x="76" y="198"/>
                </a:lnTo>
                <a:lnTo>
                  <a:pt x="72" y="200"/>
                </a:lnTo>
                <a:lnTo>
                  <a:pt x="68" y="202"/>
                </a:lnTo>
                <a:lnTo>
                  <a:pt x="66" y="206"/>
                </a:lnTo>
                <a:lnTo>
                  <a:pt x="62" y="208"/>
                </a:lnTo>
                <a:lnTo>
                  <a:pt x="58" y="210"/>
                </a:lnTo>
                <a:lnTo>
                  <a:pt x="58" y="214"/>
                </a:lnTo>
                <a:lnTo>
                  <a:pt x="56" y="218"/>
                </a:lnTo>
                <a:lnTo>
                  <a:pt x="52" y="220"/>
                </a:lnTo>
                <a:lnTo>
                  <a:pt x="50" y="224"/>
                </a:lnTo>
                <a:lnTo>
                  <a:pt x="46" y="228"/>
                </a:lnTo>
                <a:lnTo>
                  <a:pt x="44" y="232"/>
                </a:lnTo>
                <a:lnTo>
                  <a:pt x="40" y="234"/>
                </a:lnTo>
                <a:lnTo>
                  <a:pt x="40" y="238"/>
                </a:lnTo>
                <a:lnTo>
                  <a:pt x="36" y="240"/>
                </a:lnTo>
                <a:lnTo>
                  <a:pt x="38" y="244"/>
                </a:lnTo>
                <a:lnTo>
                  <a:pt x="34" y="248"/>
                </a:lnTo>
                <a:lnTo>
                  <a:pt x="32" y="252"/>
                </a:lnTo>
                <a:lnTo>
                  <a:pt x="32" y="256"/>
                </a:lnTo>
                <a:lnTo>
                  <a:pt x="30" y="260"/>
                </a:lnTo>
                <a:lnTo>
                  <a:pt x="28" y="264"/>
                </a:lnTo>
                <a:lnTo>
                  <a:pt x="26" y="268"/>
                </a:lnTo>
                <a:lnTo>
                  <a:pt x="24" y="272"/>
                </a:lnTo>
                <a:lnTo>
                  <a:pt x="22" y="276"/>
                </a:lnTo>
                <a:lnTo>
                  <a:pt x="20" y="280"/>
                </a:lnTo>
                <a:lnTo>
                  <a:pt x="18" y="284"/>
                </a:lnTo>
                <a:lnTo>
                  <a:pt x="16" y="288"/>
                </a:lnTo>
                <a:lnTo>
                  <a:pt x="14" y="292"/>
                </a:lnTo>
                <a:lnTo>
                  <a:pt x="14" y="296"/>
                </a:lnTo>
                <a:lnTo>
                  <a:pt x="14" y="302"/>
                </a:lnTo>
                <a:lnTo>
                  <a:pt x="12" y="306"/>
                </a:lnTo>
                <a:lnTo>
                  <a:pt x="12" y="310"/>
                </a:lnTo>
                <a:lnTo>
                  <a:pt x="12" y="314"/>
                </a:lnTo>
                <a:lnTo>
                  <a:pt x="10" y="318"/>
                </a:lnTo>
                <a:lnTo>
                  <a:pt x="8" y="322"/>
                </a:lnTo>
                <a:lnTo>
                  <a:pt x="6" y="326"/>
                </a:lnTo>
                <a:lnTo>
                  <a:pt x="4" y="330"/>
                </a:lnTo>
                <a:lnTo>
                  <a:pt x="4" y="334"/>
                </a:lnTo>
                <a:lnTo>
                  <a:pt x="2" y="338"/>
                </a:lnTo>
                <a:lnTo>
                  <a:pt x="0" y="342"/>
                </a:lnTo>
                <a:lnTo>
                  <a:pt x="0" y="346"/>
                </a:lnTo>
                <a:lnTo>
                  <a:pt x="0" y="350"/>
                </a:lnTo>
                <a:lnTo>
                  <a:pt x="0" y="354"/>
                </a:lnTo>
                <a:lnTo>
                  <a:pt x="2" y="354"/>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8274" name="Freeform 105"/>
          <p:cNvSpPr>
            <a:spLocks/>
          </p:cNvSpPr>
          <p:nvPr/>
        </p:nvSpPr>
        <p:spPr bwMode="auto">
          <a:xfrm>
            <a:off x="7602538" y="5497513"/>
            <a:ext cx="114300" cy="20637"/>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75" name="Freeform 106"/>
          <p:cNvSpPr>
            <a:spLocks/>
          </p:cNvSpPr>
          <p:nvPr/>
        </p:nvSpPr>
        <p:spPr bwMode="auto">
          <a:xfrm>
            <a:off x="7680325" y="5365750"/>
            <a:ext cx="82550" cy="26352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76" name="Freeform 107"/>
          <p:cNvSpPr>
            <a:spLocks/>
          </p:cNvSpPr>
          <p:nvPr/>
        </p:nvSpPr>
        <p:spPr bwMode="auto">
          <a:xfrm>
            <a:off x="7572375" y="5408613"/>
            <a:ext cx="130175" cy="115887"/>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a:p>
        </p:txBody>
      </p:sp>
      <p:sp>
        <p:nvSpPr>
          <p:cNvPr id="8277" name="Freeform 108"/>
          <p:cNvSpPr>
            <a:spLocks/>
          </p:cNvSpPr>
          <p:nvPr/>
        </p:nvSpPr>
        <p:spPr bwMode="auto">
          <a:xfrm>
            <a:off x="7753350" y="5375275"/>
            <a:ext cx="134938" cy="268288"/>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78" name="Freeform 109"/>
          <p:cNvSpPr>
            <a:spLocks/>
          </p:cNvSpPr>
          <p:nvPr/>
        </p:nvSpPr>
        <p:spPr bwMode="auto">
          <a:xfrm>
            <a:off x="7165975" y="5948363"/>
            <a:ext cx="79375" cy="698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a:p>
        </p:txBody>
      </p:sp>
      <p:sp>
        <p:nvSpPr>
          <p:cNvPr id="8279" name="Freeform 110"/>
          <p:cNvSpPr>
            <a:spLocks/>
          </p:cNvSpPr>
          <p:nvPr/>
        </p:nvSpPr>
        <p:spPr bwMode="auto">
          <a:xfrm>
            <a:off x="7389813" y="5468938"/>
            <a:ext cx="61912" cy="46037"/>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a:p>
        </p:txBody>
      </p:sp>
      <p:sp>
        <p:nvSpPr>
          <p:cNvPr id="8280" name="Freeform 111"/>
          <p:cNvSpPr>
            <a:spLocks/>
          </p:cNvSpPr>
          <p:nvPr/>
        </p:nvSpPr>
        <p:spPr bwMode="auto">
          <a:xfrm>
            <a:off x="7253288" y="5451475"/>
            <a:ext cx="146050" cy="88900"/>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81" name="Freeform 112"/>
          <p:cNvSpPr>
            <a:spLocks/>
          </p:cNvSpPr>
          <p:nvPr/>
        </p:nvSpPr>
        <p:spPr bwMode="auto">
          <a:xfrm>
            <a:off x="3041650" y="6053138"/>
            <a:ext cx="292100" cy="203200"/>
          </a:xfrm>
          <a:custGeom>
            <a:avLst/>
            <a:gdLst>
              <a:gd name="T0" fmla="*/ 2147483647 w 167"/>
              <a:gd name="T1" fmla="*/ 2147483647 h 113"/>
              <a:gd name="T2" fmla="*/ 2147483647 w 167"/>
              <a:gd name="T3" fmla="*/ 2147483647 h 113"/>
              <a:gd name="T4" fmla="*/ 2147483647 w 167"/>
              <a:gd name="T5" fmla="*/ 2147483647 h 113"/>
              <a:gd name="T6" fmla="*/ 2147483647 w 167"/>
              <a:gd name="T7" fmla="*/ 2147483647 h 113"/>
              <a:gd name="T8" fmla="*/ 2147483647 w 167"/>
              <a:gd name="T9" fmla="*/ 2147483647 h 113"/>
              <a:gd name="T10" fmla="*/ 2147483647 w 167"/>
              <a:gd name="T11" fmla="*/ 2147483647 h 113"/>
              <a:gd name="T12" fmla="*/ 2147483647 w 167"/>
              <a:gd name="T13" fmla="*/ 2147483647 h 113"/>
              <a:gd name="T14" fmla="*/ 2147483647 w 167"/>
              <a:gd name="T15" fmla="*/ 2147483647 h 113"/>
              <a:gd name="T16" fmla="*/ 2147483647 w 167"/>
              <a:gd name="T17" fmla="*/ 2147483647 h 113"/>
              <a:gd name="T18" fmla="*/ 2147483647 w 167"/>
              <a:gd name="T19" fmla="*/ 2147483647 h 113"/>
              <a:gd name="T20" fmla="*/ 2147483647 w 167"/>
              <a:gd name="T21" fmla="*/ 2147483647 h 113"/>
              <a:gd name="T22" fmla="*/ 2147483647 w 167"/>
              <a:gd name="T23" fmla="*/ 0 h 113"/>
              <a:gd name="T24" fmla="*/ 2147483647 w 167"/>
              <a:gd name="T25" fmla="*/ 0 h 113"/>
              <a:gd name="T26" fmla="*/ 2147483647 w 167"/>
              <a:gd name="T27" fmla="*/ 2147483647 h 113"/>
              <a:gd name="T28" fmla="*/ 2147483647 w 167"/>
              <a:gd name="T29" fmla="*/ 2147483647 h 113"/>
              <a:gd name="T30" fmla="*/ 2147483647 w 167"/>
              <a:gd name="T31" fmla="*/ 2147483647 h 113"/>
              <a:gd name="T32" fmla="*/ 2147483647 w 167"/>
              <a:gd name="T33" fmla="*/ 2147483647 h 113"/>
              <a:gd name="T34" fmla="*/ 2147483647 w 167"/>
              <a:gd name="T35" fmla="*/ 2147483647 h 113"/>
              <a:gd name="T36" fmla="*/ 2147483647 w 167"/>
              <a:gd name="T37" fmla="*/ 2147483647 h 113"/>
              <a:gd name="T38" fmla="*/ 2147483647 w 167"/>
              <a:gd name="T39" fmla="*/ 2147483647 h 113"/>
              <a:gd name="T40" fmla="*/ 2147483647 w 167"/>
              <a:gd name="T41" fmla="*/ 2147483647 h 113"/>
              <a:gd name="T42" fmla="*/ 2147483647 w 167"/>
              <a:gd name="T43" fmla="*/ 2147483647 h 113"/>
              <a:gd name="T44" fmla="*/ 2147483647 w 167"/>
              <a:gd name="T45" fmla="*/ 2147483647 h 113"/>
              <a:gd name="T46" fmla="*/ 2147483647 w 167"/>
              <a:gd name="T47" fmla="*/ 2147483647 h 113"/>
              <a:gd name="T48" fmla="*/ 2147483647 w 167"/>
              <a:gd name="T49" fmla="*/ 2147483647 h 113"/>
              <a:gd name="T50" fmla="*/ 2147483647 w 167"/>
              <a:gd name="T51" fmla="*/ 2147483647 h 113"/>
              <a:gd name="T52" fmla="*/ 2147483647 w 167"/>
              <a:gd name="T53" fmla="*/ 2147483647 h 113"/>
              <a:gd name="T54" fmla="*/ 2147483647 w 167"/>
              <a:gd name="T55" fmla="*/ 2147483647 h 113"/>
              <a:gd name="T56" fmla="*/ 2147483647 w 167"/>
              <a:gd name="T57" fmla="*/ 2147483647 h 113"/>
              <a:gd name="T58" fmla="*/ 2147483647 w 167"/>
              <a:gd name="T59" fmla="*/ 2147483647 h 113"/>
              <a:gd name="T60" fmla="*/ 2147483647 w 167"/>
              <a:gd name="T61" fmla="*/ 2147483647 h 113"/>
              <a:gd name="T62" fmla="*/ 2147483647 w 167"/>
              <a:gd name="T63" fmla="*/ 2147483647 h 113"/>
              <a:gd name="T64" fmla="*/ 2147483647 w 167"/>
              <a:gd name="T65" fmla="*/ 2147483647 h 113"/>
              <a:gd name="T66" fmla="*/ 2147483647 w 167"/>
              <a:gd name="T67" fmla="*/ 2147483647 h 113"/>
              <a:gd name="T68" fmla="*/ 2147483647 w 167"/>
              <a:gd name="T69" fmla="*/ 2147483647 h 113"/>
              <a:gd name="T70" fmla="*/ 2147483647 w 167"/>
              <a:gd name="T71" fmla="*/ 2147483647 h 113"/>
              <a:gd name="T72" fmla="*/ 2147483647 w 167"/>
              <a:gd name="T73" fmla="*/ 2147483647 h 113"/>
              <a:gd name="T74" fmla="*/ 2147483647 w 167"/>
              <a:gd name="T75" fmla="*/ 2147483647 h 113"/>
              <a:gd name="T76" fmla="*/ 2147483647 w 167"/>
              <a:gd name="T77" fmla="*/ 2147483647 h 113"/>
              <a:gd name="T78" fmla="*/ 2147483647 w 167"/>
              <a:gd name="T79" fmla="*/ 2147483647 h 113"/>
              <a:gd name="T80" fmla="*/ 2147483647 w 167"/>
              <a:gd name="T81" fmla="*/ 2147483647 h 113"/>
              <a:gd name="T82" fmla="*/ 2147483647 w 167"/>
              <a:gd name="T83" fmla="*/ 2147483647 h 113"/>
              <a:gd name="T84" fmla="*/ 2147483647 w 167"/>
              <a:gd name="T85" fmla="*/ 2147483647 h 113"/>
              <a:gd name="T86" fmla="*/ 2147483647 w 167"/>
              <a:gd name="T87" fmla="*/ 2147483647 h 113"/>
              <a:gd name="T88" fmla="*/ 2147483647 w 167"/>
              <a:gd name="T89" fmla="*/ 2147483647 h 113"/>
              <a:gd name="T90" fmla="*/ 0 w 167"/>
              <a:gd name="T91" fmla="*/ 2147483647 h 113"/>
              <a:gd name="T92" fmla="*/ 2147483647 w 167"/>
              <a:gd name="T93" fmla="*/ 2147483647 h 113"/>
              <a:gd name="T94" fmla="*/ 2147483647 w 167"/>
              <a:gd name="T95" fmla="*/ 2147483647 h 113"/>
              <a:gd name="T96" fmla="*/ 2147483647 w 167"/>
              <a:gd name="T97" fmla="*/ 2147483647 h 113"/>
              <a:gd name="T98" fmla="*/ 2147483647 w 167"/>
              <a:gd name="T99" fmla="*/ 2147483647 h 113"/>
              <a:gd name="T100" fmla="*/ 2147483647 w 167"/>
              <a:gd name="T101" fmla="*/ 2147483647 h 113"/>
              <a:gd name="T102" fmla="*/ 2147483647 w 167"/>
              <a:gd name="T103" fmla="*/ 2147483647 h 113"/>
              <a:gd name="T104" fmla="*/ 2147483647 w 167"/>
              <a:gd name="T105" fmla="*/ 2147483647 h 113"/>
              <a:gd name="T106" fmla="*/ 2147483647 w 167"/>
              <a:gd name="T107" fmla="*/ 2147483647 h 113"/>
              <a:gd name="T108" fmla="*/ 2147483647 w 167"/>
              <a:gd name="T109" fmla="*/ 2147483647 h 113"/>
              <a:gd name="T110" fmla="*/ 2147483647 w 167"/>
              <a:gd name="T111" fmla="*/ 2147483647 h 113"/>
              <a:gd name="T112" fmla="*/ 2147483647 w 167"/>
              <a:gd name="T113" fmla="*/ 2147483647 h 113"/>
              <a:gd name="T114" fmla="*/ 2147483647 w 167"/>
              <a:gd name="T115" fmla="*/ 2147483647 h 113"/>
              <a:gd name="T116" fmla="*/ 2147483647 w 167"/>
              <a:gd name="T117" fmla="*/ 2147483647 h 113"/>
              <a:gd name="T118" fmla="*/ 2147483647 w 167"/>
              <a:gd name="T119" fmla="*/ 2147483647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8282" name="Freeform 113"/>
          <p:cNvSpPr>
            <a:spLocks/>
          </p:cNvSpPr>
          <p:nvPr/>
        </p:nvSpPr>
        <p:spPr bwMode="auto">
          <a:xfrm>
            <a:off x="3294063" y="5797550"/>
            <a:ext cx="127000" cy="36513"/>
          </a:xfrm>
          <a:custGeom>
            <a:avLst/>
            <a:gdLst>
              <a:gd name="T0" fmla="*/ 2147483647 w 73"/>
              <a:gd name="T1" fmla="*/ 2147483647 h 21"/>
              <a:gd name="T2" fmla="*/ 2147483647 w 73"/>
              <a:gd name="T3" fmla="*/ 2147483647 h 21"/>
              <a:gd name="T4" fmla="*/ 2147483647 w 73"/>
              <a:gd name="T5" fmla="*/ 2147483647 h 21"/>
              <a:gd name="T6" fmla="*/ 2147483647 w 73"/>
              <a:gd name="T7" fmla="*/ 2147483647 h 21"/>
              <a:gd name="T8" fmla="*/ 2147483647 w 73"/>
              <a:gd name="T9" fmla="*/ 2147483647 h 21"/>
              <a:gd name="T10" fmla="*/ 2147483647 w 73"/>
              <a:gd name="T11" fmla="*/ 2147483647 h 21"/>
              <a:gd name="T12" fmla="*/ 2147483647 w 73"/>
              <a:gd name="T13" fmla="*/ 2147483647 h 21"/>
              <a:gd name="T14" fmla="*/ 2147483647 w 73"/>
              <a:gd name="T15" fmla="*/ 2147483647 h 21"/>
              <a:gd name="T16" fmla="*/ 2147483647 w 73"/>
              <a:gd name="T17" fmla="*/ 2147483647 h 21"/>
              <a:gd name="T18" fmla="*/ 2147483647 w 73"/>
              <a:gd name="T19" fmla="*/ 2147483647 h 21"/>
              <a:gd name="T20" fmla="*/ 2147483647 w 73"/>
              <a:gd name="T21" fmla="*/ 2147483647 h 21"/>
              <a:gd name="T22" fmla="*/ 2147483647 w 73"/>
              <a:gd name="T23" fmla="*/ 2147483647 h 21"/>
              <a:gd name="T24" fmla="*/ 2147483647 w 73"/>
              <a:gd name="T25" fmla="*/ 2147483647 h 21"/>
              <a:gd name="T26" fmla="*/ 2147483647 w 73"/>
              <a:gd name="T27" fmla="*/ 2147483647 h 21"/>
              <a:gd name="T28" fmla="*/ 2147483647 w 73"/>
              <a:gd name="T29" fmla="*/ 2147483647 h 21"/>
              <a:gd name="T30" fmla="*/ 2147483647 w 73"/>
              <a:gd name="T31" fmla="*/ 2147483647 h 21"/>
              <a:gd name="T32" fmla="*/ 2147483647 w 73"/>
              <a:gd name="T33" fmla="*/ 2147483647 h 21"/>
              <a:gd name="T34" fmla="*/ 2147483647 w 73"/>
              <a:gd name="T35" fmla="*/ 2147483647 h 21"/>
              <a:gd name="T36" fmla="*/ 2147483647 w 73"/>
              <a:gd name="T37" fmla="*/ 2147483647 h 21"/>
              <a:gd name="T38" fmla="*/ 2147483647 w 73"/>
              <a:gd name="T39" fmla="*/ 2147483647 h 21"/>
              <a:gd name="T40" fmla="*/ 2147483647 w 73"/>
              <a:gd name="T41" fmla="*/ 2147483647 h 21"/>
              <a:gd name="T42" fmla="*/ 2147483647 w 73"/>
              <a:gd name="T43" fmla="*/ 2147483647 h 21"/>
              <a:gd name="T44" fmla="*/ 2147483647 w 73"/>
              <a:gd name="T45" fmla="*/ 2147483647 h 21"/>
              <a:gd name="T46" fmla="*/ 2147483647 w 73"/>
              <a:gd name="T47" fmla="*/ 2147483647 h 21"/>
              <a:gd name="T48" fmla="*/ 2147483647 w 73"/>
              <a:gd name="T49" fmla="*/ 2147483647 h 21"/>
              <a:gd name="T50" fmla="*/ 2147483647 w 73"/>
              <a:gd name="T51" fmla="*/ 0 h 21"/>
              <a:gd name="T52" fmla="*/ 2147483647 w 73"/>
              <a:gd name="T53" fmla="*/ 0 h 21"/>
              <a:gd name="T54" fmla="*/ 2147483647 w 73"/>
              <a:gd name="T55" fmla="*/ 0 h 21"/>
              <a:gd name="T56" fmla="*/ 2147483647 w 73"/>
              <a:gd name="T57" fmla="*/ 0 h 21"/>
              <a:gd name="T58" fmla="*/ 2147483647 w 73"/>
              <a:gd name="T59" fmla="*/ 0 h 21"/>
              <a:gd name="T60" fmla="*/ 2147483647 w 73"/>
              <a:gd name="T61" fmla="*/ 0 h 21"/>
              <a:gd name="T62" fmla="*/ 2147483647 w 73"/>
              <a:gd name="T63" fmla="*/ 0 h 21"/>
              <a:gd name="T64" fmla="*/ 2147483647 w 73"/>
              <a:gd name="T65" fmla="*/ 0 h 21"/>
              <a:gd name="T66" fmla="*/ 2147483647 w 73"/>
              <a:gd name="T67" fmla="*/ 0 h 21"/>
              <a:gd name="T68" fmla="*/ 2147483647 w 73"/>
              <a:gd name="T69" fmla="*/ 0 h 21"/>
              <a:gd name="T70" fmla="*/ 2147483647 w 73"/>
              <a:gd name="T71" fmla="*/ 0 h 21"/>
              <a:gd name="T72" fmla="*/ 2147483647 w 73"/>
              <a:gd name="T73" fmla="*/ 2147483647 h 21"/>
              <a:gd name="T74" fmla="*/ 2147483647 w 73"/>
              <a:gd name="T75" fmla="*/ 2147483647 h 21"/>
              <a:gd name="T76" fmla="*/ 0 w 73"/>
              <a:gd name="T77" fmla="*/ 2147483647 h 21"/>
              <a:gd name="T78" fmla="*/ 0 w 73"/>
              <a:gd name="T79" fmla="*/ 2147483647 h 21"/>
              <a:gd name="T80" fmla="*/ 2147483647 w 73"/>
              <a:gd name="T81" fmla="*/ 2147483647 h 21"/>
              <a:gd name="T82" fmla="*/ 2147483647 w 73"/>
              <a:gd name="T83" fmla="*/ 2147483647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8283" name="Freeform 114"/>
          <p:cNvSpPr>
            <a:spLocks/>
          </p:cNvSpPr>
          <p:nvPr/>
        </p:nvSpPr>
        <p:spPr bwMode="auto">
          <a:xfrm>
            <a:off x="3324225" y="5749925"/>
            <a:ext cx="107950" cy="26988"/>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8284" name="Freeform 115"/>
          <p:cNvSpPr>
            <a:spLocks/>
          </p:cNvSpPr>
          <p:nvPr/>
        </p:nvSpPr>
        <p:spPr bwMode="auto">
          <a:xfrm>
            <a:off x="3146425" y="5854700"/>
            <a:ext cx="280988" cy="131763"/>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8285" name="Freeform 116"/>
          <p:cNvSpPr>
            <a:spLocks/>
          </p:cNvSpPr>
          <p:nvPr/>
        </p:nvSpPr>
        <p:spPr bwMode="auto">
          <a:xfrm>
            <a:off x="3248025" y="5865813"/>
            <a:ext cx="50800" cy="109537"/>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a:p>
        </p:txBody>
      </p:sp>
      <p:sp>
        <p:nvSpPr>
          <p:cNvPr id="8286" name="Freeform 117"/>
          <p:cNvSpPr>
            <a:spLocks/>
          </p:cNvSpPr>
          <p:nvPr/>
        </p:nvSpPr>
        <p:spPr bwMode="auto">
          <a:xfrm>
            <a:off x="3346450" y="5868988"/>
            <a:ext cx="46038" cy="106362"/>
          </a:xfrm>
          <a:custGeom>
            <a:avLst/>
            <a:gdLst>
              <a:gd name="T0" fmla="*/ 2147483647 w 27"/>
              <a:gd name="T1" fmla="*/ 2147483647 h 59"/>
              <a:gd name="T2" fmla="*/ 2147483647 w 27"/>
              <a:gd name="T3" fmla="*/ 2147483647 h 59"/>
              <a:gd name="T4" fmla="*/ 2147483647 w 27"/>
              <a:gd name="T5" fmla="*/ 2147483647 h 59"/>
              <a:gd name="T6" fmla="*/ 2147483647 w 27"/>
              <a:gd name="T7" fmla="*/ 2147483647 h 59"/>
              <a:gd name="T8" fmla="*/ 2147483647 w 27"/>
              <a:gd name="T9" fmla="*/ 2147483647 h 59"/>
              <a:gd name="T10" fmla="*/ 2147483647 w 27"/>
              <a:gd name="T11" fmla="*/ 2147483647 h 59"/>
              <a:gd name="T12" fmla="*/ 2147483647 w 27"/>
              <a:gd name="T13" fmla="*/ 2147483647 h 59"/>
              <a:gd name="T14" fmla="*/ 2147483647 w 27"/>
              <a:gd name="T15" fmla="*/ 2147483647 h 59"/>
              <a:gd name="T16" fmla="*/ 2147483647 w 27"/>
              <a:gd name="T17" fmla="*/ 2147483647 h 59"/>
              <a:gd name="T18" fmla="*/ 2147483647 w 27"/>
              <a:gd name="T19" fmla="*/ 2147483647 h 59"/>
              <a:gd name="T20" fmla="*/ 2147483647 w 27"/>
              <a:gd name="T21" fmla="*/ 2147483647 h 59"/>
              <a:gd name="T22" fmla="*/ 2147483647 w 27"/>
              <a:gd name="T23" fmla="*/ 2147483647 h 59"/>
              <a:gd name="T24" fmla="*/ 2147483647 w 27"/>
              <a:gd name="T25" fmla="*/ 2147483647 h 59"/>
              <a:gd name="T26" fmla="*/ 2147483647 w 27"/>
              <a:gd name="T27" fmla="*/ 2147483647 h 59"/>
              <a:gd name="T28" fmla="*/ 2147483647 w 27"/>
              <a:gd name="T29" fmla="*/ 2147483647 h 59"/>
              <a:gd name="T30" fmla="*/ 2147483647 w 27"/>
              <a:gd name="T31" fmla="*/ 2147483647 h 59"/>
              <a:gd name="T32" fmla="*/ 0 w 27"/>
              <a:gd name="T33" fmla="*/ 2147483647 h 59"/>
              <a:gd name="T34" fmla="*/ 0 w 27"/>
              <a:gd name="T35" fmla="*/ 2147483647 h 59"/>
              <a:gd name="T36" fmla="*/ 2147483647 w 27"/>
              <a:gd name="T37" fmla="*/ 2147483647 h 59"/>
              <a:gd name="T38" fmla="*/ 2147483647 w 27"/>
              <a:gd name="T39" fmla="*/ 2147483647 h 59"/>
              <a:gd name="T40" fmla="*/ 2147483647 w 27"/>
              <a:gd name="T41" fmla="*/ 2147483647 h 59"/>
              <a:gd name="T42" fmla="*/ 2147483647 w 27"/>
              <a:gd name="T43" fmla="*/ 2147483647 h 59"/>
              <a:gd name="T44" fmla="*/ 2147483647 w 27"/>
              <a:gd name="T45" fmla="*/ 2147483647 h 59"/>
              <a:gd name="T46" fmla="*/ 2147483647 w 27"/>
              <a:gd name="T47" fmla="*/ 2147483647 h 59"/>
              <a:gd name="T48" fmla="*/ 2147483647 w 27"/>
              <a:gd name="T49" fmla="*/ 2147483647 h 59"/>
              <a:gd name="T50" fmla="*/ 2147483647 w 27"/>
              <a:gd name="T51" fmla="*/ 2147483647 h 59"/>
              <a:gd name="T52" fmla="*/ 2147483647 w 27"/>
              <a:gd name="T53" fmla="*/ 2147483647 h 59"/>
              <a:gd name="T54" fmla="*/ 2147483647 w 27"/>
              <a:gd name="T55" fmla="*/ 2147483647 h 59"/>
              <a:gd name="T56" fmla="*/ 2147483647 w 27"/>
              <a:gd name="T57" fmla="*/ 2147483647 h 59"/>
              <a:gd name="T58" fmla="*/ 2147483647 w 27"/>
              <a:gd name="T59" fmla="*/ 2147483647 h 59"/>
              <a:gd name="T60" fmla="*/ 2147483647 w 27"/>
              <a:gd name="T61" fmla="*/ 2147483647 h 59"/>
              <a:gd name="T62" fmla="*/ 2147483647 w 27"/>
              <a:gd name="T63" fmla="*/ 0 h 59"/>
              <a:gd name="T64" fmla="*/ 2147483647 w 27"/>
              <a:gd name="T65" fmla="*/ 0 h 59"/>
              <a:gd name="T66" fmla="*/ 2147483647 w 27"/>
              <a:gd name="T67" fmla="*/ 2147483647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en-US"/>
          </a:p>
        </p:txBody>
      </p:sp>
      <p:sp>
        <p:nvSpPr>
          <p:cNvPr id="8287" name="Freeform 118"/>
          <p:cNvSpPr>
            <a:spLocks/>
          </p:cNvSpPr>
          <p:nvPr/>
        </p:nvSpPr>
        <p:spPr bwMode="auto">
          <a:xfrm>
            <a:off x="3300413" y="5872163"/>
            <a:ext cx="44450" cy="109537"/>
          </a:xfrm>
          <a:custGeom>
            <a:avLst/>
            <a:gdLst>
              <a:gd name="T0" fmla="*/ 2147483647 w 25"/>
              <a:gd name="T1" fmla="*/ 0 h 61"/>
              <a:gd name="T2" fmla="*/ 2147483647 w 25"/>
              <a:gd name="T3" fmla="*/ 2147483647 h 61"/>
              <a:gd name="T4" fmla="*/ 2147483647 w 25"/>
              <a:gd name="T5" fmla="*/ 2147483647 h 61"/>
              <a:gd name="T6" fmla="*/ 2147483647 w 25"/>
              <a:gd name="T7" fmla="*/ 2147483647 h 61"/>
              <a:gd name="T8" fmla="*/ 2147483647 w 25"/>
              <a:gd name="T9" fmla="*/ 2147483647 h 61"/>
              <a:gd name="T10" fmla="*/ 2147483647 w 25"/>
              <a:gd name="T11" fmla="*/ 2147483647 h 61"/>
              <a:gd name="T12" fmla="*/ 2147483647 w 25"/>
              <a:gd name="T13" fmla="*/ 2147483647 h 61"/>
              <a:gd name="T14" fmla="*/ 2147483647 w 25"/>
              <a:gd name="T15" fmla="*/ 2147483647 h 61"/>
              <a:gd name="T16" fmla="*/ 2147483647 w 25"/>
              <a:gd name="T17" fmla="*/ 2147483647 h 61"/>
              <a:gd name="T18" fmla="*/ 2147483647 w 25"/>
              <a:gd name="T19" fmla="*/ 2147483647 h 61"/>
              <a:gd name="T20" fmla="*/ 2147483647 w 25"/>
              <a:gd name="T21" fmla="*/ 2147483647 h 61"/>
              <a:gd name="T22" fmla="*/ 2147483647 w 25"/>
              <a:gd name="T23" fmla="*/ 2147483647 h 61"/>
              <a:gd name="T24" fmla="*/ 2147483647 w 25"/>
              <a:gd name="T25" fmla="*/ 2147483647 h 61"/>
              <a:gd name="T26" fmla="*/ 2147483647 w 25"/>
              <a:gd name="T27" fmla="*/ 2147483647 h 61"/>
              <a:gd name="T28" fmla="*/ 2147483647 w 25"/>
              <a:gd name="T29" fmla="*/ 2147483647 h 61"/>
              <a:gd name="T30" fmla="*/ 2147483647 w 25"/>
              <a:gd name="T31" fmla="*/ 2147483647 h 61"/>
              <a:gd name="T32" fmla="*/ 2147483647 w 25"/>
              <a:gd name="T33" fmla="*/ 2147483647 h 61"/>
              <a:gd name="T34" fmla="*/ 0 w 25"/>
              <a:gd name="T35" fmla="*/ 2147483647 h 61"/>
              <a:gd name="T36" fmla="*/ 2147483647 w 25"/>
              <a:gd name="T37" fmla="*/ 2147483647 h 61"/>
              <a:gd name="T38" fmla="*/ 2147483647 w 25"/>
              <a:gd name="T39" fmla="*/ 2147483647 h 61"/>
              <a:gd name="T40" fmla="*/ 2147483647 w 25"/>
              <a:gd name="T41" fmla="*/ 2147483647 h 61"/>
              <a:gd name="T42" fmla="*/ 2147483647 w 25"/>
              <a:gd name="T43" fmla="*/ 2147483647 h 61"/>
              <a:gd name="T44" fmla="*/ 2147483647 w 25"/>
              <a:gd name="T45" fmla="*/ 2147483647 h 61"/>
              <a:gd name="T46" fmla="*/ 2147483647 w 25"/>
              <a:gd name="T47" fmla="*/ 2147483647 h 61"/>
              <a:gd name="T48" fmla="*/ 2147483647 w 25"/>
              <a:gd name="T49" fmla="*/ 2147483647 h 61"/>
              <a:gd name="T50" fmla="*/ 2147483647 w 25"/>
              <a:gd name="T51" fmla="*/ 2147483647 h 61"/>
              <a:gd name="T52" fmla="*/ 2147483647 w 25"/>
              <a:gd name="T53" fmla="*/ 2147483647 h 61"/>
              <a:gd name="T54" fmla="*/ 2147483647 w 25"/>
              <a:gd name="T55" fmla="*/ 2147483647 h 61"/>
              <a:gd name="T56" fmla="*/ 2147483647 w 25"/>
              <a:gd name="T57" fmla="*/ 2147483647 h 61"/>
              <a:gd name="T58" fmla="*/ 2147483647 w 25"/>
              <a:gd name="T59" fmla="*/ 2147483647 h 61"/>
              <a:gd name="T60" fmla="*/ 2147483647 w 25"/>
              <a:gd name="T61" fmla="*/ 2147483647 h 61"/>
              <a:gd name="T62" fmla="*/ 2147483647 w 25"/>
              <a:gd name="T63" fmla="*/ 0 h 61"/>
              <a:gd name="T64" fmla="*/ 2147483647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en-US"/>
          </a:p>
        </p:txBody>
      </p:sp>
      <p:sp>
        <p:nvSpPr>
          <p:cNvPr id="8288" name="Freeform 119"/>
          <p:cNvSpPr>
            <a:spLocks/>
          </p:cNvSpPr>
          <p:nvPr/>
        </p:nvSpPr>
        <p:spPr bwMode="auto">
          <a:xfrm>
            <a:off x="1500188" y="5081588"/>
            <a:ext cx="650875" cy="515937"/>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8289" name="Freeform 120"/>
          <p:cNvSpPr>
            <a:spLocks/>
          </p:cNvSpPr>
          <p:nvPr/>
        </p:nvSpPr>
        <p:spPr bwMode="auto">
          <a:xfrm>
            <a:off x="2171700" y="5513388"/>
            <a:ext cx="160338" cy="238125"/>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8290" name="Freeform 121"/>
          <p:cNvSpPr>
            <a:spLocks/>
          </p:cNvSpPr>
          <p:nvPr/>
        </p:nvSpPr>
        <p:spPr bwMode="auto">
          <a:xfrm>
            <a:off x="2119313" y="5548313"/>
            <a:ext cx="58737" cy="203200"/>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8291" name="Freeform 122"/>
          <p:cNvSpPr>
            <a:spLocks/>
          </p:cNvSpPr>
          <p:nvPr/>
        </p:nvSpPr>
        <p:spPr bwMode="auto">
          <a:xfrm>
            <a:off x="719138" y="6999288"/>
            <a:ext cx="298450" cy="184150"/>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8292" name="Freeform 123"/>
          <p:cNvSpPr>
            <a:spLocks/>
          </p:cNvSpPr>
          <p:nvPr/>
        </p:nvSpPr>
        <p:spPr bwMode="auto">
          <a:xfrm>
            <a:off x="3227388" y="5954713"/>
            <a:ext cx="36512" cy="55562"/>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8293" name="Freeform 124"/>
          <p:cNvSpPr>
            <a:spLocks/>
          </p:cNvSpPr>
          <p:nvPr/>
        </p:nvSpPr>
        <p:spPr bwMode="auto">
          <a:xfrm>
            <a:off x="3181350" y="5911850"/>
            <a:ext cx="41275" cy="698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8294" name="Group 125"/>
          <p:cNvGrpSpPr>
            <a:grpSpLocks/>
          </p:cNvGrpSpPr>
          <p:nvPr/>
        </p:nvGrpSpPr>
        <p:grpSpPr bwMode="auto">
          <a:xfrm>
            <a:off x="4141788" y="6208713"/>
            <a:ext cx="515937" cy="736600"/>
            <a:chOff x="2372" y="3451"/>
            <a:chExt cx="295" cy="409"/>
          </a:xfrm>
        </p:grpSpPr>
        <p:sp>
          <p:nvSpPr>
            <p:cNvPr id="8347" name="Rectangle 126"/>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a:p>
          </p:txBody>
        </p:sp>
        <p:sp>
          <p:nvSpPr>
            <p:cNvPr id="8348" name="Rectangle 127"/>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8349" name="Rectangle 128"/>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8350" name="Oval 129"/>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a:p>
          </p:txBody>
        </p:sp>
        <p:sp>
          <p:nvSpPr>
            <p:cNvPr id="8351" name="Rectangle 130"/>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p>
          </p:txBody>
        </p:sp>
        <p:sp>
          <p:nvSpPr>
            <p:cNvPr id="8352" name="Rectangle 131"/>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8353" name="Rectangle 132"/>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a:p>
          </p:txBody>
        </p:sp>
      </p:grpSp>
      <p:sp>
        <p:nvSpPr>
          <p:cNvPr id="8295" name="Rectangle 133"/>
          <p:cNvSpPr>
            <a:spLocks noChangeArrowheads="1"/>
          </p:cNvSpPr>
          <p:nvPr/>
        </p:nvSpPr>
        <p:spPr bwMode="auto">
          <a:xfrm>
            <a:off x="4152366" y="176214"/>
            <a:ext cx="1240031" cy="4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l" defTabSz="1019175"/>
            <a:r>
              <a:rPr lang="en-US" sz="2400" b="1" dirty="0">
                <a:latin typeface="Helvetica" charset="0"/>
              </a:rPr>
              <a:t>1600 </a:t>
            </a:r>
            <a:r>
              <a:rPr lang="ko-KR" altLang="en-US" sz="2400" b="1" dirty="0">
                <a:latin typeface="Helvetica" charset="0"/>
              </a:rPr>
              <a:t>년</a:t>
            </a:r>
            <a:endParaRPr lang="en-US" sz="2400" b="1" dirty="0">
              <a:latin typeface="Helvetica" charset="0"/>
            </a:endParaRPr>
          </a:p>
        </p:txBody>
      </p:sp>
      <p:sp>
        <p:nvSpPr>
          <p:cNvPr id="8296" name="Rectangle 134"/>
          <p:cNvSpPr>
            <a:spLocks noChangeArrowheads="1"/>
          </p:cNvSpPr>
          <p:nvPr/>
        </p:nvSpPr>
        <p:spPr bwMode="auto">
          <a:xfrm>
            <a:off x="3910013" y="560389"/>
            <a:ext cx="1970861" cy="4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l" defTabSz="1019175"/>
            <a:r>
              <a:rPr lang="en-US" sz="2400" b="1" dirty="0">
                <a:latin typeface="Helvetica" charset="0"/>
              </a:rPr>
              <a:t>40</a:t>
            </a:r>
            <a:r>
              <a:rPr lang="ko-KR" altLang="en-US" sz="2400" b="1" dirty="0">
                <a:latin typeface="Helvetica" charset="0"/>
              </a:rPr>
              <a:t>명의 저자들</a:t>
            </a:r>
            <a:endParaRPr lang="en-US" sz="2400" b="1" dirty="0">
              <a:latin typeface="Helvetica" charset="0"/>
            </a:endParaRPr>
          </a:p>
        </p:txBody>
      </p:sp>
      <p:sp>
        <p:nvSpPr>
          <p:cNvPr id="8297" name="Rectangle 135"/>
          <p:cNvSpPr>
            <a:spLocks noChangeArrowheads="1"/>
          </p:cNvSpPr>
          <p:nvPr/>
        </p:nvSpPr>
        <p:spPr bwMode="auto">
          <a:xfrm>
            <a:off x="3826934" y="1376363"/>
            <a:ext cx="1998134" cy="4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100821" tIns="49526" rIns="100821" bIns="49526">
            <a:spAutoFit/>
          </a:bodyPr>
          <a:lstStyle/>
          <a:p>
            <a:pPr algn="l" defTabSz="1019175"/>
            <a:r>
              <a:rPr lang="ko-KR" altLang="en-US" sz="2400" b="1">
                <a:latin typeface="Helvetica" charset="0"/>
              </a:rPr>
              <a:t>하나님의 영광</a:t>
            </a:r>
            <a:endParaRPr lang="en-US" sz="2400" b="1" dirty="0">
              <a:latin typeface="Helvetica" charset="0"/>
            </a:endParaRPr>
          </a:p>
        </p:txBody>
      </p:sp>
      <p:sp>
        <p:nvSpPr>
          <p:cNvPr id="8298" name="Rectangle 138"/>
          <p:cNvSpPr>
            <a:spLocks noChangeArrowheads="1"/>
          </p:cNvSpPr>
          <p:nvPr/>
        </p:nvSpPr>
        <p:spPr bwMode="auto">
          <a:xfrm>
            <a:off x="7769224" y="1887538"/>
            <a:ext cx="1703229" cy="500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l" defTabSz="1019175"/>
            <a:r>
              <a:rPr lang="en-US" sz="2600" b="1" dirty="0">
                <a:latin typeface="Helvetica" charset="0"/>
              </a:rPr>
              <a:t>27</a:t>
            </a:r>
            <a:r>
              <a:rPr lang="en-US" sz="2000" b="1" dirty="0">
                <a:latin typeface="Helvetica" charset="0"/>
              </a:rPr>
              <a:t>  </a:t>
            </a:r>
            <a:r>
              <a:rPr lang="ko-KR" altLang="en-US" sz="2400" b="1" dirty="0">
                <a:latin typeface="Helvetica" charset="0"/>
              </a:rPr>
              <a:t> 권의 책</a:t>
            </a:r>
            <a:endParaRPr lang="en-US" sz="2400" b="1" dirty="0">
              <a:latin typeface="Helvetica" charset="0"/>
            </a:endParaRPr>
          </a:p>
        </p:txBody>
      </p:sp>
      <p:sp>
        <p:nvSpPr>
          <p:cNvPr id="8299" name="Rectangle 140"/>
          <p:cNvSpPr>
            <a:spLocks noChangeArrowheads="1"/>
          </p:cNvSpPr>
          <p:nvPr/>
        </p:nvSpPr>
        <p:spPr bwMode="auto">
          <a:xfrm>
            <a:off x="884238" y="2532063"/>
            <a:ext cx="1357260" cy="500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l" defTabSz="1019175"/>
            <a:r>
              <a:rPr lang="ko-KR" altLang="en-US" sz="2600" b="1" dirty="0">
                <a:latin typeface="Helvetica" charset="0"/>
              </a:rPr>
              <a:t>히브리어</a:t>
            </a:r>
            <a:endParaRPr lang="en-US" sz="2600" b="1" dirty="0">
              <a:latin typeface="Helvetica" charset="0"/>
            </a:endParaRPr>
          </a:p>
        </p:txBody>
      </p:sp>
      <p:sp>
        <p:nvSpPr>
          <p:cNvPr id="8300" name="Rectangle 141"/>
          <p:cNvSpPr>
            <a:spLocks noChangeArrowheads="1"/>
          </p:cNvSpPr>
          <p:nvPr/>
        </p:nvSpPr>
        <p:spPr bwMode="auto">
          <a:xfrm>
            <a:off x="8026400" y="2530475"/>
            <a:ext cx="1357260" cy="500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l" defTabSz="1019175"/>
            <a:r>
              <a:rPr lang="ko-KR" altLang="en-US" sz="2600" b="1" dirty="0">
                <a:latin typeface="Helvetica" charset="0"/>
              </a:rPr>
              <a:t>그리스어</a:t>
            </a:r>
            <a:endParaRPr lang="en-US" sz="2600" b="1" dirty="0">
              <a:latin typeface="Helvetica" charset="0"/>
            </a:endParaRPr>
          </a:p>
        </p:txBody>
      </p:sp>
      <p:sp>
        <p:nvSpPr>
          <p:cNvPr id="8301" name="Rectangle 142"/>
          <p:cNvSpPr>
            <a:spLocks noChangeArrowheads="1"/>
          </p:cNvSpPr>
          <p:nvPr/>
        </p:nvSpPr>
        <p:spPr bwMode="auto">
          <a:xfrm>
            <a:off x="865188" y="6076422"/>
            <a:ext cx="1844675" cy="4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r>
              <a:rPr lang="ko-KR" altLang="en-US" sz="2400" b="1" dirty="0">
                <a:latin typeface="Helvetica" charset="0"/>
              </a:rPr>
              <a:t>망원경</a:t>
            </a:r>
            <a:endParaRPr lang="en-US" sz="2400" b="1" dirty="0">
              <a:latin typeface="Helvetica" charset="0"/>
            </a:endParaRPr>
          </a:p>
        </p:txBody>
      </p:sp>
      <p:sp>
        <p:nvSpPr>
          <p:cNvPr id="8302" name="Rectangle 143"/>
          <p:cNvSpPr>
            <a:spLocks noChangeArrowheads="1"/>
          </p:cNvSpPr>
          <p:nvPr/>
        </p:nvSpPr>
        <p:spPr bwMode="auto">
          <a:xfrm>
            <a:off x="8134350" y="6071131"/>
            <a:ext cx="1844675" cy="4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r>
              <a:rPr lang="ko-KR" altLang="en-US" sz="2400" b="1">
                <a:latin typeface="Helvetica" charset="0"/>
              </a:rPr>
              <a:t> 망원경</a:t>
            </a:r>
            <a:endParaRPr lang="en-US" sz="2400" b="1" dirty="0">
              <a:latin typeface="Helvetica" charset="0"/>
            </a:endParaRPr>
          </a:p>
        </p:txBody>
      </p:sp>
      <p:sp>
        <p:nvSpPr>
          <p:cNvPr id="8303" name="Rectangle 144"/>
          <p:cNvSpPr>
            <a:spLocks noChangeArrowheads="1"/>
          </p:cNvSpPr>
          <p:nvPr/>
        </p:nvSpPr>
        <p:spPr bwMode="auto">
          <a:xfrm>
            <a:off x="2566987" y="6435197"/>
            <a:ext cx="2147887" cy="4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r>
              <a:rPr lang="ko-KR" altLang="en-US" sz="2400" b="1">
                <a:latin typeface="Helvetica" charset="0"/>
              </a:rPr>
              <a:t>현미경</a:t>
            </a:r>
            <a:endParaRPr lang="en-US" sz="2400" b="1" dirty="0">
              <a:latin typeface="Helvetica" charset="0"/>
            </a:endParaRPr>
          </a:p>
        </p:txBody>
      </p:sp>
      <p:sp>
        <p:nvSpPr>
          <p:cNvPr id="8304" name="Line 145"/>
          <p:cNvSpPr>
            <a:spLocks noChangeShapeType="1"/>
          </p:cNvSpPr>
          <p:nvPr/>
        </p:nvSpPr>
        <p:spPr bwMode="auto">
          <a:xfrm>
            <a:off x="179388" y="6810375"/>
            <a:ext cx="1747837"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05" name="Line 146"/>
          <p:cNvSpPr>
            <a:spLocks noChangeShapeType="1"/>
          </p:cNvSpPr>
          <p:nvPr/>
        </p:nvSpPr>
        <p:spPr bwMode="auto">
          <a:xfrm>
            <a:off x="7670800" y="6943725"/>
            <a:ext cx="200025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06" name="Rectangle 147"/>
          <p:cNvSpPr>
            <a:spLocks noChangeArrowheads="1"/>
          </p:cNvSpPr>
          <p:nvPr/>
        </p:nvSpPr>
        <p:spPr bwMode="auto">
          <a:xfrm>
            <a:off x="218013" y="6418792"/>
            <a:ext cx="2324100" cy="4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r>
              <a:rPr lang="ko-KR" altLang="en-US" sz="2400" b="1">
                <a:latin typeface="Helvetica" charset="0"/>
              </a:rPr>
              <a:t>영원과 과거</a:t>
            </a:r>
            <a:endParaRPr lang="en-US" sz="2400" b="1" dirty="0">
              <a:latin typeface="Helvetica" charset="0"/>
            </a:endParaRPr>
          </a:p>
        </p:txBody>
      </p:sp>
      <p:sp>
        <p:nvSpPr>
          <p:cNvPr id="8307" name="Rectangle 148"/>
          <p:cNvSpPr>
            <a:spLocks noChangeArrowheads="1"/>
          </p:cNvSpPr>
          <p:nvPr/>
        </p:nvSpPr>
        <p:spPr bwMode="auto">
          <a:xfrm>
            <a:off x="7209367" y="6516689"/>
            <a:ext cx="2935288" cy="4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ctr" defTabSz="1019175"/>
            <a:r>
              <a:rPr lang="ko-KR" altLang="en-US" sz="2400" b="1" dirty="0">
                <a:latin typeface="Helvetica" charset="0"/>
              </a:rPr>
              <a:t>영원과 미래</a:t>
            </a:r>
            <a:endParaRPr lang="en-US" sz="2400" b="1" dirty="0">
              <a:latin typeface="Helvetica" charset="0"/>
            </a:endParaRPr>
          </a:p>
        </p:txBody>
      </p:sp>
      <p:sp>
        <p:nvSpPr>
          <p:cNvPr id="8308" name="Rectangle 149"/>
          <p:cNvSpPr>
            <a:spLocks noChangeArrowheads="1"/>
          </p:cNvSpPr>
          <p:nvPr/>
        </p:nvSpPr>
        <p:spPr bwMode="auto">
          <a:xfrm rot="240000">
            <a:off x="2617788" y="5211065"/>
            <a:ext cx="876300"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ctr" defTabSz="1019175">
              <a:spcBef>
                <a:spcPct val="50000"/>
              </a:spcBef>
            </a:pPr>
            <a:r>
              <a:rPr lang="ko-KR" altLang="en-US" sz="2000" b="1" dirty="0">
                <a:solidFill>
                  <a:schemeClr val="hlink"/>
                </a:solidFill>
                <a:latin typeface="Helvetica" charset="0"/>
              </a:rPr>
              <a:t>율법서</a:t>
            </a:r>
            <a:endParaRPr lang="en-US" sz="2000" b="1" dirty="0">
              <a:solidFill>
                <a:schemeClr val="hlink"/>
              </a:solidFill>
              <a:latin typeface="Helvetica" charset="0"/>
            </a:endParaRPr>
          </a:p>
        </p:txBody>
      </p:sp>
      <p:sp>
        <p:nvSpPr>
          <p:cNvPr id="8309" name="Rectangle 150"/>
          <p:cNvSpPr>
            <a:spLocks noChangeArrowheads="1"/>
          </p:cNvSpPr>
          <p:nvPr/>
        </p:nvSpPr>
        <p:spPr bwMode="auto">
          <a:xfrm rot="3060000">
            <a:off x="3121819" y="4068859"/>
            <a:ext cx="2011363"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ctr" defTabSz="1019175">
              <a:spcBef>
                <a:spcPct val="50000"/>
              </a:spcBef>
            </a:pPr>
            <a:r>
              <a:rPr lang="ko-KR" altLang="en-US" sz="2000" b="1" dirty="0">
                <a:solidFill>
                  <a:schemeClr val="hlink"/>
                </a:solidFill>
                <a:latin typeface="Helvetica" charset="0"/>
              </a:rPr>
              <a:t>시가서</a:t>
            </a:r>
            <a:endParaRPr lang="en-US" sz="2000" b="1" dirty="0">
              <a:solidFill>
                <a:schemeClr val="hlink"/>
              </a:solidFill>
              <a:latin typeface="Helvetica" charset="0"/>
            </a:endParaRPr>
          </a:p>
        </p:txBody>
      </p:sp>
      <p:sp>
        <p:nvSpPr>
          <p:cNvPr id="8310" name="Rectangle 151"/>
          <p:cNvSpPr>
            <a:spLocks noChangeArrowheads="1"/>
          </p:cNvSpPr>
          <p:nvPr/>
        </p:nvSpPr>
        <p:spPr bwMode="auto">
          <a:xfrm rot="4653628">
            <a:off x="3702050" y="3742628"/>
            <a:ext cx="2320925"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ctr" defTabSz="1019175">
              <a:spcBef>
                <a:spcPct val="50000"/>
              </a:spcBef>
            </a:pPr>
            <a:r>
              <a:rPr lang="ko-KR" altLang="en-US" sz="2000" b="1" dirty="0">
                <a:solidFill>
                  <a:schemeClr val="hlink"/>
                </a:solidFill>
                <a:latin typeface="Helvetica" charset="0"/>
              </a:rPr>
              <a:t>선지서</a:t>
            </a:r>
            <a:endParaRPr lang="en-US" sz="2000" b="1" dirty="0">
              <a:solidFill>
                <a:schemeClr val="hlink"/>
              </a:solidFill>
              <a:latin typeface="Helvetica" charset="0"/>
            </a:endParaRPr>
          </a:p>
        </p:txBody>
      </p:sp>
      <p:sp>
        <p:nvSpPr>
          <p:cNvPr id="8311" name="Rectangle 152"/>
          <p:cNvSpPr>
            <a:spLocks noChangeArrowheads="1"/>
          </p:cNvSpPr>
          <p:nvPr/>
        </p:nvSpPr>
        <p:spPr bwMode="auto">
          <a:xfrm rot="-3120000">
            <a:off x="5171808" y="3432274"/>
            <a:ext cx="2198688"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ko-KR" altLang="en-US" sz="2000" b="1" dirty="0">
                <a:solidFill>
                  <a:schemeClr val="hlink"/>
                </a:solidFill>
                <a:latin typeface="Helvetica" charset="0"/>
              </a:rPr>
              <a:t>복음서</a:t>
            </a:r>
            <a:endParaRPr lang="en-US" sz="2000" b="1" dirty="0">
              <a:solidFill>
                <a:schemeClr val="hlink"/>
              </a:solidFill>
              <a:latin typeface="Helvetica" charset="0"/>
            </a:endParaRPr>
          </a:p>
        </p:txBody>
      </p:sp>
      <p:sp>
        <p:nvSpPr>
          <p:cNvPr id="8312" name="Rectangle 153"/>
          <p:cNvSpPr>
            <a:spLocks noChangeArrowheads="1"/>
          </p:cNvSpPr>
          <p:nvPr/>
        </p:nvSpPr>
        <p:spPr bwMode="auto">
          <a:xfrm rot="-2160000">
            <a:off x="5890685" y="4203003"/>
            <a:ext cx="1085850"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ko-KR" altLang="en-US" sz="2000" b="1" dirty="0">
                <a:solidFill>
                  <a:schemeClr val="hlink"/>
                </a:solidFill>
                <a:latin typeface="Helvetica" charset="0"/>
              </a:rPr>
              <a:t>사도행전</a:t>
            </a:r>
            <a:endParaRPr lang="en-US" sz="2000" b="1" dirty="0">
              <a:solidFill>
                <a:schemeClr val="hlink"/>
              </a:solidFill>
              <a:latin typeface="Helvetica" charset="0"/>
            </a:endParaRPr>
          </a:p>
        </p:txBody>
      </p:sp>
      <p:sp>
        <p:nvSpPr>
          <p:cNvPr id="8313" name="Rectangle 154"/>
          <p:cNvSpPr>
            <a:spLocks noChangeArrowheads="1"/>
          </p:cNvSpPr>
          <p:nvPr/>
        </p:nvSpPr>
        <p:spPr bwMode="auto">
          <a:xfrm rot="-720000">
            <a:off x="6293376" y="4837475"/>
            <a:ext cx="1574800"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ko-KR" altLang="en-US" sz="2000" b="1" dirty="0">
                <a:solidFill>
                  <a:schemeClr val="hlink"/>
                </a:solidFill>
                <a:latin typeface="Helvetica" charset="0"/>
              </a:rPr>
              <a:t>서신서</a:t>
            </a:r>
            <a:endParaRPr lang="en-US" sz="2000" b="1" dirty="0">
              <a:solidFill>
                <a:schemeClr val="hlink"/>
              </a:solidFill>
              <a:latin typeface="Helvetica" charset="0"/>
            </a:endParaRPr>
          </a:p>
        </p:txBody>
      </p:sp>
      <p:sp>
        <p:nvSpPr>
          <p:cNvPr id="8314" name="Rectangle 155"/>
          <p:cNvSpPr>
            <a:spLocks noChangeArrowheads="1"/>
          </p:cNvSpPr>
          <p:nvPr/>
        </p:nvSpPr>
        <p:spPr bwMode="auto">
          <a:xfrm>
            <a:off x="6606639" y="5422372"/>
            <a:ext cx="2316162" cy="31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ko-KR" altLang="en-US" sz="1400" b="1">
                <a:solidFill>
                  <a:schemeClr val="hlink"/>
                </a:solidFill>
                <a:latin typeface="Helvetica" charset="0"/>
              </a:rPr>
              <a:t>계시록</a:t>
            </a:r>
            <a:endParaRPr lang="en-US" sz="1400" b="1" dirty="0">
              <a:solidFill>
                <a:schemeClr val="hlink"/>
              </a:solidFill>
              <a:latin typeface="Helvetica" charset="0"/>
            </a:endParaRPr>
          </a:p>
        </p:txBody>
      </p:sp>
      <p:sp>
        <p:nvSpPr>
          <p:cNvPr id="8315" name="Rectangle 157"/>
          <p:cNvSpPr>
            <a:spLocks noChangeArrowheads="1"/>
          </p:cNvSpPr>
          <p:nvPr/>
        </p:nvSpPr>
        <p:spPr bwMode="auto">
          <a:xfrm rot="1560000">
            <a:off x="2455863" y="4599878"/>
            <a:ext cx="2078037" cy="4077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ctr" defTabSz="1019175">
              <a:spcBef>
                <a:spcPct val="50000"/>
              </a:spcBef>
            </a:pPr>
            <a:r>
              <a:rPr lang="ko-KR" altLang="en-US" sz="2000" b="1" dirty="0">
                <a:solidFill>
                  <a:schemeClr val="hlink"/>
                </a:solidFill>
                <a:latin typeface="Helvetica" charset="0"/>
              </a:rPr>
              <a:t>역사서</a:t>
            </a:r>
            <a:endParaRPr lang="en-US" sz="2000" b="1" dirty="0">
              <a:solidFill>
                <a:schemeClr val="hlink"/>
              </a:solidFill>
              <a:latin typeface="Helvetica" charset="0"/>
            </a:endParaRPr>
          </a:p>
        </p:txBody>
      </p:sp>
      <p:sp>
        <p:nvSpPr>
          <p:cNvPr id="8316" name="Line 158"/>
          <p:cNvSpPr>
            <a:spLocks noChangeShapeType="1"/>
          </p:cNvSpPr>
          <p:nvPr/>
        </p:nvSpPr>
        <p:spPr bwMode="auto">
          <a:xfrm>
            <a:off x="238125" y="374650"/>
            <a:ext cx="3044825"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17" name="Line 159"/>
          <p:cNvSpPr>
            <a:spLocks noChangeShapeType="1"/>
          </p:cNvSpPr>
          <p:nvPr/>
        </p:nvSpPr>
        <p:spPr bwMode="auto">
          <a:xfrm>
            <a:off x="238125" y="566738"/>
            <a:ext cx="3044825"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18" name="Line 160"/>
          <p:cNvSpPr>
            <a:spLocks noChangeShapeType="1"/>
          </p:cNvSpPr>
          <p:nvPr/>
        </p:nvSpPr>
        <p:spPr bwMode="auto">
          <a:xfrm>
            <a:off x="238125" y="757238"/>
            <a:ext cx="3044825"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19" name="Line 161"/>
          <p:cNvSpPr>
            <a:spLocks noChangeShapeType="1"/>
          </p:cNvSpPr>
          <p:nvPr/>
        </p:nvSpPr>
        <p:spPr bwMode="auto">
          <a:xfrm>
            <a:off x="6327775" y="393700"/>
            <a:ext cx="3046413"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20" name="Line 162"/>
          <p:cNvSpPr>
            <a:spLocks noChangeShapeType="1"/>
          </p:cNvSpPr>
          <p:nvPr/>
        </p:nvSpPr>
        <p:spPr bwMode="auto">
          <a:xfrm>
            <a:off x="6327775" y="585788"/>
            <a:ext cx="3046413"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21" name="Line 163"/>
          <p:cNvSpPr>
            <a:spLocks noChangeShapeType="1"/>
          </p:cNvSpPr>
          <p:nvPr/>
        </p:nvSpPr>
        <p:spPr bwMode="auto">
          <a:xfrm>
            <a:off x="6327775" y="777875"/>
            <a:ext cx="3046413"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22" name="Line 164"/>
          <p:cNvSpPr>
            <a:spLocks noChangeShapeType="1"/>
          </p:cNvSpPr>
          <p:nvPr/>
        </p:nvSpPr>
        <p:spPr bwMode="auto">
          <a:xfrm>
            <a:off x="161925" y="7475538"/>
            <a:ext cx="2952750"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23" name="Line 166"/>
          <p:cNvSpPr>
            <a:spLocks noChangeShapeType="1"/>
          </p:cNvSpPr>
          <p:nvPr/>
        </p:nvSpPr>
        <p:spPr bwMode="auto">
          <a:xfrm>
            <a:off x="180975" y="7283450"/>
            <a:ext cx="2933700"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24" name="Line 167"/>
          <p:cNvSpPr>
            <a:spLocks noChangeShapeType="1"/>
          </p:cNvSpPr>
          <p:nvPr/>
        </p:nvSpPr>
        <p:spPr bwMode="auto">
          <a:xfrm>
            <a:off x="6440488" y="7302500"/>
            <a:ext cx="3044825"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25" name="Rectangle 169"/>
          <p:cNvSpPr>
            <a:spLocks noChangeArrowheads="1"/>
          </p:cNvSpPr>
          <p:nvPr/>
        </p:nvSpPr>
        <p:spPr bwMode="auto">
          <a:xfrm>
            <a:off x="8216895" y="3517900"/>
            <a:ext cx="2238375" cy="4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r>
              <a:rPr lang="ko-KR" altLang="en-US" sz="2400" b="1" dirty="0">
                <a:latin typeface="Helvetica" charset="0"/>
              </a:rPr>
              <a:t>은혜</a:t>
            </a:r>
            <a:r>
              <a:rPr lang="en-US" sz="2400" b="1" dirty="0">
                <a:latin typeface="Helvetica" charset="0"/>
              </a:rPr>
              <a:t>  </a:t>
            </a:r>
            <a:r>
              <a:rPr lang="ko-KR" altLang="en-US" sz="2400" b="1" dirty="0">
                <a:latin typeface="Helvetica" charset="0"/>
              </a:rPr>
              <a:t>  성취</a:t>
            </a:r>
            <a:r>
              <a:rPr lang="en-US" sz="2400" b="1" dirty="0">
                <a:latin typeface="Helvetica" charset="0"/>
              </a:rPr>
              <a:t>   </a:t>
            </a:r>
          </a:p>
        </p:txBody>
      </p:sp>
      <p:sp>
        <p:nvSpPr>
          <p:cNvPr id="8326" name="Rectangle 170"/>
          <p:cNvSpPr>
            <a:spLocks noChangeArrowheads="1"/>
          </p:cNvSpPr>
          <p:nvPr/>
        </p:nvSpPr>
        <p:spPr bwMode="auto">
          <a:xfrm>
            <a:off x="8891588" y="3378200"/>
            <a:ext cx="3302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r>
              <a:rPr lang="en-US" sz="3600" b="1" dirty="0">
                <a:latin typeface="Helvetica" charset="0"/>
              </a:rPr>
              <a:t>/</a:t>
            </a:r>
            <a:r>
              <a:rPr lang="ko-KR" altLang="en-US" sz="3600" b="1" dirty="0">
                <a:latin typeface="Helvetica" charset="0"/>
              </a:rPr>
              <a:t> </a:t>
            </a:r>
            <a:endParaRPr lang="en-US" sz="3600" b="1" dirty="0">
              <a:latin typeface="Helvetica" charset="0"/>
            </a:endParaRPr>
          </a:p>
        </p:txBody>
      </p:sp>
      <p:sp>
        <p:nvSpPr>
          <p:cNvPr id="8327" name="Rectangle 171"/>
          <p:cNvSpPr>
            <a:spLocks noChangeArrowheads="1"/>
          </p:cNvSpPr>
          <p:nvPr/>
        </p:nvSpPr>
        <p:spPr bwMode="auto">
          <a:xfrm>
            <a:off x="735013" y="3505200"/>
            <a:ext cx="1795462" cy="4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r>
              <a:rPr lang="ko-KR" altLang="en-US" sz="2400" b="1" dirty="0">
                <a:latin typeface="Helvetica" charset="0"/>
              </a:rPr>
              <a:t>율법   약속</a:t>
            </a:r>
            <a:endParaRPr lang="en-US" sz="2400" b="1" dirty="0">
              <a:latin typeface="Helvetica" charset="0"/>
            </a:endParaRPr>
          </a:p>
        </p:txBody>
      </p:sp>
      <p:sp>
        <p:nvSpPr>
          <p:cNvPr id="8328" name="Rectangle 172"/>
          <p:cNvSpPr>
            <a:spLocks noChangeArrowheads="1"/>
          </p:cNvSpPr>
          <p:nvPr/>
        </p:nvSpPr>
        <p:spPr bwMode="auto">
          <a:xfrm>
            <a:off x="1377950" y="3371850"/>
            <a:ext cx="330200"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l" defTabSz="1019175"/>
            <a:r>
              <a:rPr lang="en-US" sz="3600" b="1">
                <a:latin typeface="Helvetica" charset="0"/>
              </a:rPr>
              <a:t>/</a:t>
            </a:r>
          </a:p>
        </p:txBody>
      </p:sp>
      <p:grpSp>
        <p:nvGrpSpPr>
          <p:cNvPr id="8329" name="Group 173"/>
          <p:cNvGrpSpPr>
            <a:grpSpLocks/>
          </p:cNvGrpSpPr>
          <p:nvPr/>
        </p:nvGrpSpPr>
        <p:grpSpPr bwMode="auto">
          <a:xfrm>
            <a:off x="6202363" y="1352550"/>
            <a:ext cx="779462" cy="1011238"/>
            <a:chOff x="4392" y="752"/>
            <a:chExt cx="576" cy="792"/>
          </a:xfrm>
        </p:grpSpPr>
        <p:sp>
          <p:nvSpPr>
            <p:cNvPr id="321710" name="Rectangle 174"/>
            <p:cNvSpPr>
              <a:spLocks noChangeArrowheads="1"/>
            </p:cNvSpPr>
            <p:nvPr/>
          </p:nvSpPr>
          <p:spPr bwMode="auto">
            <a:xfrm>
              <a:off x="4608" y="752"/>
              <a:ext cx="154" cy="792"/>
            </a:xfrm>
            <a:prstGeom prst="rect">
              <a:avLst/>
            </a:prstGeom>
            <a:solidFill>
              <a:schemeClr val="hlink"/>
            </a:soli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ea typeface="+mn-ea"/>
                <a:cs typeface="+mn-cs"/>
              </a:endParaRPr>
            </a:p>
          </p:txBody>
        </p:sp>
        <p:sp>
          <p:nvSpPr>
            <p:cNvPr id="321711" name="Rectangle 175"/>
            <p:cNvSpPr>
              <a:spLocks noChangeArrowheads="1"/>
            </p:cNvSpPr>
            <p:nvPr/>
          </p:nvSpPr>
          <p:spPr bwMode="auto">
            <a:xfrm>
              <a:off x="4392" y="888"/>
              <a:ext cx="576" cy="144"/>
            </a:xfrm>
            <a:prstGeom prst="rect">
              <a:avLst/>
            </a:prstGeom>
            <a:solidFill>
              <a:schemeClr val="hlink"/>
            </a:soli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ea typeface="+mn-ea"/>
                <a:cs typeface="+mn-cs"/>
              </a:endParaRPr>
            </a:p>
          </p:txBody>
        </p:sp>
      </p:grpSp>
      <p:sp>
        <p:nvSpPr>
          <p:cNvPr id="8330" name="Rectangle 176"/>
          <p:cNvSpPr>
            <a:spLocks noChangeArrowheads="1"/>
          </p:cNvSpPr>
          <p:nvPr/>
        </p:nvSpPr>
        <p:spPr bwMode="auto">
          <a:xfrm>
            <a:off x="5402263" y="1785938"/>
            <a:ext cx="398462" cy="220662"/>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331" name="Rectangle 177"/>
          <p:cNvSpPr>
            <a:spLocks noChangeArrowheads="1"/>
          </p:cNvSpPr>
          <p:nvPr/>
        </p:nvSpPr>
        <p:spPr bwMode="auto">
          <a:xfrm>
            <a:off x="8102600" y="1473200"/>
            <a:ext cx="398463" cy="4318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332" name="Rectangle 178"/>
          <p:cNvSpPr>
            <a:spLocks noChangeArrowheads="1"/>
          </p:cNvSpPr>
          <p:nvPr/>
        </p:nvSpPr>
        <p:spPr bwMode="auto">
          <a:xfrm>
            <a:off x="8321675" y="3124200"/>
            <a:ext cx="398463" cy="4318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333" name="Line 180"/>
          <p:cNvSpPr>
            <a:spLocks noChangeShapeType="1"/>
          </p:cNvSpPr>
          <p:nvPr/>
        </p:nvSpPr>
        <p:spPr bwMode="auto">
          <a:xfrm>
            <a:off x="6450013" y="7526338"/>
            <a:ext cx="3044825" cy="0"/>
          </a:xfrm>
          <a:prstGeom prst="line">
            <a:avLst/>
          </a:prstGeom>
          <a:noFill/>
          <a:ln w="25400">
            <a:solidFill>
              <a:schemeClr val="hlink"/>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34" name="Text Box 181"/>
          <p:cNvSpPr txBox="1">
            <a:spLocks noChangeArrowheads="1"/>
          </p:cNvSpPr>
          <p:nvPr/>
        </p:nvSpPr>
        <p:spPr bwMode="auto">
          <a:xfrm>
            <a:off x="9656763" y="635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Helvetica" charset="0"/>
              </a:rPr>
              <a:t> </a:t>
            </a:r>
          </a:p>
        </p:txBody>
      </p:sp>
      <p:sp>
        <p:nvSpPr>
          <p:cNvPr id="8335" name="Rectangle 183"/>
          <p:cNvSpPr>
            <a:spLocks noChangeArrowheads="1"/>
          </p:cNvSpPr>
          <p:nvPr/>
        </p:nvSpPr>
        <p:spPr bwMode="auto">
          <a:xfrm>
            <a:off x="976313" y="960438"/>
            <a:ext cx="1192212" cy="2159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336" name="Rectangle 184"/>
          <p:cNvSpPr>
            <a:spLocks noChangeArrowheads="1"/>
          </p:cNvSpPr>
          <p:nvPr/>
        </p:nvSpPr>
        <p:spPr bwMode="auto">
          <a:xfrm>
            <a:off x="7353300" y="958850"/>
            <a:ext cx="1192213" cy="2159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337" name="Rectangle 137"/>
          <p:cNvSpPr>
            <a:spLocks noChangeArrowheads="1"/>
          </p:cNvSpPr>
          <p:nvPr/>
        </p:nvSpPr>
        <p:spPr bwMode="auto">
          <a:xfrm>
            <a:off x="959905" y="965730"/>
            <a:ext cx="2123998" cy="4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l" defTabSz="1019175"/>
            <a:r>
              <a:rPr lang="en-US" sz="2400" dirty="0">
                <a:latin typeface="Helvetica" charset="0"/>
              </a:rPr>
              <a:t> “</a:t>
            </a:r>
            <a:r>
              <a:rPr lang="ko-KR" altLang="en-US" sz="2400" dirty="0">
                <a:latin typeface="Helvetica" charset="0"/>
              </a:rPr>
              <a:t>옛</a:t>
            </a:r>
            <a:r>
              <a:rPr lang="en-US" altLang="ko-KR" sz="2400" dirty="0">
                <a:latin typeface="Helvetica" charset="0"/>
              </a:rPr>
              <a:t>”</a:t>
            </a:r>
            <a:r>
              <a:rPr lang="ko-KR" altLang="en-US" sz="2400" dirty="0">
                <a:latin typeface="Helvetica" charset="0"/>
              </a:rPr>
              <a:t> 언약</a:t>
            </a:r>
            <a:r>
              <a:rPr lang="en-US" altLang="ko-KR" sz="2400" dirty="0">
                <a:latin typeface="Helvetica" charset="0"/>
              </a:rPr>
              <a:t>(</a:t>
            </a:r>
            <a:r>
              <a:rPr lang="ko-KR" altLang="en-US" sz="2400" dirty="0">
                <a:latin typeface="Helvetica" charset="0"/>
              </a:rPr>
              <a:t>구약</a:t>
            </a:r>
            <a:r>
              <a:rPr lang="en-US" altLang="ko-KR" sz="2400" dirty="0">
                <a:latin typeface="Helvetica" charset="0"/>
              </a:rPr>
              <a:t>)</a:t>
            </a:r>
            <a:endParaRPr lang="en-US" sz="2400" dirty="0">
              <a:latin typeface="Helvetica" charset="0"/>
            </a:endParaRPr>
          </a:p>
        </p:txBody>
      </p:sp>
      <p:sp>
        <p:nvSpPr>
          <p:cNvPr id="8338" name="Rectangle 136"/>
          <p:cNvSpPr>
            <a:spLocks noChangeArrowheads="1"/>
          </p:cNvSpPr>
          <p:nvPr/>
        </p:nvSpPr>
        <p:spPr bwMode="auto">
          <a:xfrm>
            <a:off x="7286622" y="965200"/>
            <a:ext cx="1394826" cy="4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l" defTabSz="1019175"/>
            <a:r>
              <a:rPr lang="ko-KR" altLang="en-US" sz="2400" dirty="0">
                <a:latin typeface="Helvetica" charset="0"/>
              </a:rPr>
              <a:t> </a:t>
            </a:r>
            <a:r>
              <a:rPr lang="en-US" altLang="ko-KR" sz="2400" dirty="0">
                <a:latin typeface="Helvetica" charset="0"/>
              </a:rPr>
              <a:t>“</a:t>
            </a:r>
            <a:r>
              <a:rPr lang="ko-KR" altLang="en-US" sz="2400" dirty="0">
                <a:latin typeface="Helvetica" charset="0"/>
              </a:rPr>
              <a:t>새</a:t>
            </a:r>
            <a:r>
              <a:rPr lang="en-US" altLang="ko-KR" sz="2400" dirty="0">
                <a:latin typeface="Helvetica" charset="0"/>
              </a:rPr>
              <a:t>”</a:t>
            </a:r>
            <a:r>
              <a:rPr lang="ko-KR" altLang="en-US" sz="2400" dirty="0">
                <a:latin typeface="Helvetica" charset="0"/>
              </a:rPr>
              <a:t> 언약</a:t>
            </a:r>
            <a:endParaRPr lang="en-US" sz="2400" dirty="0">
              <a:latin typeface="Helvetica" charset="0"/>
            </a:endParaRPr>
          </a:p>
        </p:txBody>
      </p:sp>
      <p:sp>
        <p:nvSpPr>
          <p:cNvPr id="8339" name="Rectangle 187"/>
          <p:cNvSpPr>
            <a:spLocks noChangeArrowheads="1"/>
          </p:cNvSpPr>
          <p:nvPr/>
        </p:nvSpPr>
        <p:spPr bwMode="auto">
          <a:xfrm>
            <a:off x="925511" y="1905530"/>
            <a:ext cx="1625959" cy="469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l" defTabSz="1019175"/>
            <a:r>
              <a:rPr lang="en-US" sz="2400" b="1" dirty="0">
                <a:latin typeface="Helvetica" charset="0"/>
              </a:rPr>
              <a:t>39</a:t>
            </a:r>
            <a:r>
              <a:rPr lang="ko-KR" altLang="en-US" sz="2400" b="1" dirty="0">
                <a:latin typeface="Helvetica" charset="0"/>
              </a:rPr>
              <a:t>  권의 책</a:t>
            </a:r>
            <a:endParaRPr lang="en-US" sz="3200" b="1" dirty="0">
              <a:latin typeface="Helvetica" charset="0"/>
            </a:endParaRPr>
          </a:p>
        </p:txBody>
      </p:sp>
      <p:sp>
        <p:nvSpPr>
          <p:cNvPr id="8340" name="Rectangle 27"/>
          <p:cNvSpPr>
            <a:spLocks noChangeArrowheads="1"/>
          </p:cNvSpPr>
          <p:nvPr/>
        </p:nvSpPr>
        <p:spPr bwMode="auto">
          <a:xfrm>
            <a:off x="41275" y="2024063"/>
            <a:ext cx="90011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1600" b="1">
                <a:latin typeface="Helvetica" charset="0"/>
              </a:rPr>
              <a:t>E(OT)</a:t>
            </a:r>
          </a:p>
        </p:txBody>
      </p:sp>
      <p:sp>
        <p:nvSpPr>
          <p:cNvPr id="8341" name="Line 13"/>
          <p:cNvSpPr>
            <a:spLocks noChangeShapeType="1"/>
          </p:cNvSpPr>
          <p:nvPr/>
        </p:nvSpPr>
        <p:spPr bwMode="auto">
          <a:xfrm>
            <a:off x="603250" y="2298700"/>
            <a:ext cx="2663825"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342" name="Text Box 191"/>
          <p:cNvSpPr txBox="1">
            <a:spLocks noChangeArrowheads="1"/>
          </p:cNvSpPr>
          <p:nvPr/>
        </p:nvSpPr>
        <p:spPr bwMode="auto">
          <a:xfrm>
            <a:off x="396875" y="7291388"/>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Arial" charset="0"/>
              </a:rPr>
              <a:t>©2006 TBBMI</a:t>
            </a:r>
          </a:p>
        </p:txBody>
      </p:sp>
      <p:sp>
        <p:nvSpPr>
          <p:cNvPr id="8343" name="Text Box 193"/>
          <p:cNvSpPr txBox="1">
            <a:spLocks noChangeArrowheads="1"/>
          </p:cNvSpPr>
          <p:nvPr/>
        </p:nvSpPr>
        <p:spPr bwMode="auto">
          <a:xfrm>
            <a:off x="9017000" y="734218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03</a:t>
            </a:r>
          </a:p>
        </p:txBody>
      </p:sp>
      <p:sp>
        <p:nvSpPr>
          <p:cNvPr id="8344" name="Rectangle 195"/>
          <p:cNvSpPr>
            <a:spLocks noChangeArrowheads="1"/>
          </p:cNvSpPr>
          <p:nvPr/>
        </p:nvSpPr>
        <p:spPr bwMode="auto">
          <a:xfrm>
            <a:off x="8534400" y="734060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t>9.6.07.</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1050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600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룻기</a:t>
            </a:r>
            <a:endParaRPr lang="en-US" sz="2800" dirty="0">
              <a:solidFill>
                <a:srgbClr val="000000"/>
              </a:solidFill>
              <a:latin typeface="Arial" charset="0"/>
            </a:endParaRPr>
          </a:p>
        </p:txBody>
      </p:sp>
      <p:sp>
        <p:nvSpPr>
          <p:cNvPr id="81" name="Rectangle 75"/>
          <p:cNvSpPr>
            <a:spLocks noChangeArrowheads="1"/>
          </p:cNvSpPr>
          <p:nvPr/>
        </p:nvSpPr>
        <p:spPr bwMode="auto">
          <a:xfrm>
            <a:off x="2327812" y="3211468"/>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사무엘상</a:t>
            </a:r>
            <a:endParaRPr lang="en-US" sz="2800" dirty="0">
              <a:solidFill>
                <a:srgbClr val="FF0000"/>
              </a:solidFill>
              <a:latin typeface="Arial" charset="0"/>
            </a:endParaRPr>
          </a:p>
        </p:txBody>
      </p:sp>
      <p:sp>
        <p:nvSpPr>
          <p:cNvPr id="82" name="Rectangle 75"/>
          <p:cNvSpPr>
            <a:spLocks noChangeArrowheads="1"/>
          </p:cNvSpPr>
          <p:nvPr/>
        </p:nvSpPr>
        <p:spPr bwMode="auto">
          <a:xfrm>
            <a:off x="2463279" y="3736394"/>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삼하</a:t>
            </a:r>
            <a:endParaRPr lang="en-US" sz="2800" dirty="0">
              <a:solidFill>
                <a:srgbClr val="FF0000"/>
              </a:solidFill>
              <a:latin typeface="Arial" charset="0"/>
            </a:endParaRPr>
          </a:p>
        </p:txBody>
      </p:sp>
      <p:sp>
        <p:nvSpPr>
          <p:cNvPr id="84" name="Rectangle 75"/>
          <p:cNvSpPr>
            <a:spLocks noChangeArrowheads="1"/>
          </p:cNvSpPr>
          <p:nvPr/>
        </p:nvSpPr>
        <p:spPr bwMode="auto">
          <a:xfrm>
            <a:off x="2243153" y="4159722"/>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열왕기상</a:t>
            </a:r>
            <a:endParaRPr lang="en-US" sz="2800" dirty="0">
              <a:solidFill>
                <a:srgbClr val="FF0000"/>
              </a:solidFill>
              <a:latin typeface="Arial" charset="0"/>
            </a:endParaRPr>
          </a:p>
        </p:txBody>
      </p:sp>
      <p:sp>
        <p:nvSpPr>
          <p:cNvPr id="85" name="Rectangle 75"/>
          <p:cNvSpPr>
            <a:spLocks noChangeArrowheads="1"/>
          </p:cNvSpPr>
          <p:nvPr/>
        </p:nvSpPr>
        <p:spPr bwMode="auto">
          <a:xfrm>
            <a:off x="2412486" y="4583050"/>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왕하</a:t>
            </a:r>
            <a:endParaRPr lang="en-US" sz="2800" dirty="0">
              <a:solidFill>
                <a:srgbClr val="FF0000"/>
              </a:solidFill>
              <a:latin typeface="Arial" charset="0"/>
            </a:endParaRPr>
          </a:p>
        </p:txBody>
      </p:sp>
      <p:grpSp>
        <p:nvGrpSpPr>
          <p:cNvPr id="86" name="Group 72"/>
          <p:cNvGrpSpPr>
            <a:grpSpLocks/>
          </p:cNvGrpSpPr>
          <p:nvPr/>
        </p:nvGrpSpPr>
        <p:grpSpPr bwMode="auto">
          <a:xfrm>
            <a:off x="-17463" y="609600"/>
            <a:ext cx="2124075" cy="5854700"/>
            <a:chOff x="-11" y="384"/>
            <a:chExt cx="1338" cy="3688"/>
          </a:xfrm>
        </p:grpSpPr>
        <p:sp>
          <p:nvSpPr>
            <p:cNvPr id="87" name="Rectangle 73"/>
            <p:cNvSpPr>
              <a:spLocks noChangeArrowheads="1"/>
            </p:cNvSpPr>
            <p:nvPr/>
          </p:nvSpPr>
          <p:spPr bwMode="auto">
            <a:xfrm>
              <a:off x="0" y="384"/>
              <a:ext cx="786" cy="350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sz="3600" b="1" dirty="0">
                  <a:solidFill>
                    <a:schemeClr val="hlink"/>
                  </a:solidFill>
                  <a:latin typeface="Helvetica" charset="0"/>
                  <a:ea typeface="+mn-ea"/>
                  <a:cs typeface="+mn-cs"/>
                </a:rPr>
                <a:t>(</a:t>
              </a:r>
              <a:r>
                <a:rPr lang="ko-KR" altLang="en-US" sz="3600" b="1" dirty="0">
                  <a:solidFill>
                    <a:schemeClr val="hlink"/>
                  </a:solidFill>
                  <a:latin typeface="Helvetica" charset="0"/>
                  <a:ea typeface="+mn-ea"/>
                  <a:cs typeface="+mn-cs"/>
                </a:rPr>
                <a:t>사</a:t>
              </a:r>
              <a:r>
                <a:rPr lang="en-US" sz="3600" b="1" dirty="0">
                  <a:solidFill>
                    <a:schemeClr val="hlink"/>
                  </a:solidFill>
                  <a:latin typeface="Helvetica" charset="0"/>
                  <a:ea typeface="+mn-ea"/>
                  <a:cs typeface="+mn-cs"/>
                </a:rPr>
                <a:t>)</a:t>
              </a:r>
            </a:p>
            <a:p>
              <a:pPr algn="l">
                <a:defRPr/>
              </a:pPr>
              <a:endParaRPr lang="en-US" sz="3600" b="1" dirty="0">
                <a:solidFill>
                  <a:schemeClr val="hlink"/>
                </a:solidFill>
                <a:latin typeface="Helvetica" charset="0"/>
                <a:ea typeface="+mn-ea"/>
                <a:cs typeface="+mn-cs"/>
              </a:endParaRPr>
            </a:p>
            <a:p>
              <a:pPr algn="l">
                <a:defRPr/>
              </a:pPr>
              <a:endParaRPr lang="en-US" sz="3600" b="1" dirty="0">
                <a:solidFill>
                  <a:schemeClr val="hlink"/>
                </a:solidFill>
                <a:latin typeface="Helvetica" charset="0"/>
                <a:ea typeface="+mn-ea"/>
                <a:cs typeface="+mn-cs"/>
              </a:endParaRPr>
            </a:p>
            <a:p>
              <a:pPr algn="l">
                <a:defRPr/>
              </a:pPr>
              <a:r>
                <a:rPr lang="en-US" sz="3600" b="1" dirty="0">
                  <a:solidFill>
                    <a:schemeClr val="hlink"/>
                  </a:solidFill>
                  <a:latin typeface="Helvetica" charset="0"/>
                  <a:ea typeface="+mn-ea"/>
                  <a:cs typeface="+mn-cs"/>
                </a:rPr>
                <a:t>(</a:t>
              </a:r>
              <a:r>
                <a:rPr lang="ko-KR" altLang="en-US" sz="3600" b="1" dirty="0">
                  <a:solidFill>
                    <a:schemeClr val="hlink"/>
                  </a:solidFill>
                  <a:latin typeface="Helvetica" charset="0"/>
                  <a:ea typeface="+mn-ea"/>
                  <a:cs typeface="+mn-cs"/>
                </a:rPr>
                <a:t>다</a:t>
              </a:r>
              <a:r>
                <a:rPr lang="en-US" sz="3600" b="1" dirty="0">
                  <a:solidFill>
                    <a:schemeClr val="hlink"/>
                  </a:solidFill>
                  <a:latin typeface="Helvetica" charset="0"/>
                  <a:ea typeface="+mn-ea"/>
                  <a:cs typeface="+mn-cs"/>
                </a:rPr>
                <a:t>)</a:t>
              </a:r>
            </a:p>
            <a:p>
              <a:pPr algn="l">
                <a:defRPr/>
              </a:pPr>
              <a:endParaRPr lang="en-US" sz="3600" b="1" dirty="0">
                <a:solidFill>
                  <a:schemeClr val="hlink"/>
                </a:solidFill>
                <a:latin typeface="Helvetica" charset="0"/>
                <a:ea typeface="+mn-ea"/>
                <a:cs typeface="+mn-cs"/>
              </a:endParaRPr>
            </a:p>
            <a:p>
              <a:pPr algn="l">
                <a:defRPr/>
              </a:pPr>
              <a:endParaRPr lang="en-US" sz="3600" b="1" dirty="0">
                <a:solidFill>
                  <a:schemeClr val="hlink"/>
                </a:solidFill>
                <a:latin typeface="Helvetica" charset="0"/>
                <a:ea typeface="+mn-ea"/>
                <a:cs typeface="+mn-cs"/>
              </a:endParaRPr>
            </a:p>
            <a:p>
              <a:pPr algn="l">
                <a:defRPr/>
              </a:pPr>
              <a:r>
                <a:rPr lang="en-US" sz="3600" b="1" dirty="0">
                  <a:solidFill>
                    <a:schemeClr val="hlink"/>
                  </a:solidFill>
                  <a:latin typeface="Helvetica" charset="0"/>
                  <a:ea typeface="+mn-ea"/>
                  <a:cs typeface="+mn-cs"/>
                </a:rPr>
                <a:t>(</a:t>
              </a:r>
              <a:r>
                <a:rPr lang="ko-KR" altLang="en-US" sz="3600" b="1" dirty="0">
                  <a:solidFill>
                    <a:schemeClr val="hlink"/>
                  </a:solidFill>
                  <a:latin typeface="Helvetica" charset="0"/>
                  <a:ea typeface="+mn-ea"/>
                  <a:cs typeface="+mn-cs"/>
                </a:rPr>
                <a:t>솔</a:t>
              </a:r>
              <a:r>
                <a:rPr lang="en-US" sz="3600" b="1" dirty="0">
                  <a:solidFill>
                    <a:schemeClr val="hlink"/>
                  </a:solidFill>
                  <a:latin typeface="Helvetica" charset="0"/>
                  <a:ea typeface="+mn-ea"/>
                  <a:cs typeface="+mn-cs"/>
                </a:rPr>
                <a:t>)</a:t>
              </a:r>
            </a:p>
            <a:p>
              <a:pPr algn="l">
                <a:defRPr/>
              </a:pPr>
              <a:endParaRPr lang="en-US" sz="3600" b="1" dirty="0">
                <a:solidFill>
                  <a:schemeClr val="hlink"/>
                </a:solidFill>
                <a:latin typeface="Helvetica" charset="0"/>
                <a:ea typeface="+mn-ea"/>
                <a:cs typeface="+mn-cs"/>
              </a:endParaRPr>
            </a:p>
            <a:p>
              <a:pPr algn="l">
                <a:defRPr/>
              </a:pPr>
              <a:endParaRPr lang="en-US" sz="3600" b="1" dirty="0">
                <a:solidFill>
                  <a:schemeClr val="hlink"/>
                </a:solidFill>
                <a:latin typeface="Helvetica" charset="0"/>
                <a:ea typeface="+mn-ea"/>
                <a:cs typeface="+mn-cs"/>
              </a:endParaRPr>
            </a:p>
            <a:p>
              <a:pPr algn="l">
                <a:defRPr/>
              </a:pPr>
              <a:r>
                <a:rPr lang="en-US" sz="3200" b="1" dirty="0">
                  <a:solidFill>
                    <a:schemeClr val="hlink"/>
                  </a:solidFill>
                  <a:latin typeface="Helvetica" charset="0"/>
                  <a:ea typeface="+mn-ea"/>
                  <a:cs typeface="+mn-cs"/>
                </a:rPr>
                <a:t>(</a:t>
              </a:r>
              <a:r>
                <a:rPr lang="ko-KR" altLang="en-US" sz="3200" b="1" dirty="0">
                  <a:solidFill>
                    <a:schemeClr val="hlink"/>
                  </a:solidFill>
                  <a:latin typeface="Helvetica" charset="0"/>
                  <a:ea typeface="+mn-ea"/>
                  <a:cs typeface="+mn-cs"/>
                </a:rPr>
                <a:t>내전</a:t>
              </a:r>
              <a:r>
                <a:rPr lang="en-US" sz="3200" b="1" dirty="0">
                  <a:solidFill>
                    <a:schemeClr val="hlink"/>
                  </a:solidFill>
                  <a:latin typeface="Helvetica" charset="0"/>
                  <a:ea typeface="+mn-ea"/>
                  <a:cs typeface="+mn-cs"/>
                </a:rPr>
                <a:t>)</a:t>
              </a:r>
            </a:p>
          </p:txBody>
        </p:sp>
        <p:sp>
          <p:nvSpPr>
            <p:cNvPr id="88" name="Rectangle 74"/>
            <p:cNvSpPr>
              <a:spLocks noChangeArrowheads="1"/>
            </p:cNvSpPr>
            <p:nvPr/>
          </p:nvSpPr>
          <p:spPr bwMode="auto">
            <a:xfrm>
              <a:off x="25" y="788"/>
              <a:ext cx="881" cy="28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spcBef>
                  <a:spcPct val="50000"/>
                </a:spcBef>
                <a:defRPr/>
              </a:pPr>
              <a:r>
                <a:rPr lang="en-US" altLang="ko-KR" sz="2400" b="1" dirty="0">
                  <a:solidFill>
                    <a:srgbClr val="00279F"/>
                  </a:solidFill>
                  <a:latin typeface="Helvetica" charset="0"/>
                  <a:ea typeface="+mn-ea"/>
                  <a:cs typeface="+mn-cs"/>
                </a:rPr>
                <a:t> </a:t>
              </a:r>
              <a:r>
                <a:rPr lang="ko-KR" altLang="en-US" sz="2400" b="1" dirty="0">
                  <a:solidFill>
                    <a:srgbClr val="00279F"/>
                  </a:solidFill>
                  <a:latin typeface="Helvetica" charset="0"/>
                  <a:ea typeface="+mn-ea"/>
                  <a:cs typeface="+mn-cs"/>
                </a:rPr>
                <a:t>사울</a:t>
              </a:r>
              <a:endParaRPr lang="en-US" sz="2400" b="1" dirty="0">
                <a:solidFill>
                  <a:srgbClr val="00279F"/>
                </a:solidFill>
                <a:latin typeface="Helvetica" charset="0"/>
                <a:ea typeface="+mn-ea"/>
                <a:cs typeface="+mn-cs"/>
              </a:endParaRPr>
            </a:p>
          </p:txBody>
        </p:sp>
        <p:sp>
          <p:nvSpPr>
            <p:cNvPr id="89" name="Rectangle 75"/>
            <p:cNvSpPr>
              <a:spLocks noChangeArrowheads="1"/>
            </p:cNvSpPr>
            <p:nvPr/>
          </p:nvSpPr>
          <p:spPr bwMode="auto">
            <a:xfrm>
              <a:off x="11" y="1752"/>
              <a:ext cx="881" cy="28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spcBef>
                  <a:spcPct val="50000"/>
                </a:spcBef>
                <a:defRPr/>
              </a:pPr>
              <a:r>
                <a:rPr lang="en-US" altLang="ko-KR" sz="2400" b="1" dirty="0">
                  <a:solidFill>
                    <a:srgbClr val="00279F"/>
                  </a:solidFill>
                  <a:latin typeface="Helvetica" charset="0"/>
                  <a:ea typeface="+mn-ea"/>
                  <a:cs typeface="+mn-cs"/>
                </a:rPr>
                <a:t> </a:t>
              </a:r>
              <a:r>
                <a:rPr lang="ko-KR" altLang="en-US" sz="2400" b="1" dirty="0">
                  <a:solidFill>
                    <a:srgbClr val="00279F"/>
                  </a:solidFill>
                  <a:latin typeface="Helvetica" charset="0"/>
                  <a:ea typeface="+mn-ea"/>
                  <a:cs typeface="+mn-cs"/>
                </a:rPr>
                <a:t>다윗</a:t>
              </a:r>
              <a:endParaRPr lang="en-US" sz="2400" b="1" dirty="0">
                <a:solidFill>
                  <a:srgbClr val="00279F"/>
                </a:solidFill>
                <a:latin typeface="Helvetica" charset="0"/>
                <a:ea typeface="+mn-ea"/>
                <a:cs typeface="+mn-cs"/>
              </a:endParaRPr>
            </a:p>
          </p:txBody>
        </p:sp>
        <p:sp>
          <p:nvSpPr>
            <p:cNvPr id="90" name="Rectangle 76"/>
            <p:cNvSpPr>
              <a:spLocks noChangeArrowheads="1"/>
            </p:cNvSpPr>
            <p:nvPr/>
          </p:nvSpPr>
          <p:spPr bwMode="auto">
            <a:xfrm>
              <a:off x="0" y="2829"/>
              <a:ext cx="1234" cy="28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spcBef>
                  <a:spcPct val="50000"/>
                </a:spcBef>
                <a:defRPr/>
              </a:pPr>
              <a:r>
                <a:rPr lang="ko-KR" altLang="en-US" sz="2400" b="1" dirty="0">
                  <a:solidFill>
                    <a:srgbClr val="00279F"/>
                  </a:solidFill>
                  <a:latin typeface="Helvetica" charset="0"/>
                  <a:ea typeface="+mn-ea"/>
                  <a:cs typeface="+mn-cs"/>
                </a:rPr>
                <a:t>솔로몬</a:t>
              </a:r>
              <a:endParaRPr lang="en-US" sz="2400" b="1" dirty="0">
                <a:solidFill>
                  <a:srgbClr val="00279F"/>
                </a:solidFill>
                <a:latin typeface="Helvetica" charset="0"/>
                <a:ea typeface="+mn-ea"/>
                <a:cs typeface="+mn-cs"/>
              </a:endParaRPr>
            </a:p>
          </p:txBody>
        </p:sp>
        <p:sp>
          <p:nvSpPr>
            <p:cNvPr id="91" name="Rectangle 77"/>
            <p:cNvSpPr>
              <a:spLocks noChangeArrowheads="1"/>
            </p:cNvSpPr>
            <p:nvPr/>
          </p:nvSpPr>
          <p:spPr bwMode="auto">
            <a:xfrm>
              <a:off x="-11" y="3880"/>
              <a:ext cx="1338" cy="19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lnSpc>
                  <a:spcPct val="50000"/>
                </a:lnSpc>
                <a:spcBef>
                  <a:spcPct val="50000"/>
                </a:spcBef>
                <a:defRPr/>
              </a:pPr>
              <a:r>
                <a:rPr lang="ko-KR" altLang="en-US" sz="2400" b="1" dirty="0">
                  <a:solidFill>
                    <a:srgbClr val="00279F"/>
                  </a:solidFill>
                  <a:latin typeface="Helvetica" charset="0"/>
                  <a:ea typeface="+mn-ea"/>
                  <a:cs typeface="+mn-cs"/>
                </a:rPr>
                <a:t>국내전쟁</a:t>
              </a:r>
              <a:endParaRPr lang="en-US" sz="2400" b="1" dirty="0">
                <a:solidFill>
                  <a:srgbClr val="00279F"/>
                </a:solidFill>
                <a:latin typeface="Helvetica" charset="0"/>
                <a:ea typeface="+mn-ea"/>
                <a:cs typeface="+mn-cs"/>
              </a:endParaRPr>
            </a:p>
          </p:txBody>
        </p:sp>
      </p:grpSp>
      <p:grpSp>
        <p:nvGrpSpPr>
          <p:cNvPr id="92" name="Group 78"/>
          <p:cNvGrpSpPr>
            <a:grpSpLocks/>
          </p:cNvGrpSpPr>
          <p:nvPr/>
        </p:nvGrpSpPr>
        <p:grpSpPr bwMode="auto">
          <a:xfrm>
            <a:off x="929743" y="999067"/>
            <a:ext cx="1195387" cy="4922838"/>
            <a:chOff x="479" y="640"/>
            <a:chExt cx="753" cy="3101"/>
          </a:xfrm>
        </p:grpSpPr>
        <p:sp>
          <p:nvSpPr>
            <p:cNvPr id="93" name="Line 79"/>
            <p:cNvSpPr>
              <a:spLocks noChangeShapeType="1"/>
            </p:cNvSpPr>
            <p:nvPr/>
          </p:nvSpPr>
          <p:spPr bwMode="auto">
            <a:xfrm>
              <a:off x="479" y="640"/>
              <a:ext cx="742" cy="1536"/>
            </a:xfrm>
            <a:prstGeom prst="line">
              <a:avLst/>
            </a:prstGeom>
            <a:noFill/>
            <a:ln w="76200">
              <a:solidFill>
                <a:schemeClr val="hlink"/>
              </a:solidFill>
              <a:round/>
              <a:headEnd/>
              <a:tailEnd type="triangle" w="med" len="med"/>
            </a:ln>
            <a:effectLst>
              <a:outerShdw blurRad="63500" dist="38099"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94" name="Line 80"/>
            <p:cNvSpPr>
              <a:spLocks noChangeShapeType="1"/>
            </p:cNvSpPr>
            <p:nvPr/>
          </p:nvSpPr>
          <p:spPr bwMode="auto">
            <a:xfrm>
              <a:off x="491" y="1672"/>
              <a:ext cx="688" cy="813"/>
            </a:xfrm>
            <a:prstGeom prst="line">
              <a:avLst/>
            </a:prstGeom>
            <a:noFill/>
            <a:ln w="76200">
              <a:solidFill>
                <a:schemeClr val="hlink"/>
              </a:solidFill>
              <a:round/>
              <a:headEnd/>
              <a:tailEnd type="triangle" w="med" len="med"/>
            </a:ln>
            <a:effectLst>
              <a:outerShdw blurRad="63500" dist="38099"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95" name="Line 81"/>
            <p:cNvSpPr>
              <a:spLocks noChangeShapeType="1"/>
            </p:cNvSpPr>
            <p:nvPr/>
          </p:nvSpPr>
          <p:spPr bwMode="auto">
            <a:xfrm>
              <a:off x="479" y="2689"/>
              <a:ext cx="689" cy="90"/>
            </a:xfrm>
            <a:prstGeom prst="line">
              <a:avLst/>
            </a:prstGeom>
            <a:noFill/>
            <a:ln w="76200">
              <a:solidFill>
                <a:schemeClr val="hlink"/>
              </a:solidFill>
              <a:round/>
              <a:headEnd/>
              <a:tailEnd type="triangle" w="med" len="med"/>
            </a:ln>
            <a:effectLst>
              <a:outerShdw blurRad="63500" dist="38099"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96" name="Line 82"/>
            <p:cNvSpPr>
              <a:spLocks noChangeShapeType="1"/>
            </p:cNvSpPr>
            <p:nvPr/>
          </p:nvSpPr>
          <p:spPr bwMode="auto">
            <a:xfrm flipV="1">
              <a:off x="748" y="3045"/>
              <a:ext cx="484" cy="696"/>
            </a:xfrm>
            <a:prstGeom prst="line">
              <a:avLst/>
            </a:prstGeom>
            <a:noFill/>
            <a:ln w="76200">
              <a:solidFill>
                <a:schemeClr val="hlink"/>
              </a:solidFill>
              <a:round/>
              <a:headEnd/>
              <a:tailEnd type="triangle" w="med" len="med"/>
            </a:ln>
            <a:effectLst>
              <a:outerShdw blurRad="63500" dist="38099"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spTree>
    <p:extLst>
      <p:ext uri="{BB962C8B-B14F-4D97-AF65-F5344CB8AC3E}">
        <p14:creationId xmlns:p14="http://schemas.microsoft.com/office/powerpoint/2010/main" val="42301811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22" presetClass="entr" presetSubtype="8" fill="hold" nodeType="afterEffect">
                                  <p:stCondLst>
                                    <p:cond delay="500"/>
                                  </p:stCondLst>
                                  <p:childTnLst>
                                    <p:set>
                                      <p:cBhvr>
                                        <p:cTn id="11" dur="1" fill="hold">
                                          <p:stCondLst>
                                            <p:cond delay="0"/>
                                          </p:stCondLst>
                                        </p:cTn>
                                        <p:tgtEl>
                                          <p:spTgt spid="92"/>
                                        </p:tgtEl>
                                        <p:attrNameLst>
                                          <p:attrName>style.visibility</p:attrName>
                                        </p:attrNameLst>
                                      </p:cBhvr>
                                      <p:to>
                                        <p:strVal val="visible"/>
                                      </p:to>
                                    </p:set>
                                    <p:animEffect transition="in" filter="wipe(left)">
                                      <p:cBhvr>
                                        <p:cTn id="1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1050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600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pic>
        <p:nvPicPr>
          <p:cNvPr id="97" name="Picture 46" descr="FOUR FINGERS FOT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4000" y="865188"/>
            <a:ext cx="4583113" cy="615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8" name="Text Box 13"/>
          <p:cNvSpPr txBox="1">
            <a:spLocks noChangeArrowheads="1"/>
          </p:cNvSpPr>
          <p:nvPr/>
        </p:nvSpPr>
        <p:spPr bwMode="auto">
          <a:xfrm>
            <a:off x="806450" y="2209800"/>
            <a:ext cx="927100" cy="400110"/>
          </a:xfrm>
          <a:prstGeom prst="rect">
            <a:avLst/>
          </a:prstGeom>
          <a:noFill/>
          <a:ln w="12700">
            <a:noFill/>
            <a:miter lim="800000"/>
            <a:headEnd/>
            <a:tailEnd/>
          </a:ln>
          <a:effectLst>
            <a:outerShdw blurRad="63500" dist="29783" dir="1514402"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2000" b="1" dirty="0">
                <a:solidFill>
                  <a:schemeClr val="hlink"/>
                </a:solidFill>
              </a:rPr>
              <a:t>사울</a:t>
            </a:r>
            <a:endParaRPr lang="en-US" dirty="0">
              <a:solidFill>
                <a:schemeClr val="hlink"/>
              </a:solidFill>
            </a:endParaRPr>
          </a:p>
        </p:txBody>
      </p:sp>
      <p:sp>
        <p:nvSpPr>
          <p:cNvPr id="99" name="Text Box 15"/>
          <p:cNvSpPr txBox="1">
            <a:spLocks noChangeArrowheads="1"/>
          </p:cNvSpPr>
          <p:nvPr/>
        </p:nvSpPr>
        <p:spPr bwMode="auto">
          <a:xfrm>
            <a:off x="1972729" y="1698625"/>
            <a:ext cx="1562100" cy="396875"/>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2000" b="1" dirty="0">
                <a:solidFill>
                  <a:srgbClr val="66FFFF"/>
                </a:solidFill>
              </a:rPr>
              <a:t>사무엘하</a:t>
            </a:r>
            <a:endParaRPr lang="en-US" dirty="0">
              <a:solidFill>
                <a:srgbClr val="66FFFF"/>
              </a:solidFill>
            </a:endParaRPr>
          </a:p>
        </p:txBody>
      </p:sp>
      <p:sp>
        <p:nvSpPr>
          <p:cNvPr id="100" name="Text Box 16"/>
          <p:cNvSpPr txBox="1">
            <a:spLocks noChangeArrowheads="1"/>
          </p:cNvSpPr>
          <p:nvPr/>
        </p:nvSpPr>
        <p:spPr bwMode="auto">
          <a:xfrm>
            <a:off x="2168525" y="2190750"/>
            <a:ext cx="622300"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4000" b="1" dirty="0">
                <a:solidFill>
                  <a:schemeClr val="accent2"/>
                </a:solidFill>
              </a:rPr>
              <a:t>다</a:t>
            </a:r>
            <a:endParaRPr lang="en-US" dirty="0">
              <a:solidFill>
                <a:schemeClr val="accent2"/>
              </a:solidFill>
            </a:endParaRPr>
          </a:p>
        </p:txBody>
      </p:sp>
      <p:sp>
        <p:nvSpPr>
          <p:cNvPr id="101" name="Text Box 35"/>
          <p:cNvSpPr txBox="1">
            <a:spLocks noChangeArrowheads="1"/>
          </p:cNvSpPr>
          <p:nvPr/>
        </p:nvSpPr>
        <p:spPr bwMode="auto">
          <a:xfrm>
            <a:off x="1222375" y="2419350"/>
            <a:ext cx="622300"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4000" b="1" dirty="0">
                <a:solidFill>
                  <a:schemeClr val="accent2"/>
                </a:solidFill>
              </a:rPr>
              <a:t>사</a:t>
            </a:r>
            <a:endParaRPr lang="en-US" dirty="0">
              <a:solidFill>
                <a:schemeClr val="accent2"/>
              </a:solidFill>
            </a:endParaRPr>
          </a:p>
        </p:txBody>
      </p:sp>
      <p:sp>
        <p:nvSpPr>
          <p:cNvPr id="102" name="Text Box 41"/>
          <p:cNvSpPr txBox="1">
            <a:spLocks noChangeArrowheads="1"/>
          </p:cNvSpPr>
          <p:nvPr/>
        </p:nvSpPr>
        <p:spPr bwMode="auto">
          <a:xfrm>
            <a:off x="412750" y="1919288"/>
            <a:ext cx="1549400" cy="396875"/>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2000" b="1" dirty="0">
                <a:solidFill>
                  <a:srgbClr val="66FFFF"/>
                </a:solidFill>
              </a:rPr>
              <a:t>사무엘상</a:t>
            </a:r>
            <a:endParaRPr lang="en-US" dirty="0">
              <a:solidFill>
                <a:srgbClr val="66FFFF"/>
              </a:solidFill>
            </a:endParaRPr>
          </a:p>
        </p:txBody>
      </p:sp>
      <p:sp>
        <p:nvSpPr>
          <p:cNvPr id="103" name="Oval 43"/>
          <p:cNvSpPr>
            <a:spLocks noChangeArrowheads="1"/>
          </p:cNvSpPr>
          <p:nvPr/>
        </p:nvSpPr>
        <p:spPr bwMode="auto">
          <a:xfrm>
            <a:off x="1714500" y="1374775"/>
            <a:ext cx="1511300" cy="1493838"/>
          </a:xfrm>
          <a:prstGeom prst="ellipse">
            <a:avLst/>
          </a:prstGeom>
          <a:noFill/>
          <a:ln w="76200">
            <a:solidFill>
              <a:schemeClr val="hlink"/>
            </a:solidFill>
            <a:round/>
            <a:headEnd/>
            <a:tailEnd/>
          </a:ln>
          <a:effectLst>
            <a:outerShdw blurRad="63500" dist="38099" dir="2700000" algn="ctr" rotWithShape="0">
              <a:srgbClr val="080808">
                <a:alpha val="74998"/>
              </a:srgbClr>
            </a:outerShdw>
          </a:effectLst>
        </p:spPr>
        <p:txBody>
          <a:bodyPr wrap="none" anchor="ctr"/>
          <a:lstStyle/>
          <a:p>
            <a:pPr>
              <a:defRPr/>
            </a:pPr>
            <a:endParaRPr lang="en-US">
              <a:ea typeface="+mn-ea"/>
              <a:cs typeface="+mn-cs"/>
            </a:endParaRPr>
          </a:p>
        </p:txBody>
      </p:sp>
      <p:sp>
        <p:nvSpPr>
          <p:cNvPr id="104" name="Text Box 44"/>
          <p:cNvSpPr txBox="1">
            <a:spLocks noChangeArrowheads="1"/>
          </p:cNvSpPr>
          <p:nvPr/>
        </p:nvSpPr>
        <p:spPr bwMode="auto">
          <a:xfrm>
            <a:off x="3640138" y="2906713"/>
            <a:ext cx="1473200" cy="396875"/>
          </a:xfrm>
          <a:prstGeom prst="rect">
            <a:avLst/>
          </a:prstGeom>
          <a:noFill/>
          <a:ln w="12700">
            <a:noFill/>
            <a:miter lim="800000"/>
            <a:headEnd/>
            <a:tailEnd/>
          </a:ln>
          <a:effectLst>
            <a:outerShdw blurRad="63500" dist="38099"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2000" b="1" dirty="0">
                <a:solidFill>
                  <a:srgbClr val="66FFFF"/>
                </a:solidFill>
              </a:rPr>
              <a:t>열왕기하</a:t>
            </a:r>
            <a:endParaRPr lang="en-US" dirty="0">
              <a:solidFill>
                <a:srgbClr val="66FFFF"/>
              </a:solidFill>
            </a:endParaRPr>
          </a:p>
        </p:txBody>
      </p:sp>
      <p:sp>
        <p:nvSpPr>
          <p:cNvPr id="106" name="Text Box 38"/>
          <p:cNvSpPr txBox="1">
            <a:spLocks noChangeArrowheads="1"/>
          </p:cNvSpPr>
          <p:nvPr/>
        </p:nvSpPr>
        <p:spPr bwMode="auto">
          <a:xfrm>
            <a:off x="3523189" y="3217863"/>
            <a:ext cx="1714500" cy="396875"/>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2000" b="1" dirty="0">
                <a:solidFill>
                  <a:schemeClr val="hlink"/>
                </a:solidFill>
              </a:rPr>
              <a:t>국내전쟁</a:t>
            </a:r>
            <a:endParaRPr lang="en-US" dirty="0">
              <a:solidFill>
                <a:schemeClr val="hlink"/>
              </a:solidFill>
            </a:endParaRPr>
          </a:p>
        </p:txBody>
      </p:sp>
      <p:sp>
        <p:nvSpPr>
          <p:cNvPr id="107" name="Text Box 14"/>
          <p:cNvSpPr txBox="1">
            <a:spLocks noChangeArrowheads="1"/>
          </p:cNvSpPr>
          <p:nvPr/>
        </p:nvSpPr>
        <p:spPr bwMode="auto">
          <a:xfrm>
            <a:off x="1863725" y="1981200"/>
            <a:ext cx="1104900" cy="396875"/>
          </a:xfrm>
          <a:prstGeom prst="rect">
            <a:avLst/>
          </a:prstGeom>
          <a:noFill/>
          <a:ln w="12700">
            <a:noFill/>
            <a:miter lim="800000"/>
            <a:headEnd/>
            <a:tailEnd/>
          </a:ln>
          <a:effectLst>
            <a:outerShdw blurRad="63500" dist="29783" dir="1514402"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2000" b="1" dirty="0">
                <a:solidFill>
                  <a:schemeClr val="hlink"/>
                </a:solidFill>
              </a:rPr>
              <a:t>다윗</a:t>
            </a:r>
            <a:endParaRPr lang="en-US" dirty="0">
              <a:solidFill>
                <a:schemeClr val="hlink"/>
              </a:solidFill>
            </a:endParaRPr>
          </a:p>
        </p:txBody>
      </p:sp>
      <p:sp>
        <p:nvSpPr>
          <p:cNvPr id="108" name="Text Box 17"/>
          <p:cNvSpPr txBox="1">
            <a:spLocks noChangeArrowheads="1"/>
          </p:cNvSpPr>
          <p:nvPr/>
        </p:nvSpPr>
        <p:spPr bwMode="auto">
          <a:xfrm>
            <a:off x="3076575" y="2600325"/>
            <a:ext cx="622300"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4000" b="1" dirty="0">
                <a:solidFill>
                  <a:schemeClr val="accent2"/>
                </a:solidFill>
              </a:rPr>
              <a:t>솔</a:t>
            </a:r>
            <a:endParaRPr lang="en-US" dirty="0">
              <a:solidFill>
                <a:schemeClr val="accent2"/>
              </a:solidFill>
            </a:endParaRPr>
          </a:p>
        </p:txBody>
      </p:sp>
      <p:sp>
        <p:nvSpPr>
          <p:cNvPr id="109" name="Text Box 18"/>
          <p:cNvSpPr txBox="1">
            <a:spLocks noChangeArrowheads="1"/>
          </p:cNvSpPr>
          <p:nvPr/>
        </p:nvSpPr>
        <p:spPr bwMode="auto">
          <a:xfrm>
            <a:off x="3376613" y="3422650"/>
            <a:ext cx="1270000"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4000" b="1" dirty="0">
                <a:solidFill>
                  <a:schemeClr val="accent2"/>
                </a:solidFill>
              </a:rPr>
              <a:t>내전</a:t>
            </a:r>
            <a:endParaRPr lang="en-US" dirty="0">
              <a:solidFill>
                <a:schemeClr val="accent2"/>
              </a:solidFill>
            </a:endParaRPr>
          </a:p>
        </p:txBody>
      </p:sp>
      <p:sp>
        <p:nvSpPr>
          <p:cNvPr id="110" name="Text Box 39"/>
          <p:cNvSpPr txBox="1">
            <a:spLocks noChangeArrowheads="1"/>
          </p:cNvSpPr>
          <p:nvPr/>
        </p:nvSpPr>
        <p:spPr bwMode="auto">
          <a:xfrm>
            <a:off x="2803526" y="2393950"/>
            <a:ext cx="1854200" cy="396875"/>
          </a:xfrm>
          <a:prstGeom prst="rect">
            <a:avLst/>
          </a:prstGeom>
          <a:noFill/>
          <a:ln w="12700">
            <a:noFill/>
            <a:miter lim="800000"/>
            <a:headEnd/>
            <a:tailEnd/>
          </a:ln>
          <a:effectLst>
            <a:outerShdw blurRad="63500" dist="29783" dir="1514402"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2000" b="1" dirty="0">
                <a:solidFill>
                  <a:schemeClr val="hlink"/>
                </a:solidFill>
              </a:rPr>
              <a:t>솔로몬</a:t>
            </a:r>
            <a:endParaRPr lang="en-US" dirty="0">
              <a:solidFill>
                <a:schemeClr val="hlink"/>
              </a:solidFill>
            </a:endParaRPr>
          </a:p>
        </p:txBody>
      </p:sp>
      <p:sp>
        <p:nvSpPr>
          <p:cNvPr id="111" name="Text Box 40"/>
          <p:cNvSpPr txBox="1">
            <a:spLocks noChangeArrowheads="1"/>
          </p:cNvSpPr>
          <p:nvPr/>
        </p:nvSpPr>
        <p:spPr bwMode="auto">
          <a:xfrm>
            <a:off x="3036888" y="2136775"/>
            <a:ext cx="1370012" cy="400110"/>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2000" b="1" dirty="0">
                <a:solidFill>
                  <a:srgbClr val="66FFFF"/>
                </a:solidFill>
              </a:rPr>
              <a:t>열왕기상</a:t>
            </a:r>
            <a:endParaRPr lang="en-US" dirty="0">
              <a:solidFill>
                <a:srgbClr val="66FFFF"/>
              </a:solidFill>
            </a:endParaRPr>
          </a:p>
        </p:txBody>
      </p:sp>
      <p:sp>
        <p:nvSpPr>
          <p:cNvPr id="112" name="Rectangle 34"/>
          <p:cNvSpPr>
            <a:spLocks noChangeArrowheads="1"/>
          </p:cNvSpPr>
          <p:nvPr/>
        </p:nvSpPr>
        <p:spPr bwMode="auto">
          <a:xfrm>
            <a:off x="301625" y="836613"/>
            <a:ext cx="4513263" cy="6200775"/>
          </a:xfrm>
          <a:prstGeom prst="rect">
            <a:avLst/>
          </a:prstGeom>
          <a:noFill/>
          <a:ln w="120650">
            <a:solidFill>
              <a:srgbClr val="32F04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5" name="Oval 45"/>
          <p:cNvSpPr>
            <a:spLocks noChangeArrowheads="1"/>
          </p:cNvSpPr>
          <p:nvPr/>
        </p:nvSpPr>
        <p:spPr bwMode="auto">
          <a:xfrm>
            <a:off x="3128963" y="2794000"/>
            <a:ext cx="2030412" cy="1398588"/>
          </a:xfrm>
          <a:prstGeom prst="ellipse">
            <a:avLst/>
          </a:prstGeom>
          <a:noFill/>
          <a:ln w="76200">
            <a:solidFill>
              <a:schemeClr val="hlink"/>
            </a:solidFill>
            <a:round/>
            <a:headEnd/>
            <a:tailEnd/>
          </a:ln>
          <a:effectLst>
            <a:outerShdw blurRad="63500" dist="53882" dir="2700000" algn="ctr" rotWithShape="0">
              <a:srgbClr val="080808">
                <a:alpha val="74998"/>
              </a:srgb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16323117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 calcmode="lin" valueType="num">
                                      <p:cBhvr>
                                        <p:cTn id="9" dur="500" fill="hold"/>
                                        <p:tgtEl>
                                          <p:spTgt spid="101"/>
                                        </p:tgtEl>
                                        <p:attrNameLst>
                                          <p:attrName>ppt_x</p:attrName>
                                        </p:attrNameLst>
                                      </p:cBhvr>
                                      <p:tavLst>
                                        <p:tav tm="0">
                                          <p:val>
                                            <p:fltVal val="0.5"/>
                                          </p:val>
                                        </p:tav>
                                        <p:tav tm="100000">
                                          <p:val>
                                            <p:strVal val="#ppt_x"/>
                                          </p:val>
                                        </p:tav>
                                      </p:tavLst>
                                    </p:anim>
                                    <p:anim calcmode="lin" valueType="num">
                                      <p:cBhvr>
                                        <p:cTn id="10" dur="500" fill="hold"/>
                                        <p:tgtEl>
                                          <p:spTgt spid="101"/>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p:cTn id="15" dur="500" fill="hold"/>
                                        <p:tgtEl>
                                          <p:spTgt spid="100"/>
                                        </p:tgtEl>
                                        <p:attrNameLst>
                                          <p:attrName>ppt_w</p:attrName>
                                        </p:attrNameLst>
                                      </p:cBhvr>
                                      <p:tavLst>
                                        <p:tav tm="0">
                                          <p:val>
                                            <p:fltVal val="0"/>
                                          </p:val>
                                        </p:tav>
                                        <p:tav tm="100000">
                                          <p:val>
                                            <p:strVal val="#ppt_w"/>
                                          </p:val>
                                        </p:tav>
                                      </p:tavLst>
                                    </p:anim>
                                    <p:anim calcmode="lin" valueType="num">
                                      <p:cBhvr>
                                        <p:cTn id="16" dur="500" fill="hold"/>
                                        <p:tgtEl>
                                          <p:spTgt spid="100"/>
                                        </p:tgtEl>
                                        <p:attrNameLst>
                                          <p:attrName>ppt_h</p:attrName>
                                        </p:attrNameLst>
                                      </p:cBhvr>
                                      <p:tavLst>
                                        <p:tav tm="0">
                                          <p:val>
                                            <p:fltVal val="0"/>
                                          </p:val>
                                        </p:tav>
                                        <p:tav tm="100000">
                                          <p:val>
                                            <p:strVal val="#ppt_h"/>
                                          </p:val>
                                        </p:tav>
                                      </p:tavLst>
                                    </p:anim>
                                    <p:anim calcmode="lin" valueType="num">
                                      <p:cBhvr>
                                        <p:cTn id="17" dur="500" fill="hold"/>
                                        <p:tgtEl>
                                          <p:spTgt spid="100"/>
                                        </p:tgtEl>
                                        <p:attrNameLst>
                                          <p:attrName>ppt_x</p:attrName>
                                        </p:attrNameLst>
                                      </p:cBhvr>
                                      <p:tavLst>
                                        <p:tav tm="0">
                                          <p:val>
                                            <p:fltVal val="0.5"/>
                                          </p:val>
                                        </p:tav>
                                        <p:tav tm="100000">
                                          <p:val>
                                            <p:strVal val="#ppt_x"/>
                                          </p:val>
                                        </p:tav>
                                      </p:tavLst>
                                    </p:anim>
                                    <p:anim calcmode="lin" valueType="num">
                                      <p:cBhvr>
                                        <p:cTn id="18" dur="500" fill="hold"/>
                                        <p:tgtEl>
                                          <p:spTgt spid="100"/>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p:cTn id="23" dur="500" fill="hold"/>
                                        <p:tgtEl>
                                          <p:spTgt spid="98"/>
                                        </p:tgtEl>
                                        <p:attrNameLst>
                                          <p:attrName>ppt_w</p:attrName>
                                        </p:attrNameLst>
                                      </p:cBhvr>
                                      <p:tavLst>
                                        <p:tav tm="0">
                                          <p:val>
                                            <p:fltVal val="0"/>
                                          </p:val>
                                        </p:tav>
                                        <p:tav tm="100000">
                                          <p:val>
                                            <p:strVal val="#ppt_w"/>
                                          </p:val>
                                        </p:tav>
                                      </p:tavLst>
                                    </p:anim>
                                    <p:anim calcmode="lin" valueType="num">
                                      <p:cBhvr>
                                        <p:cTn id="24" dur="500" fill="hold"/>
                                        <p:tgtEl>
                                          <p:spTgt spid="98"/>
                                        </p:tgtEl>
                                        <p:attrNameLst>
                                          <p:attrName>ppt_h</p:attrName>
                                        </p:attrNameLst>
                                      </p:cBhvr>
                                      <p:tavLst>
                                        <p:tav tm="0">
                                          <p:val>
                                            <p:fltVal val="0"/>
                                          </p:val>
                                        </p:tav>
                                        <p:tav tm="100000">
                                          <p:val>
                                            <p:strVal val="#ppt_h"/>
                                          </p:val>
                                        </p:tav>
                                      </p:tavLst>
                                    </p:anim>
                                    <p:anim calcmode="lin" valueType="num">
                                      <p:cBhvr>
                                        <p:cTn id="25" dur="500" fill="hold"/>
                                        <p:tgtEl>
                                          <p:spTgt spid="98"/>
                                        </p:tgtEl>
                                        <p:attrNameLst>
                                          <p:attrName>ppt_x</p:attrName>
                                        </p:attrNameLst>
                                      </p:cBhvr>
                                      <p:tavLst>
                                        <p:tav tm="0">
                                          <p:val>
                                            <p:fltVal val="0.5"/>
                                          </p:val>
                                        </p:tav>
                                        <p:tav tm="100000">
                                          <p:val>
                                            <p:strVal val="#ppt_x"/>
                                          </p:val>
                                        </p:tav>
                                      </p:tavLst>
                                    </p:anim>
                                    <p:anim calcmode="lin" valueType="num">
                                      <p:cBhvr>
                                        <p:cTn id="26" dur="500" fill="hold"/>
                                        <p:tgtEl>
                                          <p:spTgt spid="98"/>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p:cTn id="31" dur="500" fill="hold"/>
                                        <p:tgtEl>
                                          <p:spTgt spid="106"/>
                                        </p:tgtEl>
                                        <p:attrNameLst>
                                          <p:attrName>ppt_w</p:attrName>
                                        </p:attrNameLst>
                                      </p:cBhvr>
                                      <p:tavLst>
                                        <p:tav tm="0">
                                          <p:val>
                                            <p:fltVal val="0"/>
                                          </p:val>
                                        </p:tav>
                                        <p:tav tm="100000">
                                          <p:val>
                                            <p:strVal val="#ppt_w"/>
                                          </p:val>
                                        </p:tav>
                                      </p:tavLst>
                                    </p:anim>
                                    <p:anim calcmode="lin" valueType="num">
                                      <p:cBhvr>
                                        <p:cTn id="32" dur="500" fill="hold"/>
                                        <p:tgtEl>
                                          <p:spTgt spid="106"/>
                                        </p:tgtEl>
                                        <p:attrNameLst>
                                          <p:attrName>ppt_h</p:attrName>
                                        </p:attrNameLst>
                                      </p:cBhvr>
                                      <p:tavLst>
                                        <p:tav tm="0">
                                          <p:val>
                                            <p:fltVal val="0"/>
                                          </p:val>
                                        </p:tav>
                                        <p:tav tm="100000">
                                          <p:val>
                                            <p:strVal val="#ppt_h"/>
                                          </p:val>
                                        </p:tav>
                                      </p:tavLst>
                                    </p:anim>
                                    <p:anim calcmode="lin" valueType="num">
                                      <p:cBhvr>
                                        <p:cTn id="33" dur="500" fill="hold"/>
                                        <p:tgtEl>
                                          <p:spTgt spid="106"/>
                                        </p:tgtEl>
                                        <p:attrNameLst>
                                          <p:attrName>ppt_x</p:attrName>
                                        </p:attrNameLst>
                                      </p:cBhvr>
                                      <p:tavLst>
                                        <p:tav tm="0">
                                          <p:val>
                                            <p:fltVal val="0.5"/>
                                          </p:val>
                                        </p:tav>
                                        <p:tav tm="100000">
                                          <p:val>
                                            <p:strVal val="#ppt_x"/>
                                          </p:val>
                                        </p:tav>
                                      </p:tavLst>
                                    </p:anim>
                                    <p:anim calcmode="lin" valueType="num">
                                      <p:cBhvr>
                                        <p:cTn id="34" dur="500" fill="hold"/>
                                        <p:tgtEl>
                                          <p:spTgt spid="106"/>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p:cTn id="39" dur="500" fill="hold"/>
                                        <p:tgtEl>
                                          <p:spTgt spid="102"/>
                                        </p:tgtEl>
                                        <p:attrNameLst>
                                          <p:attrName>ppt_w</p:attrName>
                                        </p:attrNameLst>
                                      </p:cBhvr>
                                      <p:tavLst>
                                        <p:tav tm="0">
                                          <p:val>
                                            <p:fltVal val="0"/>
                                          </p:val>
                                        </p:tav>
                                        <p:tav tm="100000">
                                          <p:val>
                                            <p:strVal val="#ppt_w"/>
                                          </p:val>
                                        </p:tav>
                                      </p:tavLst>
                                    </p:anim>
                                    <p:anim calcmode="lin" valueType="num">
                                      <p:cBhvr>
                                        <p:cTn id="40" dur="500" fill="hold"/>
                                        <p:tgtEl>
                                          <p:spTgt spid="102"/>
                                        </p:tgtEl>
                                        <p:attrNameLst>
                                          <p:attrName>ppt_h</p:attrName>
                                        </p:attrNameLst>
                                      </p:cBhvr>
                                      <p:tavLst>
                                        <p:tav tm="0">
                                          <p:val>
                                            <p:fltVal val="0"/>
                                          </p:val>
                                        </p:tav>
                                        <p:tav tm="100000">
                                          <p:val>
                                            <p:strVal val="#ppt_h"/>
                                          </p:val>
                                        </p:tav>
                                      </p:tavLst>
                                    </p:anim>
                                    <p:anim calcmode="lin" valueType="num">
                                      <p:cBhvr>
                                        <p:cTn id="41" dur="500" fill="hold"/>
                                        <p:tgtEl>
                                          <p:spTgt spid="102"/>
                                        </p:tgtEl>
                                        <p:attrNameLst>
                                          <p:attrName>ppt_x</p:attrName>
                                        </p:attrNameLst>
                                      </p:cBhvr>
                                      <p:tavLst>
                                        <p:tav tm="0">
                                          <p:val>
                                            <p:fltVal val="0.5"/>
                                          </p:val>
                                        </p:tav>
                                        <p:tav tm="100000">
                                          <p:val>
                                            <p:strVal val="#ppt_x"/>
                                          </p:val>
                                        </p:tav>
                                      </p:tavLst>
                                    </p:anim>
                                    <p:anim calcmode="lin" valueType="num">
                                      <p:cBhvr>
                                        <p:cTn id="42" dur="500" fill="hold"/>
                                        <p:tgtEl>
                                          <p:spTgt spid="102"/>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 calcmode="lin" valueType="num">
                                      <p:cBhvr>
                                        <p:cTn id="49" dur="500" fill="hold"/>
                                        <p:tgtEl>
                                          <p:spTgt spid="99"/>
                                        </p:tgtEl>
                                        <p:attrNameLst>
                                          <p:attrName>ppt_x</p:attrName>
                                        </p:attrNameLst>
                                      </p:cBhvr>
                                      <p:tavLst>
                                        <p:tav tm="0">
                                          <p:val>
                                            <p:fltVal val="0.5"/>
                                          </p:val>
                                        </p:tav>
                                        <p:tav tm="100000">
                                          <p:val>
                                            <p:strVal val="#ppt_x"/>
                                          </p:val>
                                        </p:tav>
                                      </p:tavLst>
                                    </p:anim>
                                    <p:anim calcmode="lin" valueType="num">
                                      <p:cBhvr>
                                        <p:cTn id="50" dur="500" fill="hold"/>
                                        <p:tgtEl>
                                          <p:spTgt spid="99"/>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04"/>
                                        </p:tgtEl>
                                        <p:attrNameLst>
                                          <p:attrName>style.visibility</p:attrName>
                                        </p:attrNameLst>
                                      </p:cBhvr>
                                      <p:to>
                                        <p:strVal val="visible"/>
                                      </p:to>
                                    </p:set>
                                    <p:anim calcmode="lin" valueType="num">
                                      <p:cBhvr>
                                        <p:cTn id="55" dur="500" fill="hold"/>
                                        <p:tgtEl>
                                          <p:spTgt spid="104"/>
                                        </p:tgtEl>
                                        <p:attrNameLst>
                                          <p:attrName>ppt_w</p:attrName>
                                        </p:attrNameLst>
                                      </p:cBhvr>
                                      <p:tavLst>
                                        <p:tav tm="0">
                                          <p:val>
                                            <p:fltVal val="0"/>
                                          </p:val>
                                        </p:tav>
                                        <p:tav tm="100000">
                                          <p:val>
                                            <p:strVal val="#ppt_w"/>
                                          </p:val>
                                        </p:tav>
                                      </p:tavLst>
                                    </p:anim>
                                    <p:anim calcmode="lin" valueType="num">
                                      <p:cBhvr>
                                        <p:cTn id="56" dur="500" fill="hold"/>
                                        <p:tgtEl>
                                          <p:spTgt spid="104"/>
                                        </p:tgtEl>
                                        <p:attrNameLst>
                                          <p:attrName>ppt_h</p:attrName>
                                        </p:attrNameLst>
                                      </p:cBhvr>
                                      <p:tavLst>
                                        <p:tav tm="0">
                                          <p:val>
                                            <p:fltVal val="0"/>
                                          </p:val>
                                        </p:tav>
                                        <p:tav tm="100000">
                                          <p:val>
                                            <p:strVal val="#ppt_h"/>
                                          </p:val>
                                        </p:tav>
                                      </p:tavLst>
                                    </p:anim>
                                    <p:anim calcmode="lin" valueType="num">
                                      <p:cBhvr>
                                        <p:cTn id="57" dur="500" fill="hold"/>
                                        <p:tgtEl>
                                          <p:spTgt spid="104"/>
                                        </p:tgtEl>
                                        <p:attrNameLst>
                                          <p:attrName>ppt_x</p:attrName>
                                        </p:attrNameLst>
                                      </p:cBhvr>
                                      <p:tavLst>
                                        <p:tav tm="0">
                                          <p:val>
                                            <p:fltVal val="0.5"/>
                                          </p:val>
                                        </p:tav>
                                        <p:tav tm="100000">
                                          <p:val>
                                            <p:strVal val="#ppt_x"/>
                                          </p:val>
                                        </p:tav>
                                      </p:tavLst>
                                    </p:anim>
                                    <p:anim calcmode="lin" valueType="num">
                                      <p:cBhvr>
                                        <p:cTn id="58" dur="500" fill="hold"/>
                                        <p:tgtEl>
                                          <p:spTgt spid="104"/>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36" fill="hold" grpId="0" nodeType="clickEffect">
                                  <p:stCondLst>
                                    <p:cond delay="0"/>
                                  </p:stCondLst>
                                  <p:childTnLst>
                                    <p:set>
                                      <p:cBhvr>
                                        <p:cTn id="62" dur="1" fill="hold">
                                          <p:stCondLst>
                                            <p:cond delay="0"/>
                                          </p:stCondLst>
                                        </p:cTn>
                                        <p:tgtEl>
                                          <p:spTgt spid="103"/>
                                        </p:tgtEl>
                                        <p:attrNameLst>
                                          <p:attrName>style.visibility</p:attrName>
                                        </p:attrNameLst>
                                      </p:cBhvr>
                                      <p:to>
                                        <p:strVal val="visible"/>
                                      </p:to>
                                    </p:set>
                                    <p:anim calcmode="lin" valueType="num">
                                      <p:cBhvr>
                                        <p:cTn id="63" dur="500" fill="hold"/>
                                        <p:tgtEl>
                                          <p:spTgt spid="103"/>
                                        </p:tgtEl>
                                        <p:attrNameLst>
                                          <p:attrName>ppt_w</p:attrName>
                                        </p:attrNameLst>
                                      </p:cBhvr>
                                      <p:tavLst>
                                        <p:tav tm="0">
                                          <p:val>
                                            <p:strVal val="(6*min(max(#ppt_w*#ppt_h,.3),1)-7.4)/-.7*#ppt_w"/>
                                          </p:val>
                                        </p:tav>
                                        <p:tav tm="100000">
                                          <p:val>
                                            <p:strVal val="#ppt_w"/>
                                          </p:val>
                                        </p:tav>
                                      </p:tavLst>
                                    </p:anim>
                                    <p:anim calcmode="lin" valueType="num">
                                      <p:cBhvr>
                                        <p:cTn id="64" dur="500" fill="hold"/>
                                        <p:tgtEl>
                                          <p:spTgt spid="103"/>
                                        </p:tgtEl>
                                        <p:attrNameLst>
                                          <p:attrName>ppt_h</p:attrName>
                                        </p:attrNameLst>
                                      </p:cBhvr>
                                      <p:tavLst>
                                        <p:tav tm="0">
                                          <p:val>
                                            <p:strVal val="(6*min(max(#ppt_w*#ppt_h,.3),1)-7.4)/-.7*#ppt_h"/>
                                          </p:val>
                                        </p:tav>
                                        <p:tav tm="100000">
                                          <p:val>
                                            <p:strVal val="#ppt_h"/>
                                          </p:val>
                                        </p:tav>
                                      </p:tavLst>
                                    </p:anim>
                                    <p:anim calcmode="lin" valueType="num">
                                      <p:cBhvr>
                                        <p:cTn id="65" dur="500" fill="hold"/>
                                        <p:tgtEl>
                                          <p:spTgt spid="103"/>
                                        </p:tgtEl>
                                        <p:attrNameLst>
                                          <p:attrName>ppt_x</p:attrName>
                                        </p:attrNameLst>
                                      </p:cBhvr>
                                      <p:tavLst>
                                        <p:tav tm="0">
                                          <p:val>
                                            <p:fltVal val="0.5"/>
                                          </p:val>
                                        </p:tav>
                                        <p:tav tm="100000">
                                          <p:val>
                                            <p:strVal val="#ppt_x"/>
                                          </p:val>
                                        </p:tav>
                                      </p:tavLst>
                                    </p:anim>
                                    <p:anim calcmode="lin" valueType="num">
                                      <p:cBhvr>
                                        <p:cTn id="66" dur="500" fill="hold"/>
                                        <p:tgtEl>
                                          <p:spTgt spid="10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36" fill="hold" grpId="0" nodeType="click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p:cTn id="71" dur="500" fill="hold"/>
                                        <p:tgtEl>
                                          <p:spTgt spid="105"/>
                                        </p:tgtEl>
                                        <p:attrNameLst>
                                          <p:attrName>ppt_w</p:attrName>
                                        </p:attrNameLst>
                                      </p:cBhvr>
                                      <p:tavLst>
                                        <p:tav tm="0">
                                          <p:val>
                                            <p:strVal val="(6*min(max(#ppt_w*#ppt_h,.3),1)-7.4)/-.7*#ppt_w"/>
                                          </p:val>
                                        </p:tav>
                                        <p:tav tm="100000">
                                          <p:val>
                                            <p:strVal val="#ppt_w"/>
                                          </p:val>
                                        </p:tav>
                                      </p:tavLst>
                                    </p:anim>
                                    <p:anim calcmode="lin" valueType="num">
                                      <p:cBhvr>
                                        <p:cTn id="72" dur="500" fill="hold"/>
                                        <p:tgtEl>
                                          <p:spTgt spid="105"/>
                                        </p:tgtEl>
                                        <p:attrNameLst>
                                          <p:attrName>ppt_h</p:attrName>
                                        </p:attrNameLst>
                                      </p:cBhvr>
                                      <p:tavLst>
                                        <p:tav tm="0">
                                          <p:val>
                                            <p:strVal val="(6*min(max(#ppt_w*#ppt_h,.3),1)-7.4)/-.7*#ppt_h"/>
                                          </p:val>
                                        </p:tav>
                                        <p:tav tm="100000">
                                          <p:val>
                                            <p:strVal val="#ppt_h"/>
                                          </p:val>
                                        </p:tav>
                                      </p:tavLst>
                                    </p:anim>
                                    <p:anim calcmode="lin" valueType="num">
                                      <p:cBhvr>
                                        <p:cTn id="73" dur="500" fill="hold"/>
                                        <p:tgtEl>
                                          <p:spTgt spid="105"/>
                                        </p:tgtEl>
                                        <p:attrNameLst>
                                          <p:attrName>ppt_x</p:attrName>
                                        </p:attrNameLst>
                                      </p:cBhvr>
                                      <p:tavLst>
                                        <p:tav tm="0">
                                          <p:val>
                                            <p:fltVal val="0.5"/>
                                          </p:val>
                                        </p:tav>
                                        <p:tav tm="100000">
                                          <p:val>
                                            <p:strVal val="#ppt_x"/>
                                          </p:val>
                                        </p:tav>
                                      </p:tavLst>
                                    </p:anim>
                                    <p:anim calcmode="lin" valueType="num">
                                      <p:cBhvr>
                                        <p:cTn id="74" dur="500" fill="hold"/>
                                        <p:tgtEl>
                                          <p:spTgt spid="105"/>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108"/>
                                        </p:tgtEl>
                                        <p:attrNameLst>
                                          <p:attrName>style.visibility</p:attrName>
                                        </p:attrNameLst>
                                      </p:cBhvr>
                                      <p:to>
                                        <p:strVal val="visible"/>
                                      </p:to>
                                    </p:set>
                                    <p:anim calcmode="lin" valueType="num">
                                      <p:cBhvr>
                                        <p:cTn id="79" dur="500" fill="hold"/>
                                        <p:tgtEl>
                                          <p:spTgt spid="108"/>
                                        </p:tgtEl>
                                        <p:attrNameLst>
                                          <p:attrName>ppt_w</p:attrName>
                                        </p:attrNameLst>
                                      </p:cBhvr>
                                      <p:tavLst>
                                        <p:tav tm="0">
                                          <p:val>
                                            <p:fltVal val="0"/>
                                          </p:val>
                                        </p:tav>
                                        <p:tav tm="100000">
                                          <p:val>
                                            <p:strVal val="#ppt_w"/>
                                          </p:val>
                                        </p:tav>
                                      </p:tavLst>
                                    </p:anim>
                                    <p:anim calcmode="lin" valueType="num">
                                      <p:cBhvr>
                                        <p:cTn id="80" dur="500" fill="hold"/>
                                        <p:tgtEl>
                                          <p:spTgt spid="108"/>
                                        </p:tgtEl>
                                        <p:attrNameLst>
                                          <p:attrName>ppt_h</p:attrName>
                                        </p:attrNameLst>
                                      </p:cBhvr>
                                      <p:tavLst>
                                        <p:tav tm="0">
                                          <p:val>
                                            <p:fltVal val="0"/>
                                          </p:val>
                                        </p:tav>
                                        <p:tav tm="100000">
                                          <p:val>
                                            <p:strVal val="#ppt_h"/>
                                          </p:val>
                                        </p:tav>
                                      </p:tavLst>
                                    </p:anim>
                                    <p:anim calcmode="lin" valueType="num">
                                      <p:cBhvr>
                                        <p:cTn id="81" dur="500" fill="hold"/>
                                        <p:tgtEl>
                                          <p:spTgt spid="108"/>
                                        </p:tgtEl>
                                        <p:attrNameLst>
                                          <p:attrName>ppt_x</p:attrName>
                                        </p:attrNameLst>
                                      </p:cBhvr>
                                      <p:tavLst>
                                        <p:tav tm="0">
                                          <p:val>
                                            <p:fltVal val="0.5"/>
                                          </p:val>
                                        </p:tav>
                                        <p:tav tm="100000">
                                          <p:val>
                                            <p:strVal val="#ppt_x"/>
                                          </p:val>
                                        </p:tav>
                                      </p:tavLst>
                                    </p:anim>
                                    <p:anim calcmode="lin" valueType="num">
                                      <p:cBhvr>
                                        <p:cTn id="82" dur="500" fill="hold"/>
                                        <p:tgtEl>
                                          <p:spTgt spid="108"/>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528" fill="hold" grpId="0" nodeType="clickEffect">
                                  <p:stCondLst>
                                    <p:cond delay="0"/>
                                  </p:stCondLst>
                                  <p:childTnLst>
                                    <p:set>
                                      <p:cBhvr>
                                        <p:cTn id="86" dur="1" fill="hold">
                                          <p:stCondLst>
                                            <p:cond delay="0"/>
                                          </p:stCondLst>
                                        </p:cTn>
                                        <p:tgtEl>
                                          <p:spTgt spid="109"/>
                                        </p:tgtEl>
                                        <p:attrNameLst>
                                          <p:attrName>style.visibility</p:attrName>
                                        </p:attrNameLst>
                                      </p:cBhvr>
                                      <p:to>
                                        <p:strVal val="visible"/>
                                      </p:to>
                                    </p:set>
                                    <p:anim calcmode="lin" valueType="num">
                                      <p:cBhvr>
                                        <p:cTn id="87" dur="500" fill="hold"/>
                                        <p:tgtEl>
                                          <p:spTgt spid="109"/>
                                        </p:tgtEl>
                                        <p:attrNameLst>
                                          <p:attrName>ppt_w</p:attrName>
                                        </p:attrNameLst>
                                      </p:cBhvr>
                                      <p:tavLst>
                                        <p:tav tm="0">
                                          <p:val>
                                            <p:fltVal val="0"/>
                                          </p:val>
                                        </p:tav>
                                        <p:tav tm="100000">
                                          <p:val>
                                            <p:strVal val="#ppt_w"/>
                                          </p:val>
                                        </p:tav>
                                      </p:tavLst>
                                    </p:anim>
                                    <p:anim calcmode="lin" valueType="num">
                                      <p:cBhvr>
                                        <p:cTn id="88" dur="500" fill="hold"/>
                                        <p:tgtEl>
                                          <p:spTgt spid="109"/>
                                        </p:tgtEl>
                                        <p:attrNameLst>
                                          <p:attrName>ppt_h</p:attrName>
                                        </p:attrNameLst>
                                      </p:cBhvr>
                                      <p:tavLst>
                                        <p:tav tm="0">
                                          <p:val>
                                            <p:fltVal val="0"/>
                                          </p:val>
                                        </p:tav>
                                        <p:tav tm="100000">
                                          <p:val>
                                            <p:strVal val="#ppt_h"/>
                                          </p:val>
                                        </p:tav>
                                      </p:tavLst>
                                    </p:anim>
                                    <p:anim calcmode="lin" valueType="num">
                                      <p:cBhvr>
                                        <p:cTn id="89" dur="500" fill="hold"/>
                                        <p:tgtEl>
                                          <p:spTgt spid="109"/>
                                        </p:tgtEl>
                                        <p:attrNameLst>
                                          <p:attrName>ppt_x</p:attrName>
                                        </p:attrNameLst>
                                      </p:cBhvr>
                                      <p:tavLst>
                                        <p:tav tm="0">
                                          <p:val>
                                            <p:fltVal val="0.5"/>
                                          </p:val>
                                        </p:tav>
                                        <p:tav tm="100000">
                                          <p:val>
                                            <p:strVal val="#ppt_x"/>
                                          </p:val>
                                        </p:tav>
                                      </p:tavLst>
                                    </p:anim>
                                    <p:anim calcmode="lin" valueType="num">
                                      <p:cBhvr>
                                        <p:cTn id="90" dur="500" fill="hold"/>
                                        <p:tgtEl>
                                          <p:spTgt spid="109"/>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528" fill="hold" grpId="0" nodeType="clickEffect">
                                  <p:stCondLst>
                                    <p:cond delay="0"/>
                                  </p:stCondLst>
                                  <p:childTnLst>
                                    <p:set>
                                      <p:cBhvr>
                                        <p:cTn id="94" dur="1" fill="hold">
                                          <p:stCondLst>
                                            <p:cond delay="0"/>
                                          </p:stCondLst>
                                        </p:cTn>
                                        <p:tgtEl>
                                          <p:spTgt spid="107"/>
                                        </p:tgtEl>
                                        <p:attrNameLst>
                                          <p:attrName>style.visibility</p:attrName>
                                        </p:attrNameLst>
                                      </p:cBhvr>
                                      <p:to>
                                        <p:strVal val="visible"/>
                                      </p:to>
                                    </p:set>
                                    <p:anim calcmode="lin" valueType="num">
                                      <p:cBhvr>
                                        <p:cTn id="95" dur="500" fill="hold"/>
                                        <p:tgtEl>
                                          <p:spTgt spid="107"/>
                                        </p:tgtEl>
                                        <p:attrNameLst>
                                          <p:attrName>ppt_w</p:attrName>
                                        </p:attrNameLst>
                                      </p:cBhvr>
                                      <p:tavLst>
                                        <p:tav tm="0">
                                          <p:val>
                                            <p:fltVal val="0"/>
                                          </p:val>
                                        </p:tav>
                                        <p:tav tm="100000">
                                          <p:val>
                                            <p:strVal val="#ppt_w"/>
                                          </p:val>
                                        </p:tav>
                                      </p:tavLst>
                                    </p:anim>
                                    <p:anim calcmode="lin" valueType="num">
                                      <p:cBhvr>
                                        <p:cTn id="96" dur="500" fill="hold"/>
                                        <p:tgtEl>
                                          <p:spTgt spid="107"/>
                                        </p:tgtEl>
                                        <p:attrNameLst>
                                          <p:attrName>ppt_h</p:attrName>
                                        </p:attrNameLst>
                                      </p:cBhvr>
                                      <p:tavLst>
                                        <p:tav tm="0">
                                          <p:val>
                                            <p:fltVal val="0"/>
                                          </p:val>
                                        </p:tav>
                                        <p:tav tm="100000">
                                          <p:val>
                                            <p:strVal val="#ppt_h"/>
                                          </p:val>
                                        </p:tav>
                                      </p:tavLst>
                                    </p:anim>
                                    <p:anim calcmode="lin" valueType="num">
                                      <p:cBhvr>
                                        <p:cTn id="97" dur="500" fill="hold"/>
                                        <p:tgtEl>
                                          <p:spTgt spid="107"/>
                                        </p:tgtEl>
                                        <p:attrNameLst>
                                          <p:attrName>ppt_x</p:attrName>
                                        </p:attrNameLst>
                                      </p:cBhvr>
                                      <p:tavLst>
                                        <p:tav tm="0">
                                          <p:val>
                                            <p:fltVal val="0.5"/>
                                          </p:val>
                                        </p:tav>
                                        <p:tav tm="100000">
                                          <p:val>
                                            <p:strVal val="#ppt_x"/>
                                          </p:val>
                                        </p:tav>
                                      </p:tavLst>
                                    </p:anim>
                                    <p:anim calcmode="lin" valueType="num">
                                      <p:cBhvr>
                                        <p:cTn id="98" dur="500" fill="hold"/>
                                        <p:tgtEl>
                                          <p:spTgt spid="107"/>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528" fill="hold" grpId="0" nodeType="clickEffect">
                                  <p:stCondLst>
                                    <p:cond delay="0"/>
                                  </p:stCondLst>
                                  <p:childTnLst>
                                    <p:set>
                                      <p:cBhvr>
                                        <p:cTn id="102" dur="1" fill="hold">
                                          <p:stCondLst>
                                            <p:cond delay="0"/>
                                          </p:stCondLst>
                                        </p:cTn>
                                        <p:tgtEl>
                                          <p:spTgt spid="110"/>
                                        </p:tgtEl>
                                        <p:attrNameLst>
                                          <p:attrName>style.visibility</p:attrName>
                                        </p:attrNameLst>
                                      </p:cBhvr>
                                      <p:to>
                                        <p:strVal val="visible"/>
                                      </p:to>
                                    </p:set>
                                    <p:anim calcmode="lin" valueType="num">
                                      <p:cBhvr>
                                        <p:cTn id="103" dur="500" fill="hold"/>
                                        <p:tgtEl>
                                          <p:spTgt spid="110"/>
                                        </p:tgtEl>
                                        <p:attrNameLst>
                                          <p:attrName>ppt_w</p:attrName>
                                        </p:attrNameLst>
                                      </p:cBhvr>
                                      <p:tavLst>
                                        <p:tav tm="0">
                                          <p:val>
                                            <p:fltVal val="0"/>
                                          </p:val>
                                        </p:tav>
                                        <p:tav tm="100000">
                                          <p:val>
                                            <p:strVal val="#ppt_w"/>
                                          </p:val>
                                        </p:tav>
                                      </p:tavLst>
                                    </p:anim>
                                    <p:anim calcmode="lin" valueType="num">
                                      <p:cBhvr>
                                        <p:cTn id="104" dur="500" fill="hold"/>
                                        <p:tgtEl>
                                          <p:spTgt spid="110"/>
                                        </p:tgtEl>
                                        <p:attrNameLst>
                                          <p:attrName>ppt_h</p:attrName>
                                        </p:attrNameLst>
                                      </p:cBhvr>
                                      <p:tavLst>
                                        <p:tav tm="0">
                                          <p:val>
                                            <p:fltVal val="0"/>
                                          </p:val>
                                        </p:tav>
                                        <p:tav tm="100000">
                                          <p:val>
                                            <p:strVal val="#ppt_h"/>
                                          </p:val>
                                        </p:tav>
                                      </p:tavLst>
                                    </p:anim>
                                    <p:anim calcmode="lin" valueType="num">
                                      <p:cBhvr>
                                        <p:cTn id="105" dur="500" fill="hold"/>
                                        <p:tgtEl>
                                          <p:spTgt spid="110"/>
                                        </p:tgtEl>
                                        <p:attrNameLst>
                                          <p:attrName>ppt_x</p:attrName>
                                        </p:attrNameLst>
                                      </p:cBhvr>
                                      <p:tavLst>
                                        <p:tav tm="0">
                                          <p:val>
                                            <p:fltVal val="0.5"/>
                                          </p:val>
                                        </p:tav>
                                        <p:tav tm="100000">
                                          <p:val>
                                            <p:strVal val="#ppt_x"/>
                                          </p:val>
                                        </p:tav>
                                      </p:tavLst>
                                    </p:anim>
                                    <p:anim calcmode="lin" valueType="num">
                                      <p:cBhvr>
                                        <p:cTn id="106" dur="500" fill="hold"/>
                                        <p:tgtEl>
                                          <p:spTgt spid="110"/>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3" presetClass="entr" presetSubtype="528" fill="hold" grpId="0" nodeType="clickEffect">
                                  <p:stCondLst>
                                    <p:cond delay="0"/>
                                  </p:stCondLst>
                                  <p:childTnLst>
                                    <p:set>
                                      <p:cBhvr>
                                        <p:cTn id="110" dur="1" fill="hold">
                                          <p:stCondLst>
                                            <p:cond delay="0"/>
                                          </p:stCondLst>
                                        </p:cTn>
                                        <p:tgtEl>
                                          <p:spTgt spid="111"/>
                                        </p:tgtEl>
                                        <p:attrNameLst>
                                          <p:attrName>style.visibility</p:attrName>
                                        </p:attrNameLst>
                                      </p:cBhvr>
                                      <p:to>
                                        <p:strVal val="visible"/>
                                      </p:to>
                                    </p:set>
                                    <p:anim calcmode="lin" valueType="num">
                                      <p:cBhvr>
                                        <p:cTn id="111" dur="500" fill="hold"/>
                                        <p:tgtEl>
                                          <p:spTgt spid="111"/>
                                        </p:tgtEl>
                                        <p:attrNameLst>
                                          <p:attrName>ppt_w</p:attrName>
                                        </p:attrNameLst>
                                      </p:cBhvr>
                                      <p:tavLst>
                                        <p:tav tm="0">
                                          <p:val>
                                            <p:fltVal val="0"/>
                                          </p:val>
                                        </p:tav>
                                        <p:tav tm="100000">
                                          <p:val>
                                            <p:strVal val="#ppt_w"/>
                                          </p:val>
                                        </p:tav>
                                      </p:tavLst>
                                    </p:anim>
                                    <p:anim calcmode="lin" valueType="num">
                                      <p:cBhvr>
                                        <p:cTn id="112" dur="500" fill="hold"/>
                                        <p:tgtEl>
                                          <p:spTgt spid="111"/>
                                        </p:tgtEl>
                                        <p:attrNameLst>
                                          <p:attrName>ppt_h</p:attrName>
                                        </p:attrNameLst>
                                      </p:cBhvr>
                                      <p:tavLst>
                                        <p:tav tm="0">
                                          <p:val>
                                            <p:fltVal val="0"/>
                                          </p:val>
                                        </p:tav>
                                        <p:tav tm="100000">
                                          <p:val>
                                            <p:strVal val="#ppt_h"/>
                                          </p:val>
                                        </p:tav>
                                      </p:tavLst>
                                    </p:anim>
                                    <p:anim calcmode="lin" valueType="num">
                                      <p:cBhvr>
                                        <p:cTn id="113" dur="500" fill="hold"/>
                                        <p:tgtEl>
                                          <p:spTgt spid="111"/>
                                        </p:tgtEl>
                                        <p:attrNameLst>
                                          <p:attrName>ppt_x</p:attrName>
                                        </p:attrNameLst>
                                      </p:cBhvr>
                                      <p:tavLst>
                                        <p:tav tm="0">
                                          <p:val>
                                            <p:fltVal val="0.5"/>
                                          </p:val>
                                        </p:tav>
                                        <p:tav tm="100000">
                                          <p:val>
                                            <p:strVal val="#ppt_x"/>
                                          </p:val>
                                        </p:tav>
                                      </p:tavLst>
                                    </p:anim>
                                    <p:anim calcmode="lin" valueType="num">
                                      <p:cBhvr>
                                        <p:cTn id="114" dur="500" fill="hold"/>
                                        <p:tgtEl>
                                          <p:spTgt spid="1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utoUpdateAnimBg="0"/>
      <p:bldP spid="99" grpId="0" autoUpdateAnimBg="0"/>
      <p:bldP spid="100" grpId="0" autoUpdateAnimBg="0"/>
      <p:bldP spid="101" grpId="0" autoUpdateAnimBg="0"/>
      <p:bldP spid="102" grpId="0" autoUpdateAnimBg="0"/>
      <p:bldP spid="103" grpId="0" animBg="1"/>
      <p:bldP spid="104" grpId="0" autoUpdateAnimBg="0"/>
      <p:bldP spid="106" grpId="0" autoUpdateAnimBg="0"/>
      <p:bldP spid="107" grpId="0" autoUpdateAnimBg="0"/>
      <p:bldP spid="108" grpId="0" autoUpdateAnimBg="0"/>
      <p:bldP spid="109" grpId="0" autoUpdateAnimBg="0"/>
      <p:bldP spid="110" grpId="0" autoUpdateAnimBg="0"/>
      <p:bldP spid="111" grpId="0" autoUpdateAnimBg="0"/>
      <p:bldP spid="10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1050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600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pic>
        <p:nvPicPr>
          <p:cNvPr id="97" name="Picture 46" descr="FOUR FINGERS FOTO"/>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4000" y="865188"/>
            <a:ext cx="4583113" cy="615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8" name="Text Box 13"/>
          <p:cNvSpPr txBox="1">
            <a:spLocks noChangeArrowheads="1"/>
          </p:cNvSpPr>
          <p:nvPr/>
        </p:nvSpPr>
        <p:spPr bwMode="auto">
          <a:xfrm>
            <a:off x="806450" y="2209800"/>
            <a:ext cx="927100" cy="400110"/>
          </a:xfrm>
          <a:prstGeom prst="rect">
            <a:avLst/>
          </a:prstGeom>
          <a:noFill/>
          <a:ln w="12700">
            <a:noFill/>
            <a:miter lim="800000"/>
            <a:headEnd/>
            <a:tailEnd/>
          </a:ln>
          <a:effectLst>
            <a:outerShdw blurRad="63500" dist="29783" dir="1514402"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2000" b="1" dirty="0">
                <a:solidFill>
                  <a:schemeClr val="hlink"/>
                </a:solidFill>
              </a:rPr>
              <a:t>사울</a:t>
            </a:r>
            <a:endParaRPr lang="en-US" dirty="0">
              <a:solidFill>
                <a:schemeClr val="hlink"/>
              </a:solidFill>
            </a:endParaRPr>
          </a:p>
        </p:txBody>
      </p:sp>
      <p:sp>
        <p:nvSpPr>
          <p:cNvPr id="99" name="Text Box 15"/>
          <p:cNvSpPr txBox="1">
            <a:spLocks noChangeArrowheads="1"/>
          </p:cNvSpPr>
          <p:nvPr/>
        </p:nvSpPr>
        <p:spPr bwMode="auto">
          <a:xfrm>
            <a:off x="1972729" y="1698625"/>
            <a:ext cx="1562100" cy="396875"/>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2000" b="1" dirty="0">
                <a:solidFill>
                  <a:srgbClr val="66FFFF"/>
                </a:solidFill>
              </a:rPr>
              <a:t>사무엘하</a:t>
            </a:r>
            <a:endParaRPr lang="en-US" dirty="0">
              <a:solidFill>
                <a:srgbClr val="66FFFF"/>
              </a:solidFill>
            </a:endParaRPr>
          </a:p>
        </p:txBody>
      </p:sp>
      <p:sp>
        <p:nvSpPr>
          <p:cNvPr id="100" name="Text Box 16"/>
          <p:cNvSpPr txBox="1">
            <a:spLocks noChangeArrowheads="1"/>
          </p:cNvSpPr>
          <p:nvPr/>
        </p:nvSpPr>
        <p:spPr bwMode="auto">
          <a:xfrm>
            <a:off x="2168525" y="2190750"/>
            <a:ext cx="622300"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4000" b="1" dirty="0">
                <a:solidFill>
                  <a:schemeClr val="accent2"/>
                </a:solidFill>
              </a:rPr>
              <a:t>다</a:t>
            </a:r>
            <a:endParaRPr lang="en-US" dirty="0">
              <a:solidFill>
                <a:schemeClr val="accent2"/>
              </a:solidFill>
            </a:endParaRPr>
          </a:p>
        </p:txBody>
      </p:sp>
      <p:sp>
        <p:nvSpPr>
          <p:cNvPr id="101" name="Text Box 35"/>
          <p:cNvSpPr txBox="1">
            <a:spLocks noChangeArrowheads="1"/>
          </p:cNvSpPr>
          <p:nvPr/>
        </p:nvSpPr>
        <p:spPr bwMode="auto">
          <a:xfrm>
            <a:off x="1222375" y="2419350"/>
            <a:ext cx="622300"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4000" b="1" dirty="0">
                <a:solidFill>
                  <a:schemeClr val="accent2"/>
                </a:solidFill>
              </a:rPr>
              <a:t>사</a:t>
            </a:r>
            <a:endParaRPr lang="en-US" dirty="0">
              <a:solidFill>
                <a:schemeClr val="accent2"/>
              </a:solidFill>
            </a:endParaRPr>
          </a:p>
        </p:txBody>
      </p:sp>
      <p:sp>
        <p:nvSpPr>
          <p:cNvPr id="102" name="Text Box 41"/>
          <p:cNvSpPr txBox="1">
            <a:spLocks noChangeArrowheads="1"/>
          </p:cNvSpPr>
          <p:nvPr/>
        </p:nvSpPr>
        <p:spPr bwMode="auto">
          <a:xfrm>
            <a:off x="412750" y="1919288"/>
            <a:ext cx="1549400" cy="396875"/>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2000" b="1" dirty="0">
                <a:solidFill>
                  <a:srgbClr val="66FFFF"/>
                </a:solidFill>
              </a:rPr>
              <a:t>사무엘상</a:t>
            </a:r>
            <a:endParaRPr lang="en-US" dirty="0">
              <a:solidFill>
                <a:srgbClr val="66FFFF"/>
              </a:solidFill>
            </a:endParaRPr>
          </a:p>
        </p:txBody>
      </p:sp>
      <p:sp>
        <p:nvSpPr>
          <p:cNvPr id="104" name="Text Box 44"/>
          <p:cNvSpPr txBox="1">
            <a:spLocks noChangeArrowheads="1"/>
          </p:cNvSpPr>
          <p:nvPr/>
        </p:nvSpPr>
        <p:spPr bwMode="auto">
          <a:xfrm>
            <a:off x="3640138" y="2906713"/>
            <a:ext cx="1473200" cy="396875"/>
          </a:xfrm>
          <a:prstGeom prst="rect">
            <a:avLst/>
          </a:prstGeom>
          <a:noFill/>
          <a:ln w="12700">
            <a:noFill/>
            <a:miter lim="800000"/>
            <a:headEnd/>
            <a:tailEnd/>
          </a:ln>
          <a:effectLst>
            <a:outerShdw blurRad="63500" dist="38099"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2000" b="1" dirty="0">
                <a:solidFill>
                  <a:srgbClr val="66FFFF"/>
                </a:solidFill>
              </a:rPr>
              <a:t>열왕기하</a:t>
            </a:r>
            <a:endParaRPr lang="en-US" dirty="0">
              <a:solidFill>
                <a:srgbClr val="66FFFF"/>
              </a:solidFill>
            </a:endParaRPr>
          </a:p>
        </p:txBody>
      </p:sp>
      <p:sp>
        <p:nvSpPr>
          <p:cNvPr id="106" name="Text Box 38"/>
          <p:cNvSpPr txBox="1">
            <a:spLocks noChangeArrowheads="1"/>
          </p:cNvSpPr>
          <p:nvPr/>
        </p:nvSpPr>
        <p:spPr bwMode="auto">
          <a:xfrm>
            <a:off x="3523189" y="3217863"/>
            <a:ext cx="1714500" cy="396875"/>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2000" b="1" dirty="0">
                <a:solidFill>
                  <a:schemeClr val="hlink"/>
                </a:solidFill>
              </a:rPr>
              <a:t>국내전쟁</a:t>
            </a:r>
            <a:endParaRPr lang="en-US" dirty="0">
              <a:solidFill>
                <a:schemeClr val="hlink"/>
              </a:solidFill>
            </a:endParaRPr>
          </a:p>
        </p:txBody>
      </p:sp>
      <p:sp>
        <p:nvSpPr>
          <p:cNvPr id="107" name="Text Box 14"/>
          <p:cNvSpPr txBox="1">
            <a:spLocks noChangeArrowheads="1"/>
          </p:cNvSpPr>
          <p:nvPr/>
        </p:nvSpPr>
        <p:spPr bwMode="auto">
          <a:xfrm>
            <a:off x="1863725" y="1981200"/>
            <a:ext cx="1104900" cy="396875"/>
          </a:xfrm>
          <a:prstGeom prst="rect">
            <a:avLst/>
          </a:prstGeom>
          <a:noFill/>
          <a:ln w="12700">
            <a:noFill/>
            <a:miter lim="800000"/>
            <a:headEnd/>
            <a:tailEnd/>
          </a:ln>
          <a:effectLst>
            <a:outerShdw blurRad="63500" dist="29783" dir="1514402"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2000" b="1" dirty="0">
                <a:solidFill>
                  <a:schemeClr val="hlink"/>
                </a:solidFill>
              </a:rPr>
              <a:t>다윗</a:t>
            </a:r>
            <a:endParaRPr lang="en-US" dirty="0">
              <a:solidFill>
                <a:schemeClr val="hlink"/>
              </a:solidFill>
            </a:endParaRPr>
          </a:p>
        </p:txBody>
      </p:sp>
      <p:sp>
        <p:nvSpPr>
          <p:cNvPr id="108" name="Text Box 17"/>
          <p:cNvSpPr txBox="1">
            <a:spLocks noChangeArrowheads="1"/>
          </p:cNvSpPr>
          <p:nvPr/>
        </p:nvSpPr>
        <p:spPr bwMode="auto">
          <a:xfrm>
            <a:off x="3076575" y="2600325"/>
            <a:ext cx="622300"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4000" b="1" dirty="0">
                <a:solidFill>
                  <a:schemeClr val="accent2"/>
                </a:solidFill>
              </a:rPr>
              <a:t>솔</a:t>
            </a:r>
            <a:endParaRPr lang="en-US" dirty="0">
              <a:solidFill>
                <a:schemeClr val="accent2"/>
              </a:solidFill>
            </a:endParaRPr>
          </a:p>
        </p:txBody>
      </p:sp>
      <p:sp>
        <p:nvSpPr>
          <p:cNvPr id="109" name="Text Box 18"/>
          <p:cNvSpPr txBox="1">
            <a:spLocks noChangeArrowheads="1"/>
          </p:cNvSpPr>
          <p:nvPr/>
        </p:nvSpPr>
        <p:spPr bwMode="auto">
          <a:xfrm>
            <a:off x="3376613" y="3422650"/>
            <a:ext cx="1270000"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ko-KR" altLang="en-US" sz="4000" b="1" dirty="0">
                <a:solidFill>
                  <a:schemeClr val="accent2"/>
                </a:solidFill>
              </a:rPr>
              <a:t>내전</a:t>
            </a:r>
            <a:endParaRPr lang="en-US" dirty="0">
              <a:solidFill>
                <a:schemeClr val="accent2"/>
              </a:solidFill>
            </a:endParaRPr>
          </a:p>
        </p:txBody>
      </p:sp>
      <p:sp>
        <p:nvSpPr>
          <p:cNvPr id="110" name="Text Box 39"/>
          <p:cNvSpPr txBox="1">
            <a:spLocks noChangeArrowheads="1"/>
          </p:cNvSpPr>
          <p:nvPr/>
        </p:nvSpPr>
        <p:spPr bwMode="auto">
          <a:xfrm>
            <a:off x="2803526" y="2393950"/>
            <a:ext cx="1854200" cy="396875"/>
          </a:xfrm>
          <a:prstGeom prst="rect">
            <a:avLst/>
          </a:prstGeom>
          <a:noFill/>
          <a:ln w="12700">
            <a:noFill/>
            <a:miter lim="800000"/>
            <a:headEnd/>
            <a:tailEnd/>
          </a:ln>
          <a:effectLst>
            <a:outerShdw blurRad="63500" dist="29783" dir="1514402"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2000" b="1" dirty="0">
                <a:solidFill>
                  <a:schemeClr val="hlink"/>
                </a:solidFill>
              </a:rPr>
              <a:t>솔로몬</a:t>
            </a:r>
            <a:endParaRPr lang="en-US" dirty="0">
              <a:solidFill>
                <a:schemeClr val="hlink"/>
              </a:solidFill>
            </a:endParaRPr>
          </a:p>
        </p:txBody>
      </p:sp>
      <p:sp>
        <p:nvSpPr>
          <p:cNvPr id="111" name="Text Box 40"/>
          <p:cNvSpPr txBox="1">
            <a:spLocks noChangeArrowheads="1"/>
          </p:cNvSpPr>
          <p:nvPr/>
        </p:nvSpPr>
        <p:spPr bwMode="auto">
          <a:xfrm>
            <a:off x="3036888" y="2136775"/>
            <a:ext cx="1370012" cy="400110"/>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2000" b="1" dirty="0">
                <a:solidFill>
                  <a:srgbClr val="66FFFF"/>
                </a:solidFill>
              </a:rPr>
              <a:t>열왕기상</a:t>
            </a:r>
            <a:endParaRPr lang="en-US" dirty="0">
              <a:solidFill>
                <a:srgbClr val="66FFFF"/>
              </a:solidFill>
            </a:endParaRPr>
          </a:p>
        </p:txBody>
      </p:sp>
      <p:sp>
        <p:nvSpPr>
          <p:cNvPr id="112" name="Rectangle 34"/>
          <p:cNvSpPr>
            <a:spLocks noChangeArrowheads="1"/>
          </p:cNvSpPr>
          <p:nvPr/>
        </p:nvSpPr>
        <p:spPr bwMode="auto">
          <a:xfrm>
            <a:off x="301625" y="836613"/>
            <a:ext cx="4513263" cy="6200775"/>
          </a:xfrm>
          <a:prstGeom prst="rect">
            <a:avLst/>
          </a:prstGeom>
          <a:noFill/>
          <a:ln w="120650">
            <a:solidFill>
              <a:srgbClr val="32F04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 name="Oval 34"/>
          <p:cNvSpPr>
            <a:spLocks noChangeArrowheads="1"/>
          </p:cNvSpPr>
          <p:nvPr/>
        </p:nvSpPr>
        <p:spPr bwMode="auto">
          <a:xfrm>
            <a:off x="309563" y="1423988"/>
            <a:ext cx="1727200" cy="1874837"/>
          </a:xfrm>
          <a:prstGeom prst="ellipse">
            <a:avLst/>
          </a:prstGeom>
          <a:noFill/>
          <a:ln w="76200">
            <a:solidFill>
              <a:schemeClr val="hlink"/>
            </a:solidFill>
            <a:round/>
            <a:headEnd/>
            <a:tailEnd/>
          </a:ln>
          <a:effectLst>
            <a:outerShdw blurRad="63500" dist="38099" dir="2700000" algn="ctr" rotWithShape="0">
              <a:srgbClr val="080808">
                <a:alpha val="74998"/>
              </a:srgbClr>
            </a:outerShdw>
          </a:effectLst>
        </p:spPr>
        <p:txBody>
          <a:bodyPr wrap="none" anchor="ctr"/>
          <a:lstStyle/>
          <a:p>
            <a:pPr>
              <a:defRPr/>
            </a:pPr>
            <a:endParaRPr lang="en-US">
              <a:ea typeface="+mn-ea"/>
              <a:cs typeface="+mn-cs"/>
            </a:endParaRPr>
          </a:p>
        </p:txBody>
      </p:sp>
      <p:sp>
        <p:nvSpPr>
          <p:cNvPr id="42" name="Oval 36"/>
          <p:cNvSpPr>
            <a:spLocks noChangeArrowheads="1"/>
          </p:cNvSpPr>
          <p:nvPr/>
        </p:nvSpPr>
        <p:spPr bwMode="auto">
          <a:xfrm>
            <a:off x="3262313" y="2598738"/>
            <a:ext cx="1952625" cy="1600200"/>
          </a:xfrm>
          <a:prstGeom prst="ellipse">
            <a:avLst/>
          </a:prstGeom>
          <a:noFill/>
          <a:ln w="76200">
            <a:solidFill>
              <a:schemeClr val="hlink"/>
            </a:solidFill>
            <a:round/>
            <a:headEnd/>
            <a:tailEnd/>
          </a:ln>
          <a:effectLst>
            <a:outerShdw blurRad="63500" dist="53882" dir="2700000" algn="ctr" rotWithShape="0">
              <a:srgbClr val="080808">
                <a:alpha val="74998"/>
              </a:srgb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467657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 calcmode="lin" valueType="num">
                                      <p:cBhvr>
                                        <p:cTn id="9" dur="500" fill="hold"/>
                                        <p:tgtEl>
                                          <p:spTgt spid="101"/>
                                        </p:tgtEl>
                                        <p:attrNameLst>
                                          <p:attrName>ppt_x</p:attrName>
                                        </p:attrNameLst>
                                      </p:cBhvr>
                                      <p:tavLst>
                                        <p:tav tm="0">
                                          <p:val>
                                            <p:fltVal val="0.5"/>
                                          </p:val>
                                        </p:tav>
                                        <p:tav tm="100000">
                                          <p:val>
                                            <p:strVal val="#ppt_x"/>
                                          </p:val>
                                        </p:tav>
                                      </p:tavLst>
                                    </p:anim>
                                    <p:anim calcmode="lin" valueType="num">
                                      <p:cBhvr>
                                        <p:cTn id="10" dur="500" fill="hold"/>
                                        <p:tgtEl>
                                          <p:spTgt spid="101"/>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p:cTn id="15" dur="500" fill="hold"/>
                                        <p:tgtEl>
                                          <p:spTgt spid="100"/>
                                        </p:tgtEl>
                                        <p:attrNameLst>
                                          <p:attrName>ppt_w</p:attrName>
                                        </p:attrNameLst>
                                      </p:cBhvr>
                                      <p:tavLst>
                                        <p:tav tm="0">
                                          <p:val>
                                            <p:fltVal val="0"/>
                                          </p:val>
                                        </p:tav>
                                        <p:tav tm="100000">
                                          <p:val>
                                            <p:strVal val="#ppt_w"/>
                                          </p:val>
                                        </p:tav>
                                      </p:tavLst>
                                    </p:anim>
                                    <p:anim calcmode="lin" valueType="num">
                                      <p:cBhvr>
                                        <p:cTn id="16" dur="500" fill="hold"/>
                                        <p:tgtEl>
                                          <p:spTgt spid="100"/>
                                        </p:tgtEl>
                                        <p:attrNameLst>
                                          <p:attrName>ppt_h</p:attrName>
                                        </p:attrNameLst>
                                      </p:cBhvr>
                                      <p:tavLst>
                                        <p:tav tm="0">
                                          <p:val>
                                            <p:fltVal val="0"/>
                                          </p:val>
                                        </p:tav>
                                        <p:tav tm="100000">
                                          <p:val>
                                            <p:strVal val="#ppt_h"/>
                                          </p:val>
                                        </p:tav>
                                      </p:tavLst>
                                    </p:anim>
                                    <p:anim calcmode="lin" valueType="num">
                                      <p:cBhvr>
                                        <p:cTn id="17" dur="500" fill="hold"/>
                                        <p:tgtEl>
                                          <p:spTgt spid="100"/>
                                        </p:tgtEl>
                                        <p:attrNameLst>
                                          <p:attrName>ppt_x</p:attrName>
                                        </p:attrNameLst>
                                      </p:cBhvr>
                                      <p:tavLst>
                                        <p:tav tm="0">
                                          <p:val>
                                            <p:fltVal val="0.5"/>
                                          </p:val>
                                        </p:tav>
                                        <p:tav tm="100000">
                                          <p:val>
                                            <p:strVal val="#ppt_x"/>
                                          </p:val>
                                        </p:tav>
                                      </p:tavLst>
                                    </p:anim>
                                    <p:anim calcmode="lin" valueType="num">
                                      <p:cBhvr>
                                        <p:cTn id="18" dur="500" fill="hold"/>
                                        <p:tgtEl>
                                          <p:spTgt spid="100"/>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8"/>
                                        </p:tgtEl>
                                        <p:attrNameLst>
                                          <p:attrName>style.visibility</p:attrName>
                                        </p:attrNameLst>
                                      </p:cBhvr>
                                      <p:to>
                                        <p:strVal val="visible"/>
                                      </p:to>
                                    </p:set>
                                    <p:anim calcmode="lin" valueType="num">
                                      <p:cBhvr>
                                        <p:cTn id="23" dur="500" fill="hold"/>
                                        <p:tgtEl>
                                          <p:spTgt spid="98"/>
                                        </p:tgtEl>
                                        <p:attrNameLst>
                                          <p:attrName>ppt_w</p:attrName>
                                        </p:attrNameLst>
                                      </p:cBhvr>
                                      <p:tavLst>
                                        <p:tav tm="0">
                                          <p:val>
                                            <p:fltVal val="0"/>
                                          </p:val>
                                        </p:tav>
                                        <p:tav tm="100000">
                                          <p:val>
                                            <p:strVal val="#ppt_w"/>
                                          </p:val>
                                        </p:tav>
                                      </p:tavLst>
                                    </p:anim>
                                    <p:anim calcmode="lin" valueType="num">
                                      <p:cBhvr>
                                        <p:cTn id="24" dur="500" fill="hold"/>
                                        <p:tgtEl>
                                          <p:spTgt spid="98"/>
                                        </p:tgtEl>
                                        <p:attrNameLst>
                                          <p:attrName>ppt_h</p:attrName>
                                        </p:attrNameLst>
                                      </p:cBhvr>
                                      <p:tavLst>
                                        <p:tav tm="0">
                                          <p:val>
                                            <p:fltVal val="0"/>
                                          </p:val>
                                        </p:tav>
                                        <p:tav tm="100000">
                                          <p:val>
                                            <p:strVal val="#ppt_h"/>
                                          </p:val>
                                        </p:tav>
                                      </p:tavLst>
                                    </p:anim>
                                    <p:anim calcmode="lin" valueType="num">
                                      <p:cBhvr>
                                        <p:cTn id="25" dur="500" fill="hold"/>
                                        <p:tgtEl>
                                          <p:spTgt spid="98"/>
                                        </p:tgtEl>
                                        <p:attrNameLst>
                                          <p:attrName>ppt_x</p:attrName>
                                        </p:attrNameLst>
                                      </p:cBhvr>
                                      <p:tavLst>
                                        <p:tav tm="0">
                                          <p:val>
                                            <p:fltVal val="0.5"/>
                                          </p:val>
                                        </p:tav>
                                        <p:tav tm="100000">
                                          <p:val>
                                            <p:strVal val="#ppt_x"/>
                                          </p:val>
                                        </p:tav>
                                      </p:tavLst>
                                    </p:anim>
                                    <p:anim calcmode="lin" valueType="num">
                                      <p:cBhvr>
                                        <p:cTn id="26" dur="500" fill="hold"/>
                                        <p:tgtEl>
                                          <p:spTgt spid="98"/>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p:cTn id="31" dur="500" fill="hold"/>
                                        <p:tgtEl>
                                          <p:spTgt spid="106"/>
                                        </p:tgtEl>
                                        <p:attrNameLst>
                                          <p:attrName>ppt_w</p:attrName>
                                        </p:attrNameLst>
                                      </p:cBhvr>
                                      <p:tavLst>
                                        <p:tav tm="0">
                                          <p:val>
                                            <p:fltVal val="0"/>
                                          </p:val>
                                        </p:tav>
                                        <p:tav tm="100000">
                                          <p:val>
                                            <p:strVal val="#ppt_w"/>
                                          </p:val>
                                        </p:tav>
                                      </p:tavLst>
                                    </p:anim>
                                    <p:anim calcmode="lin" valueType="num">
                                      <p:cBhvr>
                                        <p:cTn id="32" dur="500" fill="hold"/>
                                        <p:tgtEl>
                                          <p:spTgt spid="106"/>
                                        </p:tgtEl>
                                        <p:attrNameLst>
                                          <p:attrName>ppt_h</p:attrName>
                                        </p:attrNameLst>
                                      </p:cBhvr>
                                      <p:tavLst>
                                        <p:tav tm="0">
                                          <p:val>
                                            <p:fltVal val="0"/>
                                          </p:val>
                                        </p:tav>
                                        <p:tav tm="100000">
                                          <p:val>
                                            <p:strVal val="#ppt_h"/>
                                          </p:val>
                                        </p:tav>
                                      </p:tavLst>
                                    </p:anim>
                                    <p:anim calcmode="lin" valueType="num">
                                      <p:cBhvr>
                                        <p:cTn id="33" dur="500" fill="hold"/>
                                        <p:tgtEl>
                                          <p:spTgt spid="106"/>
                                        </p:tgtEl>
                                        <p:attrNameLst>
                                          <p:attrName>ppt_x</p:attrName>
                                        </p:attrNameLst>
                                      </p:cBhvr>
                                      <p:tavLst>
                                        <p:tav tm="0">
                                          <p:val>
                                            <p:fltVal val="0.5"/>
                                          </p:val>
                                        </p:tav>
                                        <p:tav tm="100000">
                                          <p:val>
                                            <p:strVal val="#ppt_x"/>
                                          </p:val>
                                        </p:tav>
                                      </p:tavLst>
                                    </p:anim>
                                    <p:anim calcmode="lin" valueType="num">
                                      <p:cBhvr>
                                        <p:cTn id="34" dur="500" fill="hold"/>
                                        <p:tgtEl>
                                          <p:spTgt spid="106"/>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p:cTn id="39" dur="500" fill="hold"/>
                                        <p:tgtEl>
                                          <p:spTgt spid="102"/>
                                        </p:tgtEl>
                                        <p:attrNameLst>
                                          <p:attrName>ppt_w</p:attrName>
                                        </p:attrNameLst>
                                      </p:cBhvr>
                                      <p:tavLst>
                                        <p:tav tm="0">
                                          <p:val>
                                            <p:fltVal val="0"/>
                                          </p:val>
                                        </p:tav>
                                        <p:tav tm="100000">
                                          <p:val>
                                            <p:strVal val="#ppt_w"/>
                                          </p:val>
                                        </p:tav>
                                      </p:tavLst>
                                    </p:anim>
                                    <p:anim calcmode="lin" valueType="num">
                                      <p:cBhvr>
                                        <p:cTn id="40" dur="500" fill="hold"/>
                                        <p:tgtEl>
                                          <p:spTgt spid="102"/>
                                        </p:tgtEl>
                                        <p:attrNameLst>
                                          <p:attrName>ppt_h</p:attrName>
                                        </p:attrNameLst>
                                      </p:cBhvr>
                                      <p:tavLst>
                                        <p:tav tm="0">
                                          <p:val>
                                            <p:fltVal val="0"/>
                                          </p:val>
                                        </p:tav>
                                        <p:tav tm="100000">
                                          <p:val>
                                            <p:strVal val="#ppt_h"/>
                                          </p:val>
                                        </p:tav>
                                      </p:tavLst>
                                    </p:anim>
                                    <p:anim calcmode="lin" valueType="num">
                                      <p:cBhvr>
                                        <p:cTn id="41" dur="500" fill="hold"/>
                                        <p:tgtEl>
                                          <p:spTgt spid="102"/>
                                        </p:tgtEl>
                                        <p:attrNameLst>
                                          <p:attrName>ppt_x</p:attrName>
                                        </p:attrNameLst>
                                      </p:cBhvr>
                                      <p:tavLst>
                                        <p:tav tm="0">
                                          <p:val>
                                            <p:fltVal val="0.5"/>
                                          </p:val>
                                        </p:tav>
                                        <p:tav tm="100000">
                                          <p:val>
                                            <p:strVal val="#ppt_x"/>
                                          </p:val>
                                        </p:tav>
                                      </p:tavLst>
                                    </p:anim>
                                    <p:anim calcmode="lin" valueType="num">
                                      <p:cBhvr>
                                        <p:cTn id="42" dur="500" fill="hold"/>
                                        <p:tgtEl>
                                          <p:spTgt spid="102"/>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 calcmode="lin" valueType="num">
                                      <p:cBhvr>
                                        <p:cTn id="49" dur="500" fill="hold"/>
                                        <p:tgtEl>
                                          <p:spTgt spid="99"/>
                                        </p:tgtEl>
                                        <p:attrNameLst>
                                          <p:attrName>ppt_x</p:attrName>
                                        </p:attrNameLst>
                                      </p:cBhvr>
                                      <p:tavLst>
                                        <p:tav tm="0">
                                          <p:val>
                                            <p:fltVal val="0.5"/>
                                          </p:val>
                                        </p:tav>
                                        <p:tav tm="100000">
                                          <p:val>
                                            <p:strVal val="#ppt_x"/>
                                          </p:val>
                                        </p:tav>
                                      </p:tavLst>
                                    </p:anim>
                                    <p:anim calcmode="lin" valueType="num">
                                      <p:cBhvr>
                                        <p:cTn id="50" dur="500" fill="hold"/>
                                        <p:tgtEl>
                                          <p:spTgt spid="99"/>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04"/>
                                        </p:tgtEl>
                                        <p:attrNameLst>
                                          <p:attrName>style.visibility</p:attrName>
                                        </p:attrNameLst>
                                      </p:cBhvr>
                                      <p:to>
                                        <p:strVal val="visible"/>
                                      </p:to>
                                    </p:set>
                                    <p:anim calcmode="lin" valueType="num">
                                      <p:cBhvr>
                                        <p:cTn id="55" dur="500" fill="hold"/>
                                        <p:tgtEl>
                                          <p:spTgt spid="104"/>
                                        </p:tgtEl>
                                        <p:attrNameLst>
                                          <p:attrName>ppt_w</p:attrName>
                                        </p:attrNameLst>
                                      </p:cBhvr>
                                      <p:tavLst>
                                        <p:tav tm="0">
                                          <p:val>
                                            <p:fltVal val="0"/>
                                          </p:val>
                                        </p:tav>
                                        <p:tav tm="100000">
                                          <p:val>
                                            <p:strVal val="#ppt_w"/>
                                          </p:val>
                                        </p:tav>
                                      </p:tavLst>
                                    </p:anim>
                                    <p:anim calcmode="lin" valueType="num">
                                      <p:cBhvr>
                                        <p:cTn id="56" dur="500" fill="hold"/>
                                        <p:tgtEl>
                                          <p:spTgt spid="104"/>
                                        </p:tgtEl>
                                        <p:attrNameLst>
                                          <p:attrName>ppt_h</p:attrName>
                                        </p:attrNameLst>
                                      </p:cBhvr>
                                      <p:tavLst>
                                        <p:tav tm="0">
                                          <p:val>
                                            <p:fltVal val="0"/>
                                          </p:val>
                                        </p:tav>
                                        <p:tav tm="100000">
                                          <p:val>
                                            <p:strVal val="#ppt_h"/>
                                          </p:val>
                                        </p:tav>
                                      </p:tavLst>
                                    </p:anim>
                                    <p:anim calcmode="lin" valueType="num">
                                      <p:cBhvr>
                                        <p:cTn id="57" dur="500" fill="hold"/>
                                        <p:tgtEl>
                                          <p:spTgt spid="104"/>
                                        </p:tgtEl>
                                        <p:attrNameLst>
                                          <p:attrName>ppt_x</p:attrName>
                                        </p:attrNameLst>
                                      </p:cBhvr>
                                      <p:tavLst>
                                        <p:tav tm="0">
                                          <p:val>
                                            <p:fltVal val="0.5"/>
                                          </p:val>
                                        </p:tav>
                                        <p:tav tm="100000">
                                          <p:val>
                                            <p:strVal val="#ppt_x"/>
                                          </p:val>
                                        </p:tav>
                                      </p:tavLst>
                                    </p:anim>
                                    <p:anim calcmode="lin" valueType="num">
                                      <p:cBhvr>
                                        <p:cTn id="58" dur="500" fill="hold"/>
                                        <p:tgtEl>
                                          <p:spTgt spid="104"/>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8"/>
                                        </p:tgtEl>
                                        <p:attrNameLst>
                                          <p:attrName>style.visibility</p:attrName>
                                        </p:attrNameLst>
                                      </p:cBhvr>
                                      <p:to>
                                        <p:strVal val="visible"/>
                                      </p:to>
                                    </p:set>
                                    <p:anim calcmode="lin" valueType="num">
                                      <p:cBhvr>
                                        <p:cTn id="63" dur="500" fill="hold"/>
                                        <p:tgtEl>
                                          <p:spTgt spid="108"/>
                                        </p:tgtEl>
                                        <p:attrNameLst>
                                          <p:attrName>ppt_w</p:attrName>
                                        </p:attrNameLst>
                                      </p:cBhvr>
                                      <p:tavLst>
                                        <p:tav tm="0">
                                          <p:val>
                                            <p:fltVal val="0"/>
                                          </p:val>
                                        </p:tav>
                                        <p:tav tm="100000">
                                          <p:val>
                                            <p:strVal val="#ppt_w"/>
                                          </p:val>
                                        </p:tav>
                                      </p:tavLst>
                                    </p:anim>
                                    <p:anim calcmode="lin" valueType="num">
                                      <p:cBhvr>
                                        <p:cTn id="64" dur="500" fill="hold"/>
                                        <p:tgtEl>
                                          <p:spTgt spid="108"/>
                                        </p:tgtEl>
                                        <p:attrNameLst>
                                          <p:attrName>ppt_h</p:attrName>
                                        </p:attrNameLst>
                                      </p:cBhvr>
                                      <p:tavLst>
                                        <p:tav tm="0">
                                          <p:val>
                                            <p:fltVal val="0"/>
                                          </p:val>
                                        </p:tav>
                                        <p:tav tm="100000">
                                          <p:val>
                                            <p:strVal val="#ppt_h"/>
                                          </p:val>
                                        </p:tav>
                                      </p:tavLst>
                                    </p:anim>
                                    <p:anim calcmode="lin" valueType="num">
                                      <p:cBhvr>
                                        <p:cTn id="65" dur="500" fill="hold"/>
                                        <p:tgtEl>
                                          <p:spTgt spid="108"/>
                                        </p:tgtEl>
                                        <p:attrNameLst>
                                          <p:attrName>ppt_x</p:attrName>
                                        </p:attrNameLst>
                                      </p:cBhvr>
                                      <p:tavLst>
                                        <p:tav tm="0">
                                          <p:val>
                                            <p:fltVal val="0.5"/>
                                          </p:val>
                                        </p:tav>
                                        <p:tav tm="100000">
                                          <p:val>
                                            <p:strVal val="#ppt_x"/>
                                          </p:val>
                                        </p:tav>
                                      </p:tavLst>
                                    </p:anim>
                                    <p:anim calcmode="lin" valueType="num">
                                      <p:cBhvr>
                                        <p:cTn id="66" dur="500" fill="hold"/>
                                        <p:tgtEl>
                                          <p:spTgt spid="108"/>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109"/>
                                        </p:tgtEl>
                                        <p:attrNameLst>
                                          <p:attrName>style.visibility</p:attrName>
                                        </p:attrNameLst>
                                      </p:cBhvr>
                                      <p:to>
                                        <p:strVal val="visible"/>
                                      </p:to>
                                    </p:set>
                                    <p:anim calcmode="lin" valueType="num">
                                      <p:cBhvr>
                                        <p:cTn id="71" dur="500" fill="hold"/>
                                        <p:tgtEl>
                                          <p:spTgt spid="109"/>
                                        </p:tgtEl>
                                        <p:attrNameLst>
                                          <p:attrName>ppt_w</p:attrName>
                                        </p:attrNameLst>
                                      </p:cBhvr>
                                      <p:tavLst>
                                        <p:tav tm="0">
                                          <p:val>
                                            <p:fltVal val="0"/>
                                          </p:val>
                                        </p:tav>
                                        <p:tav tm="100000">
                                          <p:val>
                                            <p:strVal val="#ppt_w"/>
                                          </p:val>
                                        </p:tav>
                                      </p:tavLst>
                                    </p:anim>
                                    <p:anim calcmode="lin" valueType="num">
                                      <p:cBhvr>
                                        <p:cTn id="72" dur="500" fill="hold"/>
                                        <p:tgtEl>
                                          <p:spTgt spid="109"/>
                                        </p:tgtEl>
                                        <p:attrNameLst>
                                          <p:attrName>ppt_h</p:attrName>
                                        </p:attrNameLst>
                                      </p:cBhvr>
                                      <p:tavLst>
                                        <p:tav tm="0">
                                          <p:val>
                                            <p:fltVal val="0"/>
                                          </p:val>
                                        </p:tav>
                                        <p:tav tm="100000">
                                          <p:val>
                                            <p:strVal val="#ppt_h"/>
                                          </p:val>
                                        </p:tav>
                                      </p:tavLst>
                                    </p:anim>
                                    <p:anim calcmode="lin" valueType="num">
                                      <p:cBhvr>
                                        <p:cTn id="73" dur="500" fill="hold"/>
                                        <p:tgtEl>
                                          <p:spTgt spid="109"/>
                                        </p:tgtEl>
                                        <p:attrNameLst>
                                          <p:attrName>ppt_x</p:attrName>
                                        </p:attrNameLst>
                                      </p:cBhvr>
                                      <p:tavLst>
                                        <p:tav tm="0">
                                          <p:val>
                                            <p:fltVal val="0.5"/>
                                          </p:val>
                                        </p:tav>
                                        <p:tav tm="100000">
                                          <p:val>
                                            <p:strVal val="#ppt_x"/>
                                          </p:val>
                                        </p:tav>
                                      </p:tavLst>
                                    </p:anim>
                                    <p:anim calcmode="lin" valueType="num">
                                      <p:cBhvr>
                                        <p:cTn id="74" dur="500" fill="hold"/>
                                        <p:tgtEl>
                                          <p:spTgt spid="109"/>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anim calcmode="lin" valueType="num">
                                      <p:cBhvr>
                                        <p:cTn id="81" dur="500" fill="hold"/>
                                        <p:tgtEl>
                                          <p:spTgt spid="107"/>
                                        </p:tgtEl>
                                        <p:attrNameLst>
                                          <p:attrName>ppt_x</p:attrName>
                                        </p:attrNameLst>
                                      </p:cBhvr>
                                      <p:tavLst>
                                        <p:tav tm="0">
                                          <p:val>
                                            <p:fltVal val="0.5"/>
                                          </p:val>
                                        </p:tav>
                                        <p:tav tm="100000">
                                          <p:val>
                                            <p:strVal val="#ppt_x"/>
                                          </p:val>
                                        </p:tav>
                                      </p:tavLst>
                                    </p:anim>
                                    <p:anim calcmode="lin" valueType="num">
                                      <p:cBhvr>
                                        <p:cTn id="82" dur="500" fill="hold"/>
                                        <p:tgtEl>
                                          <p:spTgt spid="107"/>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3" presetClass="entr" presetSubtype="528" fill="hold" grpId="0" nodeType="clickEffect">
                                  <p:stCondLst>
                                    <p:cond delay="0"/>
                                  </p:stCondLst>
                                  <p:childTnLst>
                                    <p:set>
                                      <p:cBhvr>
                                        <p:cTn id="86" dur="1" fill="hold">
                                          <p:stCondLst>
                                            <p:cond delay="0"/>
                                          </p:stCondLst>
                                        </p:cTn>
                                        <p:tgtEl>
                                          <p:spTgt spid="110"/>
                                        </p:tgtEl>
                                        <p:attrNameLst>
                                          <p:attrName>style.visibility</p:attrName>
                                        </p:attrNameLst>
                                      </p:cBhvr>
                                      <p:to>
                                        <p:strVal val="visible"/>
                                      </p:to>
                                    </p:set>
                                    <p:anim calcmode="lin" valueType="num">
                                      <p:cBhvr>
                                        <p:cTn id="87" dur="500" fill="hold"/>
                                        <p:tgtEl>
                                          <p:spTgt spid="110"/>
                                        </p:tgtEl>
                                        <p:attrNameLst>
                                          <p:attrName>ppt_w</p:attrName>
                                        </p:attrNameLst>
                                      </p:cBhvr>
                                      <p:tavLst>
                                        <p:tav tm="0">
                                          <p:val>
                                            <p:fltVal val="0"/>
                                          </p:val>
                                        </p:tav>
                                        <p:tav tm="100000">
                                          <p:val>
                                            <p:strVal val="#ppt_w"/>
                                          </p:val>
                                        </p:tav>
                                      </p:tavLst>
                                    </p:anim>
                                    <p:anim calcmode="lin" valueType="num">
                                      <p:cBhvr>
                                        <p:cTn id="88" dur="500" fill="hold"/>
                                        <p:tgtEl>
                                          <p:spTgt spid="110"/>
                                        </p:tgtEl>
                                        <p:attrNameLst>
                                          <p:attrName>ppt_h</p:attrName>
                                        </p:attrNameLst>
                                      </p:cBhvr>
                                      <p:tavLst>
                                        <p:tav tm="0">
                                          <p:val>
                                            <p:fltVal val="0"/>
                                          </p:val>
                                        </p:tav>
                                        <p:tav tm="100000">
                                          <p:val>
                                            <p:strVal val="#ppt_h"/>
                                          </p:val>
                                        </p:tav>
                                      </p:tavLst>
                                    </p:anim>
                                    <p:anim calcmode="lin" valueType="num">
                                      <p:cBhvr>
                                        <p:cTn id="89" dur="500" fill="hold"/>
                                        <p:tgtEl>
                                          <p:spTgt spid="110"/>
                                        </p:tgtEl>
                                        <p:attrNameLst>
                                          <p:attrName>ppt_x</p:attrName>
                                        </p:attrNameLst>
                                      </p:cBhvr>
                                      <p:tavLst>
                                        <p:tav tm="0">
                                          <p:val>
                                            <p:fltVal val="0.5"/>
                                          </p:val>
                                        </p:tav>
                                        <p:tav tm="100000">
                                          <p:val>
                                            <p:strVal val="#ppt_x"/>
                                          </p:val>
                                        </p:tav>
                                      </p:tavLst>
                                    </p:anim>
                                    <p:anim calcmode="lin" valueType="num">
                                      <p:cBhvr>
                                        <p:cTn id="90" dur="500" fill="hold"/>
                                        <p:tgtEl>
                                          <p:spTgt spid="110"/>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528" fill="hold" grpId="0" nodeType="clickEffect">
                                  <p:stCondLst>
                                    <p:cond delay="0"/>
                                  </p:stCondLst>
                                  <p:childTnLst>
                                    <p:set>
                                      <p:cBhvr>
                                        <p:cTn id="94" dur="1" fill="hold">
                                          <p:stCondLst>
                                            <p:cond delay="0"/>
                                          </p:stCondLst>
                                        </p:cTn>
                                        <p:tgtEl>
                                          <p:spTgt spid="111"/>
                                        </p:tgtEl>
                                        <p:attrNameLst>
                                          <p:attrName>style.visibility</p:attrName>
                                        </p:attrNameLst>
                                      </p:cBhvr>
                                      <p:to>
                                        <p:strVal val="visible"/>
                                      </p:to>
                                    </p:set>
                                    <p:anim calcmode="lin" valueType="num">
                                      <p:cBhvr>
                                        <p:cTn id="95" dur="500" fill="hold"/>
                                        <p:tgtEl>
                                          <p:spTgt spid="111"/>
                                        </p:tgtEl>
                                        <p:attrNameLst>
                                          <p:attrName>ppt_w</p:attrName>
                                        </p:attrNameLst>
                                      </p:cBhvr>
                                      <p:tavLst>
                                        <p:tav tm="0">
                                          <p:val>
                                            <p:fltVal val="0"/>
                                          </p:val>
                                        </p:tav>
                                        <p:tav tm="100000">
                                          <p:val>
                                            <p:strVal val="#ppt_w"/>
                                          </p:val>
                                        </p:tav>
                                      </p:tavLst>
                                    </p:anim>
                                    <p:anim calcmode="lin" valueType="num">
                                      <p:cBhvr>
                                        <p:cTn id="96" dur="500" fill="hold"/>
                                        <p:tgtEl>
                                          <p:spTgt spid="111"/>
                                        </p:tgtEl>
                                        <p:attrNameLst>
                                          <p:attrName>ppt_h</p:attrName>
                                        </p:attrNameLst>
                                      </p:cBhvr>
                                      <p:tavLst>
                                        <p:tav tm="0">
                                          <p:val>
                                            <p:fltVal val="0"/>
                                          </p:val>
                                        </p:tav>
                                        <p:tav tm="100000">
                                          <p:val>
                                            <p:strVal val="#ppt_h"/>
                                          </p:val>
                                        </p:tav>
                                      </p:tavLst>
                                    </p:anim>
                                    <p:anim calcmode="lin" valueType="num">
                                      <p:cBhvr>
                                        <p:cTn id="97" dur="500" fill="hold"/>
                                        <p:tgtEl>
                                          <p:spTgt spid="111"/>
                                        </p:tgtEl>
                                        <p:attrNameLst>
                                          <p:attrName>ppt_x</p:attrName>
                                        </p:attrNameLst>
                                      </p:cBhvr>
                                      <p:tavLst>
                                        <p:tav tm="0">
                                          <p:val>
                                            <p:fltVal val="0.5"/>
                                          </p:val>
                                        </p:tav>
                                        <p:tav tm="100000">
                                          <p:val>
                                            <p:strVal val="#ppt_x"/>
                                          </p:val>
                                        </p:tav>
                                      </p:tavLst>
                                    </p:anim>
                                    <p:anim calcmode="lin" valueType="num">
                                      <p:cBhvr>
                                        <p:cTn id="98" dur="500" fill="hold"/>
                                        <p:tgtEl>
                                          <p:spTgt spid="111"/>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36"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strVal val="(6*min(max(#ppt_w*#ppt_h,.3),1)-7.4)/-.7*#ppt_w"/>
                                          </p:val>
                                        </p:tav>
                                        <p:tav tm="100000">
                                          <p:val>
                                            <p:strVal val="#ppt_w"/>
                                          </p:val>
                                        </p:tav>
                                      </p:tavLst>
                                    </p:anim>
                                    <p:anim calcmode="lin" valueType="num">
                                      <p:cBhvr>
                                        <p:cTn id="104" dur="500" fill="hold"/>
                                        <p:tgtEl>
                                          <p:spTgt spid="41"/>
                                        </p:tgtEl>
                                        <p:attrNameLst>
                                          <p:attrName>ppt_h</p:attrName>
                                        </p:attrNameLst>
                                      </p:cBhvr>
                                      <p:tavLst>
                                        <p:tav tm="0">
                                          <p:val>
                                            <p:strVal val="(6*min(max(#ppt_w*#ppt_h,.3),1)-7.4)/-.7*#ppt_h"/>
                                          </p:val>
                                        </p:tav>
                                        <p:tav tm="100000">
                                          <p:val>
                                            <p:strVal val="#ppt_h"/>
                                          </p:val>
                                        </p:tav>
                                      </p:tavLst>
                                    </p:anim>
                                    <p:anim calcmode="lin" valueType="num">
                                      <p:cBhvr>
                                        <p:cTn id="105" dur="500" fill="hold"/>
                                        <p:tgtEl>
                                          <p:spTgt spid="41"/>
                                        </p:tgtEl>
                                        <p:attrNameLst>
                                          <p:attrName>ppt_x</p:attrName>
                                        </p:attrNameLst>
                                      </p:cBhvr>
                                      <p:tavLst>
                                        <p:tav tm="0">
                                          <p:val>
                                            <p:fltVal val="0.5"/>
                                          </p:val>
                                        </p:tav>
                                        <p:tav tm="100000">
                                          <p:val>
                                            <p:strVal val="#ppt_x"/>
                                          </p:val>
                                        </p:tav>
                                      </p:tavLst>
                                    </p:anim>
                                    <p:anim calcmode="lin" valueType="num">
                                      <p:cBhvr>
                                        <p:cTn id="106" dur="500" fill="hold"/>
                                        <p:tgtEl>
                                          <p:spTgt spid="41"/>
                                        </p:tgtEl>
                                        <p:attrNameLst>
                                          <p:attrName>ppt_y</p:attrName>
                                        </p:attrNameLst>
                                      </p:cBhvr>
                                      <p:tavLst>
                                        <p:tav tm="0">
                                          <p:val>
                                            <p:strVal val="1+(6*min(max(#ppt_w*#ppt_h,.3),1)-7.4)/-.7*#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3" presetClass="entr" presetSubtype="36" fill="hold" grpId="0" nodeType="clickEffect">
                                  <p:stCondLst>
                                    <p:cond delay="0"/>
                                  </p:stCondLst>
                                  <p:childTnLst>
                                    <p:set>
                                      <p:cBhvr>
                                        <p:cTn id="110" dur="1" fill="hold">
                                          <p:stCondLst>
                                            <p:cond delay="0"/>
                                          </p:stCondLst>
                                        </p:cTn>
                                        <p:tgtEl>
                                          <p:spTgt spid="42"/>
                                        </p:tgtEl>
                                        <p:attrNameLst>
                                          <p:attrName>style.visibility</p:attrName>
                                        </p:attrNameLst>
                                      </p:cBhvr>
                                      <p:to>
                                        <p:strVal val="visible"/>
                                      </p:to>
                                    </p:set>
                                    <p:anim calcmode="lin" valueType="num">
                                      <p:cBhvr>
                                        <p:cTn id="111" dur="500" fill="hold"/>
                                        <p:tgtEl>
                                          <p:spTgt spid="42"/>
                                        </p:tgtEl>
                                        <p:attrNameLst>
                                          <p:attrName>ppt_w</p:attrName>
                                        </p:attrNameLst>
                                      </p:cBhvr>
                                      <p:tavLst>
                                        <p:tav tm="0">
                                          <p:val>
                                            <p:strVal val="(6*min(max(#ppt_w*#ppt_h,.3),1)-7.4)/-.7*#ppt_w"/>
                                          </p:val>
                                        </p:tav>
                                        <p:tav tm="100000">
                                          <p:val>
                                            <p:strVal val="#ppt_w"/>
                                          </p:val>
                                        </p:tav>
                                      </p:tavLst>
                                    </p:anim>
                                    <p:anim calcmode="lin" valueType="num">
                                      <p:cBhvr>
                                        <p:cTn id="112" dur="500" fill="hold"/>
                                        <p:tgtEl>
                                          <p:spTgt spid="42"/>
                                        </p:tgtEl>
                                        <p:attrNameLst>
                                          <p:attrName>ppt_h</p:attrName>
                                        </p:attrNameLst>
                                      </p:cBhvr>
                                      <p:tavLst>
                                        <p:tav tm="0">
                                          <p:val>
                                            <p:strVal val="(6*min(max(#ppt_w*#ppt_h,.3),1)-7.4)/-.7*#ppt_h"/>
                                          </p:val>
                                        </p:tav>
                                        <p:tav tm="100000">
                                          <p:val>
                                            <p:strVal val="#ppt_h"/>
                                          </p:val>
                                        </p:tav>
                                      </p:tavLst>
                                    </p:anim>
                                    <p:anim calcmode="lin" valueType="num">
                                      <p:cBhvr>
                                        <p:cTn id="113" dur="500" fill="hold"/>
                                        <p:tgtEl>
                                          <p:spTgt spid="42"/>
                                        </p:tgtEl>
                                        <p:attrNameLst>
                                          <p:attrName>ppt_x</p:attrName>
                                        </p:attrNameLst>
                                      </p:cBhvr>
                                      <p:tavLst>
                                        <p:tav tm="0">
                                          <p:val>
                                            <p:fltVal val="0.5"/>
                                          </p:val>
                                        </p:tav>
                                        <p:tav tm="100000">
                                          <p:val>
                                            <p:strVal val="#ppt_x"/>
                                          </p:val>
                                        </p:tav>
                                      </p:tavLst>
                                    </p:anim>
                                    <p:anim calcmode="lin" valueType="num">
                                      <p:cBhvr>
                                        <p:cTn id="114" dur="500" fill="hold"/>
                                        <p:tgtEl>
                                          <p:spTgt spid="4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utoUpdateAnimBg="0"/>
      <p:bldP spid="99" grpId="0" autoUpdateAnimBg="0"/>
      <p:bldP spid="100" grpId="0" autoUpdateAnimBg="0"/>
      <p:bldP spid="101" grpId="0" autoUpdateAnimBg="0"/>
      <p:bldP spid="102" grpId="0" autoUpdateAnimBg="0"/>
      <p:bldP spid="104" grpId="0" autoUpdateAnimBg="0"/>
      <p:bldP spid="106" grpId="0" autoUpdateAnimBg="0"/>
      <p:bldP spid="107" grpId="0" autoUpdateAnimBg="0"/>
      <p:bldP spid="108" grpId="0" autoUpdateAnimBg="0"/>
      <p:bldP spid="109" grpId="0" autoUpdateAnimBg="0"/>
      <p:bldP spid="110" grpId="0" autoUpdateAnimBg="0"/>
      <p:bldP spid="111" grpId="0" autoUpdateAnimBg="0"/>
      <p:bldP spid="41" grpId="0" animBg="1"/>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1000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룻기</a:t>
            </a:r>
            <a:endParaRPr lang="en-US" sz="2800" dirty="0">
              <a:solidFill>
                <a:srgbClr val="000000"/>
              </a:solidFill>
              <a:latin typeface="Arial" charset="0"/>
            </a:endParaRPr>
          </a:p>
        </p:txBody>
      </p:sp>
      <p:sp>
        <p:nvSpPr>
          <p:cNvPr id="81" name="Rectangle 75"/>
          <p:cNvSpPr>
            <a:spLocks noChangeArrowheads="1"/>
          </p:cNvSpPr>
          <p:nvPr/>
        </p:nvSpPr>
        <p:spPr bwMode="auto">
          <a:xfrm>
            <a:off x="2327812" y="3211468"/>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사무엘상</a:t>
            </a:r>
            <a:endParaRPr lang="en-US" sz="2800" dirty="0">
              <a:solidFill>
                <a:srgbClr val="FF0000"/>
              </a:solidFill>
              <a:latin typeface="Arial" charset="0"/>
            </a:endParaRPr>
          </a:p>
        </p:txBody>
      </p:sp>
      <p:sp>
        <p:nvSpPr>
          <p:cNvPr id="82" name="Rectangle 75"/>
          <p:cNvSpPr>
            <a:spLocks noChangeArrowheads="1"/>
          </p:cNvSpPr>
          <p:nvPr/>
        </p:nvSpPr>
        <p:spPr bwMode="auto">
          <a:xfrm>
            <a:off x="2497145" y="375332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삼하</a:t>
            </a:r>
            <a:endParaRPr lang="en-US" sz="2800" dirty="0">
              <a:solidFill>
                <a:srgbClr val="FF0000"/>
              </a:solidFill>
              <a:latin typeface="Arial" charset="0"/>
            </a:endParaRPr>
          </a:p>
        </p:txBody>
      </p:sp>
      <p:sp>
        <p:nvSpPr>
          <p:cNvPr id="84" name="Rectangle 75"/>
          <p:cNvSpPr>
            <a:spLocks noChangeArrowheads="1"/>
          </p:cNvSpPr>
          <p:nvPr/>
        </p:nvSpPr>
        <p:spPr bwMode="auto">
          <a:xfrm>
            <a:off x="2243153" y="4159722"/>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열왕기상</a:t>
            </a:r>
            <a:endParaRPr lang="en-US" sz="2800" dirty="0">
              <a:solidFill>
                <a:srgbClr val="FF0000"/>
              </a:solidFill>
              <a:latin typeface="Arial" charset="0"/>
            </a:endParaRPr>
          </a:p>
        </p:txBody>
      </p:sp>
      <p:sp>
        <p:nvSpPr>
          <p:cNvPr id="85" name="Rectangle 75"/>
          <p:cNvSpPr>
            <a:spLocks noChangeArrowheads="1"/>
          </p:cNvSpPr>
          <p:nvPr/>
        </p:nvSpPr>
        <p:spPr bwMode="auto">
          <a:xfrm>
            <a:off x="2429419" y="456611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왕하</a:t>
            </a:r>
            <a:endParaRPr lang="en-US" sz="2800" dirty="0">
              <a:solidFill>
                <a:srgbClr val="FF0000"/>
              </a:solidFill>
              <a:latin typeface="Arial" charset="0"/>
            </a:endParaRPr>
          </a:p>
        </p:txBody>
      </p:sp>
      <p:sp>
        <p:nvSpPr>
          <p:cNvPr id="86" name="Oval 72"/>
          <p:cNvSpPr>
            <a:spLocks noChangeArrowheads="1"/>
          </p:cNvSpPr>
          <p:nvPr/>
        </p:nvSpPr>
        <p:spPr bwMode="auto">
          <a:xfrm>
            <a:off x="3170766" y="3558646"/>
            <a:ext cx="914400" cy="914400"/>
          </a:xfrm>
          <a:prstGeom prst="ellipse">
            <a:avLst/>
          </a:prstGeom>
          <a:noFill/>
          <a:ln w="76200">
            <a:solidFill>
              <a:schemeClr val="hlink"/>
            </a:solidFill>
            <a:round/>
            <a:headEnd/>
            <a:tailEnd/>
          </a:ln>
          <a:effectLst>
            <a:outerShdw blurRad="63500" dist="81320" dir="3080412" algn="ctr" rotWithShape="0">
              <a:schemeClr val="tx1">
                <a:alpha val="74998"/>
              </a:schemeClr>
            </a:outerShdw>
          </a:effectLst>
        </p:spPr>
        <p:txBody>
          <a:bodyPr wrap="none" anchor="ctr"/>
          <a:lstStyle/>
          <a:p>
            <a:pPr>
              <a:defRPr/>
            </a:pPr>
            <a:endParaRPr lang="en-US">
              <a:ea typeface="+mn-ea"/>
              <a:cs typeface="+mn-cs"/>
            </a:endParaRPr>
          </a:p>
        </p:txBody>
      </p:sp>
      <p:sp>
        <p:nvSpPr>
          <p:cNvPr id="99" name="Rectangle 99"/>
          <p:cNvSpPr>
            <a:spLocks noChangeArrowheads="1"/>
          </p:cNvSpPr>
          <p:nvPr/>
        </p:nvSpPr>
        <p:spPr bwMode="auto">
          <a:xfrm>
            <a:off x="5734050" y="3568162"/>
            <a:ext cx="3275013" cy="1680460"/>
          </a:xfrm>
          <a:prstGeom prst="rect">
            <a:avLst/>
          </a:prstGeom>
          <a:solidFill>
            <a:srgbClr val="000000"/>
          </a:solidFill>
          <a:ln w="12700">
            <a:noFill/>
            <a:miter lim="800000"/>
            <a:headEnd/>
            <a:tailEnd/>
          </a:ln>
          <a:effectLst>
            <a:outerShdw blurRad="63500" dist="81320" dir="3080412" algn="ctr" rotWithShape="0">
              <a:schemeClr val="tx1">
                <a:alpha val="74998"/>
              </a:schemeClr>
            </a:outerShdw>
          </a:effectLst>
        </p:spPr>
        <p:txBody>
          <a:bodyPr>
            <a:spAutoFit/>
          </a:bodyPr>
          <a:lstStyle/>
          <a:p>
            <a:pPr algn="ctr">
              <a:lnSpc>
                <a:spcPct val="40000"/>
              </a:lnSpc>
              <a:spcBef>
                <a:spcPct val="50000"/>
              </a:spcBef>
              <a:defRPr/>
            </a:pPr>
            <a:endParaRPr lang="en-US" sz="3600" b="1" dirty="0">
              <a:solidFill>
                <a:srgbClr val="66FFFF"/>
              </a:solidFill>
              <a:latin typeface="Helvetica" charset="0"/>
            </a:endParaRPr>
          </a:p>
          <a:p>
            <a:pPr algn="ctr">
              <a:lnSpc>
                <a:spcPct val="40000"/>
              </a:lnSpc>
              <a:spcBef>
                <a:spcPct val="50000"/>
              </a:spcBef>
              <a:defRPr/>
            </a:pPr>
            <a:r>
              <a:rPr lang="ko-KR" altLang="en-US" sz="3600" b="1" dirty="0">
                <a:solidFill>
                  <a:srgbClr val="66FFFF"/>
                </a:solidFill>
                <a:latin typeface="Helvetica" charset="0"/>
              </a:rPr>
              <a:t>다윗의</a:t>
            </a:r>
            <a:r>
              <a:rPr lang="en-US" altLang="ko-KR" sz="3600" b="1" dirty="0">
                <a:solidFill>
                  <a:srgbClr val="66FFFF"/>
                </a:solidFill>
                <a:latin typeface="Helvetica" charset="0"/>
              </a:rPr>
              <a:t> </a:t>
            </a:r>
          </a:p>
          <a:p>
            <a:pPr algn="ctr">
              <a:lnSpc>
                <a:spcPct val="40000"/>
              </a:lnSpc>
              <a:spcBef>
                <a:spcPct val="50000"/>
              </a:spcBef>
              <a:defRPr/>
            </a:pPr>
            <a:r>
              <a:rPr lang="ko-KR" altLang="en-US" sz="3600" b="1" dirty="0">
                <a:solidFill>
                  <a:srgbClr val="66FFFF"/>
                </a:solidFill>
                <a:latin typeface="Helvetica" charset="0"/>
              </a:rPr>
              <a:t>언약</a:t>
            </a:r>
            <a:endParaRPr lang="en-US" sz="2400" b="1" dirty="0">
              <a:solidFill>
                <a:srgbClr val="66FFFF"/>
              </a:solidFill>
              <a:latin typeface="Helvetica" charset="0"/>
            </a:endParaRPr>
          </a:p>
          <a:p>
            <a:pPr algn="ctr">
              <a:lnSpc>
                <a:spcPct val="40000"/>
              </a:lnSpc>
              <a:spcBef>
                <a:spcPct val="50000"/>
              </a:spcBef>
              <a:defRPr/>
            </a:pPr>
            <a:r>
              <a:rPr lang="ko-KR" altLang="en-US" sz="2400" b="1" dirty="0">
                <a:solidFill>
                  <a:schemeClr val="bg1"/>
                </a:solidFill>
                <a:latin typeface="Helvetica" charset="0"/>
              </a:rPr>
              <a:t>삼하</a:t>
            </a:r>
            <a:r>
              <a:rPr lang="en-US" sz="2400" b="1" dirty="0">
                <a:solidFill>
                  <a:schemeClr val="bg1"/>
                </a:solidFill>
                <a:latin typeface="Helvetica" charset="0"/>
              </a:rPr>
              <a:t>7:16</a:t>
            </a:r>
            <a:endParaRPr lang="en-US" sz="2400" b="1" dirty="0">
              <a:solidFill>
                <a:srgbClr val="66FFFF"/>
              </a:solidFill>
              <a:latin typeface="Helvetica" charset="0"/>
            </a:endParaRPr>
          </a:p>
        </p:txBody>
      </p:sp>
      <p:sp>
        <p:nvSpPr>
          <p:cNvPr id="87" name="AutoShape 101"/>
          <p:cNvSpPr>
            <a:spLocks noChangeArrowheads="1"/>
          </p:cNvSpPr>
          <p:nvPr/>
        </p:nvSpPr>
        <p:spPr bwMode="auto">
          <a:xfrm rot="684687">
            <a:off x="4175654" y="4049183"/>
            <a:ext cx="1982787" cy="5635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41368160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wipe(left)">
                                      <p:cBhvr>
                                        <p:cTn id="13" dur="500"/>
                                        <p:tgtEl>
                                          <p:spTgt spid="87"/>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left)">
                                      <p:cBhvr>
                                        <p:cTn id="1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9"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970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550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룻기</a:t>
            </a:r>
            <a:endParaRPr lang="en-US" sz="2800" dirty="0">
              <a:solidFill>
                <a:srgbClr val="000000"/>
              </a:solidFill>
              <a:latin typeface="Arial" charset="0"/>
            </a:endParaRPr>
          </a:p>
        </p:txBody>
      </p:sp>
      <p:sp>
        <p:nvSpPr>
          <p:cNvPr id="81" name="Rectangle 75"/>
          <p:cNvSpPr>
            <a:spLocks noChangeArrowheads="1"/>
          </p:cNvSpPr>
          <p:nvPr/>
        </p:nvSpPr>
        <p:spPr bwMode="auto">
          <a:xfrm>
            <a:off x="2327812" y="3211468"/>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사무엘상</a:t>
            </a:r>
            <a:endParaRPr lang="en-US" sz="2800" dirty="0">
              <a:solidFill>
                <a:srgbClr val="FF0000"/>
              </a:solidFill>
              <a:latin typeface="Arial" charset="0"/>
            </a:endParaRPr>
          </a:p>
        </p:txBody>
      </p:sp>
      <p:sp>
        <p:nvSpPr>
          <p:cNvPr id="82" name="Rectangle 75"/>
          <p:cNvSpPr>
            <a:spLocks noChangeArrowheads="1"/>
          </p:cNvSpPr>
          <p:nvPr/>
        </p:nvSpPr>
        <p:spPr bwMode="auto">
          <a:xfrm>
            <a:off x="2497145" y="375332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삼하</a:t>
            </a:r>
            <a:endParaRPr lang="en-US" sz="2800" dirty="0">
              <a:solidFill>
                <a:srgbClr val="FF0000"/>
              </a:solidFill>
              <a:latin typeface="Arial" charset="0"/>
            </a:endParaRPr>
          </a:p>
        </p:txBody>
      </p:sp>
      <p:sp>
        <p:nvSpPr>
          <p:cNvPr id="84" name="Rectangle 75"/>
          <p:cNvSpPr>
            <a:spLocks noChangeArrowheads="1"/>
          </p:cNvSpPr>
          <p:nvPr/>
        </p:nvSpPr>
        <p:spPr bwMode="auto">
          <a:xfrm>
            <a:off x="2243153" y="4159722"/>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열왕기상</a:t>
            </a:r>
            <a:endParaRPr lang="en-US" sz="2800" dirty="0">
              <a:solidFill>
                <a:srgbClr val="FF0000"/>
              </a:solidFill>
              <a:latin typeface="Arial" charset="0"/>
            </a:endParaRPr>
          </a:p>
        </p:txBody>
      </p:sp>
      <p:sp>
        <p:nvSpPr>
          <p:cNvPr id="85" name="Rectangle 75"/>
          <p:cNvSpPr>
            <a:spLocks noChangeArrowheads="1"/>
          </p:cNvSpPr>
          <p:nvPr/>
        </p:nvSpPr>
        <p:spPr bwMode="auto">
          <a:xfrm>
            <a:off x="2429419" y="456611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왕하</a:t>
            </a:r>
            <a:endParaRPr lang="en-US" sz="2800" dirty="0">
              <a:solidFill>
                <a:srgbClr val="FF0000"/>
              </a:solidFill>
              <a:latin typeface="Arial" charset="0"/>
            </a:endParaRPr>
          </a:p>
        </p:txBody>
      </p:sp>
      <p:sp>
        <p:nvSpPr>
          <p:cNvPr id="86" name="Oval 72"/>
          <p:cNvSpPr>
            <a:spLocks noChangeArrowheads="1"/>
          </p:cNvSpPr>
          <p:nvPr/>
        </p:nvSpPr>
        <p:spPr bwMode="auto">
          <a:xfrm>
            <a:off x="1019175" y="5016500"/>
            <a:ext cx="3311525" cy="1017588"/>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87" name="Oval 99"/>
          <p:cNvSpPr>
            <a:spLocks noChangeArrowheads="1"/>
          </p:cNvSpPr>
          <p:nvPr/>
        </p:nvSpPr>
        <p:spPr bwMode="auto">
          <a:xfrm>
            <a:off x="2238375" y="4627564"/>
            <a:ext cx="804863" cy="842962"/>
          </a:xfrm>
          <a:prstGeom prst="ellipse">
            <a:avLst/>
          </a:prstGeom>
          <a:noFill/>
          <a:ln w="76200">
            <a:solidFill>
              <a:schemeClr val="accent2"/>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23080733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0-#ppt_w/2"/>
                                          </p:val>
                                        </p:tav>
                                        <p:tav tm="100000">
                                          <p:val>
                                            <p:strVal val="#ppt_x"/>
                                          </p:val>
                                        </p:tav>
                                      </p:tavLst>
                                    </p:anim>
                                    <p:anim calcmode="lin" valueType="num">
                                      <p:cBhvr additive="base">
                                        <p:cTn id="8"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anim calcmode="lin" valueType="num">
                                      <p:cBhvr additive="base">
                                        <p:cTn id="13" dur="500" fill="hold"/>
                                        <p:tgtEl>
                                          <p:spTgt spid="87"/>
                                        </p:tgtEl>
                                        <p:attrNameLst>
                                          <p:attrName>ppt_x</p:attrName>
                                        </p:attrNameLst>
                                      </p:cBhvr>
                                      <p:tavLst>
                                        <p:tav tm="0">
                                          <p:val>
                                            <p:strVal val="#ppt_x"/>
                                          </p:val>
                                        </p:tav>
                                        <p:tav tm="100000">
                                          <p:val>
                                            <p:strVal val="#ppt_x"/>
                                          </p:val>
                                        </p:tav>
                                      </p:tavLst>
                                    </p:anim>
                                    <p:anim calcmode="lin" valueType="num">
                                      <p:cBhvr additive="base">
                                        <p:cTn id="14"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970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550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룻기</a:t>
            </a:r>
            <a:endParaRPr lang="en-US" sz="2800" dirty="0">
              <a:solidFill>
                <a:srgbClr val="000000"/>
              </a:solidFill>
              <a:latin typeface="Arial" charset="0"/>
            </a:endParaRPr>
          </a:p>
        </p:txBody>
      </p:sp>
      <p:sp>
        <p:nvSpPr>
          <p:cNvPr id="81" name="Rectangle 75"/>
          <p:cNvSpPr>
            <a:spLocks noChangeArrowheads="1"/>
          </p:cNvSpPr>
          <p:nvPr/>
        </p:nvSpPr>
        <p:spPr bwMode="auto">
          <a:xfrm>
            <a:off x="2327812" y="3211468"/>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사무엘상</a:t>
            </a:r>
            <a:endParaRPr lang="en-US" sz="2800" dirty="0">
              <a:latin typeface="Arial" charset="0"/>
            </a:endParaRPr>
          </a:p>
        </p:txBody>
      </p:sp>
      <p:sp>
        <p:nvSpPr>
          <p:cNvPr id="82" name="Rectangle 75"/>
          <p:cNvSpPr>
            <a:spLocks noChangeArrowheads="1"/>
          </p:cNvSpPr>
          <p:nvPr/>
        </p:nvSpPr>
        <p:spPr bwMode="auto">
          <a:xfrm>
            <a:off x="2497145" y="375332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삼하</a:t>
            </a:r>
            <a:endParaRPr lang="en-US" sz="2800" dirty="0">
              <a:solidFill>
                <a:srgbClr val="000000"/>
              </a:solidFill>
              <a:latin typeface="Arial" charset="0"/>
            </a:endParaRPr>
          </a:p>
        </p:txBody>
      </p:sp>
      <p:sp>
        <p:nvSpPr>
          <p:cNvPr id="84" name="Rectangle 75"/>
          <p:cNvSpPr>
            <a:spLocks noChangeArrowheads="1"/>
          </p:cNvSpPr>
          <p:nvPr/>
        </p:nvSpPr>
        <p:spPr bwMode="auto">
          <a:xfrm>
            <a:off x="2243153" y="4159722"/>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열왕기상</a:t>
            </a:r>
            <a:endParaRPr lang="en-US" sz="2800" dirty="0">
              <a:solidFill>
                <a:srgbClr val="000000"/>
              </a:solidFill>
              <a:latin typeface="Arial" charset="0"/>
            </a:endParaRPr>
          </a:p>
        </p:txBody>
      </p:sp>
      <p:sp>
        <p:nvSpPr>
          <p:cNvPr id="85" name="Rectangle 75"/>
          <p:cNvSpPr>
            <a:spLocks noChangeArrowheads="1"/>
          </p:cNvSpPr>
          <p:nvPr/>
        </p:nvSpPr>
        <p:spPr bwMode="auto">
          <a:xfrm>
            <a:off x="2429419" y="456611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왕하</a:t>
            </a:r>
            <a:endParaRPr lang="en-US" sz="2800" dirty="0">
              <a:solidFill>
                <a:srgbClr val="000000"/>
              </a:solidFill>
              <a:latin typeface="Arial" charset="0"/>
            </a:endParaRPr>
          </a:p>
        </p:txBody>
      </p:sp>
      <p:sp>
        <p:nvSpPr>
          <p:cNvPr id="83" name="Rectangle 75"/>
          <p:cNvSpPr>
            <a:spLocks noChangeArrowheads="1"/>
          </p:cNvSpPr>
          <p:nvPr/>
        </p:nvSpPr>
        <p:spPr bwMode="auto">
          <a:xfrm>
            <a:off x="2175424" y="5141839"/>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역대상</a:t>
            </a:r>
            <a:endParaRPr lang="en-US" sz="2800" dirty="0">
              <a:solidFill>
                <a:srgbClr val="FF0000"/>
              </a:solidFill>
              <a:latin typeface="Arial" charset="0"/>
            </a:endParaRPr>
          </a:p>
        </p:txBody>
      </p:sp>
      <p:sp>
        <p:nvSpPr>
          <p:cNvPr id="88" name="Rectangle 75"/>
          <p:cNvSpPr>
            <a:spLocks noChangeArrowheads="1"/>
          </p:cNvSpPr>
          <p:nvPr/>
        </p:nvSpPr>
        <p:spPr bwMode="auto">
          <a:xfrm>
            <a:off x="2175427" y="5480502"/>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역대하</a:t>
            </a:r>
            <a:endParaRPr lang="en-US" sz="2800" dirty="0">
              <a:solidFill>
                <a:srgbClr val="FF0000"/>
              </a:solidFill>
              <a:latin typeface="Arial" charset="0"/>
            </a:endParaRPr>
          </a:p>
        </p:txBody>
      </p:sp>
      <p:grpSp>
        <p:nvGrpSpPr>
          <p:cNvPr id="89" name="Group 145"/>
          <p:cNvGrpSpPr>
            <a:grpSpLocks/>
          </p:cNvGrpSpPr>
          <p:nvPr/>
        </p:nvGrpSpPr>
        <p:grpSpPr bwMode="auto">
          <a:xfrm>
            <a:off x="3473451" y="4762500"/>
            <a:ext cx="6584950" cy="981075"/>
            <a:chOff x="2188" y="3000"/>
            <a:chExt cx="4148" cy="618"/>
          </a:xfrm>
        </p:grpSpPr>
        <p:sp>
          <p:nvSpPr>
            <p:cNvPr id="90" name="AutoShape 107" descr="Small checker board"/>
            <p:cNvSpPr>
              <a:spLocks noChangeArrowheads="1"/>
            </p:cNvSpPr>
            <p:nvPr/>
          </p:nvSpPr>
          <p:spPr bwMode="auto">
            <a:xfrm rot="21317181">
              <a:off x="2188" y="3307"/>
              <a:ext cx="1589" cy="311"/>
            </a:xfrm>
            <a:prstGeom prst="rightArrow">
              <a:avLst>
                <a:gd name="adj1" fmla="val 50000"/>
                <a:gd name="adj2" fmla="val 135135"/>
              </a:avLst>
            </a:prstGeom>
            <a:pattFill prst="smCheck">
              <a:fgClr>
                <a:schemeClr val="hlink"/>
              </a:fgClr>
              <a:bgClr>
                <a:srgbClr val="FFFFFF"/>
              </a:bgClr>
            </a:pattFill>
            <a:ln w="12700">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grpSp>
          <p:nvGrpSpPr>
            <p:cNvPr id="91" name="Group 141"/>
            <p:cNvGrpSpPr>
              <a:grpSpLocks/>
            </p:cNvGrpSpPr>
            <p:nvPr/>
          </p:nvGrpSpPr>
          <p:grpSpPr bwMode="auto">
            <a:xfrm>
              <a:off x="3338" y="3000"/>
              <a:ext cx="2998" cy="556"/>
              <a:chOff x="3172" y="2407"/>
              <a:chExt cx="2998" cy="556"/>
            </a:xfrm>
          </p:grpSpPr>
          <p:sp>
            <p:nvSpPr>
              <p:cNvPr id="92" name="Text Box 142"/>
              <p:cNvSpPr txBox="1">
                <a:spLocks noChangeArrowheads="1"/>
              </p:cNvSpPr>
              <p:nvPr/>
            </p:nvSpPr>
            <p:spPr bwMode="auto">
              <a:xfrm>
                <a:off x="3410" y="2407"/>
                <a:ext cx="2473" cy="288"/>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400" b="1" dirty="0">
                    <a:solidFill>
                      <a:srgbClr val="66FFFF"/>
                    </a:solidFill>
                    <a:latin typeface="Helvetica" charset="0"/>
                    <a:ea typeface="+mn-ea"/>
                    <a:cs typeface="+mn-cs"/>
                  </a:rPr>
                  <a:t>역대기</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역사서</a:t>
                </a:r>
                <a:r>
                  <a:rPr lang="en-US" sz="2400" b="1" dirty="0">
                    <a:solidFill>
                      <a:srgbClr val="66FFFF"/>
                    </a:solidFill>
                    <a:latin typeface="Helvetica" charset="0"/>
                    <a:ea typeface="+mn-ea"/>
                    <a:cs typeface="+mn-cs"/>
                  </a:rPr>
                  <a:t>:</a:t>
                </a:r>
              </a:p>
            </p:txBody>
          </p:sp>
          <p:sp>
            <p:nvSpPr>
              <p:cNvPr id="93" name="Text Box 143"/>
              <p:cNvSpPr txBox="1">
                <a:spLocks noChangeArrowheads="1"/>
              </p:cNvSpPr>
              <p:nvPr/>
            </p:nvSpPr>
            <p:spPr bwMode="auto">
              <a:xfrm>
                <a:off x="3172" y="2675"/>
                <a:ext cx="2998" cy="288"/>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ko-KR" altLang="en-US" sz="2400" b="1" dirty="0">
                    <a:solidFill>
                      <a:srgbClr val="66FFFF"/>
                    </a:solidFill>
                    <a:latin typeface="Helvetica" charset="0"/>
                    <a:ea typeface="+mn-ea"/>
                    <a:cs typeface="+mn-cs"/>
                  </a:rPr>
                  <a:t>일반적으로</a:t>
                </a:r>
                <a:r>
                  <a:rPr lang="en-US" sz="2400" b="1" dirty="0">
                    <a:solidFill>
                      <a:srgbClr val="66FFFF"/>
                    </a:solidFill>
                    <a:latin typeface="Helvetica" charset="0"/>
                    <a:ea typeface="+mn-ea"/>
                    <a:cs typeface="+mn-cs"/>
                  </a:rPr>
                  <a:t>: </a:t>
                </a:r>
                <a:r>
                  <a:rPr lang="ko-KR" altLang="en-US" sz="2400" b="1" u="sng" dirty="0">
                    <a:solidFill>
                      <a:srgbClr val="66FFFF"/>
                    </a:solidFill>
                    <a:latin typeface="Helvetica" charset="0"/>
                    <a:ea typeface="+mn-ea"/>
                    <a:cs typeface="+mn-cs"/>
                  </a:rPr>
                  <a:t>같은</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자료</a:t>
                </a:r>
                <a:r>
                  <a:rPr lang="en-US" sz="2400" b="1" dirty="0">
                    <a:solidFill>
                      <a:srgbClr val="66FFFF"/>
                    </a:solidFill>
                    <a:latin typeface="Helvetica" charset="0"/>
                    <a:ea typeface="+mn-ea"/>
                    <a:cs typeface="+mn-cs"/>
                  </a:rPr>
                  <a:t>...</a:t>
                </a:r>
              </a:p>
            </p:txBody>
          </p:sp>
        </p:grpSp>
      </p:grpSp>
      <p:grpSp>
        <p:nvGrpSpPr>
          <p:cNvPr id="94" name="Group 169"/>
          <p:cNvGrpSpPr>
            <a:grpSpLocks/>
          </p:cNvGrpSpPr>
          <p:nvPr/>
        </p:nvGrpSpPr>
        <p:grpSpPr bwMode="auto">
          <a:xfrm>
            <a:off x="3852863" y="3587750"/>
            <a:ext cx="6065842" cy="1555750"/>
            <a:chOff x="2427" y="2260"/>
            <a:chExt cx="3821" cy="980"/>
          </a:xfrm>
        </p:grpSpPr>
        <p:sp>
          <p:nvSpPr>
            <p:cNvPr id="95" name="AutoShape 165"/>
            <p:cNvSpPr>
              <a:spLocks noChangeArrowheads="1"/>
            </p:cNvSpPr>
            <p:nvPr/>
          </p:nvSpPr>
          <p:spPr bwMode="auto">
            <a:xfrm>
              <a:off x="4643" y="2348"/>
              <a:ext cx="282" cy="272"/>
            </a:xfrm>
            <a:prstGeom prst="rightArrow">
              <a:avLst>
                <a:gd name="adj1" fmla="val 50000"/>
                <a:gd name="adj2" fmla="val 25919"/>
              </a:avLst>
            </a:prstGeom>
            <a:solidFill>
              <a:schemeClr val="hlink"/>
            </a:solidFill>
            <a:ln w="12700">
              <a:solidFill>
                <a:schemeClr val="tx1"/>
              </a:solidFill>
              <a:miter lim="800000"/>
              <a:headEnd/>
              <a:tailEnd/>
            </a:ln>
          </p:spPr>
          <p:txBody>
            <a:bodyPr wrap="none" anchor="ctr"/>
            <a:lstStyle/>
            <a:p>
              <a:pPr algn="ctr"/>
              <a:endParaRPr lang="en-US" sz="1800">
                <a:solidFill>
                  <a:schemeClr val="hlink"/>
                </a:solidFill>
              </a:endParaRPr>
            </a:p>
          </p:txBody>
        </p:sp>
        <p:grpSp>
          <p:nvGrpSpPr>
            <p:cNvPr id="96" name="Group 168"/>
            <p:cNvGrpSpPr>
              <a:grpSpLocks/>
            </p:cNvGrpSpPr>
            <p:nvPr/>
          </p:nvGrpSpPr>
          <p:grpSpPr bwMode="auto">
            <a:xfrm>
              <a:off x="2427" y="2260"/>
              <a:ext cx="3821" cy="980"/>
              <a:chOff x="2427" y="2260"/>
              <a:chExt cx="3821" cy="980"/>
            </a:xfrm>
          </p:grpSpPr>
          <p:sp>
            <p:nvSpPr>
              <p:cNvPr id="97" name="AutoShape 144" descr="Small checker board"/>
              <p:cNvSpPr>
                <a:spLocks noChangeArrowheads="1"/>
              </p:cNvSpPr>
              <p:nvPr/>
            </p:nvSpPr>
            <p:spPr bwMode="auto">
              <a:xfrm rot="9172787">
                <a:off x="2767" y="2455"/>
                <a:ext cx="788" cy="392"/>
              </a:xfrm>
              <a:prstGeom prst="rightArrow">
                <a:avLst>
                  <a:gd name="adj1" fmla="val 50000"/>
                  <a:gd name="adj2" fmla="val 42538"/>
                </a:avLst>
              </a:prstGeom>
              <a:pattFill prst="smCheck">
                <a:fgClr>
                  <a:schemeClr val="accent2"/>
                </a:fgClr>
                <a:bgClr>
                  <a:srgbClr val="FFFFFF"/>
                </a:bgClr>
              </a:patt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defRPr/>
                </a:pPr>
                <a:endParaRPr lang="en-US">
                  <a:ea typeface="+mn-ea"/>
                  <a:cs typeface="+mn-cs"/>
                </a:endParaRPr>
              </a:p>
            </p:txBody>
          </p:sp>
          <p:sp>
            <p:nvSpPr>
              <p:cNvPr id="98" name="Text Box 134"/>
              <p:cNvSpPr txBox="1">
                <a:spLocks noChangeArrowheads="1"/>
              </p:cNvSpPr>
              <p:nvPr/>
            </p:nvSpPr>
            <p:spPr bwMode="auto">
              <a:xfrm>
                <a:off x="3306" y="2277"/>
                <a:ext cx="2942" cy="36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ko-KR" altLang="en-US" sz="3200" b="1" dirty="0">
                    <a:solidFill>
                      <a:srgbClr val="FFF819"/>
                    </a:solidFill>
                    <a:latin typeface="Helvetica" charset="0"/>
                    <a:ea typeface="+mn-ea"/>
                    <a:cs typeface="+mn-cs"/>
                  </a:rPr>
                  <a:t>사무엘하</a:t>
                </a:r>
                <a:r>
                  <a:rPr lang="en-US" sz="3200" b="1" dirty="0">
                    <a:solidFill>
                      <a:srgbClr val="FFF819"/>
                    </a:solidFill>
                    <a:latin typeface="Helvetica" charset="0"/>
                    <a:ea typeface="+mn-ea"/>
                    <a:cs typeface="+mn-cs"/>
                  </a:rPr>
                  <a:t>       </a:t>
                </a:r>
                <a:r>
                  <a:rPr lang="ko-KR" altLang="en-US" sz="3200" b="1" dirty="0">
                    <a:solidFill>
                      <a:srgbClr val="FFF819"/>
                    </a:solidFill>
                    <a:latin typeface="Helvetica" charset="0"/>
                    <a:ea typeface="+mn-ea"/>
                    <a:cs typeface="+mn-cs"/>
                  </a:rPr>
                  <a:t>열왕기하</a:t>
                </a:r>
                <a:endParaRPr lang="en-US" sz="3200" b="1" dirty="0">
                  <a:solidFill>
                    <a:srgbClr val="FFF819"/>
                  </a:solidFill>
                  <a:latin typeface="Helvetica" charset="0"/>
                  <a:ea typeface="+mn-ea"/>
                  <a:cs typeface="+mn-cs"/>
                </a:endParaRPr>
              </a:p>
            </p:txBody>
          </p:sp>
          <p:sp>
            <p:nvSpPr>
              <p:cNvPr id="99" name="Text Box 167"/>
              <p:cNvSpPr txBox="1">
                <a:spLocks noChangeArrowheads="1"/>
              </p:cNvSpPr>
              <p:nvPr/>
            </p:nvSpPr>
            <p:spPr bwMode="auto">
              <a:xfrm>
                <a:off x="2427" y="2260"/>
                <a:ext cx="395" cy="98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9600">
                    <a:solidFill>
                      <a:schemeClr val="hlink"/>
                    </a:solidFill>
                    <a:ea typeface="+mn-ea"/>
                    <a:cs typeface="+mn-cs"/>
                  </a:rPr>
                  <a:t>}</a:t>
                </a:r>
              </a:p>
            </p:txBody>
          </p:sp>
        </p:grpSp>
      </p:grpSp>
      <p:sp>
        <p:nvSpPr>
          <p:cNvPr id="100" name="AutoShape 147" descr="Small checker board"/>
          <p:cNvSpPr>
            <a:spLocks noChangeArrowheads="1"/>
          </p:cNvSpPr>
          <p:nvPr/>
        </p:nvSpPr>
        <p:spPr bwMode="auto">
          <a:xfrm rot="16189724">
            <a:off x="7129992" y="3901017"/>
            <a:ext cx="550862" cy="1239837"/>
          </a:xfrm>
          <a:prstGeom prst="rightArrow">
            <a:avLst>
              <a:gd name="adj1" fmla="val 50000"/>
              <a:gd name="adj2" fmla="val 25000"/>
            </a:avLst>
          </a:prstGeom>
          <a:pattFill prst="smCheck">
            <a:fgClr>
              <a:schemeClr val="accent1"/>
            </a:fgClr>
            <a:bgClr>
              <a:srgbClr val="FFFFFF"/>
            </a:bgClr>
          </a:pattFill>
          <a:ln w="12700">
            <a:solidFill>
              <a:schemeClr val="tx1"/>
            </a:solidFill>
            <a:miter lim="800000"/>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35003508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left)">
                                      <p:cBhvr>
                                        <p:cTn id="7" dur="30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right)">
                                      <p:cBhvr>
                                        <p:cTn id="12" dur="2000"/>
                                        <p:tgtEl>
                                          <p:spTgt spid="94"/>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wipe(down)">
                                      <p:cBhvr>
                                        <p:cTn id="1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970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550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룻기</a:t>
            </a:r>
            <a:endParaRPr lang="en-US" sz="2800" dirty="0">
              <a:solidFill>
                <a:srgbClr val="000000"/>
              </a:solidFill>
              <a:latin typeface="Arial" charset="0"/>
            </a:endParaRPr>
          </a:p>
        </p:txBody>
      </p:sp>
      <p:sp>
        <p:nvSpPr>
          <p:cNvPr id="81" name="Rectangle 75"/>
          <p:cNvSpPr>
            <a:spLocks noChangeArrowheads="1"/>
          </p:cNvSpPr>
          <p:nvPr/>
        </p:nvSpPr>
        <p:spPr bwMode="auto">
          <a:xfrm>
            <a:off x="2327812" y="3211468"/>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사무엘상</a:t>
            </a:r>
            <a:endParaRPr lang="en-US" sz="2800" dirty="0">
              <a:latin typeface="Arial" charset="0"/>
            </a:endParaRPr>
          </a:p>
        </p:txBody>
      </p:sp>
      <p:sp>
        <p:nvSpPr>
          <p:cNvPr id="82" name="Rectangle 75"/>
          <p:cNvSpPr>
            <a:spLocks noChangeArrowheads="1"/>
          </p:cNvSpPr>
          <p:nvPr/>
        </p:nvSpPr>
        <p:spPr bwMode="auto">
          <a:xfrm>
            <a:off x="2497145" y="375332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삼하</a:t>
            </a:r>
            <a:endParaRPr lang="en-US" sz="2800" dirty="0">
              <a:solidFill>
                <a:srgbClr val="000000"/>
              </a:solidFill>
              <a:latin typeface="Arial" charset="0"/>
            </a:endParaRPr>
          </a:p>
        </p:txBody>
      </p:sp>
      <p:sp>
        <p:nvSpPr>
          <p:cNvPr id="84" name="Rectangle 75"/>
          <p:cNvSpPr>
            <a:spLocks noChangeArrowheads="1"/>
          </p:cNvSpPr>
          <p:nvPr/>
        </p:nvSpPr>
        <p:spPr bwMode="auto">
          <a:xfrm>
            <a:off x="2243153" y="4159722"/>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열왕기상</a:t>
            </a:r>
            <a:endParaRPr lang="en-US" sz="2800" dirty="0">
              <a:solidFill>
                <a:srgbClr val="000000"/>
              </a:solidFill>
              <a:latin typeface="Arial" charset="0"/>
            </a:endParaRPr>
          </a:p>
        </p:txBody>
      </p:sp>
      <p:sp>
        <p:nvSpPr>
          <p:cNvPr id="85" name="Rectangle 75"/>
          <p:cNvSpPr>
            <a:spLocks noChangeArrowheads="1"/>
          </p:cNvSpPr>
          <p:nvPr/>
        </p:nvSpPr>
        <p:spPr bwMode="auto">
          <a:xfrm>
            <a:off x="2429419" y="456611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왕하</a:t>
            </a:r>
            <a:endParaRPr lang="en-US" sz="2800" dirty="0">
              <a:solidFill>
                <a:srgbClr val="000000"/>
              </a:solidFill>
              <a:latin typeface="Arial" charset="0"/>
            </a:endParaRPr>
          </a:p>
        </p:txBody>
      </p:sp>
      <p:sp>
        <p:nvSpPr>
          <p:cNvPr id="83" name="Rectangle 75"/>
          <p:cNvSpPr>
            <a:spLocks noChangeArrowheads="1"/>
          </p:cNvSpPr>
          <p:nvPr/>
        </p:nvSpPr>
        <p:spPr bwMode="auto">
          <a:xfrm>
            <a:off x="2175424" y="5141839"/>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역대상</a:t>
            </a:r>
            <a:endParaRPr lang="en-US" sz="2800" dirty="0">
              <a:solidFill>
                <a:srgbClr val="FF0000"/>
              </a:solidFill>
              <a:latin typeface="Arial" charset="0"/>
            </a:endParaRPr>
          </a:p>
        </p:txBody>
      </p:sp>
      <p:sp>
        <p:nvSpPr>
          <p:cNvPr id="88" name="Rectangle 75"/>
          <p:cNvSpPr>
            <a:spLocks noChangeArrowheads="1"/>
          </p:cNvSpPr>
          <p:nvPr/>
        </p:nvSpPr>
        <p:spPr bwMode="auto">
          <a:xfrm>
            <a:off x="2175427" y="5480502"/>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역대하</a:t>
            </a:r>
            <a:endParaRPr lang="en-US" sz="2800" dirty="0">
              <a:solidFill>
                <a:srgbClr val="FF0000"/>
              </a:solidFill>
              <a:latin typeface="Arial" charset="0"/>
            </a:endParaRPr>
          </a:p>
        </p:txBody>
      </p:sp>
      <p:sp>
        <p:nvSpPr>
          <p:cNvPr id="101" name="Text Box 62"/>
          <p:cNvSpPr txBox="1">
            <a:spLocks noChangeArrowheads="1"/>
          </p:cNvSpPr>
          <p:nvPr/>
        </p:nvSpPr>
        <p:spPr bwMode="auto">
          <a:xfrm>
            <a:off x="5233988" y="3713163"/>
            <a:ext cx="4233862" cy="369332"/>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ko-KR" altLang="en-US" sz="2400" b="1" dirty="0">
                <a:solidFill>
                  <a:srgbClr val="FFF819"/>
                </a:solidFill>
                <a:latin typeface="Helvetica" charset="0"/>
                <a:ea typeface="+mn-ea"/>
                <a:cs typeface="+mn-cs"/>
              </a:rPr>
              <a:t>흥미로운</a:t>
            </a:r>
            <a:r>
              <a:rPr lang="en-US" altLang="ko-KR" sz="2400" b="1" dirty="0">
                <a:solidFill>
                  <a:srgbClr val="FFF819"/>
                </a:solidFill>
                <a:latin typeface="Helvetica" charset="0"/>
                <a:ea typeface="+mn-ea"/>
                <a:cs typeface="+mn-cs"/>
              </a:rPr>
              <a:t> </a:t>
            </a:r>
            <a:r>
              <a:rPr lang="ko-KR" altLang="en-US" sz="2400" b="1" dirty="0">
                <a:solidFill>
                  <a:srgbClr val="FFF819"/>
                </a:solidFill>
                <a:latin typeface="Helvetica" charset="0"/>
                <a:ea typeface="+mn-ea"/>
                <a:cs typeface="+mn-cs"/>
              </a:rPr>
              <a:t>병렬</a:t>
            </a:r>
            <a:r>
              <a:rPr lang="en-US" altLang="ko-KR" sz="2400" b="1" dirty="0">
                <a:solidFill>
                  <a:srgbClr val="FFF819"/>
                </a:solidFill>
                <a:latin typeface="Helvetica" charset="0"/>
                <a:ea typeface="+mn-ea"/>
                <a:cs typeface="+mn-cs"/>
              </a:rPr>
              <a:t> </a:t>
            </a:r>
            <a:r>
              <a:rPr lang="ko-KR" altLang="en-US" sz="2400" b="1" dirty="0">
                <a:solidFill>
                  <a:srgbClr val="FFF819"/>
                </a:solidFill>
                <a:latin typeface="Helvetica" charset="0"/>
                <a:ea typeface="+mn-ea"/>
                <a:cs typeface="+mn-cs"/>
              </a:rPr>
              <a:t>배치</a:t>
            </a:r>
            <a:r>
              <a:rPr lang="en-US" sz="2400" b="1" dirty="0">
                <a:solidFill>
                  <a:srgbClr val="FFF819"/>
                </a:solidFill>
                <a:latin typeface="Helvetica" charset="0"/>
                <a:ea typeface="+mn-ea"/>
                <a:cs typeface="+mn-cs"/>
              </a:rPr>
              <a:t>:</a:t>
            </a:r>
          </a:p>
        </p:txBody>
      </p:sp>
      <p:sp>
        <p:nvSpPr>
          <p:cNvPr id="102" name="Text Box 94"/>
          <p:cNvSpPr txBox="1">
            <a:spLocks noChangeArrowheads="1"/>
          </p:cNvSpPr>
          <p:nvPr/>
        </p:nvSpPr>
        <p:spPr bwMode="auto">
          <a:xfrm>
            <a:off x="5419725" y="4344988"/>
            <a:ext cx="3851275" cy="36933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lnSpc>
                <a:spcPct val="70000"/>
              </a:lnSpc>
              <a:spcBef>
                <a:spcPct val="50000"/>
              </a:spcBef>
              <a:defRPr/>
            </a:pPr>
            <a:r>
              <a:rPr lang="en-US" sz="2400" b="1" dirty="0">
                <a:solidFill>
                  <a:srgbClr val="FFF819"/>
                </a:solidFill>
                <a:latin typeface="Helvetica" charset="0"/>
                <a:ea typeface="+mn-ea"/>
                <a:cs typeface="+mn-cs"/>
              </a:rPr>
              <a:t> </a:t>
            </a:r>
            <a:r>
              <a:rPr lang="ko-KR" altLang="en-US" sz="2400" b="1" dirty="0">
                <a:solidFill>
                  <a:srgbClr val="66FFFF"/>
                </a:solidFill>
                <a:latin typeface="Helvetica" charset="0"/>
                <a:ea typeface="+mn-ea"/>
                <a:cs typeface="+mn-cs"/>
              </a:rPr>
              <a:t>동일한</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시간</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틀</a:t>
            </a:r>
            <a:endParaRPr lang="en-US" sz="2400" b="1" dirty="0">
              <a:solidFill>
                <a:srgbClr val="66FFFF"/>
              </a:solidFill>
              <a:latin typeface="Helvetica" charset="0"/>
              <a:ea typeface="+mn-ea"/>
              <a:cs typeface="+mn-cs"/>
            </a:endParaRPr>
          </a:p>
        </p:txBody>
      </p:sp>
      <p:sp>
        <p:nvSpPr>
          <p:cNvPr id="103" name="Text Box 95"/>
          <p:cNvSpPr txBox="1">
            <a:spLocks noChangeArrowheads="1"/>
          </p:cNvSpPr>
          <p:nvPr/>
        </p:nvSpPr>
        <p:spPr bwMode="auto">
          <a:xfrm>
            <a:off x="5403850" y="4694238"/>
            <a:ext cx="3951288" cy="36933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lnSpc>
                <a:spcPct val="70000"/>
              </a:lnSpc>
              <a:spcBef>
                <a:spcPct val="50000"/>
              </a:spcBef>
              <a:defRPr/>
            </a:pPr>
            <a:r>
              <a:rPr lang="en-US"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다수의</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동일한</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사건들</a:t>
            </a:r>
            <a:endParaRPr lang="en-US" sz="2400" b="1" dirty="0">
              <a:solidFill>
                <a:srgbClr val="66FFFF"/>
              </a:solidFill>
              <a:latin typeface="Helvetica" charset="0"/>
              <a:ea typeface="+mn-ea"/>
              <a:cs typeface="+mn-cs"/>
            </a:endParaRPr>
          </a:p>
        </p:txBody>
      </p:sp>
      <p:sp>
        <p:nvSpPr>
          <p:cNvPr id="104" name="Text Box 96"/>
          <p:cNvSpPr txBox="1">
            <a:spLocks noChangeArrowheads="1"/>
          </p:cNvSpPr>
          <p:nvPr/>
        </p:nvSpPr>
        <p:spPr bwMode="auto">
          <a:xfrm>
            <a:off x="5429250" y="5043488"/>
            <a:ext cx="3965575" cy="45720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400" b="1" dirty="0">
                <a:solidFill>
                  <a:srgbClr val="66FFFF"/>
                </a:solidFill>
                <a:latin typeface="Helvetica" charset="0"/>
                <a:ea typeface="+mn-ea"/>
                <a:cs typeface="+mn-cs"/>
              </a:rPr>
              <a:t>다량의</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동일한</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기록들</a:t>
            </a:r>
            <a:endParaRPr lang="en-US" sz="2400" b="1" dirty="0">
              <a:solidFill>
                <a:srgbClr val="66FFFF"/>
              </a:solidFill>
              <a:latin typeface="Helvetica" charset="0"/>
              <a:ea typeface="+mn-ea"/>
              <a:cs typeface="+mn-cs"/>
            </a:endParaRPr>
          </a:p>
        </p:txBody>
      </p:sp>
      <p:grpSp>
        <p:nvGrpSpPr>
          <p:cNvPr id="105" name="Group 85"/>
          <p:cNvGrpSpPr>
            <a:grpSpLocks/>
          </p:cNvGrpSpPr>
          <p:nvPr/>
        </p:nvGrpSpPr>
        <p:grpSpPr bwMode="auto">
          <a:xfrm>
            <a:off x="865188" y="5075238"/>
            <a:ext cx="3529012" cy="2074862"/>
            <a:chOff x="398" y="3197"/>
            <a:chExt cx="2223" cy="1307"/>
          </a:xfrm>
        </p:grpSpPr>
        <p:grpSp>
          <p:nvGrpSpPr>
            <p:cNvPr id="106" name="Group 86"/>
            <p:cNvGrpSpPr>
              <a:grpSpLocks/>
            </p:cNvGrpSpPr>
            <p:nvPr/>
          </p:nvGrpSpPr>
          <p:grpSpPr bwMode="auto">
            <a:xfrm>
              <a:off x="604" y="3725"/>
              <a:ext cx="1894" cy="667"/>
              <a:chOff x="268" y="142"/>
              <a:chExt cx="1894" cy="667"/>
            </a:xfrm>
          </p:grpSpPr>
          <p:sp>
            <p:nvSpPr>
              <p:cNvPr id="108" name="AutoShape 87"/>
              <p:cNvSpPr>
                <a:spLocks noChangeArrowheads="1"/>
              </p:cNvSpPr>
              <p:nvPr/>
            </p:nvSpPr>
            <p:spPr bwMode="auto">
              <a:xfrm>
                <a:off x="268" y="142"/>
                <a:ext cx="1894" cy="667"/>
              </a:xfrm>
              <a:prstGeom prst="roundRect">
                <a:avLst>
                  <a:gd name="adj" fmla="val 16667"/>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762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
            <p:nvSpPr>
              <p:cNvPr id="109" name="Text Box 88"/>
              <p:cNvSpPr txBox="1">
                <a:spLocks noChangeArrowheads="1"/>
              </p:cNvSpPr>
              <p:nvPr/>
            </p:nvSpPr>
            <p:spPr bwMode="auto">
              <a:xfrm>
                <a:off x="444" y="240"/>
                <a:ext cx="1538" cy="523"/>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ko-KR" altLang="en-US" sz="2400" b="1" dirty="0">
                    <a:solidFill>
                      <a:schemeClr val="bg1"/>
                    </a:solidFill>
                    <a:latin typeface="Arial" charset="0"/>
                    <a:ea typeface="+mn-ea"/>
                    <a:cs typeface="+mn-cs"/>
                  </a:rPr>
                  <a:t>제사장적</a:t>
                </a:r>
                <a:br>
                  <a:rPr lang="en-US" altLang="ko-KR" sz="2400" b="1" dirty="0">
                    <a:solidFill>
                      <a:schemeClr val="bg1"/>
                    </a:solidFill>
                    <a:latin typeface="Arial" charset="0"/>
                    <a:ea typeface="+mn-ea"/>
                    <a:cs typeface="+mn-cs"/>
                  </a:rPr>
                </a:br>
                <a:r>
                  <a:rPr lang="ko-KR" altLang="en-US" sz="2400" b="1" dirty="0">
                    <a:solidFill>
                      <a:schemeClr val="bg1"/>
                    </a:solidFill>
                    <a:latin typeface="Arial" charset="0"/>
                    <a:ea typeface="+mn-ea"/>
                    <a:cs typeface="+mn-cs"/>
                  </a:rPr>
                  <a:t>관점</a:t>
                </a:r>
                <a:endParaRPr lang="en-US" altLang="ko-KR" sz="2400" b="1" dirty="0">
                  <a:solidFill>
                    <a:schemeClr val="bg1"/>
                  </a:solidFill>
                  <a:latin typeface="Arial" charset="0"/>
                  <a:ea typeface="+mn-ea"/>
                  <a:cs typeface="+mn-cs"/>
                </a:endParaRPr>
              </a:p>
            </p:txBody>
          </p:sp>
        </p:grpSp>
        <p:sp>
          <p:nvSpPr>
            <p:cNvPr id="107" name="AutoShape 89"/>
            <p:cNvSpPr>
              <a:spLocks noChangeArrowheads="1"/>
            </p:cNvSpPr>
            <p:nvPr/>
          </p:nvSpPr>
          <p:spPr bwMode="auto">
            <a:xfrm>
              <a:off x="398" y="3197"/>
              <a:ext cx="2223" cy="1307"/>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grpSp>
      <p:grpSp>
        <p:nvGrpSpPr>
          <p:cNvPr id="110" name="Group 117"/>
          <p:cNvGrpSpPr>
            <a:grpSpLocks/>
          </p:cNvGrpSpPr>
          <p:nvPr/>
        </p:nvGrpSpPr>
        <p:grpSpPr bwMode="auto">
          <a:xfrm>
            <a:off x="885825" y="2366963"/>
            <a:ext cx="3529013" cy="2632075"/>
            <a:chOff x="558" y="1502"/>
            <a:chExt cx="2223" cy="1658"/>
          </a:xfrm>
        </p:grpSpPr>
        <p:sp>
          <p:nvSpPr>
            <p:cNvPr id="111" name="AutoShape 102"/>
            <p:cNvSpPr>
              <a:spLocks noChangeArrowheads="1"/>
            </p:cNvSpPr>
            <p:nvPr/>
          </p:nvSpPr>
          <p:spPr bwMode="auto">
            <a:xfrm>
              <a:off x="558" y="1502"/>
              <a:ext cx="2223" cy="1658"/>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sp>
          <p:nvSpPr>
            <p:cNvPr id="112" name="AutoShape 100"/>
            <p:cNvSpPr>
              <a:spLocks noChangeArrowheads="1"/>
            </p:cNvSpPr>
            <p:nvPr/>
          </p:nvSpPr>
          <p:spPr bwMode="auto">
            <a:xfrm>
              <a:off x="684" y="1589"/>
              <a:ext cx="1948" cy="777"/>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
          <p:nvSpPr>
            <p:cNvPr id="113" name="Text Box 101"/>
            <p:cNvSpPr txBox="1">
              <a:spLocks noChangeArrowheads="1"/>
            </p:cNvSpPr>
            <p:nvPr/>
          </p:nvSpPr>
          <p:spPr bwMode="auto">
            <a:xfrm>
              <a:off x="663" y="1692"/>
              <a:ext cx="2054" cy="523"/>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ko-KR" altLang="en-US" sz="2400" b="1" dirty="0">
                  <a:solidFill>
                    <a:schemeClr val="bg1"/>
                  </a:solidFill>
                  <a:latin typeface="Arial" charset="0"/>
                  <a:ea typeface="+mn-ea"/>
                  <a:cs typeface="+mn-cs"/>
                </a:rPr>
                <a:t>선지자적</a:t>
              </a:r>
              <a:br>
                <a:rPr lang="en-US" altLang="ko-KR" sz="2400" b="1" dirty="0">
                  <a:solidFill>
                    <a:schemeClr val="bg1"/>
                  </a:solidFill>
                  <a:latin typeface="Arial" charset="0"/>
                  <a:ea typeface="+mn-ea"/>
                  <a:cs typeface="+mn-cs"/>
                </a:rPr>
              </a:br>
              <a:r>
                <a:rPr lang="ko-KR" altLang="en-US" sz="2400" b="1" dirty="0">
                  <a:solidFill>
                    <a:schemeClr val="bg1"/>
                  </a:solidFill>
                  <a:latin typeface="Arial" charset="0"/>
                  <a:ea typeface="+mn-ea"/>
                  <a:cs typeface="+mn-cs"/>
                </a:rPr>
                <a:t>관점</a:t>
              </a:r>
              <a:endParaRPr lang="en-US" sz="2400" b="1" dirty="0">
                <a:solidFill>
                  <a:schemeClr val="bg1"/>
                </a:solidFill>
                <a:latin typeface="Arial" charset="0"/>
                <a:ea typeface="+mn-ea"/>
                <a:cs typeface="+mn-cs"/>
              </a:endParaRPr>
            </a:p>
          </p:txBody>
        </p:sp>
      </p:grpSp>
    </p:spTree>
    <p:extLst>
      <p:ext uri="{BB962C8B-B14F-4D97-AF65-F5344CB8AC3E}">
        <p14:creationId xmlns:p14="http://schemas.microsoft.com/office/powerpoint/2010/main" val="4980652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1+#ppt_w/2"/>
                                          </p:val>
                                        </p:tav>
                                        <p:tav tm="100000">
                                          <p:val>
                                            <p:strVal val="#ppt_x"/>
                                          </p:val>
                                        </p:tav>
                                      </p:tavLst>
                                    </p:anim>
                                    <p:anim calcmode="lin" valueType="num">
                                      <p:cBhvr additive="base">
                                        <p:cTn id="8" dur="500" fill="hold"/>
                                        <p:tgtEl>
                                          <p:spTgt spid="1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additive="base">
                                        <p:cTn id="13" dur="500" fill="hold"/>
                                        <p:tgtEl>
                                          <p:spTgt spid="103"/>
                                        </p:tgtEl>
                                        <p:attrNameLst>
                                          <p:attrName>ppt_x</p:attrName>
                                        </p:attrNameLst>
                                      </p:cBhvr>
                                      <p:tavLst>
                                        <p:tav tm="0">
                                          <p:val>
                                            <p:strVal val="1+#ppt_w/2"/>
                                          </p:val>
                                        </p:tav>
                                        <p:tav tm="100000">
                                          <p:val>
                                            <p:strVal val="#ppt_x"/>
                                          </p:val>
                                        </p:tav>
                                      </p:tavLst>
                                    </p:anim>
                                    <p:anim calcmode="lin" valueType="num">
                                      <p:cBhvr additive="base">
                                        <p:cTn id="14" dur="500" fill="hold"/>
                                        <p:tgtEl>
                                          <p:spTgt spid="10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1+#ppt_w/2"/>
                                          </p:val>
                                        </p:tav>
                                        <p:tav tm="100000">
                                          <p:val>
                                            <p:strVal val="#ppt_x"/>
                                          </p:val>
                                        </p:tav>
                                      </p:tavLst>
                                    </p:anim>
                                    <p:anim calcmode="lin" valueType="num">
                                      <p:cBhvr additive="base">
                                        <p:cTn id="20"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1000"/>
                                        <p:tgtEl>
                                          <p:spTgt spid="1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utoUpdateAnimBg="0"/>
      <p:bldP spid="103" grpId="0" autoUpdateAnimBg="0"/>
      <p:bldP spid="10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1400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1350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룻기</a:t>
            </a:r>
            <a:endParaRPr lang="en-US" sz="2800" dirty="0">
              <a:solidFill>
                <a:srgbClr val="000000"/>
              </a:solidFill>
              <a:latin typeface="Arial" charset="0"/>
            </a:endParaRPr>
          </a:p>
        </p:txBody>
      </p:sp>
      <p:sp>
        <p:nvSpPr>
          <p:cNvPr id="81" name="Rectangle 75"/>
          <p:cNvSpPr>
            <a:spLocks noChangeArrowheads="1"/>
          </p:cNvSpPr>
          <p:nvPr/>
        </p:nvSpPr>
        <p:spPr bwMode="auto">
          <a:xfrm>
            <a:off x="2327812" y="3211468"/>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사무엘상</a:t>
            </a:r>
            <a:endParaRPr lang="en-US" sz="2800" dirty="0">
              <a:latin typeface="Arial" charset="0"/>
            </a:endParaRPr>
          </a:p>
        </p:txBody>
      </p:sp>
      <p:sp>
        <p:nvSpPr>
          <p:cNvPr id="82" name="Rectangle 75"/>
          <p:cNvSpPr>
            <a:spLocks noChangeArrowheads="1"/>
          </p:cNvSpPr>
          <p:nvPr/>
        </p:nvSpPr>
        <p:spPr bwMode="auto">
          <a:xfrm>
            <a:off x="2497145" y="375332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삼하</a:t>
            </a:r>
            <a:endParaRPr lang="en-US" sz="2800" dirty="0">
              <a:solidFill>
                <a:srgbClr val="000000"/>
              </a:solidFill>
              <a:latin typeface="Arial" charset="0"/>
            </a:endParaRPr>
          </a:p>
        </p:txBody>
      </p:sp>
      <p:sp>
        <p:nvSpPr>
          <p:cNvPr id="84" name="Rectangle 75"/>
          <p:cNvSpPr>
            <a:spLocks noChangeArrowheads="1"/>
          </p:cNvSpPr>
          <p:nvPr/>
        </p:nvSpPr>
        <p:spPr bwMode="auto">
          <a:xfrm>
            <a:off x="2243153" y="4159722"/>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열왕기상</a:t>
            </a:r>
            <a:endParaRPr lang="en-US" sz="2800" dirty="0">
              <a:solidFill>
                <a:srgbClr val="000000"/>
              </a:solidFill>
              <a:latin typeface="Arial" charset="0"/>
            </a:endParaRPr>
          </a:p>
        </p:txBody>
      </p:sp>
      <p:sp>
        <p:nvSpPr>
          <p:cNvPr id="85" name="Rectangle 75"/>
          <p:cNvSpPr>
            <a:spLocks noChangeArrowheads="1"/>
          </p:cNvSpPr>
          <p:nvPr/>
        </p:nvSpPr>
        <p:spPr bwMode="auto">
          <a:xfrm>
            <a:off x="2429419" y="456611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왕하</a:t>
            </a:r>
            <a:endParaRPr lang="en-US" sz="2800" dirty="0">
              <a:solidFill>
                <a:srgbClr val="000000"/>
              </a:solidFill>
              <a:latin typeface="Arial" charset="0"/>
            </a:endParaRPr>
          </a:p>
        </p:txBody>
      </p:sp>
      <p:sp>
        <p:nvSpPr>
          <p:cNvPr id="83" name="Rectangle 75"/>
          <p:cNvSpPr>
            <a:spLocks noChangeArrowheads="1"/>
          </p:cNvSpPr>
          <p:nvPr/>
        </p:nvSpPr>
        <p:spPr bwMode="auto">
          <a:xfrm>
            <a:off x="2175424" y="5141839"/>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역대상</a:t>
            </a:r>
            <a:endParaRPr lang="en-US" sz="2800" dirty="0">
              <a:solidFill>
                <a:srgbClr val="FF0000"/>
              </a:solidFill>
              <a:latin typeface="Arial" charset="0"/>
            </a:endParaRPr>
          </a:p>
        </p:txBody>
      </p:sp>
      <p:sp>
        <p:nvSpPr>
          <p:cNvPr id="88" name="Rectangle 75"/>
          <p:cNvSpPr>
            <a:spLocks noChangeArrowheads="1"/>
          </p:cNvSpPr>
          <p:nvPr/>
        </p:nvSpPr>
        <p:spPr bwMode="auto">
          <a:xfrm>
            <a:off x="2175427" y="5480502"/>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역대하</a:t>
            </a:r>
            <a:endParaRPr lang="en-US" sz="2800" dirty="0">
              <a:solidFill>
                <a:srgbClr val="FF0000"/>
              </a:solidFill>
              <a:latin typeface="Arial" charset="0"/>
            </a:endParaRPr>
          </a:p>
        </p:txBody>
      </p:sp>
      <p:sp>
        <p:nvSpPr>
          <p:cNvPr id="101" name="Text Box 62"/>
          <p:cNvSpPr txBox="1">
            <a:spLocks noChangeArrowheads="1"/>
          </p:cNvSpPr>
          <p:nvPr/>
        </p:nvSpPr>
        <p:spPr bwMode="auto">
          <a:xfrm>
            <a:off x="5233988" y="3713163"/>
            <a:ext cx="4233862" cy="369332"/>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ko-KR" altLang="en-US" sz="2400" b="1" dirty="0">
                <a:solidFill>
                  <a:srgbClr val="FFF819"/>
                </a:solidFill>
                <a:latin typeface="Helvetica" charset="0"/>
                <a:ea typeface="+mn-ea"/>
                <a:cs typeface="+mn-cs"/>
              </a:rPr>
              <a:t>흥미로운</a:t>
            </a:r>
            <a:r>
              <a:rPr lang="en-US" altLang="ko-KR" sz="2400" b="1" dirty="0">
                <a:solidFill>
                  <a:srgbClr val="FFF819"/>
                </a:solidFill>
                <a:latin typeface="Helvetica" charset="0"/>
                <a:ea typeface="+mn-ea"/>
                <a:cs typeface="+mn-cs"/>
              </a:rPr>
              <a:t> </a:t>
            </a:r>
            <a:r>
              <a:rPr lang="ko-KR" altLang="en-US" sz="2400" b="1" dirty="0">
                <a:solidFill>
                  <a:srgbClr val="FFF819"/>
                </a:solidFill>
                <a:latin typeface="Helvetica" charset="0"/>
                <a:ea typeface="+mn-ea"/>
                <a:cs typeface="+mn-cs"/>
              </a:rPr>
              <a:t>병렬</a:t>
            </a:r>
            <a:r>
              <a:rPr lang="en-US" altLang="ko-KR" sz="2400" b="1" dirty="0">
                <a:solidFill>
                  <a:srgbClr val="FFF819"/>
                </a:solidFill>
                <a:latin typeface="Helvetica" charset="0"/>
                <a:ea typeface="+mn-ea"/>
                <a:cs typeface="+mn-cs"/>
              </a:rPr>
              <a:t> </a:t>
            </a:r>
            <a:r>
              <a:rPr lang="ko-KR" altLang="en-US" sz="2400" b="1" dirty="0">
                <a:solidFill>
                  <a:srgbClr val="FFF819"/>
                </a:solidFill>
                <a:latin typeface="Helvetica" charset="0"/>
                <a:ea typeface="+mn-ea"/>
                <a:cs typeface="+mn-cs"/>
              </a:rPr>
              <a:t>배치</a:t>
            </a:r>
            <a:r>
              <a:rPr lang="en-US" sz="2400" b="1" dirty="0">
                <a:solidFill>
                  <a:srgbClr val="FFF819"/>
                </a:solidFill>
                <a:latin typeface="Helvetica" charset="0"/>
                <a:ea typeface="+mn-ea"/>
                <a:cs typeface="+mn-cs"/>
              </a:rPr>
              <a:t>:</a:t>
            </a:r>
          </a:p>
        </p:txBody>
      </p:sp>
      <p:sp>
        <p:nvSpPr>
          <p:cNvPr id="102" name="Text Box 94"/>
          <p:cNvSpPr txBox="1">
            <a:spLocks noChangeArrowheads="1"/>
          </p:cNvSpPr>
          <p:nvPr/>
        </p:nvSpPr>
        <p:spPr bwMode="auto">
          <a:xfrm>
            <a:off x="5419725" y="4344988"/>
            <a:ext cx="3851275" cy="36933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lnSpc>
                <a:spcPct val="70000"/>
              </a:lnSpc>
              <a:spcBef>
                <a:spcPct val="50000"/>
              </a:spcBef>
              <a:defRPr/>
            </a:pPr>
            <a:r>
              <a:rPr lang="en-US" sz="2400" b="1" dirty="0">
                <a:solidFill>
                  <a:srgbClr val="FFF819"/>
                </a:solidFill>
                <a:latin typeface="Helvetica" charset="0"/>
                <a:ea typeface="+mn-ea"/>
                <a:cs typeface="+mn-cs"/>
              </a:rPr>
              <a:t> </a:t>
            </a:r>
            <a:r>
              <a:rPr lang="ko-KR" altLang="en-US" sz="2400" b="1" dirty="0">
                <a:solidFill>
                  <a:srgbClr val="66FFFF"/>
                </a:solidFill>
                <a:latin typeface="Helvetica" charset="0"/>
                <a:ea typeface="+mn-ea"/>
                <a:cs typeface="+mn-cs"/>
              </a:rPr>
              <a:t>동일한</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시간</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틀</a:t>
            </a:r>
            <a:endParaRPr lang="en-US" sz="2400" b="1" dirty="0">
              <a:solidFill>
                <a:srgbClr val="66FFFF"/>
              </a:solidFill>
              <a:latin typeface="Helvetica" charset="0"/>
              <a:ea typeface="+mn-ea"/>
              <a:cs typeface="+mn-cs"/>
            </a:endParaRPr>
          </a:p>
        </p:txBody>
      </p:sp>
      <p:sp>
        <p:nvSpPr>
          <p:cNvPr id="103" name="Text Box 95"/>
          <p:cNvSpPr txBox="1">
            <a:spLocks noChangeArrowheads="1"/>
          </p:cNvSpPr>
          <p:nvPr/>
        </p:nvSpPr>
        <p:spPr bwMode="auto">
          <a:xfrm>
            <a:off x="5403850" y="4694238"/>
            <a:ext cx="3951288" cy="36933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lnSpc>
                <a:spcPct val="70000"/>
              </a:lnSpc>
              <a:spcBef>
                <a:spcPct val="50000"/>
              </a:spcBef>
              <a:defRPr/>
            </a:pPr>
            <a:r>
              <a:rPr lang="en-US"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다수의</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동일한</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사건들</a:t>
            </a:r>
            <a:endParaRPr lang="en-US" sz="2400" b="1" dirty="0">
              <a:solidFill>
                <a:srgbClr val="66FFFF"/>
              </a:solidFill>
              <a:latin typeface="Helvetica" charset="0"/>
              <a:ea typeface="+mn-ea"/>
              <a:cs typeface="+mn-cs"/>
            </a:endParaRPr>
          </a:p>
        </p:txBody>
      </p:sp>
      <p:sp>
        <p:nvSpPr>
          <p:cNvPr id="104" name="Text Box 96"/>
          <p:cNvSpPr txBox="1">
            <a:spLocks noChangeArrowheads="1"/>
          </p:cNvSpPr>
          <p:nvPr/>
        </p:nvSpPr>
        <p:spPr bwMode="auto">
          <a:xfrm>
            <a:off x="5429250" y="5043488"/>
            <a:ext cx="3965575" cy="45720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400" b="1" dirty="0">
                <a:solidFill>
                  <a:srgbClr val="66FFFF"/>
                </a:solidFill>
                <a:latin typeface="Helvetica" charset="0"/>
                <a:ea typeface="+mn-ea"/>
                <a:cs typeface="+mn-cs"/>
              </a:rPr>
              <a:t>다량의</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동일한</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기록들</a:t>
            </a:r>
            <a:endParaRPr lang="en-US" sz="2400" b="1" dirty="0">
              <a:solidFill>
                <a:srgbClr val="66FFFF"/>
              </a:solidFill>
              <a:latin typeface="Helvetica" charset="0"/>
              <a:ea typeface="+mn-ea"/>
              <a:cs typeface="+mn-cs"/>
            </a:endParaRPr>
          </a:p>
        </p:txBody>
      </p:sp>
      <p:grpSp>
        <p:nvGrpSpPr>
          <p:cNvPr id="93" name="Group 93"/>
          <p:cNvGrpSpPr>
            <a:grpSpLocks/>
          </p:cNvGrpSpPr>
          <p:nvPr/>
        </p:nvGrpSpPr>
        <p:grpSpPr bwMode="auto">
          <a:xfrm>
            <a:off x="4471988" y="2124075"/>
            <a:ext cx="5281612" cy="4767263"/>
            <a:chOff x="2824" y="1339"/>
            <a:chExt cx="3327" cy="3003"/>
          </a:xfrm>
        </p:grpSpPr>
        <p:pic>
          <p:nvPicPr>
            <p:cNvPr id="94" name="Picture 89"/>
            <p:cNvPicPr>
              <a:picLocks noChangeAspect="1" noChangeArrowheads="1"/>
            </p:cNvPicPr>
            <p:nvPr/>
          </p:nvPicPr>
          <p:blipFill>
            <a:blip r:embed="rId6" cstate="screen">
              <a:extLst>
                <a:ext uri="{28A0092B-C50C-407E-A947-70E740481C1C}">
                  <a14:useLocalDpi xmlns:a14="http://schemas.microsoft.com/office/drawing/2010/main"/>
                </a:ext>
              </a:extLst>
            </a:blip>
            <a:srcRect b="6732"/>
            <a:stretch>
              <a:fillRect/>
            </a:stretch>
          </p:blipFill>
          <p:spPr bwMode="auto">
            <a:xfrm>
              <a:off x="2824" y="1355"/>
              <a:ext cx="3327" cy="2987"/>
            </a:xfrm>
            <a:prstGeom prst="rect">
              <a:avLst/>
            </a:prstGeom>
            <a:noFill/>
            <a:ln w="152400">
              <a:solidFill>
                <a:schemeClr val="hlink"/>
              </a:solidFill>
              <a:miter lim="800000"/>
              <a:headEnd/>
              <a:tailEnd/>
            </a:ln>
            <a:effectLst>
              <a:outerShdw blurRad="63500" dist="125724"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Lst>
          </p:spPr>
        </p:pic>
        <p:sp>
          <p:nvSpPr>
            <p:cNvPr id="95" name="Rectangle 92"/>
            <p:cNvSpPr>
              <a:spLocks noChangeArrowheads="1"/>
            </p:cNvSpPr>
            <p:nvPr/>
          </p:nvSpPr>
          <p:spPr bwMode="auto">
            <a:xfrm>
              <a:off x="2828" y="1339"/>
              <a:ext cx="3320" cy="3003"/>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 name="Text Box 90"/>
            <p:cNvSpPr txBox="1">
              <a:spLocks noChangeArrowheads="1"/>
            </p:cNvSpPr>
            <p:nvPr/>
          </p:nvSpPr>
          <p:spPr bwMode="auto">
            <a:xfrm>
              <a:off x="2966" y="1452"/>
              <a:ext cx="3049" cy="2385"/>
            </a:xfrm>
            <a:prstGeom prst="rect">
              <a:avLst/>
            </a:prstGeom>
            <a:noFill/>
            <a:ln w="5715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i="1" dirty="0">
                  <a:solidFill>
                    <a:schemeClr val="hlink"/>
                  </a:solidFill>
                  <a:latin typeface="Helvetica" charset="0"/>
                  <a:ea typeface="+mn-ea"/>
                  <a:cs typeface="+mn-cs"/>
                </a:rPr>
                <a:t>위대한</a:t>
              </a:r>
              <a:r>
                <a:rPr lang="en-US" altLang="ko-KR" sz="4000" b="1" i="1" dirty="0">
                  <a:solidFill>
                    <a:schemeClr val="hlink"/>
                  </a:solidFill>
                  <a:latin typeface="Helvetica" charset="0"/>
                  <a:ea typeface="+mn-ea"/>
                  <a:cs typeface="+mn-cs"/>
                </a:rPr>
                <a:t> </a:t>
              </a:r>
              <a:br>
                <a:rPr lang="en-US" altLang="ko-KR" sz="4000" b="1" i="1" dirty="0">
                  <a:solidFill>
                    <a:schemeClr val="hlink"/>
                  </a:solidFill>
                  <a:latin typeface="Helvetica" charset="0"/>
                  <a:ea typeface="+mn-ea"/>
                  <a:cs typeface="+mn-cs"/>
                </a:rPr>
              </a:br>
              <a:r>
                <a:rPr lang="ko-KR" altLang="en-US" sz="4000" b="1" i="1" dirty="0">
                  <a:solidFill>
                    <a:schemeClr val="hlink"/>
                  </a:solidFill>
                  <a:latin typeface="Helvetica" charset="0"/>
                  <a:ea typeface="+mn-ea"/>
                  <a:cs typeface="+mn-cs"/>
                </a:rPr>
                <a:t>왕국의</a:t>
              </a:r>
              <a:r>
                <a:rPr lang="en-US" altLang="ko-KR" sz="4000" b="1" i="1" dirty="0">
                  <a:solidFill>
                    <a:schemeClr val="hlink"/>
                  </a:solidFill>
                  <a:latin typeface="Helvetica" charset="0"/>
                  <a:ea typeface="+mn-ea"/>
                  <a:cs typeface="+mn-cs"/>
                </a:rPr>
                <a:t> </a:t>
              </a:r>
              <a:r>
                <a:rPr lang="ko-KR" altLang="en-US" sz="4000" b="1" i="1" dirty="0">
                  <a:solidFill>
                    <a:schemeClr val="hlink"/>
                  </a:solidFill>
                  <a:latin typeface="Helvetica" charset="0"/>
                  <a:ea typeface="+mn-ea"/>
                  <a:cs typeface="+mn-cs"/>
                </a:rPr>
                <a:t>분열</a:t>
              </a:r>
              <a:r>
                <a:rPr lang="en-US" sz="4000" b="1" i="1" dirty="0">
                  <a:solidFill>
                    <a:schemeClr val="hlink"/>
                  </a:solidFill>
                  <a:latin typeface="Helvetica" charset="0"/>
                  <a:ea typeface="+mn-ea"/>
                  <a:cs typeface="+mn-cs"/>
                </a:rPr>
                <a:t>:</a:t>
              </a:r>
              <a:r>
                <a:rPr lang="en-US" sz="4000" b="1" dirty="0">
                  <a:solidFill>
                    <a:srgbClr val="FFEA18"/>
                  </a:solidFill>
                  <a:latin typeface="Helvetica" charset="0"/>
                  <a:ea typeface="+mn-ea"/>
                  <a:cs typeface="+mn-cs"/>
                </a:rPr>
                <a:t> </a:t>
              </a:r>
              <a:br>
                <a:rPr lang="en-US" sz="4000" b="1" dirty="0">
                  <a:solidFill>
                    <a:srgbClr val="FFEA18"/>
                  </a:solidFill>
                  <a:latin typeface="Helvetica" charset="0"/>
                  <a:ea typeface="+mn-ea"/>
                  <a:cs typeface="+mn-cs"/>
                </a:rPr>
              </a:br>
              <a:r>
                <a:rPr lang="ko-KR" altLang="en-US" sz="4000" b="1" dirty="0">
                  <a:solidFill>
                    <a:srgbClr val="FFEA18"/>
                  </a:solidFill>
                  <a:latin typeface="Helvetica" charset="0"/>
                  <a:ea typeface="+mn-ea"/>
                  <a:cs typeface="+mn-cs"/>
                </a:rPr>
                <a:t>한</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개의</a:t>
              </a:r>
              <a:r>
                <a:rPr lang="en-US" altLang="ko-KR" sz="4000" b="1" dirty="0">
                  <a:solidFill>
                    <a:srgbClr val="FFEA18"/>
                  </a:solidFill>
                  <a:latin typeface="Helvetica" charset="0"/>
                  <a:ea typeface="+mn-ea"/>
                  <a:cs typeface="+mn-cs"/>
                </a:rPr>
                <a:t> </a:t>
              </a:r>
              <a:br>
                <a:rPr lang="en-US" altLang="ko-KR" sz="4000" b="1" dirty="0">
                  <a:solidFill>
                    <a:srgbClr val="FFEA18"/>
                  </a:solidFill>
                  <a:latin typeface="Helvetica" charset="0"/>
                  <a:ea typeface="+mn-ea"/>
                  <a:cs typeface="+mn-cs"/>
                </a:rPr>
              </a:br>
              <a:r>
                <a:rPr lang="ko-KR" altLang="en-US" sz="4000" b="1" u="sng" dirty="0">
                  <a:solidFill>
                    <a:srgbClr val="66FFFF"/>
                  </a:solidFill>
                  <a:latin typeface="Helvetica" charset="0"/>
                  <a:ea typeface="+mn-ea"/>
                  <a:cs typeface="+mn-cs"/>
                </a:rPr>
                <a:t>통일</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왕국이</a:t>
              </a:r>
              <a:r>
                <a:rPr lang="en-US" altLang="ko-KR" sz="4000" b="1" dirty="0">
                  <a:solidFill>
                    <a:srgbClr val="FFEA18"/>
                  </a:solidFill>
                  <a:latin typeface="Helvetica" charset="0"/>
                  <a:ea typeface="+mn-ea"/>
                  <a:cs typeface="+mn-cs"/>
                </a:rPr>
                <a:t> </a:t>
              </a:r>
              <a:br>
                <a:rPr lang="en-US" altLang="ko-KR" sz="4000" b="1" dirty="0">
                  <a:solidFill>
                    <a:srgbClr val="FFEA18"/>
                  </a:solidFill>
                  <a:latin typeface="Helvetica" charset="0"/>
                  <a:ea typeface="+mn-ea"/>
                  <a:cs typeface="+mn-cs"/>
                </a:rPr>
              </a:br>
              <a:r>
                <a:rPr lang="ko-KR" altLang="en-US" sz="4000" b="1" dirty="0">
                  <a:solidFill>
                    <a:srgbClr val="FFEA18"/>
                  </a:solidFill>
                  <a:latin typeface="Helvetica" charset="0"/>
                  <a:ea typeface="+mn-ea"/>
                  <a:cs typeface="+mn-cs"/>
                </a:rPr>
                <a:t>두</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개의</a:t>
              </a:r>
              <a:r>
                <a:rPr lang="en-US" altLang="ko-KR" sz="4000" b="1" dirty="0">
                  <a:solidFill>
                    <a:srgbClr val="FFEA18"/>
                  </a:solidFill>
                  <a:latin typeface="Helvetica" charset="0"/>
                  <a:ea typeface="+mn-ea"/>
                  <a:cs typeface="+mn-cs"/>
                </a:rPr>
                <a:t> </a:t>
              </a:r>
              <a:r>
                <a:rPr lang="ko-KR" altLang="en-US" sz="4000" b="1" u="sng" dirty="0">
                  <a:solidFill>
                    <a:srgbClr val="66FFFF"/>
                  </a:solidFill>
                  <a:latin typeface="Helvetica" charset="0"/>
                  <a:ea typeface="+mn-ea"/>
                  <a:cs typeface="+mn-cs"/>
                </a:rPr>
                <a:t>분열</a:t>
              </a:r>
              <a:r>
                <a:rPr lang="en-US" altLang="ko-KR" sz="4000" b="1" dirty="0">
                  <a:solidFill>
                    <a:srgbClr val="FFEA18"/>
                  </a:solidFill>
                  <a:latin typeface="Helvetica" charset="0"/>
                  <a:ea typeface="+mn-ea"/>
                  <a:cs typeface="+mn-cs"/>
                </a:rPr>
                <a:t> </a:t>
              </a:r>
              <a:br>
                <a:rPr lang="en-US" altLang="ko-KR" sz="4000" b="1" dirty="0">
                  <a:solidFill>
                    <a:srgbClr val="FFEA18"/>
                  </a:solidFill>
                  <a:latin typeface="Helvetica" charset="0"/>
                  <a:ea typeface="+mn-ea"/>
                  <a:cs typeface="+mn-cs"/>
                </a:rPr>
              </a:br>
              <a:r>
                <a:rPr lang="ko-KR" altLang="en-US" sz="4000" b="1" dirty="0">
                  <a:solidFill>
                    <a:srgbClr val="FFEA18"/>
                  </a:solidFill>
                  <a:latin typeface="Helvetica" charset="0"/>
                  <a:ea typeface="+mn-ea"/>
                  <a:cs typeface="+mn-cs"/>
                </a:rPr>
                <a:t>왕국이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됨</a:t>
              </a:r>
              <a:endParaRPr lang="en-US" sz="4000" b="1" dirty="0">
                <a:solidFill>
                  <a:srgbClr val="FFEA18"/>
                </a:solidFill>
                <a:latin typeface="Helvetica" charset="0"/>
                <a:ea typeface="+mn-ea"/>
                <a:cs typeface="+mn-cs"/>
              </a:endParaRPr>
            </a:p>
          </p:txBody>
        </p:sp>
      </p:grpSp>
      <p:sp>
        <p:nvSpPr>
          <p:cNvPr id="97" name="AutoShape 99"/>
          <p:cNvSpPr>
            <a:spLocks noChangeArrowheads="1"/>
          </p:cNvSpPr>
          <p:nvPr/>
        </p:nvSpPr>
        <p:spPr bwMode="auto">
          <a:xfrm>
            <a:off x="1241425" y="3119438"/>
            <a:ext cx="2879725" cy="2892425"/>
          </a:xfrm>
          <a:prstGeom prst="roundRect">
            <a:avLst>
              <a:gd name="adj" fmla="val 16667"/>
            </a:avLst>
          </a:prstGeom>
          <a:noFill/>
          <a:ln w="76200">
            <a:solidFill>
              <a:schemeClr val="accent2"/>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98" name="AutoShape 94"/>
          <p:cNvSpPr>
            <a:spLocks noChangeArrowheads="1"/>
          </p:cNvSpPr>
          <p:nvPr/>
        </p:nvSpPr>
        <p:spPr bwMode="auto">
          <a:xfrm>
            <a:off x="757238" y="3481388"/>
            <a:ext cx="4778375" cy="1550987"/>
          </a:xfrm>
          <a:prstGeom prst="lightningBolt">
            <a:avLst/>
          </a:prstGeom>
          <a:gradFill rotWithShape="0">
            <a:gsLst>
              <a:gs pos="0">
                <a:srgbClr val="FAFD00"/>
              </a:gs>
              <a:gs pos="50000">
                <a:srgbClr val="444400"/>
              </a:gs>
              <a:gs pos="100000">
                <a:srgbClr val="FAFD00"/>
              </a:gs>
            </a:gsLst>
            <a:lin ang="5400000" scaled="1"/>
          </a:gradFill>
          <a:ln w="381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9107569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1+#ppt_w/2"/>
                                          </p:val>
                                        </p:tav>
                                        <p:tav tm="100000">
                                          <p:val>
                                            <p:strVal val="#ppt_x"/>
                                          </p:val>
                                        </p:tav>
                                      </p:tavLst>
                                    </p:anim>
                                    <p:anim calcmode="lin" valueType="num">
                                      <p:cBhvr additive="base">
                                        <p:cTn id="8" dur="500" fill="hold"/>
                                        <p:tgtEl>
                                          <p:spTgt spid="1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additive="base">
                                        <p:cTn id="13" dur="500" fill="hold"/>
                                        <p:tgtEl>
                                          <p:spTgt spid="103"/>
                                        </p:tgtEl>
                                        <p:attrNameLst>
                                          <p:attrName>ppt_x</p:attrName>
                                        </p:attrNameLst>
                                      </p:cBhvr>
                                      <p:tavLst>
                                        <p:tav tm="0">
                                          <p:val>
                                            <p:strVal val="1+#ppt_w/2"/>
                                          </p:val>
                                        </p:tav>
                                        <p:tav tm="100000">
                                          <p:val>
                                            <p:strVal val="#ppt_x"/>
                                          </p:val>
                                        </p:tav>
                                      </p:tavLst>
                                    </p:anim>
                                    <p:anim calcmode="lin" valueType="num">
                                      <p:cBhvr additive="base">
                                        <p:cTn id="14" dur="500" fill="hold"/>
                                        <p:tgtEl>
                                          <p:spTgt spid="10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1+#ppt_w/2"/>
                                          </p:val>
                                        </p:tav>
                                        <p:tav tm="100000">
                                          <p:val>
                                            <p:strVal val="#ppt_x"/>
                                          </p:val>
                                        </p:tav>
                                      </p:tavLst>
                                    </p:anim>
                                    <p:anim calcmode="lin" valueType="num">
                                      <p:cBhvr additive="base">
                                        <p:cTn id="20" dur="500" fill="hold"/>
                                        <p:tgtEl>
                                          <p:spTgt spid="10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7" presetClass="entr" presetSubtype="8"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 calcmode="lin" valueType="num">
                                      <p:cBhvr>
                                        <p:cTn id="24" dur="500" fill="hold"/>
                                        <p:tgtEl>
                                          <p:spTgt spid="93"/>
                                        </p:tgtEl>
                                        <p:attrNameLst>
                                          <p:attrName>ppt_x</p:attrName>
                                        </p:attrNameLst>
                                      </p:cBhvr>
                                      <p:tavLst>
                                        <p:tav tm="0">
                                          <p:val>
                                            <p:strVal val="#ppt_x-#ppt_w/2"/>
                                          </p:val>
                                        </p:tav>
                                        <p:tav tm="100000">
                                          <p:val>
                                            <p:strVal val="#ppt_x"/>
                                          </p:val>
                                        </p:tav>
                                      </p:tavLst>
                                    </p:anim>
                                    <p:anim calcmode="lin" valueType="num">
                                      <p:cBhvr>
                                        <p:cTn id="25" dur="500" fill="hold"/>
                                        <p:tgtEl>
                                          <p:spTgt spid="93"/>
                                        </p:tgtEl>
                                        <p:attrNameLst>
                                          <p:attrName>ppt_y</p:attrName>
                                        </p:attrNameLst>
                                      </p:cBhvr>
                                      <p:tavLst>
                                        <p:tav tm="0">
                                          <p:val>
                                            <p:strVal val="#ppt_y"/>
                                          </p:val>
                                        </p:tav>
                                        <p:tav tm="100000">
                                          <p:val>
                                            <p:strVal val="#ppt_y"/>
                                          </p:val>
                                        </p:tav>
                                      </p:tavLst>
                                    </p:anim>
                                    <p:anim calcmode="lin" valueType="num">
                                      <p:cBhvr>
                                        <p:cTn id="26" dur="500" fill="hold"/>
                                        <p:tgtEl>
                                          <p:spTgt spid="93"/>
                                        </p:tgtEl>
                                        <p:attrNameLst>
                                          <p:attrName>ppt_w</p:attrName>
                                        </p:attrNameLst>
                                      </p:cBhvr>
                                      <p:tavLst>
                                        <p:tav tm="0">
                                          <p:val>
                                            <p:fltVal val="0"/>
                                          </p:val>
                                        </p:tav>
                                        <p:tav tm="100000">
                                          <p:val>
                                            <p:strVal val="#ppt_w"/>
                                          </p:val>
                                        </p:tav>
                                      </p:tavLst>
                                    </p:anim>
                                    <p:anim calcmode="lin" valueType="num">
                                      <p:cBhvr>
                                        <p:cTn id="27" dur="500" fill="hold"/>
                                        <p:tgtEl>
                                          <p:spTgt spid="93"/>
                                        </p:tgtEl>
                                        <p:attrNameLst>
                                          <p:attrName>ppt_h</p:attrName>
                                        </p:attrNameLst>
                                      </p:cBhvr>
                                      <p:tavLst>
                                        <p:tav tm="0">
                                          <p:val>
                                            <p:strVal val="#ppt_h"/>
                                          </p:val>
                                        </p:tav>
                                        <p:tav tm="100000">
                                          <p:val>
                                            <p:strVal val="#ppt_h"/>
                                          </p:val>
                                        </p:tav>
                                      </p:tavLst>
                                    </p:anim>
                                  </p:childTnLst>
                                </p:cTn>
                              </p:par>
                            </p:childTnLst>
                          </p:cTn>
                        </p:par>
                        <p:par>
                          <p:cTn id="28" fill="hold">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500" fill="hold"/>
                                        <p:tgtEl>
                                          <p:spTgt spid="97"/>
                                        </p:tgtEl>
                                        <p:attrNameLst>
                                          <p:attrName>ppt_x</p:attrName>
                                        </p:attrNameLst>
                                      </p:cBhvr>
                                      <p:tavLst>
                                        <p:tav tm="0">
                                          <p:val>
                                            <p:strVal val="0-#ppt_w/2"/>
                                          </p:val>
                                        </p:tav>
                                        <p:tav tm="100000">
                                          <p:val>
                                            <p:strVal val="#ppt_x"/>
                                          </p:val>
                                        </p:tav>
                                      </p:tavLst>
                                    </p:anim>
                                    <p:anim calcmode="lin" valueType="num">
                                      <p:cBhvr additive="base">
                                        <p:cTn id="32" dur="5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additive="base">
                                        <p:cTn id="37" dur="500" fill="hold"/>
                                        <p:tgtEl>
                                          <p:spTgt spid="98"/>
                                        </p:tgtEl>
                                        <p:attrNameLst>
                                          <p:attrName>ppt_x</p:attrName>
                                        </p:attrNameLst>
                                      </p:cBhvr>
                                      <p:tavLst>
                                        <p:tav tm="0">
                                          <p:val>
                                            <p:strVal val="0-#ppt_w/2"/>
                                          </p:val>
                                        </p:tav>
                                        <p:tav tm="100000">
                                          <p:val>
                                            <p:strVal val="#ppt_x"/>
                                          </p:val>
                                        </p:tav>
                                      </p:tavLst>
                                    </p:anim>
                                    <p:anim calcmode="lin" valueType="num">
                                      <p:cBhvr additive="base">
                                        <p:cTn id="38" dur="50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utoUpdateAnimBg="0"/>
      <p:bldP spid="103" grpId="0" autoUpdateAnimBg="0"/>
      <p:bldP spid="104" grpId="0" autoUpdateAnimBg="0"/>
      <p:bldP spid="97" grpId="0" animBg="1"/>
      <p:bldP spid="9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550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450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룻기</a:t>
            </a:r>
            <a:endParaRPr lang="en-US" sz="2800" dirty="0">
              <a:solidFill>
                <a:srgbClr val="000000"/>
              </a:solidFill>
              <a:latin typeface="Arial" charset="0"/>
            </a:endParaRPr>
          </a:p>
        </p:txBody>
      </p:sp>
      <p:sp>
        <p:nvSpPr>
          <p:cNvPr id="81" name="Rectangle 75"/>
          <p:cNvSpPr>
            <a:spLocks noChangeArrowheads="1"/>
          </p:cNvSpPr>
          <p:nvPr/>
        </p:nvSpPr>
        <p:spPr bwMode="auto">
          <a:xfrm>
            <a:off x="2327812" y="3211468"/>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사무엘상</a:t>
            </a:r>
            <a:endParaRPr lang="en-US" sz="2800" dirty="0">
              <a:latin typeface="Arial" charset="0"/>
            </a:endParaRPr>
          </a:p>
        </p:txBody>
      </p:sp>
      <p:sp>
        <p:nvSpPr>
          <p:cNvPr id="82" name="Rectangle 75"/>
          <p:cNvSpPr>
            <a:spLocks noChangeArrowheads="1"/>
          </p:cNvSpPr>
          <p:nvPr/>
        </p:nvSpPr>
        <p:spPr bwMode="auto">
          <a:xfrm>
            <a:off x="2497145" y="375332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삼하</a:t>
            </a:r>
            <a:endParaRPr lang="en-US" sz="2800" dirty="0">
              <a:solidFill>
                <a:srgbClr val="000000"/>
              </a:solidFill>
              <a:latin typeface="Arial" charset="0"/>
            </a:endParaRPr>
          </a:p>
        </p:txBody>
      </p:sp>
      <p:sp>
        <p:nvSpPr>
          <p:cNvPr id="84" name="Rectangle 75"/>
          <p:cNvSpPr>
            <a:spLocks noChangeArrowheads="1"/>
          </p:cNvSpPr>
          <p:nvPr/>
        </p:nvSpPr>
        <p:spPr bwMode="auto">
          <a:xfrm>
            <a:off x="2243153" y="4159722"/>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열왕기상</a:t>
            </a:r>
            <a:endParaRPr lang="en-US" sz="2800" dirty="0">
              <a:solidFill>
                <a:srgbClr val="000000"/>
              </a:solidFill>
              <a:latin typeface="Arial" charset="0"/>
            </a:endParaRPr>
          </a:p>
        </p:txBody>
      </p:sp>
      <p:sp>
        <p:nvSpPr>
          <p:cNvPr id="85" name="Rectangle 75"/>
          <p:cNvSpPr>
            <a:spLocks noChangeArrowheads="1"/>
          </p:cNvSpPr>
          <p:nvPr/>
        </p:nvSpPr>
        <p:spPr bwMode="auto">
          <a:xfrm>
            <a:off x="2429419" y="456611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왕하</a:t>
            </a:r>
            <a:endParaRPr lang="en-US" sz="2800" dirty="0">
              <a:solidFill>
                <a:srgbClr val="000000"/>
              </a:solidFill>
              <a:latin typeface="Arial" charset="0"/>
            </a:endParaRPr>
          </a:p>
        </p:txBody>
      </p:sp>
      <p:sp>
        <p:nvSpPr>
          <p:cNvPr id="83" name="Rectangle 75"/>
          <p:cNvSpPr>
            <a:spLocks noChangeArrowheads="1"/>
          </p:cNvSpPr>
          <p:nvPr/>
        </p:nvSpPr>
        <p:spPr bwMode="auto">
          <a:xfrm>
            <a:off x="2175424" y="5141839"/>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역대상</a:t>
            </a:r>
            <a:endParaRPr lang="en-US" sz="2800" dirty="0">
              <a:solidFill>
                <a:srgbClr val="000000"/>
              </a:solidFill>
              <a:latin typeface="Arial" charset="0"/>
            </a:endParaRPr>
          </a:p>
        </p:txBody>
      </p:sp>
      <p:sp>
        <p:nvSpPr>
          <p:cNvPr id="88" name="Rectangle 75"/>
          <p:cNvSpPr>
            <a:spLocks noChangeArrowheads="1"/>
          </p:cNvSpPr>
          <p:nvPr/>
        </p:nvSpPr>
        <p:spPr bwMode="auto">
          <a:xfrm>
            <a:off x="2175427" y="5480502"/>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역대하</a:t>
            </a:r>
            <a:endParaRPr lang="en-US" sz="2800" dirty="0">
              <a:solidFill>
                <a:srgbClr val="000000"/>
              </a:solidFill>
              <a:latin typeface="Arial" charset="0"/>
            </a:endParaRPr>
          </a:p>
        </p:txBody>
      </p:sp>
      <p:sp>
        <p:nvSpPr>
          <p:cNvPr id="89" name="Oval 72"/>
          <p:cNvSpPr>
            <a:spLocks noChangeArrowheads="1"/>
          </p:cNvSpPr>
          <p:nvPr/>
        </p:nvSpPr>
        <p:spPr bwMode="auto">
          <a:xfrm>
            <a:off x="3225800" y="4443413"/>
            <a:ext cx="1473200" cy="2747962"/>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
        <p:nvSpPr>
          <p:cNvPr id="90" name="Oval 73"/>
          <p:cNvSpPr>
            <a:spLocks noChangeArrowheads="1"/>
          </p:cNvSpPr>
          <p:nvPr/>
        </p:nvSpPr>
        <p:spPr bwMode="auto">
          <a:xfrm>
            <a:off x="1647297" y="5791201"/>
            <a:ext cx="2166937" cy="574675"/>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
        <p:nvSpPr>
          <p:cNvPr id="91" name="Rectangle 75"/>
          <p:cNvSpPr>
            <a:spLocks noChangeArrowheads="1"/>
          </p:cNvSpPr>
          <p:nvPr/>
        </p:nvSpPr>
        <p:spPr bwMode="auto">
          <a:xfrm>
            <a:off x="2192363" y="5886897"/>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에스라</a:t>
            </a:r>
            <a:endParaRPr lang="en-US" sz="2800" dirty="0">
              <a:solidFill>
                <a:srgbClr val="FF0000"/>
              </a:solidFill>
              <a:latin typeface="Arial" charset="0"/>
            </a:endParaRPr>
          </a:p>
        </p:txBody>
      </p:sp>
    </p:spTree>
    <p:extLst>
      <p:ext uri="{BB962C8B-B14F-4D97-AF65-F5344CB8AC3E}">
        <p14:creationId xmlns:p14="http://schemas.microsoft.com/office/powerpoint/2010/main" val="25120673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fill="hold"/>
                                        <p:tgtEl>
                                          <p:spTgt spid="89"/>
                                        </p:tgtEl>
                                        <p:attrNameLst>
                                          <p:attrName>ppt_x</p:attrName>
                                        </p:attrNameLst>
                                      </p:cBhvr>
                                      <p:tavLst>
                                        <p:tav tm="0">
                                          <p:val>
                                            <p:strVal val="0-#ppt_w/2"/>
                                          </p:val>
                                        </p:tav>
                                        <p:tav tm="100000">
                                          <p:val>
                                            <p:strVal val="#ppt_x"/>
                                          </p:val>
                                        </p:tav>
                                      </p:tavLst>
                                    </p:anim>
                                    <p:anim calcmode="lin" valueType="num">
                                      <p:cBhvr additive="base">
                                        <p:cTn id="8" dur="500" fill="hold"/>
                                        <p:tgtEl>
                                          <p:spTgt spid="8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0"/>
                                        </p:tgtEl>
                                        <p:attrNameLst>
                                          <p:attrName>style.visibility</p:attrName>
                                        </p:attrNameLst>
                                      </p:cBhvr>
                                      <p:to>
                                        <p:strVal val="visible"/>
                                      </p:to>
                                    </p:set>
                                    <p:anim calcmode="lin" valueType="num">
                                      <p:cBhvr additive="base">
                                        <p:cTn id="13" dur="500" fill="hold"/>
                                        <p:tgtEl>
                                          <p:spTgt spid="90"/>
                                        </p:tgtEl>
                                        <p:attrNameLst>
                                          <p:attrName>ppt_x</p:attrName>
                                        </p:attrNameLst>
                                      </p:cBhvr>
                                      <p:tavLst>
                                        <p:tav tm="0">
                                          <p:val>
                                            <p:strVal val="0-#ppt_w/2"/>
                                          </p:val>
                                        </p:tav>
                                        <p:tav tm="100000">
                                          <p:val>
                                            <p:strVal val="#ppt_x"/>
                                          </p:val>
                                        </p:tav>
                                      </p:tavLst>
                                    </p:anim>
                                    <p:anim calcmode="lin" valueType="num">
                                      <p:cBhvr additive="base">
                                        <p:cTn id="14"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450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룻기</a:t>
            </a:r>
            <a:endParaRPr lang="en-US" sz="2800" dirty="0">
              <a:solidFill>
                <a:srgbClr val="000000"/>
              </a:solidFill>
              <a:latin typeface="Arial" charset="0"/>
            </a:endParaRPr>
          </a:p>
        </p:txBody>
      </p:sp>
      <p:sp>
        <p:nvSpPr>
          <p:cNvPr id="81" name="Rectangle 75"/>
          <p:cNvSpPr>
            <a:spLocks noChangeArrowheads="1"/>
          </p:cNvSpPr>
          <p:nvPr/>
        </p:nvSpPr>
        <p:spPr bwMode="auto">
          <a:xfrm>
            <a:off x="2327812" y="3211468"/>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사무엘상</a:t>
            </a:r>
            <a:endParaRPr lang="en-US" sz="2800" dirty="0">
              <a:latin typeface="Arial" charset="0"/>
            </a:endParaRPr>
          </a:p>
        </p:txBody>
      </p:sp>
      <p:sp>
        <p:nvSpPr>
          <p:cNvPr id="82" name="Rectangle 75"/>
          <p:cNvSpPr>
            <a:spLocks noChangeArrowheads="1"/>
          </p:cNvSpPr>
          <p:nvPr/>
        </p:nvSpPr>
        <p:spPr bwMode="auto">
          <a:xfrm>
            <a:off x="2497145" y="375332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삼하</a:t>
            </a:r>
            <a:endParaRPr lang="en-US" sz="2800" dirty="0">
              <a:solidFill>
                <a:srgbClr val="000000"/>
              </a:solidFill>
              <a:latin typeface="Arial" charset="0"/>
            </a:endParaRPr>
          </a:p>
        </p:txBody>
      </p:sp>
      <p:sp>
        <p:nvSpPr>
          <p:cNvPr id="84" name="Rectangle 75"/>
          <p:cNvSpPr>
            <a:spLocks noChangeArrowheads="1"/>
          </p:cNvSpPr>
          <p:nvPr/>
        </p:nvSpPr>
        <p:spPr bwMode="auto">
          <a:xfrm>
            <a:off x="2243153" y="4159722"/>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열왕기상</a:t>
            </a:r>
            <a:endParaRPr lang="en-US" sz="2800" dirty="0">
              <a:solidFill>
                <a:srgbClr val="000000"/>
              </a:solidFill>
              <a:latin typeface="Arial" charset="0"/>
            </a:endParaRPr>
          </a:p>
        </p:txBody>
      </p:sp>
      <p:sp>
        <p:nvSpPr>
          <p:cNvPr id="85" name="Rectangle 75"/>
          <p:cNvSpPr>
            <a:spLocks noChangeArrowheads="1"/>
          </p:cNvSpPr>
          <p:nvPr/>
        </p:nvSpPr>
        <p:spPr bwMode="auto">
          <a:xfrm>
            <a:off x="2429419" y="456611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왕하</a:t>
            </a:r>
            <a:endParaRPr lang="en-US" sz="2800" dirty="0">
              <a:solidFill>
                <a:srgbClr val="000000"/>
              </a:solidFill>
              <a:latin typeface="Arial" charset="0"/>
            </a:endParaRPr>
          </a:p>
        </p:txBody>
      </p:sp>
      <p:sp>
        <p:nvSpPr>
          <p:cNvPr id="83" name="Rectangle 75"/>
          <p:cNvSpPr>
            <a:spLocks noChangeArrowheads="1"/>
          </p:cNvSpPr>
          <p:nvPr/>
        </p:nvSpPr>
        <p:spPr bwMode="auto">
          <a:xfrm>
            <a:off x="2175424" y="5141839"/>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역대상</a:t>
            </a:r>
            <a:endParaRPr lang="en-US" sz="2800" dirty="0">
              <a:solidFill>
                <a:srgbClr val="000000"/>
              </a:solidFill>
              <a:latin typeface="Arial" charset="0"/>
            </a:endParaRPr>
          </a:p>
        </p:txBody>
      </p:sp>
      <p:sp>
        <p:nvSpPr>
          <p:cNvPr id="88" name="Rectangle 75"/>
          <p:cNvSpPr>
            <a:spLocks noChangeArrowheads="1"/>
          </p:cNvSpPr>
          <p:nvPr/>
        </p:nvSpPr>
        <p:spPr bwMode="auto">
          <a:xfrm>
            <a:off x="2175427" y="5480502"/>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역대하</a:t>
            </a:r>
            <a:endParaRPr lang="en-US" sz="2800" dirty="0">
              <a:solidFill>
                <a:srgbClr val="000000"/>
              </a:solidFill>
              <a:latin typeface="Arial" charset="0"/>
            </a:endParaRPr>
          </a:p>
        </p:txBody>
      </p:sp>
      <p:sp>
        <p:nvSpPr>
          <p:cNvPr id="90" name="Oval 73"/>
          <p:cNvSpPr>
            <a:spLocks noChangeArrowheads="1"/>
          </p:cNvSpPr>
          <p:nvPr/>
        </p:nvSpPr>
        <p:spPr bwMode="auto">
          <a:xfrm>
            <a:off x="1647297" y="6248401"/>
            <a:ext cx="2166937" cy="574675"/>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
        <p:nvSpPr>
          <p:cNvPr id="91" name="Rectangle 75"/>
          <p:cNvSpPr>
            <a:spLocks noChangeArrowheads="1"/>
          </p:cNvSpPr>
          <p:nvPr/>
        </p:nvSpPr>
        <p:spPr bwMode="auto">
          <a:xfrm>
            <a:off x="2192363" y="5886897"/>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에스라</a:t>
            </a:r>
            <a:endParaRPr lang="en-US" sz="2800" dirty="0">
              <a:latin typeface="Arial" charset="0"/>
            </a:endParaRPr>
          </a:p>
        </p:txBody>
      </p:sp>
      <p:sp>
        <p:nvSpPr>
          <p:cNvPr id="86" name="Rectangle 75"/>
          <p:cNvSpPr>
            <a:spLocks noChangeArrowheads="1"/>
          </p:cNvSpPr>
          <p:nvPr/>
        </p:nvSpPr>
        <p:spPr bwMode="auto">
          <a:xfrm>
            <a:off x="2192366" y="6293292"/>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느헤미야</a:t>
            </a:r>
            <a:endParaRPr lang="en-US" sz="2800" dirty="0">
              <a:solidFill>
                <a:srgbClr val="FF0000"/>
              </a:solidFill>
              <a:latin typeface="Arial" charset="0"/>
            </a:endParaRPr>
          </a:p>
        </p:txBody>
      </p:sp>
    </p:spTree>
    <p:extLst>
      <p:ext uri="{BB962C8B-B14F-4D97-AF65-F5344CB8AC3E}">
        <p14:creationId xmlns:p14="http://schemas.microsoft.com/office/powerpoint/2010/main" val="25894947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2" name="Rectangle 69"/>
          <p:cNvSpPr>
            <a:spLocks noChangeArrowheads="1"/>
          </p:cNvSpPr>
          <p:nvPr/>
        </p:nvSpPr>
        <p:spPr bwMode="auto">
          <a:xfrm>
            <a:off x="8588375" y="0"/>
            <a:ext cx="1470025" cy="7772400"/>
          </a:xfrm>
          <a:prstGeom prst="rect">
            <a:avLst/>
          </a:prstGeom>
          <a:gradFill rotWithShape="0">
            <a:gsLst>
              <a:gs pos="0">
                <a:srgbClr val="FFFFFF"/>
              </a:gs>
              <a:gs pos="100000">
                <a:srgbClr val="3399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pic>
        <p:nvPicPr>
          <p:cNvPr id="10243"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43050" y="1085850"/>
            <a:ext cx="7186613" cy="5037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0244" name="Oval 3"/>
          <p:cNvSpPr>
            <a:spLocks noChangeArrowheads="1"/>
          </p:cNvSpPr>
          <p:nvPr/>
        </p:nvSpPr>
        <p:spPr bwMode="auto">
          <a:xfrm>
            <a:off x="5614988" y="1149350"/>
            <a:ext cx="433387" cy="714375"/>
          </a:xfrm>
          <a:prstGeom prst="ellipse">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0245" name="Line 13"/>
          <p:cNvSpPr>
            <a:spLocks noChangeShapeType="1"/>
          </p:cNvSpPr>
          <p:nvPr/>
        </p:nvSpPr>
        <p:spPr bwMode="auto">
          <a:xfrm>
            <a:off x="2624138" y="4725988"/>
            <a:ext cx="1489075" cy="6207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6" name="Line 14"/>
          <p:cNvSpPr>
            <a:spLocks noChangeShapeType="1"/>
          </p:cNvSpPr>
          <p:nvPr/>
        </p:nvSpPr>
        <p:spPr bwMode="auto">
          <a:xfrm>
            <a:off x="3398838" y="3848100"/>
            <a:ext cx="1114425" cy="13223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7" name="Line 15"/>
          <p:cNvSpPr>
            <a:spLocks noChangeShapeType="1"/>
          </p:cNvSpPr>
          <p:nvPr/>
        </p:nvSpPr>
        <p:spPr bwMode="auto">
          <a:xfrm>
            <a:off x="4554538" y="3427413"/>
            <a:ext cx="433387" cy="183197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8" name="Line 16"/>
          <p:cNvSpPr>
            <a:spLocks noChangeShapeType="1"/>
          </p:cNvSpPr>
          <p:nvPr/>
        </p:nvSpPr>
        <p:spPr bwMode="auto">
          <a:xfrm flipH="1">
            <a:off x="5370513" y="3813175"/>
            <a:ext cx="919162" cy="119856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49" name="Line 17"/>
          <p:cNvSpPr>
            <a:spLocks noChangeShapeType="1"/>
          </p:cNvSpPr>
          <p:nvPr/>
        </p:nvSpPr>
        <p:spPr bwMode="auto">
          <a:xfrm flipH="1">
            <a:off x="5641975" y="4268788"/>
            <a:ext cx="1243013" cy="90170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0" name="Line 18"/>
          <p:cNvSpPr>
            <a:spLocks noChangeShapeType="1"/>
          </p:cNvSpPr>
          <p:nvPr/>
        </p:nvSpPr>
        <p:spPr bwMode="auto">
          <a:xfrm flipV="1">
            <a:off x="5741988" y="5114925"/>
            <a:ext cx="1760537" cy="403225"/>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1" name="Line 19"/>
          <p:cNvSpPr>
            <a:spLocks noChangeShapeType="1"/>
          </p:cNvSpPr>
          <p:nvPr/>
        </p:nvSpPr>
        <p:spPr bwMode="auto">
          <a:xfrm flipV="1">
            <a:off x="5929313" y="5789613"/>
            <a:ext cx="1568450" cy="23812"/>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52" name="Rectangle 21"/>
          <p:cNvSpPr>
            <a:spLocks noChangeArrowheads="1"/>
          </p:cNvSpPr>
          <p:nvPr/>
        </p:nvSpPr>
        <p:spPr bwMode="auto">
          <a:xfrm>
            <a:off x="5741988" y="1281113"/>
            <a:ext cx="236537" cy="360362"/>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253" name="Freeform 22"/>
          <p:cNvSpPr>
            <a:spLocks/>
          </p:cNvSpPr>
          <p:nvPr/>
        </p:nvSpPr>
        <p:spPr bwMode="auto">
          <a:xfrm>
            <a:off x="5800725" y="1503363"/>
            <a:ext cx="650875" cy="1544637"/>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a:p>
        </p:txBody>
      </p:sp>
      <p:sp>
        <p:nvSpPr>
          <p:cNvPr id="10254" name="Freeform 24"/>
          <p:cNvSpPr>
            <a:spLocks/>
          </p:cNvSpPr>
          <p:nvPr/>
        </p:nvSpPr>
        <p:spPr bwMode="auto">
          <a:xfrm>
            <a:off x="7602538" y="5497513"/>
            <a:ext cx="114300" cy="20637"/>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5" name="Freeform 25"/>
          <p:cNvSpPr>
            <a:spLocks/>
          </p:cNvSpPr>
          <p:nvPr/>
        </p:nvSpPr>
        <p:spPr bwMode="auto">
          <a:xfrm>
            <a:off x="7680325" y="5365750"/>
            <a:ext cx="82550" cy="26352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6" name="Freeform 26"/>
          <p:cNvSpPr>
            <a:spLocks/>
          </p:cNvSpPr>
          <p:nvPr/>
        </p:nvSpPr>
        <p:spPr bwMode="auto">
          <a:xfrm>
            <a:off x="7572375" y="5408613"/>
            <a:ext cx="130175" cy="115887"/>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a:p>
        </p:txBody>
      </p:sp>
      <p:sp>
        <p:nvSpPr>
          <p:cNvPr id="10257" name="Freeform 27"/>
          <p:cNvSpPr>
            <a:spLocks/>
          </p:cNvSpPr>
          <p:nvPr/>
        </p:nvSpPr>
        <p:spPr bwMode="auto">
          <a:xfrm>
            <a:off x="7753350" y="5375275"/>
            <a:ext cx="134938" cy="268288"/>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58" name="Freeform 28"/>
          <p:cNvSpPr>
            <a:spLocks/>
          </p:cNvSpPr>
          <p:nvPr/>
        </p:nvSpPr>
        <p:spPr bwMode="auto">
          <a:xfrm>
            <a:off x="7165975" y="5948363"/>
            <a:ext cx="79375" cy="698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a:p>
        </p:txBody>
      </p:sp>
      <p:sp>
        <p:nvSpPr>
          <p:cNvPr id="10259" name="Freeform 29"/>
          <p:cNvSpPr>
            <a:spLocks/>
          </p:cNvSpPr>
          <p:nvPr/>
        </p:nvSpPr>
        <p:spPr bwMode="auto">
          <a:xfrm>
            <a:off x="7389813" y="5468938"/>
            <a:ext cx="61912" cy="46037"/>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a:p>
        </p:txBody>
      </p:sp>
      <p:sp>
        <p:nvSpPr>
          <p:cNvPr id="10260" name="Freeform 30"/>
          <p:cNvSpPr>
            <a:spLocks/>
          </p:cNvSpPr>
          <p:nvPr/>
        </p:nvSpPr>
        <p:spPr bwMode="auto">
          <a:xfrm>
            <a:off x="7253288" y="5451475"/>
            <a:ext cx="146050" cy="88900"/>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61" name="Freeform 33"/>
          <p:cNvSpPr>
            <a:spLocks/>
          </p:cNvSpPr>
          <p:nvPr/>
        </p:nvSpPr>
        <p:spPr bwMode="auto">
          <a:xfrm>
            <a:off x="3324225" y="5749925"/>
            <a:ext cx="107950" cy="26988"/>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0262" name="Freeform 34"/>
          <p:cNvSpPr>
            <a:spLocks/>
          </p:cNvSpPr>
          <p:nvPr/>
        </p:nvSpPr>
        <p:spPr bwMode="auto">
          <a:xfrm>
            <a:off x="3146425" y="5854700"/>
            <a:ext cx="280988" cy="131763"/>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0263" name="Freeform 35"/>
          <p:cNvSpPr>
            <a:spLocks/>
          </p:cNvSpPr>
          <p:nvPr/>
        </p:nvSpPr>
        <p:spPr bwMode="auto">
          <a:xfrm>
            <a:off x="3248025" y="5865813"/>
            <a:ext cx="50800" cy="109537"/>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a:p>
        </p:txBody>
      </p:sp>
      <p:sp>
        <p:nvSpPr>
          <p:cNvPr id="10264" name="Freeform 38"/>
          <p:cNvSpPr>
            <a:spLocks/>
          </p:cNvSpPr>
          <p:nvPr/>
        </p:nvSpPr>
        <p:spPr bwMode="auto">
          <a:xfrm>
            <a:off x="1489075" y="5049838"/>
            <a:ext cx="650875" cy="515937"/>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0265" name="Freeform 39"/>
          <p:cNvSpPr>
            <a:spLocks/>
          </p:cNvSpPr>
          <p:nvPr/>
        </p:nvSpPr>
        <p:spPr bwMode="auto">
          <a:xfrm>
            <a:off x="2171700" y="5513388"/>
            <a:ext cx="160338" cy="238125"/>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0266" name="Freeform 40"/>
          <p:cNvSpPr>
            <a:spLocks/>
          </p:cNvSpPr>
          <p:nvPr/>
        </p:nvSpPr>
        <p:spPr bwMode="auto">
          <a:xfrm>
            <a:off x="2119313" y="5548313"/>
            <a:ext cx="58737" cy="203200"/>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0267" name="Freeform 41"/>
          <p:cNvSpPr>
            <a:spLocks/>
          </p:cNvSpPr>
          <p:nvPr/>
        </p:nvSpPr>
        <p:spPr bwMode="auto">
          <a:xfrm>
            <a:off x="3227388" y="5954713"/>
            <a:ext cx="36512" cy="55562"/>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68" name="Freeform 42"/>
          <p:cNvSpPr>
            <a:spLocks/>
          </p:cNvSpPr>
          <p:nvPr/>
        </p:nvSpPr>
        <p:spPr bwMode="auto">
          <a:xfrm>
            <a:off x="3181350" y="5911850"/>
            <a:ext cx="41275" cy="698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26699" name="Rectangle 43"/>
          <p:cNvSpPr>
            <a:spLocks noChangeArrowheads="1"/>
          </p:cNvSpPr>
          <p:nvPr/>
        </p:nvSpPr>
        <p:spPr bwMode="auto">
          <a:xfrm rot="240000">
            <a:off x="2568575" y="5158063"/>
            <a:ext cx="1103313" cy="469351"/>
          </a:xfrm>
          <a:prstGeom prst="rect">
            <a:avLst/>
          </a:prstGeom>
          <a:noFill/>
          <a:ln w="12700">
            <a:noFill/>
            <a:miter lim="800000"/>
            <a:headEnd/>
            <a:tailEnd/>
          </a:ln>
          <a:effectLst>
            <a:outerShdw blurRad="63500" dist="29783" dir="1514402" algn="ctr" rotWithShape="0">
              <a:schemeClr val="tx1">
                <a:alpha val="74998"/>
              </a:schemeClr>
            </a:outerShdw>
          </a:effectLst>
        </p:spPr>
        <p:txBody>
          <a:bodyPr lIns="100821" tIns="49526" rIns="100821" bIns="49526">
            <a:spAutoFit/>
          </a:bodyPr>
          <a:lstStyle/>
          <a:p>
            <a:pPr algn="l" defTabSz="1019175">
              <a:spcBef>
                <a:spcPct val="50000"/>
              </a:spcBef>
              <a:defRPr/>
            </a:pPr>
            <a:r>
              <a:rPr lang="ko-KR" altLang="en-US" sz="2400" b="1" dirty="0">
                <a:solidFill>
                  <a:schemeClr val="hlink"/>
                </a:solidFill>
                <a:latin typeface="Helvetica BlackOblique" charset="0"/>
                <a:ea typeface="+mn-ea"/>
                <a:cs typeface="+mn-cs"/>
              </a:rPr>
              <a:t>율법서</a:t>
            </a:r>
            <a:endParaRPr lang="en-US" sz="2400" b="1" dirty="0">
              <a:solidFill>
                <a:schemeClr val="hlink"/>
              </a:solidFill>
              <a:latin typeface="Helvetica BlackOblique" charset="0"/>
              <a:ea typeface="+mn-ea"/>
              <a:cs typeface="+mn-cs"/>
            </a:endParaRPr>
          </a:p>
        </p:txBody>
      </p:sp>
      <p:sp>
        <p:nvSpPr>
          <p:cNvPr id="326700" name="Rectangle 44"/>
          <p:cNvSpPr>
            <a:spLocks noChangeArrowheads="1"/>
          </p:cNvSpPr>
          <p:nvPr/>
        </p:nvSpPr>
        <p:spPr bwMode="auto">
          <a:xfrm rot="3060000">
            <a:off x="3253582" y="4388919"/>
            <a:ext cx="2011362" cy="469351"/>
          </a:xfrm>
          <a:prstGeom prst="rect">
            <a:avLst/>
          </a:prstGeom>
          <a:noFill/>
          <a:ln w="12700">
            <a:noFill/>
            <a:miter lim="800000"/>
            <a:headEnd/>
            <a:tailEnd/>
          </a:ln>
          <a:effectLst>
            <a:outerShdw blurRad="63500" dist="29783" dir="1514402" algn="ctr" rotWithShape="0">
              <a:schemeClr val="tx1">
                <a:alpha val="74998"/>
              </a:schemeClr>
            </a:outerShdw>
          </a:effectLst>
        </p:spPr>
        <p:txBody>
          <a:bodyPr lIns="100821" tIns="49526" rIns="100821" bIns="49526">
            <a:spAutoFit/>
          </a:bodyPr>
          <a:lstStyle/>
          <a:p>
            <a:pPr algn="l" defTabSz="1019175">
              <a:spcBef>
                <a:spcPct val="50000"/>
              </a:spcBef>
              <a:defRPr/>
            </a:pPr>
            <a:r>
              <a:rPr lang="ko-KR" altLang="en-US" sz="2400" b="1" dirty="0">
                <a:solidFill>
                  <a:schemeClr val="hlink"/>
                </a:solidFill>
                <a:latin typeface="Helvetica BlackOblique" charset="0"/>
                <a:ea typeface="+mn-ea"/>
                <a:cs typeface="+mn-cs"/>
              </a:rPr>
              <a:t>시가서</a:t>
            </a:r>
            <a:endParaRPr lang="en-US" sz="2400" b="1" dirty="0">
              <a:solidFill>
                <a:schemeClr val="hlink"/>
              </a:solidFill>
              <a:latin typeface="Helvetica BlackOblique" charset="0"/>
              <a:ea typeface="+mn-ea"/>
              <a:cs typeface="+mn-cs"/>
            </a:endParaRPr>
          </a:p>
        </p:txBody>
      </p:sp>
      <p:sp>
        <p:nvSpPr>
          <p:cNvPr id="326701" name="Rectangle 45"/>
          <p:cNvSpPr>
            <a:spLocks noChangeArrowheads="1"/>
          </p:cNvSpPr>
          <p:nvPr/>
        </p:nvSpPr>
        <p:spPr bwMode="auto">
          <a:xfrm rot="4560000">
            <a:off x="3790950" y="4116663"/>
            <a:ext cx="2320925" cy="469351"/>
          </a:xfrm>
          <a:prstGeom prst="rect">
            <a:avLst/>
          </a:prstGeom>
          <a:noFill/>
          <a:ln w="12700">
            <a:noFill/>
            <a:miter lim="800000"/>
            <a:headEnd/>
            <a:tailEnd/>
          </a:ln>
          <a:effectLst>
            <a:outerShdw blurRad="63500" dist="29783" dir="1514402" algn="ctr" rotWithShape="0">
              <a:schemeClr val="tx1">
                <a:alpha val="74998"/>
              </a:schemeClr>
            </a:outerShdw>
          </a:effectLst>
        </p:spPr>
        <p:txBody>
          <a:bodyPr lIns="100821" tIns="49526" rIns="100821" bIns="49526">
            <a:spAutoFit/>
          </a:bodyPr>
          <a:lstStyle/>
          <a:p>
            <a:pPr algn="l" defTabSz="1019175">
              <a:spcBef>
                <a:spcPct val="50000"/>
              </a:spcBef>
              <a:defRPr/>
            </a:pPr>
            <a:r>
              <a:rPr lang="ko-KR" altLang="en-US" sz="2400" b="1" dirty="0">
                <a:solidFill>
                  <a:schemeClr val="hlink"/>
                </a:solidFill>
                <a:latin typeface="Helvetica BlackOblique" charset="0"/>
                <a:ea typeface="+mn-ea"/>
                <a:cs typeface="+mn-cs"/>
              </a:rPr>
              <a:t>선지서</a:t>
            </a:r>
            <a:endParaRPr lang="en-US" sz="2400" b="1" dirty="0">
              <a:solidFill>
                <a:schemeClr val="hlink"/>
              </a:solidFill>
              <a:latin typeface="Helvetica BlackOblique" charset="0"/>
              <a:ea typeface="+mn-ea"/>
              <a:cs typeface="+mn-cs"/>
            </a:endParaRPr>
          </a:p>
        </p:txBody>
      </p:sp>
      <p:sp>
        <p:nvSpPr>
          <p:cNvPr id="326707" name="Rectangle 51"/>
          <p:cNvSpPr>
            <a:spLocks noChangeArrowheads="1"/>
          </p:cNvSpPr>
          <p:nvPr/>
        </p:nvSpPr>
        <p:spPr bwMode="auto">
          <a:xfrm rot="1560000">
            <a:off x="2659063" y="4792938"/>
            <a:ext cx="2078037" cy="469351"/>
          </a:xfrm>
          <a:prstGeom prst="rect">
            <a:avLst/>
          </a:prstGeom>
          <a:noFill/>
          <a:ln w="12700">
            <a:noFill/>
            <a:miter lim="800000"/>
            <a:headEnd/>
            <a:tailEnd/>
          </a:ln>
          <a:effectLst>
            <a:outerShdw blurRad="63500" dist="29783" dir="1514402" algn="ctr" rotWithShape="0">
              <a:schemeClr val="tx1">
                <a:alpha val="74998"/>
              </a:schemeClr>
            </a:outerShdw>
          </a:effectLst>
        </p:spPr>
        <p:txBody>
          <a:bodyPr lIns="100821" tIns="49526" rIns="100821" bIns="49526">
            <a:spAutoFit/>
          </a:bodyPr>
          <a:lstStyle/>
          <a:p>
            <a:pPr algn="l" defTabSz="1019175">
              <a:spcBef>
                <a:spcPct val="50000"/>
              </a:spcBef>
              <a:defRPr/>
            </a:pPr>
            <a:r>
              <a:rPr lang="ko-KR" altLang="en-US" sz="2400" b="1" dirty="0">
                <a:solidFill>
                  <a:schemeClr val="hlink"/>
                </a:solidFill>
                <a:latin typeface="Helvetica BlackOblique" charset="0"/>
                <a:ea typeface="+mn-ea"/>
                <a:cs typeface="+mn-cs"/>
              </a:rPr>
              <a:t>역사서</a:t>
            </a:r>
            <a:endParaRPr lang="en-US" sz="2400" b="1" dirty="0">
              <a:solidFill>
                <a:schemeClr val="hlink"/>
              </a:solidFill>
              <a:latin typeface="Helvetica BlackOblique" charset="0"/>
              <a:ea typeface="+mn-ea"/>
              <a:cs typeface="+mn-cs"/>
            </a:endParaRPr>
          </a:p>
        </p:txBody>
      </p:sp>
      <p:grpSp>
        <p:nvGrpSpPr>
          <p:cNvPr id="10273" name="Group 52"/>
          <p:cNvGrpSpPr>
            <a:grpSpLocks/>
          </p:cNvGrpSpPr>
          <p:nvPr/>
        </p:nvGrpSpPr>
        <p:grpSpPr bwMode="auto">
          <a:xfrm>
            <a:off x="6340475" y="1036638"/>
            <a:ext cx="1006475" cy="1425575"/>
            <a:chOff x="4392" y="752"/>
            <a:chExt cx="576" cy="792"/>
          </a:xfrm>
        </p:grpSpPr>
        <p:sp>
          <p:nvSpPr>
            <p:cNvPr id="326709" name="Rectangle 53"/>
            <p:cNvSpPr>
              <a:spLocks noChangeArrowheads="1"/>
            </p:cNvSpPr>
            <p:nvPr/>
          </p:nvSpPr>
          <p:spPr bwMode="auto">
            <a:xfrm>
              <a:off x="4608" y="752"/>
              <a:ext cx="152" cy="792"/>
            </a:xfrm>
            <a:prstGeom prst="rect">
              <a:avLst/>
            </a:prstGeom>
            <a:solidFill>
              <a:schemeClr val="hlink"/>
            </a:soli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ea typeface="+mn-ea"/>
                <a:cs typeface="+mn-cs"/>
              </a:endParaRPr>
            </a:p>
          </p:txBody>
        </p:sp>
        <p:sp>
          <p:nvSpPr>
            <p:cNvPr id="326710" name="Rectangle 54"/>
            <p:cNvSpPr>
              <a:spLocks noChangeArrowheads="1"/>
            </p:cNvSpPr>
            <p:nvPr/>
          </p:nvSpPr>
          <p:spPr bwMode="auto">
            <a:xfrm>
              <a:off x="4392" y="888"/>
              <a:ext cx="576" cy="144"/>
            </a:xfrm>
            <a:prstGeom prst="rect">
              <a:avLst/>
            </a:prstGeom>
            <a:solidFill>
              <a:schemeClr val="hlink"/>
            </a:soli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a:ea typeface="+mn-ea"/>
                <a:cs typeface="+mn-cs"/>
              </a:endParaRPr>
            </a:p>
          </p:txBody>
        </p:sp>
      </p:grpSp>
      <p:sp>
        <p:nvSpPr>
          <p:cNvPr id="10274" name="Rectangle 56"/>
          <p:cNvSpPr>
            <a:spLocks noChangeArrowheads="1"/>
          </p:cNvSpPr>
          <p:nvPr/>
        </p:nvSpPr>
        <p:spPr bwMode="auto">
          <a:xfrm>
            <a:off x="5435600" y="1566863"/>
            <a:ext cx="398463" cy="4318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275" name="Rectangle 57"/>
          <p:cNvSpPr>
            <a:spLocks noChangeArrowheads="1"/>
          </p:cNvSpPr>
          <p:nvPr/>
        </p:nvSpPr>
        <p:spPr bwMode="auto">
          <a:xfrm>
            <a:off x="8102600" y="1473200"/>
            <a:ext cx="398463" cy="4318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276" name="Rectangle 58"/>
          <p:cNvSpPr>
            <a:spLocks noChangeArrowheads="1"/>
          </p:cNvSpPr>
          <p:nvPr/>
        </p:nvSpPr>
        <p:spPr bwMode="auto">
          <a:xfrm>
            <a:off x="8321675" y="3124200"/>
            <a:ext cx="398463" cy="4318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277" name="Rectangle 63"/>
          <p:cNvSpPr>
            <a:spLocks noChangeArrowheads="1"/>
          </p:cNvSpPr>
          <p:nvPr/>
        </p:nvSpPr>
        <p:spPr bwMode="auto">
          <a:xfrm>
            <a:off x="7607300" y="7377113"/>
            <a:ext cx="2111375" cy="26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278" name="Rectangle 68"/>
          <p:cNvSpPr>
            <a:spLocks noChangeArrowheads="1"/>
          </p:cNvSpPr>
          <p:nvPr/>
        </p:nvSpPr>
        <p:spPr bwMode="auto">
          <a:xfrm>
            <a:off x="0" y="9525"/>
            <a:ext cx="1243013" cy="7762875"/>
          </a:xfrm>
          <a:prstGeom prst="rect">
            <a:avLst/>
          </a:prstGeom>
          <a:gradFill rotWithShape="0">
            <a:gsLst>
              <a:gs pos="0">
                <a:srgbClr val="3399FF"/>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279" name="Line 61"/>
          <p:cNvSpPr>
            <a:spLocks noChangeShapeType="1"/>
          </p:cNvSpPr>
          <p:nvPr/>
        </p:nvSpPr>
        <p:spPr bwMode="auto">
          <a:xfrm>
            <a:off x="508000" y="533400"/>
            <a:ext cx="9017000" cy="0"/>
          </a:xfrm>
          <a:prstGeom prst="line">
            <a:avLst/>
          </a:prstGeom>
          <a:noFill/>
          <a:ln w="381000" cmpd="tri">
            <a:solidFill>
              <a:srgbClr val="063DE8"/>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80" name="Line 71"/>
          <p:cNvSpPr>
            <a:spLocks noChangeShapeType="1"/>
          </p:cNvSpPr>
          <p:nvPr/>
        </p:nvSpPr>
        <p:spPr bwMode="auto">
          <a:xfrm>
            <a:off x="525463" y="7137400"/>
            <a:ext cx="9004300" cy="0"/>
          </a:xfrm>
          <a:prstGeom prst="line">
            <a:avLst/>
          </a:prstGeom>
          <a:noFill/>
          <a:ln w="381000" cmpd="tri">
            <a:solidFill>
              <a:srgbClr val="063DE8"/>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81" name="Rectangle 62"/>
          <p:cNvSpPr>
            <a:spLocks noChangeArrowheads="1"/>
          </p:cNvSpPr>
          <p:nvPr/>
        </p:nvSpPr>
        <p:spPr bwMode="auto">
          <a:xfrm>
            <a:off x="4100925" y="6880225"/>
            <a:ext cx="1853377" cy="515518"/>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lIns="100821" tIns="49526" rIns="100821" bIns="49526">
            <a:spAutoFit/>
          </a:bodyPr>
          <a:lstStyle/>
          <a:p>
            <a:pPr algn="ctr" defTabSz="1019175"/>
            <a:r>
              <a:rPr lang="en-US" sz="2700" b="1" dirty="0">
                <a:latin typeface="Times" charset="0"/>
              </a:rPr>
              <a:t>“</a:t>
            </a:r>
            <a:r>
              <a:rPr lang="ko-KR" altLang="en-US" sz="2700" b="1" dirty="0">
                <a:latin typeface="Times" charset="0"/>
              </a:rPr>
              <a:t>열린</a:t>
            </a:r>
            <a:r>
              <a:rPr lang="en-US" altLang="ko-KR" sz="2700" b="1" dirty="0">
                <a:latin typeface="Times" charset="0"/>
              </a:rPr>
              <a:t>”</a:t>
            </a:r>
            <a:r>
              <a:rPr lang="ko-KR" altLang="en-US" sz="2700" b="1" dirty="0">
                <a:latin typeface="Times" charset="0"/>
              </a:rPr>
              <a:t> 성경</a:t>
            </a:r>
            <a:endParaRPr lang="en-US" sz="2700" b="1" dirty="0">
              <a:latin typeface="Times" charset="0"/>
            </a:endParaRPr>
          </a:p>
        </p:txBody>
      </p:sp>
      <p:sp>
        <p:nvSpPr>
          <p:cNvPr id="10282" name="Text Box 72"/>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10283" name="Text Box 78"/>
          <p:cNvSpPr txBox="1">
            <a:spLocks noChangeArrowheads="1"/>
          </p:cNvSpPr>
          <p:nvPr/>
        </p:nvSpPr>
        <p:spPr bwMode="auto">
          <a:xfrm>
            <a:off x="454025" y="7332663"/>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Arial" charset="0"/>
              </a:rPr>
              <a:t>©2006 TBBMI</a:t>
            </a:r>
          </a:p>
        </p:txBody>
      </p:sp>
      <p:sp>
        <p:nvSpPr>
          <p:cNvPr id="10284" name="Text Box 81"/>
          <p:cNvSpPr txBox="1">
            <a:spLocks noChangeArrowheads="1"/>
          </p:cNvSpPr>
          <p:nvPr/>
        </p:nvSpPr>
        <p:spPr bwMode="auto">
          <a:xfrm>
            <a:off x="9017000" y="73437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04</a:t>
            </a:r>
          </a:p>
        </p:txBody>
      </p:sp>
      <p:sp>
        <p:nvSpPr>
          <p:cNvPr id="326739" name="Rectangle 83"/>
          <p:cNvSpPr>
            <a:spLocks noChangeArrowheads="1"/>
          </p:cNvSpPr>
          <p:nvPr/>
        </p:nvSpPr>
        <p:spPr bwMode="auto">
          <a:xfrm>
            <a:off x="8534400" y="7343775"/>
            <a:ext cx="658813"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DDDDDD"/>
                  </a:outerShdw>
                </a:effectLst>
              </a:rPr>
              <a:t>9.6.07.</a:t>
            </a:r>
          </a:p>
        </p:txBody>
      </p:sp>
      <p:sp>
        <p:nvSpPr>
          <p:cNvPr id="10286" name="AutoShape 86"/>
          <p:cNvSpPr>
            <a:spLocks noChangeArrowheads="1"/>
          </p:cNvSpPr>
          <p:nvPr/>
        </p:nvSpPr>
        <p:spPr bwMode="auto">
          <a:xfrm flipH="1">
            <a:off x="7700963" y="4787900"/>
            <a:ext cx="1023937" cy="690563"/>
          </a:xfrm>
          <a:prstGeom prst="parallelogram">
            <a:avLst>
              <a:gd name="adj" fmla="val 25976"/>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1800"/>
          </a:p>
        </p:txBody>
      </p:sp>
      <p:sp>
        <p:nvSpPr>
          <p:cNvPr id="10287" name="Rectangle 87"/>
          <p:cNvSpPr>
            <a:spLocks noChangeArrowheads="1"/>
          </p:cNvSpPr>
          <p:nvPr/>
        </p:nvSpPr>
        <p:spPr bwMode="auto">
          <a:xfrm>
            <a:off x="2111375" y="5087938"/>
            <a:ext cx="898525" cy="50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2700" b="1">
                <a:latin typeface="Times" charset="0"/>
              </a:rPr>
              <a:t>1</a:t>
            </a:r>
          </a:p>
        </p:txBody>
      </p:sp>
      <p:sp>
        <p:nvSpPr>
          <p:cNvPr id="10288" name="Rectangle 88"/>
          <p:cNvSpPr>
            <a:spLocks noChangeArrowheads="1"/>
          </p:cNvSpPr>
          <p:nvPr/>
        </p:nvSpPr>
        <p:spPr bwMode="auto">
          <a:xfrm>
            <a:off x="2551113" y="4051300"/>
            <a:ext cx="900112"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Times" charset="0"/>
              </a:rPr>
              <a:t>2</a:t>
            </a:r>
          </a:p>
        </p:txBody>
      </p:sp>
      <p:sp>
        <p:nvSpPr>
          <p:cNvPr id="10289" name="Rectangle 89"/>
          <p:cNvSpPr>
            <a:spLocks noChangeArrowheads="1"/>
          </p:cNvSpPr>
          <p:nvPr/>
        </p:nvSpPr>
        <p:spPr bwMode="auto">
          <a:xfrm>
            <a:off x="3327400" y="3246438"/>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Times" charset="0"/>
              </a:rPr>
              <a:t>3</a:t>
            </a:r>
          </a:p>
        </p:txBody>
      </p:sp>
      <p:sp>
        <p:nvSpPr>
          <p:cNvPr id="10290" name="Rectangle 90"/>
          <p:cNvSpPr>
            <a:spLocks noChangeArrowheads="1"/>
          </p:cNvSpPr>
          <p:nvPr/>
        </p:nvSpPr>
        <p:spPr bwMode="auto">
          <a:xfrm>
            <a:off x="4811713" y="2832100"/>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Times" charset="0"/>
              </a:rPr>
              <a:t>4</a:t>
            </a:r>
          </a:p>
        </p:txBody>
      </p:sp>
      <p:sp>
        <p:nvSpPr>
          <p:cNvPr id="10291" name="Rectangle 91"/>
          <p:cNvSpPr>
            <a:spLocks noChangeArrowheads="1"/>
          </p:cNvSpPr>
          <p:nvPr/>
        </p:nvSpPr>
        <p:spPr bwMode="auto">
          <a:xfrm>
            <a:off x="5916613" y="3189288"/>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Times" charset="0"/>
              </a:rPr>
              <a:t>5</a:t>
            </a:r>
          </a:p>
        </p:txBody>
      </p:sp>
      <p:sp>
        <p:nvSpPr>
          <p:cNvPr id="10292" name="Rectangle 92"/>
          <p:cNvSpPr>
            <a:spLocks noChangeArrowheads="1"/>
          </p:cNvSpPr>
          <p:nvPr/>
        </p:nvSpPr>
        <p:spPr bwMode="auto">
          <a:xfrm>
            <a:off x="6559550" y="3709988"/>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Times" charset="0"/>
              </a:rPr>
              <a:t>6</a:t>
            </a:r>
          </a:p>
        </p:txBody>
      </p:sp>
      <p:sp>
        <p:nvSpPr>
          <p:cNvPr id="10293" name="Rectangle 93"/>
          <p:cNvSpPr>
            <a:spLocks noChangeArrowheads="1"/>
          </p:cNvSpPr>
          <p:nvPr/>
        </p:nvSpPr>
        <p:spPr bwMode="auto">
          <a:xfrm>
            <a:off x="7100888" y="4408488"/>
            <a:ext cx="898525"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Times" charset="0"/>
              </a:rPr>
              <a:t>7</a:t>
            </a:r>
          </a:p>
        </p:txBody>
      </p:sp>
      <p:sp>
        <p:nvSpPr>
          <p:cNvPr id="10294" name="Rectangle 95"/>
          <p:cNvSpPr>
            <a:spLocks noChangeArrowheads="1"/>
          </p:cNvSpPr>
          <p:nvPr/>
        </p:nvSpPr>
        <p:spPr bwMode="auto">
          <a:xfrm>
            <a:off x="7446963" y="5310188"/>
            <a:ext cx="608012"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Times" charset="0"/>
              </a:rPr>
              <a:t>8</a:t>
            </a:r>
          </a:p>
        </p:txBody>
      </p:sp>
      <p:sp>
        <p:nvSpPr>
          <p:cNvPr id="10295" name="Line 97"/>
          <p:cNvSpPr>
            <a:spLocks noChangeShapeType="1"/>
          </p:cNvSpPr>
          <p:nvPr/>
        </p:nvSpPr>
        <p:spPr bwMode="auto">
          <a:xfrm>
            <a:off x="2374900" y="5511800"/>
            <a:ext cx="1651000" cy="1143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96" name="Rectangle 98"/>
          <p:cNvSpPr>
            <a:spLocks noChangeArrowheads="1"/>
          </p:cNvSpPr>
          <p:nvPr/>
        </p:nvSpPr>
        <p:spPr bwMode="auto">
          <a:xfrm>
            <a:off x="2900363" y="5969000"/>
            <a:ext cx="749300" cy="266700"/>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297" name="Line 100"/>
          <p:cNvSpPr>
            <a:spLocks noChangeShapeType="1"/>
          </p:cNvSpPr>
          <p:nvPr/>
        </p:nvSpPr>
        <p:spPr bwMode="auto">
          <a:xfrm flipV="1">
            <a:off x="3009900" y="5927725"/>
            <a:ext cx="777875" cy="95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298" name="Rectangle 101"/>
          <p:cNvSpPr>
            <a:spLocks noChangeArrowheads="1"/>
          </p:cNvSpPr>
          <p:nvPr/>
        </p:nvSpPr>
        <p:spPr bwMode="auto">
          <a:xfrm>
            <a:off x="3268663" y="5643563"/>
            <a:ext cx="269875" cy="244475"/>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299" name="Line 12"/>
          <p:cNvSpPr>
            <a:spLocks noChangeShapeType="1"/>
          </p:cNvSpPr>
          <p:nvPr/>
        </p:nvSpPr>
        <p:spPr bwMode="auto">
          <a:xfrm>
            <a:off x="2517775" y="5680075"/>
            <a:ext cx="1436688" cy="23813"/>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00" name="Line 102"/>
          <p:cNvSpPr>
            <a:spLocks noChangeShapeType="1"/>
          </p:cNvSpPr>
          <p:nvPr/>
        </p:nvSpPr>
        <p:spPr bwMode="auto">
          <a:xfrm flipV="1">
            <a:off x="3114675" y="5749925"/>
            <a:ext cx="550863" cy="635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01" name="Freeform 103"/>
          <p:cNvSpPr>
            <a:spLocks/>
          </p:cNvSpPr>
          <p:nvPr/>
        </p:nvSpPr>
        <p:spPr bwMode="auto">
          <a:xfrm>
            <a:off x="3271838" y="5772150"/>
            <a:ext cx="25400" cy="90488"/>
          </a:xfrm>
          <a:custGeom>
            <a:avLst/>
            <a:gdLst>
              <a:gd name="T0" fmla="*/ 2147483647 w 16"/>
              <a:gd name="T1" fmla="*/ 0 h 57"/>
              <a:gd name="T2" fmla="*/ 2147483647 w 16"/>
              <a:gd name="T3" fmla="*/ 2147483647 h 57"/>
              <a:gd name="T4" fmla="*/ 0 w 16"/>
              <a:gd name="T5" fmla="*/ 2147483647 h 57"/>
              <a:gd name="T6" fmla="*/ 0 60000 65536"/>
              <a:gd name="T7" fmla="*/ 0 60000 65536"/>
              <a:gd name="T8" fmla="*/ 0 60000 65536"/>
              <a:gd name="T9" fmla="*/ 0 w 16"/>
              <a:gd name="T10" fmla="*/ 0 h 57"/>
              <a:gd name="T11" fmla="*/ 16 w 16"/>
              <a:gd name="T12" fmla="*/ 57 h 57"/>
            </a:gdLst>
            <a:ahLst/>
            <a:cxnLst>
              <a:cxn ang="T6">
                <a:pos x="T0" y="T1"/>
              </a:cxn>
              <a:cxn ang="T7">
                <a:pos x="T2" y="T3"/>
              </a:cxn>
              <a:cxn ang="T8">
                <a:pos x="T4" y="T5"/>
              </a:cxn>
            </a:cxnLst>
            <a:rect l="T9" t="T10" r="T11" b="T12"/>
            <a:pathLst>
              <a:path w="16" h="57">
                <a:moveTo>
                  <a:pt x="16" y="0"/>
                </a:moveTo>
                <a:cubicBezTo>
                  <a:pt x="11" y="17"/>
                  <a:pt x="9" y="39"/>
                  <a:pt x="3" y="56"/>
                </a:cubicBezTo>
                <a:cubicBezTo>
                  <a:pt x="2" y="57"/>
                  <a:pt x="1" y="54"/>
                  <a:pt x="0" y="54"/>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02" name="Freeform 104"/>
          <p:cNvSpPr>
            <a:spLocks/>
          </p:cNvSpPr>
          <p:nvPr/>
        </p:nvSpPr>
        <p:spPr bwMode="auto">
          <a:xfrm>
            <a:off x="3478213" y="5776913"/>
            <a:ext cx="25400" cy="90487"/>
          </a:xfrm>
          <a:custGeom>
            <a:avLst/>
            <a:gdLst>
              <a:gd name="T0" fmla="*/ 2147483647 w 16"/>
              <a:gd name="T1" fmla="*/ 0 h 57"/>
              <a:gd name="T2" fmla="*/ 2147483647 w 16"/>
              <a:gd name="T3" fmla="*/ 2147483647 h 57"/>
              <a:gd name="T4" fmla="*/ 0 w 16"/>
              <a:gd name="T5" fmla="*/ 2147483647 h 57"/>
              <a:gd name="T6" fmla="*/ 0 60000 65536"/>
              <a:gd name="T7" fmla="*/ 0 60000 65536"/>
              <a:gd name="T8" fmla="*/ 0 60000 65536"/>
              <a:gd name="T9" fmla="*/ 0 w 16"/>
              <a:gd name="T10" fmla="*/ 0 h 57"/>
              <a:gd name="T11" fmla="*/ 16 w 16"/>
              <a:gd name="T12" fmla="*/ 57 h 57"/>
            </a:gdLst>
            <a:ahLst/>
            <a:cxnLst>
              <a:cxn ang="T6">
                <a:pos x="T0" y="T1"/>
              </a:cxn>
              <a:cxn ang="T7">
                <a:pos x="T2" y="T3"/>
              </a:cxn>
              <a:cxn ang="T8">
                <a:pos x="T4" y="T5"/>
              </a:cxn>
            </a:cxnLst>
            <a:rect l="T9" t="T10" r="T11" b="T12"/>
            <a:pathLst>
              <a:path w="16" h="57">
                <a:moveTo>
                  <a:pt x="16" y="0"/>
                </a:moveTo>
                <a:cubicBezTo>
                  <a:pt x="11" y="17"/>
                  <a:pt x="9" y="39"/>
                  <a:pt x="3" y="56"/>
                </a:cubicBezTo>
                <a:cubicBezTo>
                  <a:pt x="2" y="57"/>
                  <a:pt x="1" y="54"/>
                  <a:pt x="0" y="54"/>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03" name="Freeform 105"/>
          <p:cNvSpPr>
            <a:spLocks/>
          </p:cNvSpPr>
          <p:nvPr/>
        </p:nvSpPr>
        <p:spPr bwMode="auto">
          <a:xfrm>
            <a:off x="3335338" y="5776913"/>
            <a:ext cx="25400" cy="90487"/>
          </a:xfrm>
          <a:custGeom>
            <a:avLst/>
            <a:gdLst>
              <a:gd name="T0" fmla="*/ 2147483647 w 16"/>
              <a:gd name="T1" fmla="*/ 0 h 57"/>
              <a:gd name="T2" fmla="*/ 2147483647 w 16"/>
              <a:gd name="T3" fmla="*/ 2147483647 h 57"/>
              <a:gd name="T4" fmla="*/ 0 w 16"/>
              <a:gd name="T5" fmla="*/ 2147483647 h 57"/>
              <a:gd name="T6" fmla="*/ 0 60000 65536"/>
              <a:gd name="T7" fmla="*/ 0 60000 65536"/>
              <a:gd name="T8" fmla="*/ 0 60000 65536"/>
              <a:gd name="T9" fmla="*/ 0 w 16"/>
              <a:gd name="T10" fmla="*/ 0 h 57"/>
              <a:gd name="T11" fmla="*/ 16 w 16"/>
              <a:gd name="T12" fmla="*/ 57 h 57"/>
            </a:gdLst>
            <a:ahLst/>
            <a:cxnLst>
              <a:cxn ang="T6">
                <a:pos x="T0" y="T1"/>
              </a:cxn>
              <a:cxn ang="T7">
                <a:pos x="T2" y="T3"/>
              </a:cxn>
              <a:cxn ang="T8">
                <a:pos x="T4" y="T5"/>
              </a:cxn>
            </a:cxnLst>
            <a:rect l="T9" t="T10" r="T11" b="T12"/>
            <a:pathLst>
              <a:path w="16" h="57">
                <a:moveTo>
                  <a:pt x="16" y="0"/>
                </a:moveTo>
                <a:cubicBezTo>
                  <a:pt x="11" y="17"/>
                  <a:pt x="9" y="39"/>
                  <a:pt x="3" y="56"/>
                </a:cubicBezTo>
                <a:cubicBezTo>
                  <a:pt x="2" y="57"/>
                  <a:pt x="1" y="54"/>
                  <a:pt x="0" y="54"/>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04" name="Freeform 106"/>
          <p:cNvSpPr>
            <a:spLocks/>
          </p:cNvSpPr>
          <p:nvPr/>
        </p:nvSpPr>
        <p:spPr bwMode="auto">
          <a:xfrm>
            <a:off x="3406775" y="5767388"/>
            <a:ext cx="25400" cy="90487"/>
          </a:xfrm>
          <a:custGeom>
            <a:avLst/>
            <a:gdLst>
              <a:gd name="T0" fmla="*/ 2147483647 w 16"/>
              <a:gd name="T1" fmla="*/ 0 h 57"/>
              <a:gd name="T2" fmla="*/ 2147483647 w 16"/>
              <a:gd name="T3" fmla="*/ 2147483647 h 57"/>
              <a:gd name="T4" fmla="*/ 0 w 16"/>
              <a:gd name="T5" fmla="*/ 2147483647 h 57"/>
              <a:gd name="T6" fmla="*/ 0 60000 65536"/>
              <a:gd name="T7" fmla="*/ 0 60000 65536"/>
              <a:gd name="T8" fmla="*/ 0 60000 65536"/>
              <a:gd name="T9" fmla="*/ 0 w 16"/>
              <a:gd name="T10" fmla="*/ 0 h 57"/>
              <a:gd name="T11" fmla="*/ 16 w 16"/>
              <a:gd name="T12" fmla="*/ 57 h 57"/>
            </a:gdLst>
            <a:ahLst/>
            <a:cxnLst>
              <a:cxn ang="T6">
                <a:pos x="T0" y="T1"/>
              </a:cxn>
              <a:cxn ang="T7">
                <a:pos x="T2" y="T3"/>
              </a:cxn>
              <a:cxn ang="T8">
                <a:pos x="T4" y="T5"/>
              </a:cxn>
            </a:cxnLst>
            <a:rect l="T9" t="T10" r="T11" b="T12"/>
            <a:pathLst>
              <a:path w="16" h="57">
                <a:moveTo>
                  <a:pt x="16" y="0"/>
                </a:moveTo>
                <a:cubicBezTo>
                  <a:pt x="11" y="17"/>
                  <a:pt x="9" y="39"/>
                  <a:pt x="3" y="56"/>
                </a:cubicBezTo>
                <a:cubicBezTo>
                  <a:pt x="2" y="57"/>
                  <a:pt x="1" y="54"/>
                  <a:pt x="0" y="54"/>
                </a:cubicBezTo>
              </a:path>
            </a:pathLst>
          </a:cu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6711" name="Oval 55"/>
          <p:cNvSpPr>
            <a:spLocks noChangeArrowheads="1"/>
          </p:cNvSpPr>
          <p:nvPr/>
        </p:nvSpPr>
        <p:spPr bwMode="auto">
          <a:xfrm rot="3254610">
            <a:off x="2135981" y="2536032"/>
            <a:ext cx="3306763" cy="4222750"/>
          </a:xfrm>
          <a:prstGeom prst="ellipse">
            <a:avLst/>
          </a:prstGeom>
          <a:noFill/>
          <a:ln w="76200">
            <a:solidFill>
              <a:schemeClr val="hlink"/>
            </a:solidFill>
            <a:round/>
            <a:headEnd/>
            <a:tailEnd/>
          </a:ln>
          <a:effectLst>
            <a:outerShdw blurRad="63500" dist="71842" dir="2700000" algn="ctr" rotWithShape="0">
              <a:srgbClr val="000000">
                <a:alpha val="74998"/>
              </a:srgbClr>
            </a:outerShdw>
          </a:effectLst>
        </p:spPr>
        <p:txBody>
          <a:bodyPr wrap="none" anchor="ctr"/>
          <a:lstStyle/>
          <a:p>
            <a:pPr>
              <a:defRPr/>
            </a:pPr>
            <a:endParaRPr lang="en-US">
              <a:ea typeface="+mn-ea"/>
              <a:cs typeface="+mn-cs"/>
            </a:endParaRPr>
          </a:p>
        </p:txBody>
      </p:sp>
      <p:sp>
        <p:nvSpPr>
          <p:cNvPr id="10306" name="Rectangle 107"/>
          <p:cNvSpPr>
            <a:spLocks noChangeArrowheads="1"/>
          </p:cNvSpPr>
          <p:nvPr/>
        </p:nvSpPr>
        <p:spPr bwMode="auto">
          <a:xfrm>
            <a:off x="2070100" y="5334000"/>
            <a:ext cx="134938" cy="261938"/>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07" name="Line 108"/>
          <p:cNvSpPr>
            <a:spLocks noChangeShapeType="1"/>
          </p:cNvSpPr>
          <p:nvPr/>
        </p:nvSpPr>
        <p:spPr bwMode="auto">
          <a:xfrm flipH="1">
            <a:off x="2105025" y="5287963"/>
            <a:ext cx="79375" cy="3159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08" name="Line 110"/>
          <p:cNvSpPr>
            <a:spLocks noChangeShapeType="1"/>
          </p:cNvSpPr>
          <p:nvPr/>
        </p:nvSpPr>
        <p:spPr bwMode="auto">
          <a:xfrm flipH="1">
            <a:off x="2168525" y="5156200"/>
            <a:ext cx="77788" cy="468313"/>
          </a:xfrm>
          <a:prstGeom prst="line">
            <a:avLst/>
          </a:prstGeom>
          <a:noFill/>
          <a:ln w="2857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26711"/>
                                        </p:tgtEl>
                                        <p:attrNameLst>
                                          <p:attrName>style.visibility</p:attrName>
                                        </p:attrNameLst>
                                      </p:cBhvr>
                                      <p:to>
                                        <p:strVal val="visible"/>
                                      </p:to>
                                    </p:set>
                                    <p:anim calcmode="lin" valueType="num">
                                      <p:cBhvr>
                                        <p:cTn id="7" dur="500" fill="hold"/>
                                        <p:tgtEl>
                                          <p:spTgt spid="326711"/>
                                        </p:tgtEl>
                                        <p:attrNameLst>
                                          <p:attrName>ppt_w</p:attrName>
                                        </p:attrNameLst>
                                      </p:cBhvr>
                                      <p:tavLst>
                                        <p:tav tm="0">
                                          <p:val>
                                            <p:fltVal val="0"/>
                                          </p:val>
                                        </p:tav>
                                        <p:tav tm="100000">
                                          <p:val>
                                            <p:strVal val="#ppt_w"/>
                                          </p:val>
                                        </p:tav>
                                      </p:tavLst>
                                    </p:anim>
                                    <p:anim calcmode="lin" valueType="num">
                                      <p:cBhvr>
                                        <p:cTn id="8" dur="500" fill="hold"/>
                                        <p:tgtEl>
                                          <p:spTgt spid="326711"/>
                                        </p:tgtEl>
                                        <p:attrNameLst>
                                          <p:attrName>ppt_h</p:attrName>
                                        </p:attrNameLst>
                                      </p:cBhvr>
                                      <p:tavLst>
                                        <p:tav tm="0">
                                          <p:val>
                                            <p:fltVal val="0"/>
                                          </p:val>
                                        </p:tav>
                                        <p:tav tm="100000">
                                          <p:val>
                                            <p:strVal val="#ppt_h"/>
                                          </p:val>
                                        </p:tav>
                                      </p:tavLst>
                                    </p:anim>
                                    <p:anim calcmode="lin" valueType="num">
                                      <p:cBhvr>
                                        <p:cTn id="9" dur="500" fill="hold"/>
                                        <p:tgtEl>
                                          <p:spTgt spid="326711"/>
                                        </p:tgtEl>
                                        <p:attrNameLst>
                                          <p:attrName>ppt_x</p:attrName>
                                        </p:attrNameLst>
                                      </p:cBhvr>
                                      <p:tavLst>
                                        <p:tav tm="0">
                                          <p:val>
                                            <p:fltVal val="0.5"/>
                                          </p:val>
                                        </p:tav>
                                        <p:tav tm="100000">
                                          <p:val>
                                            <p:strVal val="#ppt_x"/>
                                          </p:val>
                                        </p:tav>
                                      </p:tavLst>
                                    </p:anim>
                                    <p:anim calcmode="lin" valueType="num">
                                      <p:cBhvr>
                                        <p:cTn id="10" dur="500" fill="hold"/>
                                        <p:tgtEl>
                                          <p:spTgt spid="326711"/>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500"/>
                                  </p:stCondLst>
                                  <p:childTnLst>
                                    <p:set>
                                      <p:cBhvr>
                                        <p:cTn id="13" dur="1" fill="hold">
                                          <p:stCondLst>
                                            <p:cond delay="0"/>
                                          </p:stCondLst>
                                        </p:cTn>
                                        <p:tgtEl>
                                          <p:spTgt spid="326699"/>
                                        </p:tgtEl>
                                        <p:attrNameLst>
                                          <p:attrName>style.visibility</p:attrName>
                                        </p:attrNameLst>
                                      </p:cBhvr>
                                      <p:to>
                                        <p:strVal val="visible"/>
                                      </p:to>
                                    </p:set>
                                    <p:anim calcmode="lin" valueType="num">
                                      <p:cBhvr>
                                        <p:cTn id="14" dur="500" fill="hold"/>
                                        <p:tgtEl>
                                          <p:spTgt spid="326699"/>
                                        </p:tgtEl>
                                        <p:attrNameLst>
                                          <p:attrName>ppt_w</p:attrName>
                                        </p:attrNameLst>
                                      </p:cBhvr>
                                      <p:tavLst>
                                        <p:tav tm="0">
                                          <p:val>
                                            <p:fltVal val="0"/>
                                          </p:val>
                                        </p:tav>
                                        <p:tav tm="100000">
                                          <p:val>
                                            <p:strVal val="#ppt_w"/>
                                          </p:val>
                                        </p:tav>
                                      </p:tavLst>
                                    </p:anim>
                                    <p:anim calcmode="lin" valueType="num">
                                      <p:cBhvr>
                                        <p:cTn id="15" dur="500" fill="hold"/>
                                        <p:tgtEl>
                                          <p:spTgt spid="326699"/>
                                        </p:tgtEl>
                                        <p:attrNameLst>
                                          <p:attrName>ppt_h</p:attrName>
                                        </p:attrNameLst>
                                      </p:cBhvr>
                                      <p:tavLst>
                                        <p:tav tm="0">
                                          <p:val>
                                            <p:fltVal val="0"/>
                                          </p:val>
                                        </p:tav>
                                        <p:tav tm="100000">
                                          <p:val>
                                            <p:strVal val="#ppt_h"/>
                                          </p:val>
                                        </p:tav>
                                      </p:tavLst>
                                    </p:anim>
                                    <p:anim calcmode="lin" valueType="num">
                                      <p:cBhvr>
                                        <p:cTn id="16" dur="500" fill="hold"/>
                                        <p:tgtEl>
                                          <p:spTgt spid="326699"/>
                                        </p:tgtEl>
                                        <p:attrNameLst>
                                          <p:attrName>ppt_x</p:attrName>
                                        </p:attrNameLst>
                                      </p:cBhvr>
                                      <p:tavLst>
                                        <p:tav tm="0">
                                          <p:val>
                                            <p:fltVal val="0.5"/>
                                          </p:val>
                                        </p:tav>
                                        <p:tav tm="100000">
                                          <p:val>
                                            <p:strVal val="#ppt_x"/>
                                          </p:val>
                                        </p:tav>
                                      </p:tavLst>
                                    </p:anim>
                                    <p:anim calcmode="lin" valueType="num">
                                      <p:cBhvr>
                                        <p:cTn id="17" dur="500" fill="hold"/>
                                        <p:tgtEl>
                                          <p:spTgt spid="326699"/>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500"/>
                            </p:stCondLst>
                            <p:childTnLst>
                              <p:par>
                                <p:cTn id="19" presetID="23" presetClass="entr" presetSubtype="528" fill="hold" grpId="0" nodeType="afterEffect">
                                  <p:stCondLst>
                                    <p:cond delay="500"/>
                                  </p:stCondLst>
                                  <p:childTnLst>
                                    <p:set>
                                      <p:cBhvr>
                                        <p:cTn id="20" dur="1" fill="hold">
                                          <p:stCondLst>
                                            <p:cond delay="0"/>
                                          </p:stCondLst>
                                        </p:cTn>
                                        <p:tgtEl>
                                          <p:spTgt spid="326707"/>
                                        </p:tgtEl>
                                        <p:attrNameLst>
                                          <p:attrName>style.visibility</p:attrName>
                                        </p:attrNameLst>
                                      </p:cBhvr>
                                      <p:to>
                                        <p:strVal val="visible"/>
                                      </p:to>
                                    </p:set>
                                    <p:anim calcmode="lin" valueType="num">
                                      <p:cBhvr>
                                        <p:cTn id="21" dur="500" fill="hold"/>
                                        <p:tgtEl>
                                          <p:spTgt spid="326707"/>
                                        </p:tgtEl>
                                        <p:attrNameLst>
                                          <p:attrName>ppt_w</p:attrName>
                                        </p:attrNameLst>
                                      </p:cBhvr>
                                      <p:tavLst>
                                        <p:tav tm="0">
                                          <p:val>
                                            <p:fltVal val="0"/>
                                          </p:val>
                                        </p:tav>
                                        <p:tav tm="100000">
                                          <p:val>
                                            <p:strVal val="#ppt_w"/>
                                          </p:val>
                                        </p:tav>
                                      </p:tavLst>
                                    </p:anim>
                                    <p:anim calcmode="lin" valueType="num">
                                      <p:cBhvr>
                                        <p:cTn id="22" dur="500" fill="hold"/>
                                        <p:tgtEl>
                                          <p:spTgt spid="326707"/>
                                        </p:tgtEl>
                                        <p:attrNameLst>
                                          <p:attrName>ppt_h</p:attrName>
                                        </p:attrNameLst>
                                      </p:cBhvr>
                                      <p:tavLst>
                                        <p:tav tm="0">
                                          <p:val>
                                            <p:fltVal val="0"/>
                                          </p:val>
                                        </p:tav>
                                        <p:tav tm="100000">
                                          <p:val>
                                            <p:strVal val="#ppt_h"/>
                                          </p:val>
                                        </p:tav>
                                      </p:tavLst>
                                    </p:anim>
                                    <p:anim calcmode="lin" valueType="num">
                                      <p:cBhvr>
                                        <p:cTn id="23" dur="500" fill="hold"/>
                                        <p:tgtEl>
                                          <p:spTgt spid="326707"/>
                                        </p:tgtEl>
                                        <p:attrNameLst>
                                          <p:attrName>ppt_x</p:attrName>
                                        </p:attrNameLst>
                                      </p:cBhvr>
                                      <p:tavLst>
                                        <p:tav tm="0">
                                          <p:val>
                                            <p:fltVal val="0.5"/>
                                          </p:val>
                                        </p:tav>
                                        <p:tav tm="100000">
                                          <p:val>
                                            <p:strVal val="#ppt_x"/>
                                          </p:val>
                                        </p:tav>
                                      </p:tavLst>
                                    </p:anim>
                                    <p:anim calcmode="lin" valueType="num">
                                      <p:cBhvr>
                                        <p:cTn id="24" dur="500" fill="hold"/>
                                        <p:tgtEl>
                                          <p:spTgt spid="326707"/>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2500"/>
                            </p:stCondLst>
                            <p:childTnLst>
                              <p:par>
                                <p:cTn id="26" presetID="23" presetClass="entr" presetSubtype="528" fill="hold" grpId="0" nodeType="afterEffect">
                                  <p:stCondLst>
                                    <p:cond delay="500"/>
                                  </p:stCondLst>
                                  <p:childTnLst>
                                    <p:set>
                                      <p:cBhvr>
                                        <p:cTn id="27" dur="1" fill="hold">
                                          <p:stCondLst>
                                            <p:cond delay="0"/>
                                          </p:stCondLst>
                                        </p:cTn>
                                        <p:tgtEl>
                                          <p:spTgt spid="326700"/>
                                        </p:tgtEl>
                                        <p:attrNameLst>
                                          <p:attrName>style.visibility</p:attrName>
                                        </p:attrNameLst>
                                      </p:cBhvr>
                                      <p:to>
                                        <p:strVal val="visible"/>
                                      </p:to>
                                    </p:set>
                                    <p:anim calcmode="lin" valueType="num">
                                      <p:cBhvr>
                                        <p:cTn id="28" dur="500" fill="hold"/>
                                        <p:tgtEl>
                                          <p:spTgt spid="326700"/>
                                        </p:tgtEl>
                                        <p:attrNameLst>
                                          <p:attrName>ppt_w</p:attrName>
                                        </p:attrNameLst>
                                      </p:cBhvr>
                                      <p:tavLst>
                                        <p:tav tm="0">
                                          <p:val>
                                            <p:fltVal val="0"/>
                                          </p:val>
                                        </p:tav>
                                        <p:tav tm="100000">
                                          <p:val>
                                            <p:strVal val="#ppt_w"/>
                                          </p:val>
                                        </p:tav>
                                      </p:tavLst>
                                    </p:anim>
                                    <p:anim calcmode="lin" valueType="num">
                                      <p:cBhvr>
                                        <p:cTn id="29" dur="500" fill="hold"/>
                                        <p:tgtEl>
                                          <p:spTgt spid="326700"/>
                                        </p:tgtEl>
                                        <p:attrNameLst>
                                          <p:attrName>ppt_h</p:attrName>
                                        </p:attrNameLst>
                                      </p:cBhvr>
                                      <p:tavLst>
                                        <p:tav tm="0">
                                          <p:val>
                                            <p:fltVal val="0"/>
                                          </p:val>
                                        </p:tav>
                                        <p:tav tm="100000">
                                          <p:val>
                                            <p:strVal val="#ppt_h"/>
                                          </p:val>
                                        </p:tav>
                                      </p:tavLst>
                                    </p:anim>
                                    <p:anim calcmode="lin" valueType="num">
                                      <p:cBhvr>
                                        <p:cTn id="30" dur="500" fill="hold"/>
                                        <p:tgtEl>
                                          <p:spTgt spid="326700"/>
                                        </p:tgtEl>
                                        <p:attrNameLst>
                                          <p:attrName>ppt_x</p:attrName>
                                        </p:attrNameLst>
                                      </p:cBhvr>
                                      <p:tavLst>
                                        <p:tav tm="0">
                                          <p:val>
                                            <p:fltVal val="0.5"/>
                                          </p:val>
                                        </p:tav>
                                        <p:tav tm="100000">
                                          <p:val>
                                            <p:strVal val="#ppt_x"/>
                                          </p:val>
                                        </p:tav>
                                      </p:tavLst>
                                    </p:anim>
                                    <p:anim calcmode="lin" valueType="num">
                                      <p:cBhvr>
                                        <p:cTn id="31" dur="500" fill="hold"/>
                                        <p:tgtEl>
                                          <p:spTgt spid="326700"/>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3500"/>
                            </p:stCondLst>
                            <p:childTnLst>
                              <p:par>
                                <p:cTn id="33" presetID="23" presetClass="entr" presetSubtype="528" fill="hold" grpId="0" nodeType="afterEffect">
                                  <p:stCondLst>
                                    <p:cond delay="500"/>
                                  </p:stCondLst>
                                  <p:childTnLst>
                                    <p:set>
                                      <p:cBhvr>
                                        <p:cTn id="34" dur="1" fill="hold">
                                          <p:stCondLst>
                                            <p:cond delay="0"/>
                                          </p:stCondLst>
                                        </p:cTn>
                                        <p:tgtEl>
                                          <p:spTgt spid="326701"/>
                                        </p:tgtEl>
                                        <p:attrNameLst>
                                          <p:attrName>style.visibility</p:attrName>
                                        </p:attrNameLst>
                                      </p:cBhvr>
                                      <p:to>
                                        <p:strVal val="visible"/>
                                      </p:to>
                                    </p:set>
                                    <p:anim calcmode="lin" valueType="num">
                                      <p:cBhvr>
                                        <p:cTn id="35" dur="500" fill="hold"/>
                                        <p:tgtEl>
                                          <p:spTgt spid="326701"/>
                                        </p:tgtEl>
                                        <p:attrNameLst>
                                          <p:attrName>ppt_w</p:attrName>
                                        </p:attrNameLst>
                                      </p:cBhvr>
                                      <p:tavLst>
                                        <p:tav tm="0">
                                          <p:val>
                                            <p:fltVal val="0"/>
                                          </p:val>
                                        </p:tav>
                                        <p:tav tm="100000">
                                          <p:val>
                                            <p:strVal val="#ppt_w"/>
                                          </p:val>
                                        </p:tav>
                                      </p:tavLst>
                                    </p:anim>
                                    <p:anim calcmode="lin" valueType="num">
                                      <p:cBhvr>
                                        <p:cTn id="36" dur="500" fill="hold"/>
                                        <p:tgtEl>
                                          <p:spTgt spid="326701"/>
                                        </p:tgtEl>
                                        <p:attrNameLst>
                                          <p:attrName>ppt_h</p:attrName>
                                        </p:attrNameLst>
                                      </p:cBhvr>
                                      <p:tavLst>
                                        <p:tav tm="0">
                                          <p:val>
                                            <p:fltVal val="0"/>
                                          </p:val>
                                        </p:tav>
                                        <p:tav tm="100000">
                                          <p:val>
                                            <p:strVal val="#ppt_h"/>
                                          </p:val>
                                        </p:tav>
                                      </p:tavLst>
                                    </p:anim>
                                    <p:anim calcmode="lin" valueType="num">
                                      <p:cBhvr>
                                        <p:cTn id="37" dur="500" fill="hold"/>
                                        <p:tgtEl>
                                          <p:spTgt spid="326701"/>
                                        </p:tgtEl>
                                        <p:attrNameLst>
                                          <p:attrName>ppt_x</p:attrName>
                                        </p:attrNameLst>
                                      </p:cBhvr>
                                      <p:tavLst>
                                        <p:tav tm="0">
                                          <p:val>
                                            <p:fltVal val="0.5"/>
                                          </p:val>
                                        </p:tav>
                                        <p:tav tm="100000">
                                          <p:val>
                                            <p:strVal val="#ppt_x"/>
                                          </p:val>
                                        </p:tav>
                                      </p:tavLst>
                                    </p:anim>
                                    <p:anim calcmode="lin" valueType="num">
                                      <p:cBhvr>
                                        <p:cTn id="38" dur="500" fill="hold"/>
                                        <p:tgtEl>
                                          <p:spTgt spid="32670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99" grpId="0" autoUpdateAnimBg="0"/>
      <p:bldP spid="326700" grpId="0" autoUpdateAnimBg="0"/>
      <p:bldP spid="326701" grpId="0" autoUpdateAnimBg="0"/>
      <p:bldP spid="326707" grpId="0" autoUpdateAnimBg="0"/>
      <p:bldP spid="3267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480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룻기</a:t>
            </a:r>
            <a:endParaRPr lang="en-US" sz="2800" dirty="0">
              <a:solidFill>
                <a:srgbClr val="000000"/>
              </a:solidFill>
              <a:latin typeface="Arial" charset="0"/>
            </a:endParaRPr>
          </a:p>
        </p:txBody>
      </p:sp>
      <p:sp>
        <p:nvSpPr>
          <p:cNvPr id="81" name="Rectangle 75"/>
          <p:cNvSpPr>
            <a:spLocks noChangeArrowheads="1"/>
          </p:cNvSpPr>
          <p:nvPr/>
        </p:nvSpPr>
        <p:spPr bwMode="auto">
          <a:xfrm>
            <a:off x="2327812" y="3211468"/>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사무엘상</a:t>
            </a:r>
            <a:endParaRPr lang="en-US" sz="2800" dirty="0">
              <a:latin typeface="Arial" charset="0"/>
            </a:endParaRPr>
          </a:p>
        </p:txBody>
      </p:sp>
      <p:sp>
        <p:nvSpPr>
          <p:cNvPr id="82" name="Rectangle 75"/>
          <p:cNvSpPr>
            <a:spLocks noChangeArrowheads="1"/>
          </p:cNvSpPr>
          <p:nvPr/>
        </p:nvSpPr>
        <p:spPr bwMode="auto">
          <a:xfrm>
            <a:off x="2497145" y="375332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삼하</a:t>
            </a:r>
            <a:endParaRPr lang="en-US" sz="2800" dirty="0">
              <a:solidFill>
                <a:srgbClr val="000000"/>
              </a:solidFill>
              <a:latin typeface="Arial" charset="0"/>
            </a:endParaRPr>
          </a:p>
        </p:txBody>
      </p:sp>
      <p:sp>
        <p:nvSpPr>
          <p:cNvPr id="84" name="Rectangle 75"/>
          <p:cNvSpPr>
            <a:spLocks noChangeArrowheads="1"/>
          </p:cNvSpPr>
          <p:nvPr/>
        </p:nvSpPr>
        <p:spPr bwMode="auto">
          <a:xfrm>
            <a:off x="2243153" y="4159722"/>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열왕기상</a:t>
            </a:r>
            <a:endParaRPr lang="en-US" sz="2800" dirty="0">
              <a:solidFill>
                <a:srgbClr val="000000"/>
              </a:solidFill>
              <a:latin typeface="Arial" charset="0"/>
            </a:endParaRPr>
          </a:p>
        </p:txBody>
      </p:sp>
      <p:sp>
        <p:nvSpPr>
          <p:cNvPr id="85" name="Rectangle 75"/>
          <p:cNvSpPr>
            <a:spLocks noChangeArrowheads="1"/>
          </p:cNvSpPr>
          <p:nvPr/>
        </p:nvSpPr>
        <p:spPr bwMode="auto">
          <a:xfrm>
            <a:off x="2429419" y="456611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왕하</a:t>
            </a:r>
            <a:endParaRPr lang="en-US" sz="2800" dirty="0">
              <a:solidFill>
                <a:srgbClr val="000000"/>
              </a:solidFill>
              <a:latin typeface="Arial" charset="0"/>
            </a:endParaRPr>
          </a:p>
        </p:txBody>
      </p:sp>
      <p:sp>
        <p:nvSpPr>
          <p:cNvPr id="83" name="Rectangle 75"/>
          <p:cNvSpPr>
            <a:spLocks noChangeArrowheads="1"/>
          </p:cNvSpPr>
          <p:nvPr/>
        </p:nvSpPr>
        <p:spPr bwMode="auto">
          <a:xfrm>
            <a:off x="2175424" y="5141839"/>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역대상</a:t>
            </a:r>
            <a:endParaRPr lang="en-US" sz="2800" dirty="0">
              <a:solidFill>
                <a:srgbClr val="000000"/>
              </a:solidFill>
              <a:latin typeface="Arial" charset="0"/>
            </a:endParaRPr>
          </a:p>
        </p:txBody>
      </p:sp>
      <p:sp>
        <p:nvSpPr>
          <p:cNvPr id="88" name="Rectangle 75"/>
          <p:cNvSpPr>
            <a:spLocks noChangeArrowheads="1"/>
          </p:cNvSpPr>
          <p:nvPr/>
        </p:nvSpPr>
        <p:spPr bwMode="auto">
          <a:xfrm>
            <a:off x="2175427" y="5480502"/>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역대하</a:t>
            </a:r>
            <a:endParaRPr lang="en-US" sz="2800" dirty="0">
              <a:solidFill>
                <a:srgbClr val="000000"/>
              </a:solidFill>
              <a:latin typeface="Arial" charset="0"/>
            </a:endParaRPr>
          </a:p>
        </p:txBody>
      </p:sp>
      <p:sp>
        <p:nvSpPr>
          <p:cNvPr id="90" name="Oval 73"/>
          <p:cNvSpPr>
            <a:spLocks noChangeArrowheads="1"/>
          </p:cNvSpPr>
          <p:nvPr/>
        </p:nvSpPr>
        <p:spPr bwMode="auto">
          <a:xfrm>
            <a:off x="1596497" y="6637862"/>
            <a:ext cx="2166937" cy="574675"/>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a:ea typeface="+mn-ea"/>
              <a:cs typeface="+mn-cs"/>
            </a:endParaRPr>
          </a:p>
        </p:txBody>
      </p:sp>
      <p:sp>
        <p:nvSpPr>
          <p:cNvPr id="91" name="Rectangle 75"/>
          <p:cNvSpPr>
            <a:spLocks noChangeArrowheads="1"/>
          </p:cNvSpPr>
          <p:nvPr/>
        </p:nvSpPr>
        <p:spPr bwMode="auto">
          <a:xfrm>
            <a:off x="2192363" y="5886897"/>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에스라</a:t>
            </a:r>
            <a:endParaRPr lang="en-US" sz="2800" dirty="0">
              <a:latin typeface="Arial" charset="0"/>
            </a:endParaRPr>
          </a:p>
        </p:txBody>
      </p:sp>
      <p:sp>
        <p:nvSpPr>
          <p:cNvPr id="86" name="Rectangle 75"/>
          <p:cNvSpPr>
            <a:spLocks noChangeArrowheads="1"/>
          </p:cNvSpPr>
          <p:nvPr/>
        </p:nvSpPr>
        <p:spPr bwMode="auto">
          <a:xfrm>
            <a:off x="2073835" y="6276359"/>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느헤미야</a:t>
            </a:r>
            <a:endParaRPr lang="en-US" sz="2800" dirty="0">
              <a:latin typeface="Arial" charset="0"/>
            </a:endParaRPr>
          </a:p>
        </p:txBody>
      </p:sp>
      <p:sp>
        <p:nvSpPr>
          <p:cNvPr id="87" name="Rectangle 75"/>
          <p:cNvSpPr>
            <a:spLocks noChangeArrowheads="1"/>
          </p:cNvSpPr>
          <p:nvPr/>
        </p:nvSpPr>
        <p:spPr bwMode="auto">
          <a:xfrm>
            <a:off x="2243168" y="671662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FF0000"/>
                </a:solidFill>
                <a:latin typeface="Arial" charset="0"/>
              </a:rPr>
              <a:t>에스더</a:t>
            </a:r>
            <a:endParaRPr lang="en-US" sz="2800" dirty="0">
              <a:solidFill>
                <a:srgbClr val="FF0000"/>
              </a:solidFill>
              <a:latin typeface="Arial" charset="0"/>
            </a:endParaRPr>
          </a:p>
        </p:txBody>
      </p:sp>
    </p:spTree>
    <p:extLst>
      <p:ext uri="{BB962C8B-B14F-4D97-AF65-F5344CB8AC3E}">
        <p14:creationId xmlns:p14="http://schemas.microsoft.com/office/powerpoint/2010/main" val="1600425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0-#ppt_w/2"/>
                                          </p:val>
                                        </p:tav>
                                        <p:tav tm="100000">
                                          <p:val>
                                            <p:strVal val="#ppt_x"/>
                                          </p:val>
                                        </p:tav>
                                      </p:tavLst>
                                    </p:anim>
                                    <p:anim calcmode="lin" valueType="num">
                                      <p:cBhvr additive="base">
                                        <p:cTn id="8"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2"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47173"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74"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47175"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106" name="Text Box 89"/>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47107" name="Text Box 93"/>
          <p:cNvSpPr txBox="1">
            <a:spLocks noChangeArrowheads="1"/>
          </p:cNvSpPr>
          <p:nvPr/>
        </p:nvSpPr>
        <p:spPr bwMode="auto">
          <a:xfrm>
            <a:off x="9694863" y="72659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Helvetica"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238822" name="Rectangle 230"/>
          <p:cNvSpPr>
            <a:spLocks noChangeArrowheads="1"/>
          </p:cNvSpPr>
          <p:nvPr/>
        </p:nvSpPr>
        <p:spPr bwMode="auto">
          <a:xfrm>
            <a:off x="5170488" y="2293938"/>
            <a:ext cx="4349750" cy="125931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800" b="1" dirty="0">
                <a:solidFill>
                  <a:schemeClr val="bg1"/>
                </a:solidFill>
                <a:latin typeface="Helvetica" charset="0"/>
              </a:rPr>
              <a:t>성경책</a:t>
            </a:r>
            <a:r>
              <a:rPr lang="en-US" altLang="ko-KR" sz="4800" b="1" dirty="0">
                <a:solidFill>
                  <a:schemeClr val="bg1"/>
                </a:solidFill>
                <a:latin typeface="Helvetica" charset="0"/>
              </a:rPr>
              <a:t> </a:t>
            </a:r>
          </a:p>
          <a:p>
            <a:pPr algn="ctr">
              <a:lnSpc>
                <a:spcPct val="50000"/>
              </a:lnSpc>
              <a:spcBef>
                <a:spcPct val="50000"/>
              </a:spcBef>
              <a:defRPr/>
            </a:pPr>
            <a:r>
              <a:rPr lang="ko-KR" altLang="en-US" sz="4800" b="1" dirty="0">
                <a:solidFill>
                  <a:schemeClr val="bg1"/>
                </a:solidFill>
                <a:latin typeface="Helvetica" charset="0"/>
              </a:rPr>
              <a:t>구성하기</a:t>
            </a:r>
            <a:endParaRPr lang="en-US" sz="4800" b="1" dirty="0">
              <a:solidFill>
                <a:schemeClr val="bg1"/>
              </a:solidFill>
              <a:latin typeface="Helvetica" charset="0"/>
            </a:endParaRPr>
          </a:p>
        </p:txBody>
      </p:sp>
      <p:sp>
        <p:nvSpPr>
          <p:cNvPr id="238823" name="Text Box 231"/>
          <p:cNvSpPr txBox="1">
            <a:spLocks noChangeArrowheads="1"/>
          </p:cNvSpPr>
          <p:nvPr/>
        </p:nvSpPr>
        <p:spPr bwMode="auto">
          <a:xfrm>
            <a:off x="5194300" y="4533900"/>
            <a:ext cx="4330700" cy="57195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5000"/>
              </a:lnSpc>
              <a:spcBef>
                <a:spcPct val="50000"/>
              </a:spcBef>
              <a:defRPr/>
            </a:pPr>
            <a:r>
              <a:rPr lang="ja-JP" altLang="en-US" sz="4400" b="1" dirty="0">
                <a:solidFill>
                  <a:srgbClr val="FFEA18"/>
                </a:solidFill>
                <a:latin typeface="Helvetica" charset="0"/>
              </a:rPr>
              <a:t>“</a:t>
            </a:r>
            <a:r>
              <a:rPr lang="ko-KR" altLang="en-US" sz="4400" b="1" dirty="0">
                <a:solidFill>
                  <a:srgbClr val="FFEA18"/>
                </a:solidFill>
                <a:latin typeface="Helvetica" charset="0"/>
              </a:rPr>
              <a:t>역사서</a:t>
            </a:r>
            <a:r>
              <a:rPr lang="ja-JP" altLang="en-US" sz="4400" b="1" dirty="0">
                <a:solidFill>
                  <a:srgbClr val="FFEA18"/>
                </a:solidFill>
                <a:latin typeface="Helvetica" charset="0"/>
              </a:rPr>
              <a:t>”</a:t>
            </a:r>
            <a:endParaRPr lang="en-US" sz="4400" b="1" dirty="0">
              <a:solidFill>
                <a:srgbClr val="FFEA18"/>
              </a:solidFill>
              <a:latin typeface="Helvetica" charset="0"/>
            </a:endParaRPr>
          </a:p>
        </p:txBody>
      </p:sp>
      <p:sp>
        <p:nvSpPr>
          <p:cNvPr id="238824" name="Text Box 232"/>
          <p:cNvSpPr txBox="1">
            <a:spLocks noChangeArrowheads="1"/>
          </p:cNvSpPr>
          <p:nvPr/>
        </p:nvSpPr>
        <p:spPr bwMode="auto">
          <a:xfrm>
            <a:off x="5586413" y="3654425"/>
            <a:ext cx="3621087"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열두</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sz="2800" b="1" dirty="0">
              <a:solidFill>
                <a:srgbClr val="FFEA18"/>
              </a:solidFill>
              <a:latin typeface="Helvetica" charset="0"/>
              <a:ea typeface="+mn-ea"/>
              <a:cs typeface="+mn-cs"/>
            </a:endParaRPr>
          </a:p>
        </p:txBody>
      </p:sp>
      <p:sp>
        <p:nvSpPr>
          <p:cNvPr id="47116"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p>
        </p:txBody>
      </p:sp>
      <p:sp>
        <p:nvSpPr>
          <p:cNvPr id="47117" name="Text Box 234"/>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47120"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1"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2"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3"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4"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5"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6"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27"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8"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29"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7130"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1"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2"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3"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34"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5"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6"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7"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8"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39"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0"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1"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2"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3"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4"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45" name="Rectangle 265"/>
          <p:cNvSpPr>
            <a:spLocks noChangeArrowheads="1"/>
          </p:cNvSpPr>
          <p:nvPr/>
        </p:nvSpPr>
        <p:spPr bwMode="auto">
          <a:xfrm>
            <a:off x="1903413" y="34655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사</a:t>
            </a:r>
            <a:r>
              <a:rPr lang="en-US" sz="1300" b="1" dirty="0">
                <a:solidFill>
                  <a:srgbClr val="000000"/>
                </a:solidFill>
                <a:latin typeface="Helvetica" charset="0"/>
              </a:rPr>
              <a:t>)</a:t>
            </a:r>
            <a:endParaRPr lang="en-US" sz="1400" dirty="0">
              <a:latin typeface="Helvetica" charset="0"/>
            </a:endParaRPr>
          </a:p>
        </p:txBody>
      </p:sp>
      <p:sp>
        <p:nvSpPr>
          <p:cNvPr id="47146" name="Rectangle 266"/>
          <p:cNvSpPr>
            <a:spLocks noChangeArrowheads="1"/>
          </p:cNvSpPr>
          <p:nvPr/>
        </p:nvSpPr>
        <p:spPr bwMode="auto">
          <a:xfrm>
            <a:off x="1912938" y="4316413"/>
            <a:ext cx="25648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솔</a:t>
            </a:r>
            <a:r>
              <a:rPr lang="en-US" sz="1300" b="1" dirty="0">
                <a:solidFill>
                  <a:srgbClr val="000000"/>
                </a:solidFill>
                <a:latin typeface="Helvetica" charset="0"/>
              </a:rPr>
              <a:t>)</a:t>
            </a:r>
            <a:endParaRPr lang="en-US" sz="1400" dirty="0">
              <a:latin typeface="Helvetica" charset="0"/>
            </a:endParaRPr>
          </a:p>
        </p:txBody>
      </p:sp>
      <p:sp>
        <p:nvSpPr>
          <p:cNvPr id="47147" name="Rectangle 267"/>
          <p:cNvSpPr>
            <a:spLocks noChangeArrowheads="1"/>
          </p:cNvSpPr>
          <p:nvPr/>
        </p:nvSpPr>
        <p:spPr bwMode="auto">
          <a:xfrm>
            <a:off x="1900238" y="4786313"/>
            <a:ext cx="399445"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dirty="0">
                <a:solidFill>
                  <a:srgbClr val="000000"/>
                </a:solidFill>
                <a:latin typeface="Helvetica" charset="0"/>
              </a:rPr>
              <a:t>(</a:t>
            </a:r>
            <a:r>
              <a:rPr lang="ko-KR" altLang="en-US" sz="1300" b="1" dirty="0">
                <a:solidFill>
                  <a:srgbClr val="000000"/>
                </a:solidFill>
                <a:latin typeface="Helvetica" charset="0"/>
              </a:rPr>
              <a:t>내전</a:t>
            </a:r>
            <a:r>
              <a:rPr lang="en-US" sz="1300" b="1" dirty="0">
                <a:solidFill>
                  <a:srgbClr val="000000"/>
                </a:solidFill>
                <a:latin typeface="Helvetica" charset="0"/>
              </a:rPr>
              <a:t>)</a:t>
            </a:r>
            <a:endParaRPr lang="en-US" sz="1400" dirty="0">
              <a:latin typeface="Helvetica" charset="0"/>
            </a:endParaRPr>
          </a:p>
        </p:txBody>
      </p:sp>
      <p:sp>
        <p:nvSpPr>
          <p:cNvPr id="47148" name="Rectangle 268"/>
          <p:cNvSpPr>
            <a:spLocks noChangeArrowheads="1"/>
          </p:cNvSpPr>
          <p:nvPr/>
        </p:nvSpPr>
        <p:spPr bwMode="auto">
          <a:xfrm>
            <a:off x="1816100" y="3990975"/>
            <a:ext cx="708025" cy="2744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b="1" dirty="0">
                <a:latin typeface="Helvetica" charset="0"/>
              </a:rPr>
              <a:t>(</a:t>
            </a:r>
            <a:r>
              <a:rPr lang="ko-KR" altLang="en-US" b="1" dirty="0">
                <a:latin typeface="Helvetica" charset="0"/>
              </a:rPr>
              <a:t>다</a:t>
            </a:r>
            <a:r>
              <a:rPr lang="en-US" b="1" dirty="0">
                <a:latin typeface="Helvetica" charset="0"/>
              </a:rPr>
              <a:t>)</a:t>
            </a:r>
          </a:p>
        </p:txBody>
      </p:sp>
      <p:sp>
        <p:nvSpPr>
          <p:cNvPr id="47149" name="Rectangle 269"/>
          <p:cNvSpPr>
            <a:spLocks noChangeArrowheads="1"/>
          </p:cNvSpPr>
          <p:nvPr/>
        </p:nvSpPr>
        <p:spPr bwMode="auto">
          <a:xfrm>
            <a:off x="3429000" y="404812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47150"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p>
        </p:txBody>
      </p:sp>
      <p:sp>
        <p:nvSpPr>
          <p:cNvPr id="47151" name="Rectangle 285"/>
          <p:cNvSpPr>
            <a:spLocks noChangeArrowheads="1"/>
          </p:cNvSpPr>
          <p:nvPr/>
        </p:nvSpPr>
        <p:spPr bwMode="auto">
          <a:xfrm>
            <a:off x="1808163" y="5091113"/>
            <a:ext cx="236537"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2" name="Rectangle 286"/>
          <p:cNvSpPr>
            <a:spLocks noChangeArrowheads="1"/>
          </p:cNvSpPr>
          <p:nvPr/>
        </p:nvSpPr>
        <p:spPr bwMode="auto">
          <a:xfrm>
            <a:off x="3241675" y="5081588"/>
            <a:ext cx="236538"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Helvetica" charset="0"/>
              </a:rPr>
              <a:t>)</a:t>
            </a:r>
            <a:endParaRPr lang="en-US" sz="2400">
              <a:latin typeface="Helvetica" charset="0"/>
            </a:endParaRPr>
          </a:p>
        </p:txBody>
      </p:sp>
      <p:sp>
        <p:nvSpPr>
          <p:cNvPr id="47153"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7155"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2</a:t>
            </a:r>
          </a:p>
        </p:txBody>
      </p:sp>
      <p:sp>
        <p:nvSpPr>
          <p:cNvPr id="23888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47157" name="Text Box 292"/>
          <p:cNvSpPr txBox="1">
            <a:spLocks noChangeArrowheads="1"/>
          </p:cNvSpPr>
          <p:nvPr/>
        </p:nvSpPr>
        <p:spPr bwMode="auto">
          <a:xfrm rot="-5400000">
            <a:off x="-1193006" y="3474244"/>
            <a:ext cx="561498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역사서</a:t>
            </a:r>
            <a:r>
              <a:rPr lang="en-US" sz="2000" b="1" dirty="0">
                <a:latin typeface="Arial Black" charset="0"/>
              </a:rPr>
              <a:t> (12)</a:t>
            </a:r>
            <a:endParaRPr lang="en-US" sz="1000" dirty="0">
              <a:latin typeface="Arial Black" charset="0"/>
            </a:endParaRPr>
          </a:p>
        </p:txBody>
      </p:sp>
      <p:grpSp>
        <p:nvGrpSpPr>
          <p:cNvPr id="47158" name="Group 66"/>
          <p:cNvGrpSpPr>
            <a:grpSpLocks/>
          </p:cNvGrpSpPr>
          <p:nvPr/>
        </p:nvGrpSpPr>
        <p:grpSpPr bwMode="auto">
          <a:xfrm>
            <a:off x="3251200" y="3009900"/>
            <a:ext cx="712788" cy="1497013"/>
            <a:chOff x="6153150" y="2946399"/>
            <a:chExt cx="901700" cy="1682750"/>
          </a:xfrm>
        </p:grpSpPr>
        <p:grpSp>
          <p:nvGrpSpPr>
            <p:cNvPr id="47160" name="Group 85"/>
            <p:cNvGrpSpPr>
              <a:grpSpLocks/>
            </p:cNvGrpSpPr>
            <p:nvPr/>
          </p:nvGrpSpPr>
          <p:grpSpPr bwMode="auto">
            <a:xfrm>
              <a:off x="6153150" y="3681413"/>
              <a:ext cx="901700" cy="947736"/>
              <a:chOff x="1557" y="1007"/>
              <a:chExt cx="2105" cy="1949"/>
            </a:xfrm>
          </p:grpSpPr>
          <p:grpSp>
            <p:nvGrpSpPr>
              <p:cNvPr id="47164" name="Group 87"/>
              <p:cNvGrpSpPr>
                <a:grpSpLocks/>
              </p:cNvGrpSpPr>
              <p:nvPr/>
            </p:nvGrpSpPr>
            <p:grpSpPr bwMode="auto">
              <a:xfrm>
                <a:off x="1557" y="1209"/>
                <a:ext cx="2105" cy="1421"/>
                <a:chOff x="578" y="2316"/>
                <a:chExt cx="2105" cy="1421"/>
              </a:xfrm>
            </p:grpSpPr>
            <p:sp>
              <p:nvSpPr>
                <p:cNvPr id="47170"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47171"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47165"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6"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7"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8"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7169"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47161" name="Group 98"/>
            <p:cNvGrpSpPr>
              <a:grpSpLocks/>
            </p:cNvGrpSpPr>
            <p:nvPr/>
          </p:nvGrpSpPr>
          <p:grpSpPr bwMode="auto">
            <a:xfrm>
              <a:off x="6175375" y="2946399"/>
              <a:ext cx="671513" cy="1587500"/>
              <a:chOff x="3914" y="1840"/>
              <a:chExt cx="423" cy="1000"/>
            </a:xfrm>
          </p:grpSpPr>
          <p:sp>
            <p:nvSpPr>
              <p:cNvPr id="71" name="Rectangle 97"/>
              <p:cNvSpPr>
                <a:spLocks noChangeArrowheads="1"/>
              </p:cNvSpPr>
              <p:nvPr/>
            </p:nvSpPr>
            <p:spPr bwMode="auto">
              <a:xfrm>
                <a:off x="3914" y="2341"/>
                <a:ext cx="423" cy="499"/>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2000" i="1" dirty="0">
                    <a:solidFill>
                      <a:srgbClr val="000000"/>
                    </a:solidFill>
                    <a:latin typeface="Helvetica" charset="0"/>
                  </a:rPr>
                  <a:t>다</a:t>
                </a:r>
                <a:endParaRPr lang="en-US" altLang="ko-KR" sz="2000" i="1" dirty="0">
                  <a:solidFill>
                    <a:srgbClr val="000000"/>
                  </a:solidFill>
                  <a:latin typeface="Helvetica" charset="0"/>
                </a:endParaRPr>
              </a:p>
              <a:p>
                <a:pPr>
                  <a:defRPr/>
                </a:pPr>
                <a:r>
                  <a:rPr lang="ko-KR" altLang="en-US" sz="2000" i="1" dirty="0">
                    <a:solidFill>
                      <a:srgbClr val="000000"/>
                    </a:solidFill>
                    <a:latin typeface="Helvetica" charset="0"/>
                  </a:rPr>
                  <a:t>언</a:t>
                </a:r>
                <a:endParaRPr lang="en-US" sz="2000" i="1" dirty="0">
                  <a:solidFill>
                    <a:srgbClr val="000000"/>
                  </a:solidFill>
                  <a:latin typeface="Helvetica" charset="0"/>
                </a:endParaRPr>
              </a:p>
            </p:txBody>
          </p:sp>
          <p:sp>
            <p:nvSpPr>
              <p:cNvPr id="70" name="Rectangle 96"/>
              <p:cNvSpPr>
                <a:spLocks noChangeArrowheads="1"/>
              </p:cNvSpPr>
              <p:nvPr/>
            </p:nvSpPr>
            <p:spPr bwMode="auto">
              <a:xfrm>
                <a:off x="3929"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grpSp>
      </p:grpSp>
      <p:pic>
        <p:nvPicPr>
          <p:cNvPr id="73" name="Picture 72"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4" name="Group 104"/>
          <p:cNvGrpSpPr>
            <a:grpSpLocks/>
          </p:cNvGrpSpPr>
          <p:nvPr/>
        </p:nvGrpSpPr>
        <p:grpSpPr bwMode="auto">
          <a:xfrm>
            <a:off x="5348288" y="6034088"/>
            <a:ext cx="4025900" cy="822325"/>
            <a:chOff x="3409" y="3801"/>
            <a:chExt cx="2536" cy="518"/>
          </a:xfrm>
        </p:grpSpPr>
        <p:sp>
          <p:nvSpPr>
            <p:cNvPr id="75" name="AutoShape 105"/>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sp>
          <p:nvSpPr>
            <p:cNvPr id="76" name="Text Box 106"/>
            <p:cNvSpPr txBox="1">
              <a:spLocks noChangeArrowheads="1"/>
            </p:cNvSpPr>
            <p:nvPr/>
          </p:nvSpPr>
          <p:spPr bwMode="auto">
            <a:xfrm>
              <a:off x="3433" y="3838"/>
              <a:ext cx="2492"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chemeClr val="bg1"/>
                  </a:solidFill>
                  <a:latin typeface="Helvetica" charset="0"/>
                  <a:ea typeface="+mn-ea"/>
                  <a:cs typeface="+mn-cs"/>
                </a:rPr>
                <a:t>대략적인</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성경</a:t>
              </a:r>
              <a:r>
                <a:rPr lang="en-US" altLang="ko-KR" sz="2000" b="1" dirty="0">
                  <a:solidFill>
                    <a:schemeClr val="bg1"/>
                  </a:solidFill>
                  <a:latin typeface="Helvetica" charset="0"/>
                  <a:ea typeface="+mn-ea"/>
                  <a:cs typeface="+mn-cs"/>
                </a:rPr>
                <a:t> </a:t>
              </a:r>
              <a:r>
                <a:rPr lang="ko-KR" altLang="en-US" sz="2000" b="1" dirty="0">
                  <a:solidFill>
                    <a:schemeClr val="bg1"/>
                  </a:solidFill>
                  <a:latin typeface="Helvetica" charset="0"/>
                  <a:ea typeface="+mn-ea"/>
                  <a:cs typeface="+mn-cs"/>
                </a:rPr>
                <a:t>시간대</a:t>
              </a:r>
              <a:r>
                <a:rPr lang="en-US" altLang="ko-KR" sz="2000" b="1" dirty="0">
                  <a:solidFill>
                    <a:schemeClr val="bg1"/>
                  </a:solidFill>
                  <a:latin typeface="Helvetica" charset="0"/>
                  <a:ea typeface="+mn-ea"/>
                  <a:cs typeface="+mn-cs"/>
                </a:rPr>
                <a:t> : </a:t>
              </a:r>
              <a:br>
                <a:rPr lang="en-US" altLang="ko-KR" sz="2000" b="1" dirty="0">
                  <a:solidFill>
                    <a:schemeClr val="bg1"/>
                  </a:solidFill>
                  <a:latin typeface="Helvetica" charset="0"/>
                  <a:ea typeface="+mn-ea"/>
                  <a:cs typeface="+mn-cs"/>
                </a:rPr>
              </a:br>
              <a:r>
                <a:rPr lang="ko-KR" altLang="en-US" sz="2000" b="1" dirty="0">
                  <a:solidFill>
                    <a:schemeClr val="bg1"/>
                  </a:solidFill>
                  <a:latin typeface="Helvetica" charset="0"/>
                  <a:ea typeface="+mn-ea"/>
                  <a:cs typeface="+mn-cs"/>
                </a:rPr>
                <a:t>주전</a:t>
              </a:r>
              <a:r>
                <a:rPr lang="en-US" altLang="ko-KR" sz="2000" b="1" dirty="0">
                  <a:solidFill>
                    <a:schemeClr val="bg1"/>
                  </a:solidFill>
                  <a:latin typeface="Helvetica" charset="0"/>
                  <a:ea typeface="+mn-ea"/>
                  <a:cs typeface="+mn-cs"/>
                </a:rPr>
                <a:t> 1400</a:t>
              </a:r>
              <a:r>
                <a:rPr lang="ko-KR" altLang="en-US" sz="2000" b="1" dirty="0">
                  <a:solidFill>
                    <a:schemeClr val="bg1"/>
                  </a:solidFill>
                  <a:latin typeface="Helvetica" charset="0"/>
                  <a:ea typeface="+mn-ea"/>
                  <a:cs typeface="+mn-cs"/>
                </a:rPr>
                <a:t>년부터</a:t>
              </a:r>
              <a:r>
                <a:rPr lang="en-US" altLang="ko-KR" sz="2000" b="1" dirty="0">
                  <a:solidFill>
                    <a:schemeClr val="bg1"/>
                  </a:solidFill>
                  <a:latin typeface="Helvetica" charset="0"/>
                  <a:ea typeface="+mn-ea"/>
                  <a:cs typeface="+mn-cs"/>
                </a:rPr>
                <a:t> 440</a:t>
              </a:r>
              <a:r>
                <a:rPr lang="ko-KR" altLang="en-US" sz="2000" b="1" dirty="0">
                  <a:solidFill>
                    <a:schemeClr val="bg1"/>
                  </a:solidFill>
                  <a:latin typeface="Helvetica" charset="0"/>
                  <a:ea typeface="+mn-ea"/>
                  <a:cs typeface="+mn-cs"/>
                </a:rPr>
                <a:t>년</a:t>
              </a:r>
              <a:endParaRPr lang="en-US" altLang="ko-KR" sz="2000" b="1" dirty="0">
                <a:solidFill>
                  <a:schemeClr val="bg1"/>
                </a:solidFill>
                <a:latin typeface="Helvetica" charset="0"/>
                <a:ea typeface="+mn-ea"/>
                <a:cs typeface="+mn-cs"/>
              </a:endParaRPr>
            </a:p>
          </p:txBody>
        </p:sp>
      </p:grpSp>
      <p:sp>
        <p:nvSpPr>
          <p:cNvPr id="78" name="Rectangle 75"/>
          <p:cNvSpPr>
            <a:spLocks noChangeArrowheads="1"/>
          </p:cNvSpPr>
          <p:nvPr/>
        </p:nvSpPr>
        <p:spPr bwMode="auto">
          <a:xfrm>
            <a:off x="2277004" y="417514"/>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여호수아</a:t>
            </a:r>
            <a:endParaRPr lang="en-US" sz="2800" dirty="0">
              <a:solidFill>
                <a:srgbClr val="000000"/>
              </a:solidFill>
              <a:latin typeface="Arial" charset="0"/>
            </a:endParaRPr>
          </a:p>
        </p:txBody>
      </p:sp>
      <p:sp>
        <p:nvSpPr>
          <p:cNvPr id="79" name="Rectangle 75"/>
          <p:cNvSpPr>
            <a:spLocks noChangeArrowheads="1"/>
          </p:cNvSpPr>
          <p:nvPr/>
        </p:nvSpPr>
        <p:spPr bwMode="auto">
          <a:xfrm>
            <a:off x="2446339" y="1789090"/>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사사기</a:t>
            </a:r>
            <a:endParaRPr lang="en-US" sz="2800" dirty="0">
              <a:latin typeface="Arial" charset="0"/>
            </a:endParaRPr>
          </a:p>
        </p:txBody>
      </p:sp>
      <p:sp>
        <p:nvSpPr>
          <p:cNvPr id="80" name="Rectangle 75"/>
          <p:cNvSpPr>
            <a:spLocks noChangeArrowheads="1"/>
          </p:cNvSpPr>
          <p:nvPr/>
        </p:nvSpPr>
        <p:spPr bwMode="auto">
          <a:xfrm>
            <a:off x="2598743" y="2212418"/>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룻기</a:t>
            </a:r>
            <a:endParaRPr lang="en-US" sz="2800" dirty="0">
              <a:solidFill>
                <a:srgbClr val="000000"/>
              </a:solidFill>
              <a:latin typeface="Arial" charset="0"/>
            </a:endParaRPr>
          </a:p>
        </p:txBody>
      </p:sp>
      <p:sp>
        <p:nvSpPr>
          <p:cNvPr id="81" name="Rectangle 75"/>
          <p:cNvSpPr>
            <a:spLocks noChangeArrowheads="1"/>
          </p:cNvSpPr>
          <p:nvPr/>
        </p:nvSpPr>
        <p:spPr bwMode="auto">
          <a:xfrm>
            <a:off x="2327812" y="3211468"/>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사무엘상</a:t>
            </a:r>
            <a:endParaRPr lang="en-US" sz="2800" dirty="0">
              <a:latin typeface="Arial" charset="0"/>
            </a:endParaRPr>
          </a:p>
        </p:txBody>
      </p:sp>
      <p:sp>
        <p:nvSpPr>
          <p:cNvPr id="82" name="Rectangle 75"/>
          <p:cNvSpPr>
            <a:spLocks noChangeArrowheads="1"/>
          </p:cNvSpPr>
          <p:nvPr/>
        </p:nvSpPr>
        <p:spPr bwMode="auto">
          <a:xfrm>
            <a:off x="2497145" y="375332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삼하</a:t>
            </a:r>
            <a:endParaRPr lang="en-US" sz="2800" dirty="0">
              <a:solidFill>
                <a:srgbClr val="000000"/>
              </a:solidFill>
              <a:latin typeface="Arial" charset="0"/>
            </a:endParaRPr>
          </a:p>
        </p:txBody>
      </p:sp>
      <p:sp>
        <p:nvSpPr>
          <p:cNvPr id="84" name="Rectangle 75"/>
          <p:cNvSpPr>
            <a:spLocks noChangeArrowheads="1"/>
          </p:cNvSpPr>
          <p:nvPr/>
        </p:nvSpPr>
        <p:spPr bwMode="auto">
          <a:xfrm>
            <a:off x="2243153" y="4159722"/>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열왕기상</a:t>
            </a:r>
            <a:endParaRPr lang="en-US" sz="2800" dirty="0">
              <a:solidFill>
                <a:srgbClr val="000000"/>
              </a:solidFill>
              <a:latin typeface="Arial" charset="0"/>
            </a:endParaRPr>
          </a:p>
        </p:txBody>
      </p:sp>
      <p:sp>
        <p:nvSpPr>
          <p:cNvPr id="85" name="Rectangle 75"/>
          <p:cNvSpPr>
            <a:spLocks noChangeArrowheads="1"/>
          </p:cNvSpPr>
          <p:nvPr/>
        </p:nvSpPr>
        <p:spPr bwMode="auto">
          <a:xfrm>
            <a:off x="2429419" y="4566117"/>
            <a:ext cx="621196"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왕하</a:t>
            </a:r>
            <a:endParaRPr lang="en-US" sz="2800" dirty="0">
              <a:solidFill>
                <a:srgbClr val="000000"/>
              </a:solidFill>
              <a:latin typeface="Arial" charset="0"/>
            </a:endParaRPr>
          </a:p>
        </p:txBody>
      </p:sp>
      <p:sp>
        <p:nvSpPr>
          <p:cNvPr id="83" name="Rectangle 75"/>
          <p:cNvSpPr>
            <a:spLocks noChangeArrowheads="1"/>
          </p:cNvSpPr>
          <p:nvPr/>
        </p:nvSpPr>
        <p:spPr bwMode="auto">
          <a:xfrm>
            <a:off x="2175424" y="5141839"/>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역대상</a:t>
            </a:r>
            <a:endParaRPr lang="en-US" sz="2800" dirty="0">
              <a:solidFill>
                <a:srgbClr val="000000"/>
              </a:solidFill>
              <a:latin typeface="Arial" charset="0"/>
            </a:endParaRPr>
          </a:p>
        </p:txBody>
      </p:sp>
      <p:sp>
        <p:nvSpPr>
          <p:cNvPr id="88" name="Rectangle 75"/>
          <p:cNvSpPr>
            <a:spLocks noChangeArrowheads="1"/>
          </p:cNvSpPr>
          <p:nvPr/>
        </p:nvSpPr>
        <p:spPr bwMode="auto">
          <a:xfrm>
            <a:off x="2175427" y="5480502"/>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solidFill>
                  <a:srgbClr val="000000"/>
                </a:solidFill>
                <a:latin typeface="Arial" charset="0"/>
              </a:rPr>
              <a:t>역대하</a:t>
            </a:r>
            <a:endParaRPr lang="en-US" sz="2800" dirty="0">
              <a:solidFill>
                <a:srgbClr val="000000"/>
              </a:solidFill>
              <a:latin typeface="Arial" charset="0"/>
            </a:endParaRPr>
          </a:p>
        </p:txBody>
      </p:sp>
      <p:sp>
        <p:nvSpPr>
          <p:cNvPr id="91" name="Rectangle 75"/>
          <p:cNvSpPr>
            <a:spLocks noChangeArrowheads="1"/>
          </p:cNvSpPr>
          <p:nvPr/>
        </p:nvSpPr>
        <p:spPr bwMode="auto">
          <a:xfrm>
            <a:off x="2192363" y="5886897"/>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에스라</a:t>
            </a:r>
            <a:endParaRPr lang="en-US" sz="2800" dirty="0">
              <a:latin typeface="Arial" charset="0"/>
            </a:endParaRPr>
          </a:p>
        </p:txBody>
      </p:sp>
      <p:sp>
        <p:nvSpPr>
          <p:cNvPr id="86" name="Rectangle 75"/>
          <p:cNvSpPr>
            <a:spLocks noChangeArrowheads="1"/>
          </p:cNvSpPr>
          <p:nvPr/>
        </p:nvSpPr>
        <p:spPr bwMode="auto">
          <a:xfrm>
            <a:off x="2073835" y="6276359"/>
            <a:ext cx="1243930"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느헤미야</a:t>
            </a:r>
            <a:endParaRPr lang="en-US" sz="2800" dirty="0">
              <a:latin typeface="Arial" charset="0"/>
            </a:endParaRPr>
          </a:p>
        </p:txBody>
      </p:sp>
      <p:sp>
        <p:nvSpPr>
          <p:cNvPr id="87" name="Rectangle 75"/>
          <p:cNvSpPr>
            <a:spLocks noChangeArrowheads="1"/>
          </p:cNvSpPr>
          <p:nvPr/>
        </p:nvSpPr>
        <p:spPr bwMode="auto">
          <a:xfrm>
            <a:off x="2226235" y="6699687"/>
            <a:ext cx="931794" cy="430887"/>
          </a:xfrm>
          <a:prstGeom prst="rect">
            <a:avLst/>
          </a:prstGeom>
          <a:noFill/>
          <a:ln w="9525">
            <a:noFill/>
            <a:miter lim="800000"/>
            <a:headEnd/>
            <a:tailEnd/>
          </a:ln>
          <a:effectLst>
            <a:outerShdw blurRad="63500" dist="46662" dir="3284183" algn="ctr" rotWithShape="0">
              <a:schemeClr val="tx1">
                <a:alpha val="74998"/>
              </a:schemeClr>
            </a:outerShdw>
          </a:effectLst>
        </p:spPr>
        <p:txBody>
          <a:bodyPr wrap="none" lIns="0" tIns="0" rIns="0" bIns="0">
            <a:spAutoFit/>
          </a:bodyPr>
          <a:lstStyle/>
          <a:p>
            <a:pPr algn="l">
              <a:defRPr/>
            </a:pPr>
            <a:r>
              <a:rPr lang="ko-KR" altLang="en-US" sz="2800" dirty="0">
                <a:latin typeface="Arial" charset="0"/>
              </a:rPr>
              <a:t>에스더</a:t>
            </a:r>
            <a:endParaRPr lang="en-US" sz="2800" dirty="0">
              <a:latin typeface="Arial" charset="0"/>
            </a:endParaRPr>
          </a:p>
        </p:txBody>
      </p:sp>
      <p:sp>
        <p:nvSpPr>
          <p:cNvPr id="89" name="Rectangle 86"/>
          <p:cNvSpPr>
            <a:spLocks noChangeArrowheads="1"/>
          </p:cNvSpPr>
          <p:nvPr/>
        </p:nvSpPr>
        <p:spPr bwMode="auto">
          <a:xfrm>
            <a:off x="1338263" y="288925"/>
            <a:ext cx="2773362" cy="7145338"/>
          </a:xfrm>
          <a:prstGeom prst="rect">
            <a:avLst/>
          </a:prstGeom>
          <a:noFill/>
          <a:ln w="203200" cmpd="tri">
            <a:solidFill>
              <a:schemeClr val="hlink"/>
            </a:solidFill>
            <a:miter lim="800000"/>
            <a:headEnd/>
            <a:tailEnd/>
          </a:ln>
          <a:effectLst>
            <a:outerShdw blurRad="63500" dist="53882" dir="2700000" algn="ctr" rotWithShape="0">
              <a:schemeClr val="tx1">
                <a:alpha val="74998"/>
              </a:schemeClr>
            </a:outerShdw>
          </a:effectLst>
        </p:spPr>
        <p:txBody>
          <a:bodyPr wrap="none" anchor="ctr"/>
          <a:lstStyle/>
          <a:p>
            <a:pPr algn="ctr">
              <a:defRPr/>
            </a:pPr>
            <a:endParaRPr lang="en-US" sz="1800" b="1">
              <a:solidFill>
                <a:schemeClr val="hlink"/>
              </a:solidFill>
              <a:ea typeface="+mn-ea"/>
              <a:cs typeface="+mn-cs"/>
            </a:endParaRPr>
          </a:p>
        </p:txBody>
      </p:sp>
    </p:spTree>
    <p:extLst>
      <p:ext uri="{BB962C8B-B14F-4D97-AF65-F5344CB8AC3E}">
        <p14:creationId xmlns:p14="http://schemas.microsoft.com/office/powerpoint/2010/main" val="38395463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up)">
                                      <p:cBhvr>
                                        <p:cTn id="7"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3810"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88066" name="Rectangle 3"/>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pic>
        <p:nvPicPr>
          <p:cNvPr id="1143840" name="Picture 3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1738" y="1365250"/>
            <a:ext cx="3649662" cy="5059363"/>
          </a:xfrm>
          <a:prstGeom prst="rect">
            <a:avLst/>
          </a:prstGeom>
          <a:noFill/>
          <a:ln w="76200">
            <a:solidFill>
              <a:srgbClr val="1822CD"/>
            </a:solidFill>
            <a:miter lim="800000"/>
            <a:headEnd/>
            <a:tailEnd/>
          </a:ln>
          <a:effectLst>
            <a:outerShdw blurRad="63500" dist="99190" dir="3011666" algn="ctr" rotWithShape="0">
              <a:schemeClr val="tx1">
                <a:alpha val="74998"/>
              </a:schemeClr>
            </a:outerShdw>
          </a:effectLst>
        </p:spPr>
      </p:pic>
      <p:sp>
        <p:nvSpPr>
          <p:cNvPr id="1143820" name="Text Box 12"/>
          <p:cNvSpPr txBox="1">
            <a:spLocks noChangeArrowheads="1"/>
          </p:cNvSpPr>
          <p:nvPr/>
        </p:nvSpPr>
        <p:spPr bwMode="auto">
          <a:xfrm>
            <a:off x="5172075" y="1790700"/>
            <a:ext cx="36830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en-US" sz="2800" b="1">
                <a:solidFill>
                  <a:srgbClr val="66FFFF"/>
                </a:solidFill>
                <a:latin typeface="Helvetica" charset="0"/>
                <a:ea typeface="+mn-ea"/>
                <a:cs typeface="+mn-cs"/>
              </a:rPr>
              <a:t>THE CHRONOLOGY</a:t>
            </a:r>
          </a:p>
        </p:txBody>
      </p:sp>
      <p:sp>
        <p:nvSpPr>
          <p:cNvPr id="1143821" name="Text Box 13"/>
          <p:cNvSpPr txBox="1">
            <a:spLocks noChangeArrowheads="1"/>
          </p:cNvSpPr>
          <p:nvPr/>
        </p:nvSpPr>
        <p:spPr bwMode="auto">
          <a:xfrm>
            <a:off x="5146675" y="2882900"/>
            <a:ext cx="36195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en-US" sz="2800" b="1">
                <a:solidFill>
                  <a:srgbClr val="66FFFF"/>
                </a:solidFill>
                <a:latin typeface="Helvetica" charset="0"/>
                <a:ea typeface="+mn-ea"/>
                <a:cs typeface="+mn-cs"/>
              </a:rPr>
              <a:t>LAW &amp; HISTORIES</a:t>
            </a:r>
          </a:p>
        </p:txBody>
      </p:sp>
      <p:sp>
        <p:nvSpPr>
          <p:cNvPr id="1143822" name="Text Box 14"/>
          <p:cNvSpPr txBox="1">
            <a:spLocks noChangeArrowheads="1"/>
          </p:cNvSpPr>
          <p:nvPr/>
        </p:nvSpPr>
        <p:spPr bwMode="auto">
          <a:xfrm>
            <a:off x="5486399" y="4165600"/>
            <a:ext cx="4067175"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wrap="square">
            <a:spAutoFit/>
          </a:bodyPr>
          <a:lstStyle/>
          <a:p>
            <a:pPr algn="l">
              <a:spcBef>
                <a:spcPct val="50000"/>
              </a:spcBef>
              <a:defRPr/>
            </a:pPr>
            <a:r>
              <a:rPr lang="ko-KR" altLang="en-US" sz="2800" b="1" dirty="0">
                <a:solidFill>
                  <a:srgbClr val="66FFFF"/>
                </a:solidFill>
                <a:latin typeface="Helvetica" charset="0"/>
                <a:ea typeface="+mn-ea"/>
                <a:cs typeface="+mn-cs"/>
              </a:rPr>
              <a:t>시가서</a:t>
            </a:r>
            <a:r>
              <a:rPr lang="en-US" sz="2800" b="1" dirty="0">
                <a:solidFill>
                  <a:srgbClr val="66FFFF"/>
                </a:solidFill>
                <a:latin typeface="Helvetica" charset="0"/>
                <a:ea typeface="+mn-ea"/>
                <a:cs typeface="+mn-cs"/>
              </a:rPr>
              <a:t> &amp; </a:t>
            </a:r>
            <a:r>
              <a:rPr lang="ko-KR" altLang="en-US" sz="2800" b="1" dirty="0">
                <a:solidFill>
                  <a:srgbClr val="66FFFF"/>
                </a:solidFill>
                <a:latin typeface="Helvetica" charset="0"/>
                <a:ea typeface="+mn-ea"/>
                <a:cs typeface="+mn-cs"/>
              </a:rPr>
              <a:t>예언서</a:t>
            </a:r>
            <a:endParaRPr lang="en-US" sz="2800" b="1" dirty="0">
              <a:solidFill>
                <a:srgbClr val="66FFFF"/>
              </a:solidFill>
              <a:latin typeface="Helvetica" charset="0"/>
              <a:ea typeface="+mn-ea"/>
              <a:cs typeface="+mn-cs"/>
            </a:endParaRPr>
          </a:p>
        </p:txBody>
      </p:sp>
      <p:sp>
        <p:nvSpPr>
          <p:cNvPr id="1143823" name="Text Box 15"/>
          <p:cNvSpPr txBox="1">
            <a:spLocks noChangeArrowheads="1"/>
          </p:cNvSpPr>
          <p:nvPr/>
        </p:nvSpPr>
        <p:spPr bwMode="auto">
          <a:xfrm>
            <a:off x="5133975" y="5372100"/>
            <a:ext cx="40386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rgbClr val="66FFFF"/>
                </a:solidFill>
                <a:latin typeface="Helvetica" charset="0"/>
                <a:ea typeface="+mn-ea"/>
                <a:cs typeface="+mn-cs"/>
              </a:rPr>
              <a:t>기억하기</a:t>
            </a:r>
            <a:r>
              <a:rPr lang="en-US" altLang="ko-KR" sz="2800" b="1" dirty="0">
                <a:solidFill>
                  <a:srgbClr val="66FFFF"/>
                </a:solidFill>
                <a:latin typeface="Helvetica" charset="0"/>
                <a:ea typeface="+mn-ea"/>
                <a:cs typeface="+mn-cs"/>
              </a:rPr>
              <a:t> </a:t>
            </a:r>
            <a:r>
              <a:rPr lang="ko-KR" altLang="en-US" sz="2800" b="1" dirty="0">
                <a:solidFill>
                  <a:srgbClr val="66FFFF"/>
                </a:solidFill>
                <a:latin typeface="Helvetica" charset="0"/>
                <a:ea typeface="+mn-ea"/>
                <a:cs typeface="+mn-cs"/>
              </a:rPr>
              <a:t>위한</a:t>
            </a:r>
            <a:r>
              <a:rPr lang="en-US" altLang="ko-KR" sz="2800" b="1" dirty="0">
                <a:solidFill>
                  <a:srgbClr val="66FFFF"/>
                </a:solidFill>
                <a:latin typeface="Helvetica" charset="0"/>
                <a:ea typeface="+mn-ea"/>
                <a:cs typeface="+mn-cs"/>
              </a:rPr>
              <a:t> </a:t>
            </a:r>
            <a:r>
              <a:rPr lang="ko-KR" altLang="en-US" sz="2800" b="1" dirty="0">
                <a:solidFill>
                  <a:srgbClr val="66FFFF"/>
                </a:solidFill>
                <a:latin typeface="Helvetica" charset="0"/>
                <a:ea typeface="+mn-ea"/>
                <a:cs typeface="+mn-cs"/>
              </a:rPr>
              <a:t>방법</a:t>
            </a:r>
            <a:endParaRPr lang="en-US" sz="2800" b="1" dirty="0">
              <a:solidFill>
                <a:srgbClr val="66FFFF"/>
              </a:solidFill>
              <a:latin typeface="Helvetica" charset="0"/>
              <a:ea typeface="+mn-ea"/>
              <a:cs typeface="+mn-cs"/>
            </a:endParaRPr>
          </a:p>
        </p:txBody>
      </p:sp>
      <p:pic>
        <p:nvPicPr>
          <p:cNvPr id="1143825" name="Picture 17"/>
          <p:cNvPicPr>
            <a:picLocks noChangeAspect="1" noChangeArrowheads="1"/>
          </p:cNvPicPr>
          <p:nvPr/>
        </p:nvPicPr>
        <p:blipFill>
          <a:blip r:embed="rId5" cstate="screen">
            <a:extLst>
              <a:ext uri="{28A0092B-C50C-407E-A947-70E740481C1C}">
                <a14:useLocalDpi xmlns:a14="http://schemas.microsoft.com/office/drawing/2010/main"/>
              </a:ext>
            </a:extLst>
          </a:blip>
          <a:srcRect l="5078" t="14502" r="21875" b="10156"/>
          <a:stretch>
            <a:fillRect/>
          </a:stretch>
        </p:blipFill>
        <p:spPr bwMode="auto">
          <a:xfrm>
            <a:off x="5232400" y="719138"/>
            <a:ext cx="4097338" cy="3168650"/>
          </a:xfrm>
          <a:prstGeom prst="rect">
            <a:avLst/>
          </a:prstGeom>
          <a:noFill/>
          <a:effectLst>
            <a:outerShdw blurRad="63500" dist="89803" dir="2700000" algn="ctr" rotWithShape="0">
              <a:schemeClr val="tx1">
                <a:alpha val="74998"/>
              </a:schemeClr>
            </a:outerShdw>
          </a:effectLst>
        </p:spPr>
      </p:pic>
      <p:sp>
        <p:nvSpPr>
          <p:cNvPr id="88073" name="Text Box 18"/>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88074" name="Text Box 1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88075" name="Text Box 24"/>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88076" name="Text Box 25"/>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42</a:t>
            </a:r>
          </a:p>
        </p:txBody>
      </p:sp>
      <p:sp>
        <p:nvSpPr>
          <p:cNvPr id="88077" name="Rectangle 28"/>
          <p:cNvSpPr>
            <a:spLocks noChangeArrowheads="1"/>
          </p:cNvSpPr>
          <p:nvPr/>
        </p:nvSpPr>
        <p:spPr bwMode="auto">
          <a:xfrm>
            <a:off x="9594850" y="7280275"/>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600" b="1"/>
              <a:t>4</a:t>
            </a:r>
          </a:p>
        </p:txBody>
      </p:sp>
      <p:sp>
        <p:nvSpPr>
          <p:cNvPr id="1143838" name="AutoShape 30"/>
          <p:cNvSpPr>
            <a:spLocks noChangeArrowheads="1"/>
          </p:cNvSpPr>
          <p:nvPr/>
        </p:nvSpPr>
        <p:spPr bwMode="auto">
          <a:xfrm>
            <a:off x="3048000" y="1792288"/>
            <a:ext cx="1157288" cy="4445000"/>
          </a:xfrm>
          <a:prstGeom prst="roundRect">
            <a:avLst>
              <a:gd name="adj" fmla="val 16667"/>
            </a:avLst>
          </a:prstGeom>
          <a:noFill/>
          <a:ln w="76200">
            <a:solidFill>
              <a:schemeClr val="accent2"/>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grpSp>
        <p:nvGrpSpPr>
          <p:cNvPr id="2" name="Group 20"/>
          <p:cNvGrpSpPr>
            <a:grpSpLocks/>
          </p:cNvGrpSpPr>
          <p:nvPr/>
        </p:nvGrpSpPr>
        <p:grpSpPr bwMode="auto">
          <a:xfrm>
            <a:off x="3074988" y="1836738"/>
            <a:ext cx="4033837" cy="2938462"/>
            <a:chOff x="1947" y="1157"/>
            <a:chExt cx="2541" cy="1851"/>
          </a:xfrm>
        </p:grpSpPr>
        <p:sp>
          <p:nvSpPr>
            <p:cNvPr id="1143829" name="AutoShape 21"/>
            <p:cNvSpPr>
              <a:spLocks noChangeArrowheads="1"/>
            </p:cNvSpPr>
            <p:nvPr/>
          </p:nvSpPr>
          <p:spPr bwMode="auto">
            <a:xfrm>
              <a:off x="1947" y="1157"/>
              <a:ext cx="672" cy="1185"/>
            </a:xfrm>
            <a:prstGeom prst="roundRect">
              <a:avLst>
                <a:gd name="adj" fmla="val 16667"/>
              </a:avLst>
            </a:prstGeom>
            <a:noFill/>
            <a:ln w="76200">
              <a:solidFill>
                <a:schemeClr val="hlink"/>
              </a:solidFill>
              <a:round/>
              <a:headEnd/>
              <a:tailEnd/>
            </a:ln>
            <a:effectLst>
              <a:outerShdw blurRad="63500" dist="57501" dir="3723739" algn="ctr" rotWithShape="0">
                <a:schemeClr val="tx2">
                  <a:alpha val="74998"/>
                </a:schemeClr>
              </a:outerShdw>
            </a:effectLst>
          </p:spPr>
          <p:txBody>
            <a:bodyPr wrap="none" anchor="ctr"/>
            <a:lstStyle/>
            <a:p>
              <a:pPr>
                <a:defRPr/>
              </a:pPr>
              <a:endParaRPr lang="en-US">
                <a:ea typeface="+mn-ea"/>
                <a:cs typeface="+mn-cs"/>
              </a:endParaRPr>
            </a:p>
          </p:txBody>
        </p:sp>
        <p:sp>
          <p:nvSpPr>
            <p:cNvPr id="1143830" name="Oval 22"/>
            <p:cNvSpPr>
              <a:spLocks noChangeArrowheads="1"/>
            </p:cNvSpPr>
            <p:nvPr/>
          </p:nvSpPr>
          <p:spPr bwMode="auto">
            <a:xfrm>
              <a:off x="3165" y="2542"/>
              <a:ext cx="1323" cy="466"/>
            </a:xfrm>
            <a:prstGeom prst="ellipse">
              <a:avLst/>
            </a:prstGeom>
            <a:noFill/>
            <a:ln w="76200">
              <a:solidFill>
                <a:schemeClr val="hlink"/>
              </a:solidFill>
              <a:round/>
              <a:headEnd/>
              <a:tailEnd/>
            </a:ln>
            <a:effectLst>
              <a:outerShdw blurRad="63500" dist="38099" dir="2700000" algn="ctr" rotWithShape="0">
                <a:schemeClr val="tx2">
                  <a:alpha val="74998"/>
                </a:schemeClr>
              </a:outerShdw>
            </a:effectLst>
          </p:spPr>
          <p:txBody>
            <a:bodyPr wrap="none" anchor="ctr"/>
            <a:lstStyle/>
            <a:p>
              <a:pPr>
                <a:defRPr/>
              </a:pPr>
              <a:endParaRPr lang="en-US">
                <a:ea typeface="+mn-ea"/>
                <a:cs typeface="+mn-cs"/>
              </a:endParaRPr>
            </a:p>
          </p:txBody>
        </p:sp>
        <p:sp>
          <p:nvSpPr>
            <p:cNvPr id="1143831" name="Line 23"/>
            <p:cNvSpPr>
              <a:spLocks noChangeShapeType="1"/>
            </p:cNvSpPr>
            <p:nvPr/>
          </p:nvSpPr>
          <p:spPr bwMode="auto">
            <a:xfrm flipH="1" flipV="1">
              <a:off x="2602" y="1764"/>
              <a:ext cx="1227" cy="758"/>
            </a:xfrm>
            <a:prstGeom prst="line">
              <a:avLst/>
            </a:prstGeom>
            <a:noFill/>
            <a:ln w="76200">
              <a:solidFill>
                <a:schemeClr val="hlink"/>
              </a:solidFill>
              <a:prstDash val="sysDot"/>
              <a:round/>
              <a:headEnd/>
              <a:tailEnd/>
            </a:ln>
            <a:effectLst>
              <a:outerShdw blurRad="63500" dist="57501" dir="3723739"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grpSp>
        <p:nvGrpSpPr>
          <p:cNvPr id="3" name="Group 37"/>
          <p:cNvGrpSpPr>
            <a:grpSpLocks/>
          </p:cNvGrpSpPr>
          <p:nvPr/>
        </p:nvGrpSpPr>
        <p:grpSpPr bwMode="auto">
          <a:xfrm>
            <a:off x="854075" y="4017963"/>
            <a:ext cx="3927475" cy="2962275"/>
            <a:chOff x="538" y="2531"/>
            <a:chExt cx="2474" cy="1866"/>
          </a:xfrm>
        </p:grpSpPr>
        <p:pic>
          <p:nvPicPr>
            <p:cNvPr id="88081" name="Picture 35"/>
            <p:cNvPicPr>
              <a:picLocks noChangeAspect="1" noChangeArrowheads="1"/>
            </p:cNvPicPr>
            <p:nvPr/>
          </p:nvPicPr>
          <p:blipFill>
            <a:blip r:embed="rId6" cstate="screen">
              <a:extLst>
                <a:ext uri="{28A0092B-C50C-407E-A947-70E740481C1C}">
                  <a14:useLocalDpi xmlns:a14="http://schemas.microsoft.com/office/drawing/2010/main"/>
                </a:ext>
              </a:extLst>
            </a:blip>
            <a:srcRect l="15625" t="20313" r="22917" b="10156"/>
            <a:stretch>
              <a:fillRect/>
            </a:stretch>
          </p:blipFill>
          <p:spPr bwMode="auto">
            <a:xfrm>
              <a:off x="538" y="2531"/>
              <a:ext cx="2474" cy="1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082" name="Rectangle 36"/>
            <p:cNvSpPr>
              <a:spLocks noChangeArrowheads="1"/>
            </p:cNvSpPr>
            <p:nvPr/>
          </p:nvSpPr>
          <p:spPr bwMode="auto">
            <a:xfrm>
              <a:off x="1436" y="2852"/>
              <a:ext cx="80" cy="96"/>
            </a:xfrm>
            <a:prstGeom prst="rect">
              <a:avLst/>
            </a:prstGeom>
            <a:solidFill>
              <a:srgbClr val="00009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43838"/>
                                        </p:tgtEl>
                                        <p:attrNameLst>
                                          <p:attrName>style.visibility</p:attrName>
                                        </p:attrNameLst>
                                      </p:cBhvr>
                                      <p:to>
                                        <p:strVal val="visible"/>
                                      </p:to>
                                    </p:set>
                                    <p:animEffect transition="in" filter="wipe(up)">
                                      <p:cBhvr>
                                        <p:cTn id="7" dur="500"/>
                                        <p:tgtEl>
                                          <p:spTgt spid="1143838"/>
                                        </p:tgtEl>
                                      </p:cBhvr>
                                    </p:animEffect>
                                  </p:childTnLst>
                                  <p:subTnLst>
                                    <p:set>
                                      <p:cBhvr override="childStyle">
                                        <p:cTn dur="1" fill="hold" display="0" masterRel="nextClick" afterEffect="1"/>
                                        <p:tgtEl>
                                          <p:spTgt spid="114383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43825"/>
                                        </p:tgtEl>
                                        <p:attrNameLst>
                                          <p:attrName>style.visibility</p:attrName>
                                        </p:attrNameLst>
                                      </p:cBhvr>
                                      <p:to>
                                        <p:strVal val="visible"/>
                                      </p:to>
                                    </p:set>
                                    <p:animEffect transition="in" filter="wipe(left)">
                                      <p:cBhvr>
                                        <p:cTn id="22" dur="500"/>
                                        <p:tgtEl>
                                          <p:spTgt spid="1143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2"/>
          <p:cNvSpPr txBox="1">
            <a:spLocks noChangeArrowheads="1"/>
          </p:cNvSpPr>
          <p:nvPr/>
        </p:nvSpPr>
        <p:spPr bwMode="auto">
          <a:xfrm>
            <a:off x="9612313" y="7350125"/>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t> </a:t>
            </a:r>
          </a:p>
        </p:txBody>
      </p:sp>
      <p:pic>
        <p:nvPicPr>
          <p:cNvPr id="9011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5"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90116"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77606"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7607"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7608" name="Line 8"/>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7609"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7610"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7611"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7612"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7613"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7614"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7615"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7616" name="Rectangle 16"/>
          <p:cNvSpPr>
            <a:spLocks noChangeArrowheads="1"/>
          </p:cNvSpPr>
          <p:nvPr/>
        </p:nvSpPr>
        <p:spPr bwMode="auto">
          <a:xfrm>
            <a:off x="5662613" y="2468563"/>
            <a:ext cx="803937" cy="52065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ko-KR" altLang="en-US" sz="2800" b="1" dirty="0">
                <a:solidFill>
                  <a:schemeClr val="bg1"/>
                </a:solidFill>
                <a:latin typeface="Helvetica" charset="0"/>
                <a:ea typeface="+mn-ea"/>
                <a:cs typeface="+mn-cs"/>
              </a:rPr>
              <a:t>욥기</a:t>
            </a:r>
            <a:endParaRPr lang="en-US" sz="2800" b="1" dirty="0">
              <a:solidFill>
                <a:schemeClr val="bg1"/>
              </a:solidFill>
              <a:latin typeface="Helvetica" charset="0"/>
              <a:ea typeface="+mn-ea"/>
              <a:cs typeface="+mn-cs"/>
            </a:endParaRPr>
          </a:p>
        </p:txBody>
      </p:sp>
      <p:sp>
        <p:nvSpPr>
          <p:cNvPr id="1177628"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77629" name="Text Box 29"/>
          <p:cNvSpPr txBox="1">
            <a:spLocks noChangeArrowheads="1"/>
          </p:cNvSpPr>
          <p:nvPr/>
        </p:nvSpPr>
        <p:spPr bwMode="auto">
          <a:xfrm>
            <a:off x="5283200" y="1838325"/>
            <a:ext cx="4111625" cy="579438"/>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ja-JP" altLang="en-US" sz="3200" b="1" i="1" dirty="0">
                <a:solidFill>
                  <a:srgbClr val="FFF819"/>
                </a:solidFill>
                <a:latin typeface="Helvetica" charset="0"/>
              </a:rPr>
              <a:t>“</a:t>
            </a:r>
            <a:r>
              <a:rPr lang="ko-KR" altLang="en-US" sz="3200" b="1" i="1" dirty="0">
                <a:solidFill>
                  <a:srgbClr val="FFF819"/>
                </a:solidFill>
                <a:latin typeface="Helvetica" charset="0"/>
              </a:rPr>
              <a:t>시가서</a:t>
            </a:r>
            <a:r>
              <a:rPr lang="ja-JP" altLang="en-US" sz="3200" b="1" i="1" dirty="0">
                <a:solidFill>
                  <a:srgbClr val="FFF819"/>
                </a:solidFill>
                <a:latin typeface="Helvetica" charset="0"/>
              </a:rPr>
              <a:t>”</a:t>
            </a:r>
            <a:endParaRPr lang="en-US" sz="3200" b="1" i="1" dirty="0">
              <a:solidFill>
                <a:srgbClr val="FFF819"/>
              </a:solidFill>
              <a:latin typeface="Helvetica" charset="0"/>
            </a:endParaRPr>
          </a:p>
        </p:txBody>
      </p:sp>
      <p:sp>
        <p:nvSpPr>
          <p:cNvPr id="90131" name="Text Box 31"/>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43</a:t>
            </a:r>
          </a:p>
        </p:txBody>
      </p:sp>
      <p:sp>
        <p:nvSpPr>
          <p:cNvPr id="1177632"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90133"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90134"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0135" name="Rectangle 37" descr="75%"/>
          <p:cNvSpPr>
            <a:spLocks noChangeArrowheads="1"/>
          </p:cNvSpPr>
          <p:nvPr/>
        </p:nvSpPr>
        <p:spPr bwMode="auto">
          <a:xfrm>
            <a:off x="1022350" y="5811838"/>
            <a:ext cx="366713"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0136"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37"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38"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39"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0"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1"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2"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3" name="Rectangle 50"/>
          <p:cNvSpPr>
            <a:spLocks noChangeArrowheads="1"/>
          </p:cNvSpPr>
          <p:nvPr/>
        </p:nvSpPr>
        <p:spPr bwMode="auto">
          <a:xfrm>
            <a:off x="1604963" y="1541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2.</a:t>
            </a:r>
          </a:p>
        </p:txBody>
      </p:sp>
      <p:sp>
        <p:nvSpPr>
          <p:cNvPr id="90144"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5"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6"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7"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8"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49"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50"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51"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52"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153" name="Rectangle 65"/>
          <p:cNvSpPr>
            <a:spLocks noChangeArrowheads="1"/>
          </p:cNvSpPr>
          <p:nvPr/>
        </p:nvSpPr>
        <p:spPr bwMode="auto">
          <a:xfrm>
            <a:off x="2774950" y="1301750"/>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0154"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77668" name="Rectangle 68"/>
          <p:cNvSpPr>
            <a:spLocks noChangeArrowheads="1"/>
          </p:cNvSpPr>
          <p:nvPr/>
        </p:nvSpPr>
        <p:spPr bwMode="auto">
          <a:xfrm>
            <a:off x="1980670" y="1527705"/>
            <a:ext cx="448968"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chemeClr val="hlink"/>
                </a:solidFill>
                <a:latin typeface="Helvetica" charset="0"/>
                <a:ea typeface="+mn-ea"/>
                <a:cs typeface="+mn-cs"/>
              </a:rPr>
              <a:t>욥</a:t>
            </a:r>
            <a:endParaRPr lang="en-US" sz="2400" b="1" dirty="0">
              <a:solidFill>
                <a:schemeClr val="hlink"/>
              </a:solidFill>
              <a:latin typeface="Helvetica" charset="0"/>
              <a:ea typeface="+mn-ea"/>
              <a:cs typeface="+mn-cs"/>
            </a:endParaRPr>
          </a:p>
        </p:txBody>
      </p:sp>
      <p:sp>
        <p:nvSpPr>
          <p:cNvPr id="90156" name="Rectangle 69"/>
          <p:cNvSpPr>
            <a:spLocks noChangeArrowheads="1"/>
          </p:cNvSpPr>
          <p:nvPr/>
        </p:nvSpPr>
        <p:spPr bwMode="auto">
          <a:xfrm>
            <a:off x="1798638" y="5738813"/>
            <a:ext cx="180975"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Helvetica" charset="0"/>
            </a:endParaRPr>
          </a:p>
        </p:txBody>
      </p:sp>
      <p:sp>
        <p:nvSpPr>
          <p:cNvPr id="90157" name="Rectangle 70"/>
          <p:cNvSpPr>
            <a:spLocks noChangeArrowheads="1"/>
          </p:cNvSpPr>
          <p:nvPr/>
        </p:nvSpPr>
        <p:spPr bwMode="auto">
          <a:xfrm>
            <a:off x="1789113" y="476885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sp>
        <p:nvSpPr>
          <p:cNvPr id="90158" name="Rectangle 71"/>
          <p:cNvSpPr>
            <a:spLocks noChangeArrowheads="1"/>
          </p:cNvSpPr>
          <p:nvPr/>
        </p:nvSpPr>
        <p:spPr bwMode="auto">
          <a:xfrm>
            <a:off x="1827213" y="3036888"/>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grpSp>
        <p:nvGrpSpPr>
          <p:cNvPr id="90159" name="Group 72"/>
          <p:cNvGrpSpPr>
            <a:grpSpLocks/>
          </p:cNvGrpSpPr>
          <p:nvPr/>
        </p:nvGrpSpPr>
        <p:grpSpPr bwMode="auto">
          <a:xfrm>
            <a:off x="2624138" y="2978150"/>
            <a:ext cx="288925" cy="481013"/>
            <a:chOff x="1836" y="1501"/>
            <a:chExt cx="182" cy="303"/>
          </a:xfrm>
        </p:grpSpPr>
        <p:sp>
          <p:nvSpPr>
            <p:cNvPr id="90199" name="Rectangle 73"/>
            <p:cNvSpPr>
              <a:spLocks noChangeArrowheads="1"/>
            </p:cNvSpPr>
            <p:nvPr/>
          </p:nvSpPr>
          <p:spPr bwMode="auto">
            <a:xfrm>
              <a:off x="1904" y="161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0200" name="Rectangle 74"/>
            <p:cNvSpPr>
              <a:spLocks noChangeArrowheads="1"/>
            </p:cNvSpPr>
            <p:nvPr/>
          </p:nvSpPr>
          <p:spPr bwMode="auto">
            <a:xfrm>
              <a:off x="1836" y="1501"/>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grpSp>
        <p:nvGrpSpPr>
          <p:cNvPr id="90160" name="Group 75"/>
          <p:cNvGrpSpPr>
            <a:grpSpLocks/>
          </p:cNvGrpSpPr>
          <p:nvPr/>
        </p:nvGrpSpPr>
        <p:grpSpPr bwMode="auto">
          <a:xfrm>
            <a:off x="2652713" y="3794125"/>
            <a:ext cx="200025" cy="474663"/>
            <a:chOff x="1844" y="2025"/>
            <a:chExt cx="126" cy="299"/>
          </a:xfrm>
        </p:grpSpPr>
        <p:sp>
          <p:nvSpPr>
            <p:cNvPr id="90197" name="Rectangle 76"/>
            <p:cNvSpPr>
              <a:spLocks noChangeArrowheads="1"/>
            </p:cNvSpPr>
            <p:nvPr/>
          </p:nvSpPr>
          <p:spPr bwMode="auto">
            <a:xfrm>
              <a:off x="1844" y="213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0198" name="Rectangle 77"/>
            <p:cNvSpPr>
              <a:spLocks noChangeArrowheads="1"/>
            </p:cNvSpPr>
            <p:nvPr/>
          </p:nvSpPr>
          <p:spPr bwMode="auto">
            <a:xfrm>
              <a:off x="1856" y="2025"/>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0161" name="Rectangle 78"/>
          <p:cNvSpPr>
            <a:spLocks noChangeArrowheads="1"/>
          </p:cNvSpPr>
          <p:nvPr/>
        </p:nvSpPr>
        <p:spPr bwMode="auto">
          <a:xfrm>
            <a:off x="1797050" y="388620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grpSp>
        <p:nvGrpSpPr>
          <p:cNvPr id="90162" name="Group 79"/>
          <p:cNvGrpSpPr>
            <a:grpSpLocks/>
          </p:cNvGrpSpPr>
          <p:nvPr/>
        </p:nvGrpSpPr>
        <p:grpSpPr bwMode="auto">
          <a:xfrm>
            <a:off x="2649538" y="4721225"/>
            <a:ext cx="225425" cy="449263"/>
            <a:chOff x="1892" y="2617"/>
            <a:chExt cx="142" cy="283"/>
          </a:xfrm>
        </p:grpSpPr>
        <p:sp>
          <p:nvSpPr>
            <p:cNvPr id="90195" name="Rectangle 80"/>
            <p:cNvSpPr>
              <a:spLocks noChangeArrowheads="1"/>
            </p:cNvSpPr>
            <p:nvPr/>
          </p:nvSpPr>
          <p:spPr bwMode="auto">
            <a:xfrm>
              <a:off x="1920" y="2710"/>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0196" name="Rectangle 81"/>
            <p:cNvSpPr>
              <a:spLocks noChangeArrowheads="1"/>
            </p:cNvSpPr>
            <p:nvPr/>
          </p:nvSpPr>
          <p:spPr bwMode="auto">
            <a:xfrm>
              <a:off x="1892" y="261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grpSp>
        <p:nvGrpSpPr>
          <p:cNvPr id="90163" name="Group 82"/>
          <p:cNvGrpSpPr>
            <a:grpSpLocks/>
          </p:cNvGrpSpPr>
          <p:nvPr/>
        </p:nvGrpSpPr>
        <p:grpSpPr bwMode="auto">
          <a:xfrm>
            <a:off x="2670175" y="5673725"/>
            <a:ext cx="261938" cy="438150"/>
            <a:chOff x="1845" y="3227"/>
            <a:chExt cx="165" cy="276"/>
          </a:xfrm>
        </p:grpSpPr>
        <p:sp>
          <p:nvSpPr>
            <p:cNvPr id="90193" name="Rectangle 83"/>
            <p:cNvSpPr>
              <a:spLocks noChangeArrowheads="1"/>
            </p:cNvSpPr>
            <p:nvPr/>
          </p:nvSpPr>
          <p:spPr bwMode="auto">
            <a:xfrm>
              <a:off x="1896" y="322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0194" name="Rectangle 84"/>
            <p:cNvSpPr>
              <a:spLocks noChangeArrowheads="1"/>
            </p:cNvSpPr>
            <p:nvPr/>
          </p:nvSpPr>
          <p:spPr bwMode="auto">
            <a:xfrm>
              <a:off x="1845" y="3313"/>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grpSp>
        <p:nvGrpSpPr>
          <p:cNvPr id="6" name="Group 85"/>
          <p:cNvGrpSpPr>
            <a:grpSpLocks/>
          </p:cNvGrpSpPr>
          <p:nvPr/>
        </p:nvGrpSpPr>
        <p:grpSpPr bwMode="auto">
          <a:xfrm>
            <a:off x="2455876" y="1473201"/>
            <a:ext cx="1085855" cy="484188"/>
            <a:chOff x="1952" y="554"/>
            <a:chExt cx="684" cy="305"/>
          </a:xfrm>
        </p:grpSpPr>
        <p:sp>
          <p:nvSpPr>
            <p:cNvPr id="1177686" name="Rectangle 86"/>
            <p:cNvSpPr>
              <a:spLocks noChangeArrowheads="1"/>
            </p:cNvSpPr>
            <p:nvPr/>
          </p:nvSpPr>
          <p:spPr bwMode="auto">
            <a:xfrm>
              <a:off x="1952" y="554"/>
              <a:ext cx="114" cy="190"/>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endParaRPr lang="en-US" sz="1400" b="1">
                <a:solidFill>
                  <a:schemeClr val="hlink"/>
                </a:solidFill>
                <a:latin typeface="Helvetica" charset="0"/>
                <a:ea typeface="+mn-ea"/>
                <a:cs typeface="+mn-cs"/>
              </a:endParaRPr>
            </a:p>
          </p:txBody>
        </p:sp>
        <p:sp>
          <p:nvSpPr>
            <p:cNvPr id="1177687" name="Rectangle 87"/>
            <p:cNvSpPr>
              <a:spLocks noChangeArrowheads="1"/>
            </p:cNvSpPr>
            <p:nvPr/>
          </p:nvSpPr>
          <p:spPr bwMode="auto">
            <a:xfrm>
              <a:off x="2125" y="667"/>
              <a:ext cx="511" cy="19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r>
                <a:rPr lang="ko-KR" altLang="en-US" sz="1400" b="1" dirty="0">
                  <a:solidFill>
                    <a:schemeClr val="hlink"/>
                  </a:solidFill>
                  <a:latin typeface="Helvetica" charset="0"/>
                  <a:ea typeface="+mn-ea"/>
                  <a:cs typeface="+mn-cs"/>
                </a:rPr>
                <a:t>아브라함</a:t>
              </a:r>
              <a:endParaRPr lang="en-US" sz="1400" b="1" dirty="0">
                <a:solidFill>
                  <a:schemeClr val="hlink"/>
                </a:solidFill>
                <a:latin typeface="Helvetica" charset="0"/>
                <a:ea typeface="+mn-ea"/>
                <a:cs typeface="+mn-cs"/>
              </a:endParaRPr>
            </a:p>
          </p:txBody>
        </p:sp>
      </p:grpSp>
      <p:sp>
        <p:nvSpPr>
          <p:cNvPr id="90165" name="Rectangle 88"/>
          <p:cNvSpPr>
            <a:spLocks noChangeArrowheads="1"/>
          </p:cNvSpPr>
          <p:nvPr/>
        </p:nvSpPr>
        <p:spPr bwMode="auto">
          <a:xfrm>
            <a:off x="1543050" y="3049588"/>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0166" name="Rectangle 89"/>
          <p:cNvSpPr>
            <a:spLocks noChangeArrowheads="1"/>
          </p:cNvSpPr>
          <p:nvPr/>
        </p:nvSpPr>
        <p:spPr bwMode="auto">
          <a:xfrm>
            <a:off x="1538288" y="3873500"/>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0167" name="Rectangle 90"/>
          <p:cNvSpPr>
            <a:spLocks noChangeArrowheads="1"/>
          </p:cNvSpPr>
          <p:nvPr/>
        </p:nvSpPr>
        <p:spPr bwMode="auto">
          <a:xfrm>
            <a:off x="1541463" y="4752975"/>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0168" name="Rectangle 91"/>
          <p:cNvSpPr>
            <a:spLocks noChangeArrowheads="1"/>
          </p:cNvSpPr>
          <p:nvPr/>
        </p:nvSpPr>
        <p:spPr bwMode="auto">
          <a:xfrm>
            <a:off x="1541463" y="5732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0169"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170"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sp>
        <p:nvSpPr>
          <p:cNvPr id="90171"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p>
        </p:txBody>
      </p:sp>
      <p:sp>
        <p:nvSpPr>
          <p:cNvPr id="90172" name="Text Box 95"/>
          <p:cNvSpPr txBox="1">
            <a:spLocks noChangeArrowheads="1"/>
          </p:cNvSpPr>
          <p:nvPr/>
        </p:nvSpPr>
        <p:spPr bwMode="auto">
          <a:xfrm rot="-5400000">
            <a:off x="1567656" y="3490119"/>
            <a:ext cx="4481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b="1">
                <a:latin typeface="Arial Black" charset="0"/>
              </a:rPr>
              <a:t>POETRY (5)</a:t>
            </a:r>
            <a:endParaRPr lang="en-US" sz="1000">
              <a:latin typeface="Arial Black" charset="0"/>
            </a:endParaRPr>
          </a:p>
        </p:txBody>
      </p:sp>
      <p:sp>
        <p:nvSpPr>
          <p:cNvPr id="1177697" name="AutoShape 97"/>
          <p:cNvSpPr>
            <a:spLocks noChangeArrowheads="1"/>
          </p:cNvSpPr>
          <p:nvPr/>
        </p:nvSpPr>
        <p:spPr bwMode="auto">
          <a:xfrm>
            <a:off x="1474788" y="1257300"/>
            <a:ext cx="23510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sp>
        <p:nvSpPr>
          <p:cNvPr id="1177698" name="AutoShape 98"/>
          <p:cNvSpPr>
            <a:spLocks noChangeArrowheads="1"/>
          </p:cNvSpPr>
          <p:nvPr/>
        </p:nvSpPr>
        <p:spPr bwMode="auto">
          <a:xfrm>
            <a:off x="5230813" y="2265363"/>
            <a:ext cx="4284662"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sp>
        <p:nvSpPr>
          <p:cNvPr id="1177699" name="Line 99"/>
          <p:cNvSpPr>
            <a:spLocks noChangeShapeType="1"/>
          </p:cNvSpPr>
          <p:nvPr/>
        </p:nvSpPr>
        <p:spPr bwMode="auto">
          <a:xfrm>
            <a:off x="3813175" y="1585913"/>
            <a:ext cx="1400175" cy="1044575"/>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nvGrpSpPr>
          <p:cNvPr id="7" name="Group 103"/>
          <p:cNvGrpSpPr>
            <a:grpSpLocks/>
          </p:cNvGrpSpPr>
          <p:nvPr/>
        </p:nvGrpSpPr>
        <p:grpSpPr bwMode="auto">
          <a:xfrm>
            <a:off x="1739900" y="3311525"/>
            <a:ext cx="4044950" cy="2366963"/>
            <a:chOff x="180" y="1187"/>
            <a:chExt cx="2548" cy="1491"/>
          </a:xfrm>
        </p:grpSpPr>
        <p:sp>
          <p:nvSpPr>
            <p:cNvPr id="1177704" name="AutoShape 104"/>
            <p:cNvSpPr>
              <a:spLocks noChangeArrowheads="1"/>
            </p:cNvSpPr>
            <p:nvPr/>
          </p:nvSpPr>
          <p:spPr bwMode="auto">
            <a:xfrm>
              <a:off x="180" y="1187"/>
              <a:ext cx="2548" cy="1491"/>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63500" dir="3187806" algn="ctr" rotWithShape="0">
                <a:schemeClr val="tx1">
                  <a:alpha val="74998"/>
                </a:schemeClr>
              </a:outerShdw>
            </a:effectLst>
          </p:spPr>
          <p:txBody>
            <a:bodyPr wrap="none" anchor="ctr"/>
            <a:lstStyle/>
            <a:p>
              <a:pPr>
                <a:defRPr/>
              </a:pPr>
              <a:endParaRPr lang="en-US">
                <a:ea typeface="+mn-ea"/>
                <a:cs typeface="+mn-cs"/>
              </a:endParaRPr>
            </a:p>
          </p:txBody>
        </p:sp>
        <p:sp>
          <p:nvSpPr>
            <p:cNvPr id="1177705" name="Text Box 105"/>
            <p:cNvSpPr txBox="1">
              <a:spLocks noChangeArrowheads="1"/>
            </p:cNvSpPr>
            <p:nvPr/>
          </p:nvSpPr>
          <p:spPr bwMode="auto">
            <a:xfrm>
              <a:off x="189" y="1276"/>
              <a:ext cx="2507" cy="1304"/>
            </a:xfrm>
            <a:prstGeom prst="rect">
              <a:avLst/>
            </a:prstGeom>
            <a:noFill/>
            <a:ln w="76200">
              <a:noFill/>
              <a:miter lim="800000"/>
              <a:headEnd/>
              <a:tailEnd/>
            </a:ln>
            <a:effectLst>
              <a:outerShdw blurRad="63500" dist="107763" dir="2700000" algn="ctr" rotWithShape="0">
                <a:schemeClr val="tx1">
                  <a:alpha val="74998"/>
                </a:schemeClr>
              </a:outerShdw>
            </a:effectLst>
          </p:spPr>
          <p:txBody>
            <a:bodyPr>
              <a:spAutoFit/>
            </a:bodyPr>
            <a:lstStyle/>
            <a:p>
              <a:pPr algn="ctr">
                <a:lnSpc>
                  <a:spcPct val="110000"/>
                </a:lnSpc>
                <a:spcBef>
                  <a:spcPct val="50000"/>
                </a:spcBef>
                <a:defRPr/>
              </a:pPr>
              <a:r>
                <a:rPr lang="en-US" sz="3000" b="1" dirty="0">
                  <a:solidFill>
                    <a:srgbClr val="66FFFF"/>
                  </a:solidFill>
                  <a:latin typeface="Helvetica" charset="0"/>
                  <a:ea typeface="+mn-ea"/>
                  <a:cs typeface="+mn-cs"/>
                </a:rPr>
                <a:t>“</a:t>
              </a:r>
              <a:r>
                <a:rPr lang="ko-KR" altLang="en-US" sz="3000" b="1" dirty="0">
                  <a:solidFill>
                    <a:srgbClr val="66FFFF"/>
                  </a:solidFill>
                  <a:latin typeface="Helvetica" charset="0"/>
                  <a:ea typeface="+mn-ea"/>
                  <a:cs typeface="+mn-cs"/>
                </a:rPr>
                <a:t>욥기</a:t>
              </a:r>
              <a:r>
                <a:rPr lang="en-US" altLang="ko-KR" sz="3000" b="1" dirty="0">
                  <a:solidFill>
                    <a:srgbClr val="66FFFF"/>
                  </a:solidFill>
                  <a:latin typeface="Helvetica" charset="0"/>
                  <a:ea typeface="+mn-ea"/>
                  <a:cs typeface="+mn-cs"/>
                </a:rPr>
                <a:t>”</a:t>
              </a:r>
              <a:r>
                <a:rPr lang="ko-KR" altLang="en-US" sz="3000" b="1" dirty="0">
                  <a:solidFill>
                    <a:srgbClr val="66FFFF"/>
                  </a:solidFill>
                  <a:latin typeface="Helvetica" charset="0"/>
                  <a:ea typeface="+mn-ea"/>
                  <a:cs typeface="+mn-cs"/>
                </a:rPr>
                <a:t>는</a:t>
              </a:r>
              <a:r>
                <a:rPr lang="en-US" altLang="ko-KR" sz="3000" b="1" dirty="0">
                  <a:solidFill>
                    <a:srgbClr val="66FFFF"/>
                  </a:solidFill>
                  <a:latin typeface="Helvetica" charset="0"/>
                  <a:ea typeface="+mn-ea"/>
                  <a:cs typeface="+mn-cs"/>
                </a:rPr>
                <a:t> </a:t>
              </a:r>
            </a:p>
            <a:p>
              <a:pPr algn="ctr">
                <a:lnSpc>
                  <a:spcPct val="110000"/>
                </a:lnSpc>
                <a:spcBef>
                  <a:spcPct val="50000"/>
                </a:spcBef>
                <a:defRPr/>
              </a:pPr>
              <a:r>
                <a:rPr lang="ko-KR" altLang="en-US" sz="3000" b="1" dirty="0">
                  <a:solidFill>
                    <a:srgbClr val="66FFFF"/>
                  </a:solidFill>
                  <a:latin typeface="Helvetica" charset="0"/>
                  <a:ea typeface="+mn-ea"/>
                  <a:cs typeface="+mn-cs"/>
                </a:rPr>
                <a:t>왕정시대</a:t>
              </a:r>
              <a:r>
                <a:rPr lang="en-US" altLang="ko-KR" sz="3000" b="1" dirty="0">
                  <a:solidFill>
                    <a:srgbClr val="66FFFF"/>
                  </a:solidFill>
                  <a:latin typeface="Helvetica" charset="0"/>
                  <a:ea typeface="+mn-ea"/>
                  <a:cs typeface="+mn-cs"/>
                </a:rPr>
                <a:t> </a:t>
              </a:r>
              <a:r>
                <a:rPr lang="ko-KR" altLang="en-US" sz="3000" b="1" dirty="0">
                  <a:solidFill>
                    <a:srgbClr val="66FFFF"/>
                  </a:solidFill>
                  <a:latin typeface="Helvetica" charset="0"/>
                  <a:ea typeface="+mn-ea"/>
                  <a:cs typeface="+mn-cs"/>
                </a:rPr>
                <a:t>이전에</a:t>
              </a:r>
              <a:r>
                <a:rPr lang="en-US" altLang="ko-KR" sz="3000" b="1" dirty="0">
                  <a:solidFill>
                    <a:srgbClr val="66FFFF"/>
                  </a:solidFill>
                  <a:latin typeface="Helvetica" charset="0"/>
                  <a:ea typeface="+mn-ea"/>
                  <a:cs typeface="+mn-cs"/>
                </a:rPr>
                <a:t> </a:t>
              </a:r>
            </a:p>
            <a:p>
              <a:pPr algn="ctr">
                <a:lnSpc>
                  <a:spcPct val="110000"/>
                </a:lnSpc>
                <a:spcBef>
                  <a:spcPct val="50000"/>
                </a:spcBef>
                <a:defRPr/>
              </a:pPr>
              <a:r>
                <a:rPr lang="ko-KR" altLang="en-US" sz="3000" b="1" dirty="0">
                  <a:solidFill>
                    <a:srgbClr val="66FFFF"/>
                  </a:solidFill>
                  <a:latin typeface="Helvetica" charset="0"/>
                  <a:ea typeface="+mn-ea"/>
                  <a:cs typeface="+mn-cs"/>
                </a:rPr>
                <a:t>쓰여졌다</a:t>
              </a:r>
              <a:r>
                <a:rPr lang="en-US" altLang="ko-KR" sz="3000" b="1" dirty="0">
                  <a:solidFill>
                    <a:srgbClr val="66FFFF"/>
                  </a:solidFill>
                  <a:latin typeface="Helvetica" charset="0"/>
                  <a:ea typeface="+mn-ea"/>
                  <a:cs typeface="+mn-cs"/>
                </a:rPr>
                <a:t>.</a:t>
              </a:r>
              <a:endParaRPr lang="en-US" sz="3000" b="1" dirty="0">
                <a:solidFill>
                  <a:srgbClr val="66FFFF"/>
                </a:solidFill>
                <a:latin typeface="Helvetica" charset="0"/>
                <a:ea typeface="+mn-ea"/>
                <a:cs typeface="+mn-cs"/>
              </a:endParaRPr>
            </a:p>
          </p:txBody>
        </p:sp>
      </p:grpSp>
      <p:sp>
        <p:nvSpPr>
          <p:cNvPr id="90177" name="Rectangle 111"/>
          <p:cNvSpPr>
            <a:spLocks noChangeArrowheads="1"/>
          </p:cNvSpPr>
          <p:nvPr/>
        </p:nvSpPr>
        <p:spPr bwMode="auto">
          <a:xfrm>
            <a:off x="9594850" y="7285038"/>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600" b="1"/>
              <a:t>4</a:t>
            </a:r>
          </a:p>
        </p:txBody>
      </p:sp>
      <p:sp>
        <p:nvSpPr>
          <p:cNvPr id="90182" name="Rectangle 115"/>
          <p:cNvSpPr>
            <a:spLocks noChangeArrowheads="1"/>
          </p:cNvSpPr>
          <p:nvPr/>
        </p:nvSpPr>
        <p:spPr bwMode="auto">
          <a:xfrm>
            <a:off x="1985963" y="1978558"/>
            <a:ext cx="1502304" cy="129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pPr algn="l"/>
            <a:r>
              <a:rPr lang="ko-KR" altLang="en-US" sz="1800" b="1" dirty="0">
                <a:latin typeface="Helvetica" charset="0"/>
              </a:rPr>
              <a:t>다른</a:t>
            </a:r>
            <a:r>
              <a:rPr lang="en-US" altLang="ko-KR" sz="1800" b="1" dirty="0">
                <a:latin typeface="Helvetica" charset="0"/>
              </a:rPr>
              <a:t> </a:t>
            </a:r>
            <a:r>
              <a:rPr lang="ko-KR" altLang="en-US" sz="2400" b="1" dirty="0">
                <a:latin typeface="Helvetica" charset="0"/>
              </a:rPr>
              <a:t>모든</a:t>
            </a:r>
            <a:r>
              <a:rPr lang="en-US" altLang="ko-KR" sz="1800" b="1" dirty="0">
                <a:latin typeface="Helvetica" charset="0"/>
              </a:rPr>
              <a:t> “</a:t>
            </a:r>
            <a:r>
              <a:rPr lang="ko-KR" altLang="en-US" sz="1800" b="1" dirty="0">
                <a:latin typeface="Helvetica" charset="0"/>
              </a:rPr>
              <a:t>시가서들</a:t>
            </a:r>
            <a:r>
              <a:rPr lang="en-US" altLang="ko-KR" sz="1800" b="1" dirty="0">
                <a:latin typeface="Helvetica" charset="0"/>
              </a:rPr>
              <a:t>”</a:t>
            </a:r>
            <a:r>
              <a:rPr lang="ko-KR" altLang="en-US" sz="1800" b="1" dirty="0">
                <a:latin typeface="Helvetica" charset="0"/>
              </a:rPr>
              <a:t>은</a:t>
            </a:r>
            <a:r>
              <a:rPr lang="en-US" altLang="ko-KR" sz="1800" b="1" dirty="0">
                <a:latin typeface="Helvetica" charset="0"/>
              </a:rPr>
              <a:t> “</a:t>
            </a:r>
            <a:r>
              <a:rPr lang="ko-KR" altLang="en-US" sz="1800" b="1" dirty="0">
                <a:latin typeface="Helvetica" charset="0"/>
              </a:rPr>
              <a:t>왕정</a:t>
            </a:r>
            <a:r>
              <a:rPr lang="en-US" altLang="ko-KR" sz="1800" b="1" dirty="0">
                <a:latin typeface="Helvetica" charset="0"/>
              </a:rPr>
              <a:t>” </a:t>
            </a:r>
            <a:r>
              <a:rPr lang="ko-KR" altLang="en-US" sz="1800" b="1" dirty="0">
                <a:latin typeface="Helvetica" charset="0"/>
              </a:rPr>
              <a:t>시대에</a:t>
            </a:r>
            <a:r>
              <a:rPr lang="en-US" altLang="ko-KR" sz="1800" b="1" dirty="0">
                <a:latin typeface="Helvetica" charset="0"/>
              </a:rPr>
              <a:t> </a:t>
            </a:r>
            <a:r>
              <a:rPr lang="ko-KR" altLang="en-US" sz="1800" b="1" dirty="0">
                <a:latin typeface="Helvetica" charset="0"/>
              </a:rPr>
              <a:t>쓰여졌다</a:t>
            </a:r>
            <a:r>
              <a:rPr lang="en-US" altLang="ko-KR" sz="1800" b="1" dirty="0">
                <a:latin typeface="Helvetica" charset="0"/>
              </a:rPr>
              <a:t>.</a:t>
            </a:r>
            <a:endParaRPr lang="en-US" sz="1800" b="1" dirty="0">
              <a:latin typeface="Helvetica" charset="0"/>
            </a:endParaRPr>
          </a:p>
        </p:txBody>
      </p:sp>
      <p:sp>
        <p:nvSpPr>
          <p:cNvPr id="93" name="Rectangle 25"/>
          <p:cNvSpPr>
            <a:spLocks noChangeArrowheads="1"/>
          </p:cNvSpPr>
          <p:nvPr/>
        </p:nvSpPr>
        <p:spPr bwMode="auto">
          <a:xfrm>
            <a:off x="8069912" y="2284413"/>
            <a:ext cx="556563" cy="30777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ko-KR" altLang="en-US" sz="1400" b="1" dirty="0">
                <a:solidFill>
                  <a:schemeClr val="bg1"/>
                </a:solidFill>
                <a:latin typeface="Helvetica" charset="0"/>
                <a:ea typeface="+mn-ea"/>
                <a:cs typeface="+mn-cs"/>
              </a:rPr>
              <a:t>요지</a:t>
            </a:r>
            <a:r>
              <a:rPr lang="en-US" sz="1400" b="1" dirty="0">
                <a:solidFill>
                  <a:schemeClr val="bg1"/>
                </a:solidFill>
                <a:latin typeface="Helvetica" charset="0"/>
                <a:ea typeface="+mn-ea"/>
                <a:cs typeface="+mn-cs"/>
              </a:rPr>
              <a:t>:</a:t>
            </a:r>
          </a:p>
        </p:txBody>
      </p:sp>
      <p:sp>
        <p:nvSpPr>
          <p:cNvPr id="94" name="Rectangle 30"/>
          <p:cNvSpPr>
            <a:spLocks noChangeArrowheads="1"/>
          </p:cNvSpPr>
          <p:nvPr/>
        </p:nvSpPr>
        <p:spPr bwMode="auto">
          <a:xfrm>
            <a:off x="6991350" y="2284942"/>
            <a:ext cx="2228850" cy="69373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2400" b="1" dirty="0">
              <a:solidFill>
                <a:schemeClr val="bg1"/>
              </a:solidFill>
              <a:latin typeface="Helvetica" charset="0"/>
              <a:ea typeface="+mn-ea"/>
              <a:cs typeface="+mn-cs"/>
            </a:endParaRPr>
          </a:p>
          <a:p>
            <a:pPr algn="ctr">
              <a:lnSpc>
                <a:spcPct val="80000"/>
              </a:lnSpc>
              <a:defRPr/>
            </a:pPr>
            <a:r>
              <a:rPr lang="ko-KR" altLang="en-US" sz="2400" b="1" dirty="0">
                <a:solidFill>
                  <a:schemeClr val="bg1"/>
                </a:solidFill>
                <a:latin typeface="Helvetica" charset="0"/>
                <a:ea typeface="+mn-ea"/>
                <a:cs typeface="+mn-cs"/>
              </a:rPr>
              <a:t>아브라함</a:t>
            </a:r>
            <a:endParaRPr lang="en-US" sz="2400" b="1" dirty="0">
              <a:solidFill>
                <a:schemeClr val="bg1"/>
              </a:solidFill>
              <a:latin typeface="Helvetica" charset="0"/>
              <a:ea typeface="+mn-ea"/>
              <a:cs typeface="+mn-cs"/>
            </a:endParaRPr>
          </a:p>
        </p:txBody>
      </p:sp>
      <p:sp>
        <p:nvSpPr>
          <p:cNvPr id="90"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pic>
        <p:nvPicPr>
          <p:cNvPr id="91" name="Picture 90" descr="스크린샷 2019-04-23 오후 1.38.49.png"/>
          <p:cNvPicPr>
            <a:picLocks/>
          </p:cNvPicPr>
          <p:nvPr/>
        </p:nvPicPr>
        <p:blipFill>
          <a:blip r:embed="rId4">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7697"/>
                                        </p:tgtEl>
                                        <p:attrNameLst>
                                          <p:attrName>style.visibility</p:attrName>
                                        </p:attrNameLst>
                                      </p:cBhvr>
                                      <p:to>
                                        <p:strVal val="visible"/>
                                      </p:to>
                                    </p:set>
                                    <p:animEffect transition="in" filter="fade">
                                      <p:cBhvr>
                                        <p:cTn id="7" dur="1000"/>
                                        <p:tgtEl>
                                          <p:spTgt spid="11776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77668"/>
                                        </p:tgtEl>
                                        <p:attrNameLst>
                                          <p:attrName>style.visibility</p:attrName>
                                        </p:attrNameLst>
                                      </p:cBhvr>
                                      <p:to>
                                        <p:strVal val="visible"/>
                                      </p:to>
                                    </p:set>
                                    <p:animEffect transition="in" filter="fade">
                                      <p:cBhvr>
                                        <p:cTn id="12" dur="1000"/>
                                        <p:tgtEl>
                                          <p:spTgt spid="1177668"/>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77699"/>
                                        </p:tgtEl>
                                        <p:attrNameLst>
                                          <p:attrName>style.visibility</p:attrName>
                                        </p:attrNameLst>
                                      </p:cBhvr>
                                      <p:to>
                                        <p:strVal val="visible"/>
                                      </p:to>
                                    </p:set>
                                    <p:animEffect transition="in" filter="fade">
                                      <p:cBhvr>
                                        <p:cTn id="21" dur="1000"/>
                                        <p:tgtEl>
                                          <p:spTgt spid="1177699"/>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177698"/>
                                        </p:tgtEl>
                                        <p:attrNameLst>
                                          <p:attrName>style.visibility</p:attrName>
                                        </p:attrNameLst>
                                      </p:cBhvr>
                                      <p:to>
                                        <p:strVal val="visible"/>
                                      </p:to>
                                    </p:set>
                                    <p:animEffect transition="in" filter="wipe(left)">
                                      <p:cBhvr>
                                        <p:cTn id="25" dur="500"/>
                                        <p:tgtEl>
                                          <p:spTgt spid="1177698"/>
                                        </p:tgtEl>
                                      </p:cBhvr>
                                    </p:animEffect>
                                  </p:childTnLst>
                                </p:cTn>
                              </p:par>
                            </p:childTnLst>
                          </p:cTn>
                        </p:par>
                        <p:par>
                          <p:cTn id="26" fill="hold" nodeType="afterGroup">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177616"/>
                                        </p:tgtEl>
                                        <p:attrNameLst>
                                          <p:attrName>style.visibility</p:attrName>
                                        </p:attrNameLst>
                                      </p:cBhvr>
                                      <p:to>
                                        <p:strVal val="visible"/>
                                      </p:to>
                                    </p:set>
                                    <p:animEffect transition="in" filter="fade">
                                      <p:cBhvr>
                                        <p:cTn id="29" dur="1000"/>
                                        <p:tgtEl>
                                          <p:spTgt spid="11776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2000"/>
                                        <p:tgtEl>
                                          <p:spTgt spid="9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16" grpId="0" autoUpdateAnimBg="0"/>
      <p:bldP spid="1177668" grpId="0" autoUpdateAnimBg="0"/>
      <p:bldP spid="1177697" grpId="0" animBg="1"/>
      <p:bldP spid="1177698" grpId="0" animBg="1"/>
      <p:bldP spid="9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2"/>
          <p:cNvSpPr txBox="1">
            <a:spLocks noChangeArrowheads="1"/>
          </p:cNvSpPr>
          <p:nvPr/>
        </p:nvSpPr>
        <p:spPr bwMode="auto">
          <a:xfrm>
            <a:off x="9612313" y="7350125"/>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t> </a:t>
            </a:r>
          </a:p>
        </p:txBody>
      </p:sp>
      <p:pic>
        <p:nvPicPr>
          <p:cNvPr id="9216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3"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92164"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79654"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655"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662"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663"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664" name="Rectangle 16"/>
          <p:cNvSpPr>
            <a:spLocks noChangeArrowheads="1"/>
          </p:cNvSpPr>
          <p:nvPr/>
        </p:nvSpPr>
        <p:spPr bwMode="auto">
          <a:xfrm>
            <a:off x="5662613" y="2468563"/>
            <a:ext cx="803937" cy="52065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ko-KR" altLang="en-US" sz="2800" b="1" dirty="0">
                <a:solidFill>
                  <a:schemeClr val="bg1"/>
                </a:solidFill>
                <a:latin typeface="Helvetica" charset="0"/>
                <a:ea typeface="+mn-ea"/>
                <a:cs typeface="+mn-cs"/>
              </a:rPr>
              <a:t>욥기</a:t>
            </a:r>
            <a:endParaRPr lang="en-US" sz="2800" b="1" dirty="0">
              <a:solidFill>
                <a:schemeClr val="bg1"/>
              </a:solidFill>
              <a:latin typeface="Helvetica" charset="0"/>
              <a:ea typeface="+mn-ea"/>
              <a:cs typeface="+mn-cs"/>
            </a:endParaRPr>
          </a:p>
        </p:txBody>
      </p:sp>
      <p:sp>
        <p:nvSpPr>
          <p:cNvPr id="92170" name="Text Box 24"/>
          <p:cNvSpPr txBox="1">
            <a:spLocks noChangeArrowheads="1"/>
          </p:cNvSpPr>
          <p:nvPr/>
        </p:nvSpPr>
        <p:spPr bwMode="auto">
          <a:xfrm>
            <a:off x="4562475" y="7515225"/>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solidFill>
                <a:schemeClr val="tx2"/>
              </a:solidFill>
            </a:endParaRPr>
          </a:p>
        </p:txBody>
      </p:sp>
      <p:sp>
        <p:nvSpPr>
          <p:cNvPr id="1179676"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79677" name="Text Box 29"/>
          <p:cNvSpPr txBox="1">
            <a:spLocks noChangeArrowheads="1"/>
          </p:cNvSpPr>
          <p:nvPr/>
        </p:nvSpPr>
        <p:spPr bwMode="auto">
          <a:xfrm>
            <a:off x="5283200" y="1838325"/>
            <a:ext cx="4111625" cy="579438"/>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ja-JP" altLang="en-US" sz="3200" b="1" i="1" dirty="0">
                <a:solidFill>
                  <a:srgbClr val="FFF819"/>
                </a:solidFill>
                <a:latin typeface="Helvetica" charset="0"/>
              </a:rPr>
              <a:t>“</a:t>
            </a:r>
            <a:r>
              <a:rPr lang="ko-KR" altLang="en-US" sz="3200" b="1" i="1" dirty="0">
                <a:solidFill>
                  <a:srgbClr val="FFF819"/>
                </a:solidFill>
                <a:latin typeface="Helvetica" charset="0"/>
              </a:rPr>
              <a:t>시가서</a:t>
            </a:r>
            <a:r>
              <a:rPr lang="ja-JP" altLang="en-US" sz="3200" b="1" i="1" dirty="0">
                <a:solidFill>
                  <a:srgbClr val="FFF819"/>
                </a:solidFill>
                <a:latin typeface="Helvetica" charset="0"/>
              </a:rPr>
              <a:t>”</a:t>
            </a:r>
            <a:endParaRPr lang="en-US" sz="3200" b="1" i="1" dirty="0">
              <a:solidFill>
                <a:srgbClr val="FFF819"/>
              </a:solidFill>
              <a:latin typeface="Helvetica" charset="0"/>
            </a:endParaRPr>
          </a:p>
        </p:txBody>
      </p:sp>
      <p:sp>
        <p:nvSpPr>
          <p:cNvPr id="92174" name="Text Box 31"/>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44</a:t>
            </a:r>
          </a:p>
        </p:txBody>
      </p:sp>
      <p:sp>
        <p:nvSpPr>
          <p:cNvPr id="1179680"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92176"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92177"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2178"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2179"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79688" name="Rectangle 40"/>
          <p:cNvSpPr>
            <a:spLocks noChangeArrowheads="1"/>
          </p:cNvSpPr>
          <p:nvPr/>
        </p:nvSpPr>
        <p:spPr bwMode="auto">
          <a:xfrm>
            <a:off x="2419350" y="2065338"/>
            <a:ext cx="223838" cy="271462"/>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b="1">
                <a:solidFill>
                  <a:schemeClr val="hlink"/>
                </a:solidFill>
                <a:latin typeface="Helvetica" charset="0"/>
                <a:ea typeface="+mn-ea"/>
                <a:cs typeface="+mn-cs"/>
              </a:rPr>
              <a:t> </a:t>
            </a:r>
          </a:p>
        </p:txBody>
      </p:sp>
      <p:sp>
        <p:nvSpPr>
          <p:cNvPr id="92181"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2"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3"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4"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5"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6"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7" name="Rectangle 50"/>
          <p:cNvSpPr>
            <a:spLocks noChangeArrowheads="1"/>
          </p:cNvSpPr>
          <p:nvPr/>
        </p:nvSpPr>
        <p:spPr bwMode="auto">
          <a:xfrm>
            <a:off x="1604963" y="1541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2.</a:t>
            </a:r>
          </a:p>
        </p:txBody>
      </p:sp>
      <p:sp>
        <p:nvSpPr>
          <p:cNvPr id="92188"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89"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0"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1"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2"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3"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4"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5"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6"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7"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198" name="Rectangle 68"/>
          <p:cNvSpPr>
            <a:spLocks noChangeArrowheads="1"/>
          </p:cNvSpPr>
          <p:nvPr/>
        </p:nvSpPr>
        <p:spPr bwMode="auto">
          <a:xfrm>
            <a:off x="1980670" y="1510772"/>
            <a:ext cx="452046"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2400" b="1" dirty="0">
                <a:latin typeface="Helvetica" charset="0"/>
              </a:rPr>
              <a:t>욥</a:t>
            </a:r>
            <a:endParaRPr lang="en-US" sz="2400" b="1" dirty="0">
              <a:latin typeface="Helvetica" charset="0"/>
            </a:endParaRPr>
          </a:p>
        </p:txBody>
      </p:sp>
      <p:sp>
        <p:nvSpPr>
          <p:cNvPr id="92199" name="Rectangle 69"/>
          <p:cNvSpPr>
            <a:spLocks noChangeArrowheads="1"/>
          </p:cNvSpPr>
          <p:nvPr/>
        </p:nvSpPr>
        <p:spPr bwMode="auto">
          <a:xfrm>
            <a:off x="1798638" y="5738813"/>
            <a:ext cx="180975"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Helvetica" charset="0"/>
            </a:endParaRPr>
          </a:p>
        </p:txBody>
      </p:sp>
      <p:sp>
        <p:nvSpPr>
          <p:cNvPr id="92200" name="Rectangle 70"/>
          <p:cNvSpPr>
            <a:spLocks noChangeArrowheads="1"/>
          </p:cNvSpPr>
          <p:nvPr/>
        </p:nvSpPr>
        <p:spPr bwMode="auto">
          <a:xfrm>
            <a:off x="1789113" y="476885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sp>
        <p:nvSpPr>
          <p:cNvPr id="92201" name="Rectangle 71"/>
          <p:cNvSpPr>
            <a:spLocks noChangeArrowheads="1"/>
          </p:cNvSpPr>
          <p:nvPr/>
        </p:nvSpPr>
        <p:spPr bwMode="auto">
          <a:xfrm>
            <a:off x="1827213" y="3036888"/>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grpSp>
        <p:nvGrpSpPr>
          <p:cNvPr id="92202" name="Group 72"/>
          <p:cNvGrpSpPr>
            <a:grpSpLocks/>
          </p:cNvGrpSpPr>
          <p:nvPr/>
        </p:nvGrpSpPr>
        <p:grpSpPr bwMode="auto">
          <a:xfrm>
            <a:off x="2624138" y="2978150"/>
            <a:ext cx="288925" cy="481013"/>
            <a:chOff x="1836" y="1501"/>
            <a:chExt cx="182" cy="303"/>
          </a:xfrm>
        </p:grpSpPr>
        <p:sp>
          <p:nvSpPr>
            <p:cNvPr id="92247" name="Rectangle 73"/>
            <p:cNvSpPr>
              <a:spLocks noChangeArrowheads="1"/>
            </p:cNvSpPr>
            <p:nvPr/>
          </p:nvSpPr>
          <p:spPr bwMode="auto">
            <a:xfrm>
              <a:off x="1904" y="161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2248" name="Rectangle 74"/>
            <p:cNvSpPr>
              <a:spLocks noChangeArrowheads="1"/>
            </p:cNvSpPr>
            <p:nvPr/>
          </p:nvSpPr>
          <p:spPr bwMode="auto">
            <a:xfrm>
              <a:off x="1836" y="1501"/>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grpSp>
        <p:nvGrpSpPr>
          <p:cNvPr id="92203" name="Group 75"/>
          <p:cNvGrpSpPr>
            <a:grpSpLocks/>
          </p:cNvGrpSpPr>
          <p:nvPr/>
        </p:nvGrpSpPr>
        <p:grpSpPr bwMode="auto">
          <a:xfrm>
            <a:off x="2652713" y="3794125"/>
            <a:ext cx="200025" cy="474663"/>
            <a:chOff x="1844" y="2025"/>
            <a:chExt cx="126" cy="299"/>
          </a:xfrm>
        </p:grpSpPr>
        <p:sp>
          <p:nvSpPr>
            <p:cNvPr id="92245" name="Rectangle 76"/>
            <p:cNvSpPr>
              <a:spLocks noChangeArrowheads="1"/>
            </p:cNvSpPr>
            <p:nvPr/>
          </p:nvSpPr>
          <p:spPr bwMode="auto">
            <a:xfrm>
              <a:off x="1844" y="213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2246" name="Rectangle 77"/>
            <p:cNvSpPr>
              <a:spLocks noChangeArrowheads="1"/>
            </p:cNvSpPr>
            <p:nvPr/>
          </p:nvSpPr>
          <p:spPr bwMode="auto">
            <a:xfrm>
              <a:off x="1856" y="2025"/>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2204" name="Rectangle 78"/>
          <p:cNvSpPr>
            <a:spLocks noChangeArrowheads="1"/>
          </p:cNvSpPr>
          <p:nvPr/>
        </p:nvSpPr>
        <p:spPr bwMode="auto">
          <a:xfrm>
            <a:off x="1797050" y="388620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grpSp>
        <p:nvGrpSpPr>
          <p:cNvPr id="92205" name="Group 79"/>
          <p:cNvGrpSpPr>
            <a:grpSpLocks/>
          </p:cNvGrpSpPr>
          <p:nvPr/>
        </p:nvGrpSpPr>
        <p:grpSpPr bwMode="auto">
          <a:xfrm>
            <a:off x="2649538" y="4721225"/>
            <a:ext cx="225425" cy="449263"/>
            <a:chOff x="1892" y="2617"/>
            <a:chExt cx="142" cy="283"/>
          </a:xfrm>
        </p:grpSpPr>
        <p:sp>
          <p:nvSpPr>
            <p:cNvPr id="92243" name="Rectangle 80"/>
            <p:cNvSpPr>
              <a:spLocks noChangeArrowheads="1"/>
            </p:cNvSpPr>
            <p:nvPr/>
          </p:nvSpPr>
          <p:spPr bwMode="auto">
            <a:xfrm>
              <a:off x="1920" y="2710"/>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2244" name="Rectangle 81"/>
            <p:cNvSpPr>
              <a:spLocks noChangeArrowheads="1"/>
            </p:cNvSpPr>
            <p:nvPr/>
          </p:nvSpPr>
          <p:spPr bwMode="auto">
            <a:xfrm>
              <a:off x="1892" y="261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grpSp>
        <p:nvGrpSpPr>
          <p:cNvPr id="92206" name="Group 82"/>
          <p:cNvGrpSpPr>
            <a:grpSpLocks/>
          </p:cNvGrpSpPr>
          <p:nvPr/>
        </p:nvGrpSpPr>
        <p:grpSpPr bwMode="auto">
          <a:xfrm>
            <a:off x="2670175" y="5673725"/>
            <a:ext cx="311150" cy="438150"/>
            <a:chOff x="1845" y="3227"/>
            <a:chExt cx="196" cy="276"/>
          </a:xfrm>
        </p:grpSpPr>
        <p:sp>
          <p:nvSpPr>
            <p:cNvPr id="92241" name="Rectangle 83"/>
            <p:cNvSpPr>
              <a:spLocks noChangeArrowheads="1"/>
            </p:cNvSpPr>
            <p:nvPr/>
          </p:nvSpPr>
          <p:spPr bwMode="auto">
            <a:xfrm>
              <a:off x="1896" y="3227"/>
              <a:ext cx="145"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Helvetica" charset="0"/>
                </a:rPr>
                <a:t>.</a:t>
              </a:r>
            </a:p>
          </p:txBody>
        </p:sp>
        <p:sp>
          <p:nvSpPr>
            <p:cNvPr id="92242" name="Rectangle 84"/>
            <p:cNvSpPr>
              <a:spLocks noChangeArrowheads="1"/>
            </p:cNvSpPr>
            <p:nvPr/>
          </p:nvSpPr>
          <p:spPr bwMode="auto">
            <a:xfrm>
              <a:off x="1845" y="3313"/>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2207" name="Rectangle 88"/>
          <p:cNvSpPr>
            <a:spLocks noChangeArrowheads="1"/>
          </p:cNvSpPr>
          <p:nvPr/>
        </p:nvSpPr>
        <p:spPr bwMode="auto">
          <a:xfrm>
            <a:off x="1543050" y="3049588"/>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2208" name="Rectangle 89"/>
          <p:cNvSpPr>
            <a:spLocks noChangeArrowheads="1"/>
          </p:cNvSpPr>
          <p:nvPr/>
        </p:nvSpPr>
        <p:spPr bwMode="auto">
          <a:xfrm>
            <a:off x="1538288" y="3873500"/>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2209" name="Rectangle 90"/>
          <p:cNvSpPr>
            <a:spLocks noChangeArrowheads="1"/>
          </p:cNvSpPr>
          <p:nvPr/>
        </p:nvSpPr>
        <p:spPr bwMode="auto">
          <a:xfrm>
            <a:off x="1541463" y="4752975"/>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2210" name="Rectangle 91"/>
          <p:cNvSpPr>
            <a:spLocks noChangeArrowheads="1"/>
          </p:cNvSpPr>
          <p:nvPr/>
        </p:nvSpPr>
        <p:spPr bwMode="auto">
          <a:xfrm>
            <a:off x="1541463" y="5732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2211"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212"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sp>
        <p:nvSpPr>
          <p:cNvPr id="92213"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p>
        </p:txBody>
      </p:sp>
      <p:sp>
        <p:nvSpPr>
          <p:cNvPr id="92214" name="Text Box 95"/>
          <p:cNvSpPr txBox="1">
            <a:spLocks noChangeArrowheads="1"/>
          </p:cNvSpPr>
          <p:nvPr/>
        </p:nvSpPr>
        <p:spPr bwMode="auto">
          <a:xfrm rot="-5400000">
            <a:off x="1567656" y="3490119"/>
            <a:ext cx="4481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시가서</a:t>
            </a:r>
            <a:r>
              <a:rPr lang="en-US" sz="2000" b="1" dirty="0">
                <a:latin typeface="Arial Black" charset="0"/>
              </a:rPr>
              <a:t> (5)</a:t>
            </a:r>
            <a:endParaRPr lang="en-US" sz="1000" dirty="0">
              <a:latin typeface="Arial Black" charset="0"/>
            </a:endParaRPr>
          </a:p>
        </p:txBody>
      </p:sp>
      <p:sp>
        <p:nvSpPr>
          <p:cNvPr id="1179748" name="AutoShape 100"/>
          <p:cNvSpPr>
            <a:spLocks noChangeArrowheads="1"/>
          </p:cNvSpPr>
          <p:nvPr/>
        </p:nvSpPr>
        <p:spPr bwMode="auto">
          <a:xfrm>
            <a:off x="1758950" y="1984375"/>
            <a:ext cx="1628775" cy="1300692"/>
          </a:xfrm>
          <a:prstGeom prst="roundRect">
            <a:avLst>
              <a:gd name="adj" fmla="val 16667"/>
            </a:avLst>
          </a:prstGeom>
          <a:noFill/>
          <a:ln w="76200">
            <a:solidFill>
              <a:schemeClr val="hlink"/>
            </a:solidFill>
            <a:round/>
            <a:headEnd/>
            <a:tailEnd/>
          </a:ln>
          <a:effectLst>
            <a:outerShdw blurRad="63500" dist="46662" dir="2115817" algn="ctr" rotWithShape="0">
              <a:schemeClr val="tx1">
                <a:alpha val="74998"/>
              </a:schemeClr>
            </a:outerShdw>
          </a:effectLst>
        </p:spPr>
        <p:txBody>
          <a:bodyPr wrap="none" anchor="ctr"/>
          <a:lstStyle/>
          <a:p>
            <a:pPr>
              <a:defRPr/>
            </a:pPr>
            <a:endParaRPr lang="en-US">
              <a:ea typeface="+mn-ea"/>
              <a:cs typeface="+mn-cs"/>
            </a:endParaRPr>
          </a:p>
        </p:txBody>
      </p:sp>
      <p:sp>
        <p:nvSpPr>
          <p:cNvPr id="1179750" name="Line 102"/>
          <p:cNvSpPr>
            <a:spLocks noChangeShapeType="1"/>
          </p:cNvSpPr>
          <p:nvPr/>
        </p:nvSpPr>
        <p:spPr bwMode="auto">
          <a:xfrm>
            <a:off x="3365500" y="2503488"/>
            <a:ext cx="1958975" cy="1600200"/>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762" name="Line 114"/>
          <p:cNvSpPr>
            <a:spLocks noChangeShapeType="1"/>
          </p:cNvSpPr>
          <p:nvPr/>
        </p:nvSpPr>
        <p:spPr bwMode="auto">
          <a:xfrm>
            <a:off x="5672138" y="40925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763" name="Line 115"/>
          <p:cNvSpPr>
            <a:spLocks noChangeShapeType="1"/>
          </p:cNvSpPr>
          <p:nvPr/>
        </p:nvSpPr>
        <p:spPr bwMode="auto">
          <a:xfrm>
            <a:off x="7300913" y="40925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764" name="Line 116"/>
          <p:cNvSpPr>
            <a:spLocks noChangeShapeType="1"/>
          </p:cNvSpPr>
          <p:nvPr/>
        </p:nvSpPr>
        <p:spPr bwMode="auto">
          <a:xfrm>
            <a:off x="5661025" y="51292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765" name="Line 117"/>
          <p:cNvSpPr>
            <a:spLocks noChangeShapeType="1"/>
          </p:cNvSpPr>
          <p:nvPr/>
        </p:nvSpPr>
        <p:spPr bwMode="auto">
          <a:xfrm>
            <a:off x="7289800" y="51292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766" name="Line 118"/>
          <p:cNvSpPr>
            <a:spLocks noChangeShapeType="1"/>
          </p:cNvSpPr>
          <p:nvPr/>
        </p:nvSpPr>
        <p:spPr bwMode="auto">
          <a:xfrm>
            <a:off x="5656263" y="61388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767" name="Line 119"/>
          <p:cNvSpPr>
            <a:spLocks noChangeShapeType="1"/>
          </p:cNvSpPr>
          <p:nvPr/>
        </p:nvSpPr>
        <p:spPr bwMode="auto">
          <a:xfrm>
            <a:off x="7285038" y="61388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nvGrpSpPr>
          <p:cNvPr id="92224" name="Group 120"/>
          <p:cNvGrpSpPr>
            <a:grpSpLocks/>
          </p:cNvGrpSpPr>
          <p:nvPr/>
        </p:nvGrpSpPr>
        <p:grpSpPr bwMode="auto">
          <a:xfrm>
            <a:off x="5445125" y="4014788"/>
            <a:ext cx="4044950" cy="2366962"/>
            <a:chOff x="361" y="2800"/>
            <a:chExt cx="2548" cy="1491"/>
          </a:xfrm>
        </p:grpSpPr>
        <p:sp>
          <p:nvSpPr>
            <p:cNvPr id="1179769" name="AutoShape 121"/>
            <p:cNvSpPr>
              <a:spLocks noChangeArrowheads="1"/>
            </p:cNvSpPr>
            <p:nvPr/>
          </p:nvSpPr>
          <p:spPr bwMode="auto">
            <a:xfrm>
              <a:off x="361" y="2800"/>
              <a:ext cx="2548" cy="1491"/>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63500" dir="3187806" algn="ctr" rotWithShape="0">
                <a:schemeClr val="tx1">
                  <a:alpha val="74998"/>
                </a:schemeClr>
              </a:outerShdw>
            </a:effectLst>
          </p:spPr>
          <p:txBody>
            <a:bodyPr wrap="none" anchor="ctr"/>
            <a:lstStyle/>
            <a:p>
              <a:pPr>
                <a:defRPr/>
              </a:pPr>
              <a:endParaRPr lang="en-US">
                <a:ea typeface="+mn-ea"/>
                <a:cs typeface="+mn-cs"/>
              </a:endParaRPr>
            </a:p>
          </p:txBody>
        </p:sp>
        <p:sp>
          <p:nvSpPr>
            <p:cNvPr id="1179770" name="Text Box 122"/>
            <p:cNvSpPr txBox="1">
              <a:spLocks noChangeArrowheads="1"/>
            </p:cNvSpPr>
            <p:nvPr/>
          </p:nvSpPr>
          <p:spPr bwMode="auto">
            <a:xfrm>
              <a:off x="361" y="2952"/>
              <a:ext cx="2507" cy="1239"/>
            </a:xfrm>
            <a:prstGeom prst="rect">
              <a:avLst/>
            </a:prstGeom>
            <a:noFill/>
            <a:ln w="76200">
              <a:noFill/>
              <a:miter lim="800000"/>
              <a:headEnd/>
              <a:tailEnd/>
            </a:ln>
            <a:effectLst>
              <a:outerShdw blurRad="63500" dist="107763" dir="2700000" algn="ctr" rotWithShape="0">
                <a:schemeClr val="tx1">
                  <a:alpha val="74998"/>
                </a:schemeClr>
              </a:outerShdw>
            </a:effectLst>
          </p:spPr>
          <p:txBody>
            <a:bodyPr>
              <a:spAutoFit/>
            </a:bodyPr>
            <a:lstStyle/>
            <a:p>
              <a:pPr algn="ctr">
                <a:lnSpc>
                  <a:spcPct val="70000"/>
                </a:lnSpc>
                <a:spcBef>
                  <a:spcPct val="50000"/>
                </a:spcBef>
                <a:defRPr/>
              </a:pPr>
              <a:r>
                <a:rPr lang="ko-KR" altLang="en-US" sz="2800" b="1" dirty="0">
                  <a:solidFill>
                    <a:srgbClr val="66FFFF"/>
                  </a:solidFill>
                  <a:latin typeface="Helvetica" charset="0"/>
                  <a:ea typeface="+mn-ea"/>
                  <a:cs typeface="+mn-cs"/>
                </a:rPr>
                <a:t>다른</a:t>
              </a:r>
              <a:r>
                <a:rPr lang="en-US" altLang="ko-KR" sz="2800" b="1" dirty="0">
                  <a:solidFill>
                    <a:srgbClr val="66FFFF"/>
                  </a:solidFill>
                  <a:latin typeface="Helvetica" charset="0"/>
                  <a:ea typeface="+mn-ea"/>
                  <a:cs typeface="+mn-cs"/>
                </a:rPr>
                <a:t> </a:t>
              </a:r>
              <a:r>
                <a:rPr lang="ko-KR" altLang="en-US" sz="2800" b="1" dirty="0">
                  <a:solidFill>
                    <a:srgbClr val="66FFFF"/>
                  </a:solidFill>
                  <a:latin typeface="Helvetica" charset="0"/>
                  <a:ea typeface="+mn-ea"/>
                  <a:cs typeface="+mn-cs"/>
                </a:rPr>
                <a:t>모든</a:t>
              </a:r>
              <a:r>
                <a:rPr lang="en-US" altLang="ko-KR" sz="2800" b="1" dirty="0">
                  <a:solidFill>
                    <a:srgbClr val="66FFFF"/>
                  </a:solidFill>
                  <a:latin typeface="Helvetica" charset="0"/>
                  <a:ea typeface="+mn-ea"/>
                  <a:cs typeface="+mn-cs"/>
                </a:rPr>
                <a:t> </a:t>
              </a:r>
            </a:p>
            <a:p>
              <a:pPr algn="ctr">
                <a:lnSpc>
                  <a:spcPct val="70000"/>
                </a:lnSpc>
                <a:spcBef>
                  <a:spcPct val="50000"/>
                </a:spcBef>
                <a:defRPr/>
              </a:pPr>
              <a:r>
                <a:rPr lang="en-US" altLang="ko-KR" sz="2800" b="1" dirty="0">
                  <a:solidFill>
                    <a:srgbClr val="66FFFF"/>
                  </a:solidFill>
                  <a:latin typeface="Helvetica" charset="0"/>
                  <a:ea typeface="+mn-ea"/>
                  <a:cs typeface="+mn-cs"/>
                </a:rPr>
                <a:t>“</a:t>
              </a:r>
              <a:r>
                <a:rPr lang="ko-KR" altLang="en-US" sz="2800" b="1" dirty="0">
                  <a:solidFill>
                    <a:srgbClr val="66FFFF"/>
                  </a:solidFill>
                  <a:latin typeface="Helvetica" charset="0"/>
                  <a:ea typeface="+mn-ea"/>
                  <a:cs typeface="+mn-cs"/>
                </a:rPr>
                <a:t>시가서들</a:t>
              </a:r>
              <a:r>
                <a:rPr lang="en-US" altLang="ko-KR" sz="2800" b="1" dirty="0">
                  <a:solidFill>
                    <a:srgbClr val="66FFFF"/>
                  </a:solidFill>
                  <a:latin typeface="Helvetica" charset="0"/>
                  <a:ea typeface="+mn-ea"/>
                  <a:cs typeface="+mn-cs"/>
                </a:rPr>
                <a:t>”</a:t>
              </a:r>
              <a:r>
                <a:rPr lang="ko-KR" altLang="en-US" sz="2800" b="1" dirty="0">
                  <a:solidFill>
                    <a:srgbClr val="66FFFF"/>
                  </a:solidFill>
                  <a:latin typeface="Helvetica" charset="0"/>
                  <a:ea typeface="+mn-ea"/>
                  <a:cs typeface="+mn-cs"/>
                </a:rPr>
                <a:t>은</a:t>
              </a:r>
              <a:r>
                <a:rPr lang="en-US" altLang="ko-KR" sz="2800" b="1" dirty="0">
                  <a:solidFill>
                    <a:srgbClr val="66FFFF"/>
                  </a:solidFill>
                  <a:latin typeface="Helvetica" charset="0"/>
                  <a:ea typeface="+mn-ea"/>
                  <a:cs typeface="+mn-cs"/>
                </a:rPr>
                <a:t> </a:t>
              </a:r>
            </a:p>
            <a:p>
              <a:pPr algn="ctr">
                <a:lnSpc>
                  <a:spcPct val="70000"/>
                </a:lnSpc>
                <a:spcBef>
                  <a:spcPct val="50000"/>
                </a:spcBef>
                <a:defRPr/>
              </a:pPr>
              <a:r>
                <a:rPr lang="en-US" altLang="ko-KR" sz="2800" b="1" dirty="0">
                  <a:solidFill>
                    <a:srgbClr val="66FFFF"/>
                  </a:solidFill>
                  <a:latin typeface="Helvetica" charset="0"/>
                  <a:ea typeface="+mn-ea"/>
                  <a:cs typeface="+mn-cs"/>
                </a:rPr>
                <a:t>“</a:t>
              </a:r>
              <a:r>
                <a:rPr lang="ko-KR" altLang="en-US" sz="2800" b="1" dirty="0">
                  <a:solidFill>
                    <a:srgbClr val="66FFFF"/>
                  </a:solidFill>
                  <a:latin typeface="Helvetica" charset="0"/>
                  <a:ea typeface="+mn-ea"/>
                  <a:cs typeface="+mn-cs"/>
                </a:rPr>
                <a:t>왕정</a:t>
              </a:r>
              <a:r>
                <a:rPr lang="en-US" altLang="ko-KR" sz="2800" b="1" dirty="0">
                  <a:solidFill>
                    <a:srgbClr val="66FFFF"/>
                  </a:solidFill>
                  <a:latin typeface="Helvetica" charset="0"/>
                  <a:ea typeface="+mn-ea"/>
                  <a:cs typeface="+mn-cs"/>
                </a:rPr>
                <a:t>” </a:t>
              </a:r>
              <a:r>
                <a:rPr lang="ko-KR" altLang="en-US" sz="2800" b="1" dirty="0">
                  <a:solidFill>
                    <a:srgbClr val="66FFFF"/>
                  </a:solidFill>
                  <a:latin typeface="Helvetica" charset="0"/>
                  <a:ea typeface="+mn-ea"/>
                  <a:cs typeface="+mn-cs"/>
                </a:rPr>
                <a:t>시대에</a:t>
              </a:r>
              <a:endParaRPr lang="en-US" altLang="ko-KR" sz="2800" b="1" dirty="0">
                <a:solidFill>
                  <a:srgbClr val="66FFFF"/>
                </a:solidFill>
                <a:latin typeface="Helvetica" charset="0"/>
                <a:ea typeface="+mn-ea"/>
                <a:cs typeface="+mn-cs"/>
              </a:endParaRPr>
            </a:p>
            <a:p>
              <a:pPr algn="ctr">
                <a:lnSpc>
                  <a:spcPct val="70000"/>
                </a:lnSpc>
                <a:spcBef>
                  <a:spcPct val="50000"/>
                </a:spcBef>
                <a:defRPr/>
              </a:pPr>
              <a:r>
                <a:rPr lang="ko-KR" altLang="en-US" sz="2800" b="1" dirty="0">
                  <a:solidFill>
                    <a:srgbClr val="66FFFF"/>
                  </a:solidFill>
                  <a:latin typeface="Helvetica" charset="0"/>
                  <a:ea typeface="+mn-ea"/>
                  <a:cs typeface="+mn-cs"/>
                </a:rPr>
                <a:t>쓰여졌다</a:t>
              </a:r>
              <a:endParaRPr lang="en-US" sz="2800" b="1" dirty="0">
                <a:solidFill>
                  <a:srgbClr val="66FFFF"/>
                </a:solidFill>
                <a:latin typeface="Helvetica" charset="0"/>
                <a:ea typeface="+mn-ea"/>
                <a:cs typeface="+mn-cs"/>
              </a:endParaRPr>
            </a:p>
          </p:txBody>
        </p:sp>
      </p:grpSp>
      <p:sp>
        <p:nvSpPr>
          <p:cNvPr id="1179771" name="AutoShape 123"/>
          <p:cNvSpPr>
            <a:spLocks noChangeArrowheads="1"/>
          </p:cNvSpPr>
          <p:nvPr/>
        </p:nvSpPr>
        <p:spPr bwMode="auto">
          <a:xfrm>
            <a:off x="5281613" y="3833813"/>
            <a:ext cx="4386262" cy="2700337"/>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grpSp>
        <p:nvGrpSpPr>
          <p:cNvPr id="8" name="Group 85"/>
          <p:cNvGrpSpPr>
            <a:grpSpLocks/>
          </p:cNvGrpSpPr>
          <p:nvPr/>
        </p:nvGrpSpPr>
        <p:grpSpPr bwMode="auto">
          <a:xfrm>
            <a:off x="2455884" y="1473200"/>
            <a:ext cx="1016006" cy="501650"/>
            <a:chOff x="1952" y="554"/>
            <a:chExt cx="640" cy="316"/>
          </a:xfrm>
        </p:grpSpPr>
        <p:sp>
          <p:nvSpPr>
            <p:cNvPr id="1177686" name="Rectangle 86"/>
            <p:cNvSpPr>
              <a:spLocks noChangeArrowheads="1"/>
            </p:cNvSpPr>
            <p:nvPr/>
          </p:nvSpPr>
          <p:spPr bwMode="auto">
            <a:xfrm>
              <a:off x="1952" y="554"/>
              <a:ext cx="114" cy="190"/>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endParaRPr lang="en-US" sz="1400" b="1">
                <a:solidFill>
                  <a:schemeClr val="hlink"/>
                </a:solidFill>
                <a:latin typeface="Helvetica" charset="0"/>
                <a:ea typeface="+mn-ea"/>
                <a:cs typeface="+mn-cs"/>
              </a:endParaRPr>
            </a:p>
          </p:txBody>
        </p:sp>
        <p:sp>
          <p:nvSpPr>
            <p:cNvPr id="1177687" name="Rectangle 87"/>
            <p:cNvSpPr>
              <a:spLocks noChangeArrowheads="1"/>
            </p:cNvSpPr>
            <p:nvPr/>
          </p:nvSpPr>
          <p:spPr bwMode="auto">
            <a:xfrm>
              <a:off x="2081" y="678"/>
              <a:ext cx="511" cy="19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r>
                <a:rPr lang="ko-KR" altLang="en-US" sz="1400" b="1" dirty="0">
                  <a:solidFill>
                    <a:schemeClr val="hlink"/>
                  </a:solidFill>
                  <a:latin typeface="Helvetica" charset="0"/>
                  <a:ea typeface="+mn-ea"/>
                  <a:cs typeface="+mn-cs"/>
                </a:rPr>
                <a:t>아브라함</a:t>
              </a:r>
              <a:endParaRPr lang="en-US" sz="1400" b="1" dirty="0">
                <a:solidFill>
                  <a:schemeClr val="hlink"/>
                </a:solidFill>
                <a:latin typeface="Helvetica" charset="0"/>
                <a:ea typeface="+mn-ea"/>
                <a:cs typeface="+mn-cs"/>
              </a:endParaRPr>
            </a:p>
          </p:txBody>
        </p:sp>
      </p:grpSp>
      <p:sp>
        <p:nvSpPr>
          <p:cNvPr id="89" name="Rectangle 25"/>
          <p:cNvSpPr>
            <a:spLocks noChangeArrowheads="1"/>
          </p:cNvSpPr>
          <p:nvPr/>
        </p:nvSpPr>
        <p:spPr bwMode="auto">
          <a:xfrm>
            <a:off x="8069912" y="2284413"/>
            <a:ext cx="556563" cy="30777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ko-KR" altLang="en-US" sz="1400" b="1" dirty="0">
                <a:solidFill>
                  <a:schemeClr val="bg1"/>
                </a:solidFill>
                <a:latin typeface="Helvetica" charset="0"/>
                <a:ea typeface="+mn-ea"/>
                <a:cs typeface="+mn-cs"/>
              </a:rPr>
              <a:t>요지</a:t>
            </a:r>
            <a:r>
              <a:rPr lang="en-US" sz="1400" b="1" dirty="0">
                <a:solidFill>
                  <a:schemeClr val="bg1"/>
                </a:solidFill>
                <a:latin typeface="Helvetica" charset="0"/>
                <a:ea typeface="+mn-ea"/>
                <a:cs typeface="+mn-cs"/>
              </a:rPr>
              <a:t>:</a:t>
            </a:r>
          </a:p>
        </p:txBody>
      </p:sp>
      <p:sp>
        <p:nvSpPr>
          <p:cNvPr id="90" name="Rectangle 30"/>
          <p:cNvSpPr>
            <a:spLocks noChangeArrowheads="1"/>
          </p:cNvSpPr>
          <p:nvPr/>
        </p:nvSpPr>
        <p:spPr bwMode="auto">
          <a:xfrm>
            <a:off x="6991350" y="2251077"/>
            <a:ext cx="2228850" cy="69373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2400" b="1" dirty="0">
              <a:solidFill>
                <a:schemeClr val="bg1"/>
              </a:solidFill>
              <a:latin typeface="Helvetica" charset="0"/>
              <a:ea typeface="+mn-ea"/>
              <a:cs typeface="+mn-cs"/>
            </a:endParaRPr>
          </a:p>
          <a:p>
            <a:pPr algn="ctr">
              <a:lnSpc>
                <a:spcPct val="80000"/>
              </a:lnSpc>
              <a:defRPr/>
            </a:pPr>
            <a:r>
              <a:rPr lang="ko-KR" altLang="en-US" sz="2400" b="1" dirty="0">
                <a:solidFill>
                  <a:schemeClr val="bg1"/>
                </a:solidFill>
                <a:latin typeface="Helvetica" charset="0"/>
                <a:ea typeface="+mn-ea"/>
                <a:cs typeface="+mn-cs"/>
              </a:rPr>
              <a:t>아브라함</a:t>
            </a:r>
            <a:endParaRPr lang="en-US" sz="2400" b="1" dirty="0">
              <a:solidFill>
                <a:schemeClr val="bg1"/>
              </a:solidFill>
              <a:latin typeface="Helvetica" charset="0"/>
              <a:ea typeface="+mn-ea"/>
              <a:cs typeface="+mn-cs"/>
            </a:endParaRPr>
          </a:p>
        </p:txBody>
      </p:sp>
      <p:pic>
        <p:nvPicPr>
          <p:cNvPr id="92" name="Picture 91" descr="스크린샷 2019-04-23 오후 1.38.49.png"/>
          <p:cNvPicPr>
            <a:picLocks/>
          </p:cNvPicPr>
          <p:nvPr/>
        </p:nvPicPr>
        <p:blipFill>
          <a:blip r:embed="rId4">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94" name="Rectangle 115"/>
          <p:cNvSpPr>
            <a:spLocks noChangeArrowheads="1"/>
          </p:cNvSpPr>
          <p:nvPr/>
        </p:nvSpPr>
        <p:spPr bwMode="auto">
          <a:xfrm>
            <a:off x="1901298" y="1995491"/>
            <a:ext cx="1502304" cy="129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pPr algn="l"/>
            <a:r>
              <a:rPr lang="ko-KR" altLang="en-US" sz="1800" b="1" dirty="0">
                <a:solidFill>
                  <a:srgbClr val="FF0000"/>
                </a:solidFill>
                <a:latin typeface="Helvetica" charset="0"/>
              </a:rPr>
              <a:t>다른</a:t>
            </a:r>
            <a:r>
              <a:rPr lang="en-US" altLang="ko-KR" sz="1800" b="1" dirty="0">
                <a:solidFill>
                  <a:srgbClr val="FF0000"/>
                </a:solidFill>
                <a:latin typeface="Helvetica" charset="0"/>
              </a:rPr>
              <a:t> </a:t>
            </a:r>
            <a:r>
              <a:rPr lang="ko-KR" altLang="en-US" sz="2400" b="1" dirty="0">
                <a:solidFill>
                  <a:srgbClr val="FF0000"/>
                </a:solidFill>
                <a:latin typeface="Helvetica" charset="0"/>
              </a:rPr>
              <a:t>모든</a:t>
            </a:r>
            <a:r>
              <a:rPr lang="en-US" altLang="ko-KR" sz="1800" b="1" dirty="0">
                <a:solidFill>
                  <a:srgbClr val="FF0000"/>
                </a:solidFill>
                <a:latin typeface="Helvetica" charset="0"/>
              </a:rPr>
              <a:t> “</a:t>
            </a:r>
            <a:r>
              <a:rPr lang="ko-KR" altLang="en-US" sz="1800" b="1" dirty="0">
                <a:solidFill>
                  <a:srgbClr val="FF0000"/>
                </a:solidFill>
                <a:latin typeface="Helvetica" charset="0"/>
              </a:rPr>
              <a:t>시가서들</a:t>
            </a:r>
            <a:r>
              <a:rPr lang="en-US" altLang="ko-KR" sz="1800" b="1" dirty="0">
                <a:solidFill>
                  <a:srgbClr val="FF0000"/>
                </a:solidFill>
                <a:latin typeface="Helvetica" charset="0"/>
              </a:rPr>
              <a:t>”</a:t>
            </a:r>
            <a:r>
              <a:rPr lang="ko-KR" altLang="en-US" sz="1800" b="1" dirty="0">
                <a:solidFill>
                  <a:srgbClr val="FF0000"/>
                </a:solidFill>
                <a:latin typeface="Helvetica" charset="0"/>
              </a:rPr>
              <a:t>은</a:t>
            </a:r>
            <a:r>
              <a:rPr lang="en-US" altLang="ko-KR" sz="1800" b="1" dirty="0">
                <a:solidFill>
                  <a:srgbClr val="FF0000"/>
                </a:solidFill>
                <a:latin typeface="Helvetica" charset="0"/>
              </a:rPr>
              <a:t> “</a:t>
            </a:r>
            <a:r>
              <a:rPr lang="ko-KR" altLang="en-US" sz="1800" b="1" dirty="0">
                <a:solidFill>
                  <a:srgbClr val="FF0000"/>
                </a:solidFill>
                <a:latin typeface="Helvetica" charset="0"/>
              </a:rPr>
              <a:t>왕정</a:t>
            </a:r>
            <a:r>
              <a:rPr lang="en-US" altLang="ko-KR" sz="1800" b="1" dirty="0">
                <a:solidFill>
                  <a:srgbClr val="FF0000"/>
                </a:solidFill>
                <a:latin typeface="Helvetica" charset="0"/>
              </a:rPr>
              <a:t>” </a:t>
            </a:r>
            <a:r>
              <a:rPr lang="ko-KR" altLang="en-US" sz="1800" b="1" dirty="0">
                <a:solidFill>
                  <a:srgbClr val="FF0000"/>
                </a:solidFill>
                <a:latin typeface="Helvetica" charset="0"/>
              </a:rPr>
              <a:t>시대에</a:t>
            </a:r>
            <a:r>
              <a:rPr lang="en-US" altLang="ko-KR" sz="1800" b="1" dirty="0">
                <a:solidFill>
                  <a:srgbClr val="FF0000"/>
                </a:solidFill>
                <a:latin typeface="Helvetica" charset="0"/>
              </a:rPr>
              <a:t> </a:t>
            </a:r>
            <a:r>
              <a:rPr lang="ko-KR" altLang="en-US" sz="1800" b="1" dirty="0">
                <a:solidFill>
                  <a:srgbClr val="FF0000"/>
                </a:solidFill>
                <a:latin typeface="Helvetica" charset="0"/>
              </a:rPr>
              <a:t>쓰여졌다</a:t>
            </a:r>
            <a:r>
              <a:rPr lang="en-US" altLang="ko-KR" sz="1800" b="1" dirty="0">
                <a:solidFill>
                  <a:srgbClr val="FF0000"/>
                </a:solidFill>
                <a:latin typeface="Helvetica" charset="0"/>
              </a:rPr>
              <a:t>.</a:t>
            </a:r>
            <a:endParaRPr lang="en-US" sz="1800" b="1" dirty="0">
              <a:solidFill>
                <a:srgbClr val="FF0000"/>
              </a:solidFill>
              <a:latin typeface="Helvetica"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9748"/>
                                        </p:tgtEl>
                                        <p:attrNameLst>
                                          <p:attrName>style.visibility</p:attrName>
                                        </p:attrNameLst>
                                      </p:cBhvr>
                                      <p:to>
                                        <p:strVal val="visible"/>
                                      </p:to>
                                    </p:set>
                                    <p:animEffect transition="in" filter="wipe(left)">
                                      <p:cBhvr>
                                        <p:cTn id="7" dur="500"/>
                                        <p:tgtEl>
                                          <p:spTgt spid="117974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79750"/>
                                        </p:tgtEl>
                                        <p:attrNameLst>
                                          <p:attrName>style.visibility</p:attrName>
                                        </p:attrNameLst>
                                      </p:cBhvr>
                                      <p:to>
                                        <p:strVal val="visible"/>
                                      </p:to>
                                    </p:set>
                                    <p:animEffect transition="in" filter="wipe(left)">
                                      <p:cBhvr>
                                        <p:cTn id="11" dur="500"/>
                                        <p:tgtEl>
                                          <p:spTgt spid="117975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9771"/>
                                        </p:tgtEl>
                                        <p:attrNameLst>
                                          <p:attrName>style.visibility</p:attrName>
                                        </p:attrNameLst>
                                      </p:cBhvr>
                                      <p:to>
                                        <p:strVal val="visible"/>
                                      </p:to>
                                    </p:set>
                                    <p:animEffect transition="in" filter="wipe(left)">
                                      <p:cBhvr>
                                        <p:cTn id="15" dur="500"/>
                                        <p:tgtEl>
                                          <p:spTgt spid="1179771"/>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748" grpId="0" animBg="1"/>
      <p:bldP spid="117977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2"/>
          <p:cNvSpPr txBox="1">
            <a:spLocks noChangeArrowheads="1"/>
          </p:cNvSpPr>
          <p:nvPr/>
        </p:nvSpPr>
        <p:spPr bwMode="auto">
          <a:xfrm>
            <a:off x="9612313" y="7350125"/>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t> </a:t>
            </a:r>
          </a:p>
        </p:txBody>
      </p:sp>
      <p:pic>
        <p:nvPicPr>
          <p:cNvPr id="9216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3"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92164"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79654"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655"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662"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663"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664" name="Rectangle 16"/>
          <p:cNvSpPr>
            <a:spLocks noChangeArrowheads="1"/>
          </p:cNvSpPr>
          <p:nvPr/>
        </p:nvSpPr>
        <p:spPr bwMode="auto">
          <a:xfrm>
            <a:off x="5662613" y="2468563"/>
            <a:ext cx="803937" cy="52065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ko-KR" altLang="en-US" sz="2800" b="1" dirty="0">
                <a:solidFill>
                  <a:schemeClr val="bg1"/>
                </a:solidFill>
                <a:latin typeface="Helvetica" charset="0"/>
                <a:ea typeface="+mn-ea"/>
                <a:cs typeface="+mn-cs"/>
              </a:rPr>
              <a:t>욥기</a:t>
            </a:r>
            <a:endParaRPr lang="en-US" sz="2800" b="1" dirty="0">
              <a:solidFill>
                <a:schemeClr val="bg1"/>
              </a:solidFill>
              <a:latin typeface="Helvetica" charset="0"/>
              <a:ea typeface="+mn-ea"/>
              <a:cs typeface="+mn-cs"/>
            </a:endParaRPr>
          </a:p>
        </p:txBody>
      </p:sp>
      <p:sp>
        <p:nvSpPr>
          <p:cNvPr id="92170" name="Text Box 24"/>
          <p:cNvSpPr txBox="1">
            <a:spLocks noChangeArrowheads="1"/>
          </p:cNvSpPr>
          <p:nvPr/>
        </p:nvSpPr>
        <p:spPr bwMode="auto">
          <a:xfrm>
            <a:off x="4562475" y="7515225"/>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solidFill>
                <a:schemeClr val="tx2"/>
              </a:solidFill>
            </a:endParaRPr>
          </a:p>
        </p:txBody>
      </p:sp>
      <p:sp>
        <p:nvSpPr>
          <p:cNvPr id="1179676"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79677" name="Text Box 29"/>
          <p:cNvSpPr txBox="1">
            <a:spLocks noChangeArrowheads="1"/>
          </p:cNvSpPr>
          <p:nvPr/>
        </p:nvSpPr>
        <p:spPr bwMode="auto">
          <a:xfrm>
            <a:off x="5283200" y="1838325"/>
            <a:ext cx="4111625" cy="579438"/>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ja-JP" altLang="en-US" sz="3200" b="1" i="1" dirty="0">
                <a:solidFill>
                  <a:srgbClr val="FFF819"/>
                </a:solidFill>
                <a:latin typeface="Helvetica" charset="0"/>
              </a:rPr>
              <a:t>“</a:t>
            </a:r>
            <a:r>
              <a:rPr lang="ko-KR" altLang="en-US" sz="3200" b="1" i="1" dirty="0">
                <a:solidFill>
                  <a:srgbClr val="FFF819"/>
                </a:solidFill>
                <a:latin typeface="Helvetica" charset="0"/>
              </a:rPr>
              <a:t>시가서</a:t>
            </a:r>
            <a:r>
              <a:rPr lang="ja-JP" altLang="en-US" sz="3200" b="1" i="1" dirty="0">
                <a:solidFill>
                  <a:srgbClr val="FFF819"/>
                </a:solidFill>
                <a:latin typeface="Helvetica" charset="0"/>
              </a:rPr>
              <a:t>”</a:t>
            </a:r>
            <a:endParaRPr lang="en-US" sz="3200" b="1" i="1" dirty="0">
              <a:solidFill>
                <a:srgbClr val="FFF819"/>
              </a:solidFill>
              <a:latin typeface="Helvetica" charset="0"/>
            </a:endParaRPr>
          </a:p>
        </p:txBody>
      </p:sp>
      <p:sp>
        <p:nvSpPr>
          <p:cNvPr id="92174" name="Text Box 31"/>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44</a:t>
            </a:r>
          </a:p>
        </p:txBody>
      </p:sp>
      <p:sp>
        <p:nvSpPr>
          <p:cNvPr id="1179680"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79688" name="Rectangle 40"/>
          <p:cNvSpPr>
            <a:spLocks noChangeArrowheads="1"/>
          </p:cNvSpPr>
          <p:nvPr/>
        </p:nvSpPr>
        <p:spPr bwMode="auto">
          <a:xfrm>
            <a:off x="2419350" y="2065338"/>
            <a:ext cx="223838" cy="271462"/>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b="1">
                <a:solidFill>
                  <a:schemeClr val="hlink"/>
                </a:solidFill>
                <a:latin typeface="Helvetica" charset="0"/>
                <a:ea typeface="+mn-ea"/>
                <a:cs typeface="+mn-cs"/>
              </a:rPr>
              <a:t> </a:t>
            </a:r>
          </a:p>
        </p:txBody>
      </p:sp>
      <p:sp>
        <p:nvSpPr>
          <p:cNvPr id="92199" name="Rectangle 69"/>
          <p:cNvSpPr>
            <a:spLocks noChangeArrowheads="1"/>
          </p:cNvSpPr>
          <p:nvPr/>
        </p:nvSpPr>
        <p:spPr bwMode="auto">
          <a:xfrm>
            <a:off x="1798638" y="5738813"/>
            <a:ext cx="180975"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Helvetica" charset="0"/>
            </a:endParaRPr>
          </a:p>
        </p:txBody>
      </p:sp>
      <p:sp>
        <p:nvSpPr>
          <p:cNvPr id="92201" name="Rectangle 71"/>
          <p:cNvSpPr>
            <a:spLocks noChangeArrowheads="1"/>
          </p:cNvSpPr>
          <p:nvPr/>
        </p:nvSpPr>
        <p:spPr bwMode="auto">
          <a:xfrm>
            <a:off x="1827213" y="3036888"/>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grpSp>
        <p:nvGrpSpPr>
          <p:cNvPr id="92202" name="Group 72"/>
          <p:cNvGrpSpPr>
            <a:grpSpLocks/>
          </p:cNvGrpSpPr>
          <p:nvPr/>
        </p:nvGrpSpPr>
        <p:grpSpPr bwMode="auto">
          <a:xfrm>
            <a:off x="2624138" y="2978150"/>
            <a:ext cx="288925" cy="481013"/>
            <a:chOff x="1836" y="1501"/>
            <a:chExt cx="182" cy="303"/>
          </a:xfrm>
        </p:grpSpPr>
        <p:sp>
          <p:nvSpPr>
            <p:cNvPr id="92247" name="Rectangle 73"/>
            <p:cNvSpPr>
              <a:spLocks noChangeArrowheads="1"/>
            </p:cNvSpPr>
            <p:nvPr/>
          </p:nvSpPr>
          <p:spPr bwMode="auto">
            <a:xfrm>
              <a:off x="1904" y="161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2248" name="Rectangle 74"/>
            <p:cNvSpPr>
              <a:spLocks noChangeArrowheads="1"/>
            </p:cNvSpPr>
            <p:nvPr/>
          </p:nvSpPr>
          <p:spPr bwMode="auto">
            <a:xfrm>
              <a:off x="1836" y="1501"/>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grpSp>
        <p:nvGrpSpPr>
          <p:cNvPr id="92203" name="Group 75"/>
          <p:cNvGrpSpPr>
            <a:grpSpLocks/>
          </p:cNvGrpSpPr>
          <p:nvPr/>
        </p:nvGrpSpPr>
        <p:grpSpPr bwMode="auto">
          <a:xfrm>
            <a:off x="2652713" y="3794125"/>
            <a:ext cx="200025" cy="474663"/>
            <a:chOff x="1844" y="2025"/>
            <a:chExt cx="126" cy="299"/>
          </a:xfrm>
        </p:grpSpPr>
        <p:sp>
          <p:nvSpPr>
            <p:cNvPr id="92245" name="Rectangle 76"/>
            <p:cNvSpPr>
              <a:spLocks noChangeArrowheads="1"/>
            </p:cNvSpPr>
            <p:nvPr/>
          </p:nvSpPr>
          <p:spPr bwMode="auto">
            <a:xfrm>
              <a:off x="1844" y="213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2246" name="Rectangle 77"/>
            <p:cNvSpPr>
              <a:spLocks noChangeArrowheads="1"/>
            </p:cNvSpPr>
            <p:nvPr/>
          </p:nvSpPr>
          <p:spPr bwMode="auto">
            <a:xfrm>
              <a:off x="1856" y="2025"/>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2204" name="Rectangle 78"/>
          <p:cNvSpPr>
            <a:spLocks noChangeArrowheads="1"/>
          </p:cNvSpPr>
          <p:nvPr/>
        </p:nvSpPr>
        <p:spPr bwMode="auto">
          <a:xfrm>
            <a:off x="1797050" y="388620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grpSp>
        <p:nvGrpSpPr>
          <p:cNvPr id="92205" name="Group 79"/>
          <p:cNvGrpSpPr>
            <a:grpSpLocks/>
          </p:cNvGrpSpPr>
          <p:nvPr/>
        </p:nvGrpSpPr>
        <p:grpSpPr bwMode="auto">
          <a:xfrm>
            <a:off x="2649538" y="4721225"/>
            <a:ext cx="225425" cy="449263"/>
            <a:chOff x="1892" y="2617"/>
            <a:chExt cx="142" cy="283"/>
          </a:xfrm>
        </p:grpSpPr>
        <p:sp>
          <p:nvSpPr>
            <p:cNvPr id="92243" name="Rectangle 80"/>
            <p:cNvSpPr>
              <a:spLocks noChangeArrowheads="1"/>
            </p:cNvSpPr>
            <p:nvPr/>
          </p:nvSpPr>
          <p:spPr bwMode="auto">
            <a:xfrm>
              <a:off x="1920" y="2710"/>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2244" name="Rectangle 81"/>
            <p:cNvSpPr>
              <a:spLocks noChangeArrowheads="1"/>
            </p:cNvSpPr>
            <p:nvPr/>
          </p:nvSpPr>
          <p:spPr bwMode="auto">
            <a:xfrm>
              <a:off x="1892" y="261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grpSp>
        <p:nvGrpSpPr>
          <p:cNvPr id="92206" name="Group 82"/>
          <p:cNvGrpSpPr>
            <a:grpSpLocks/>
          </p:cNvGrpSpPr>
          <p:nvPr/>
        </p:nvGrpSpPr>
        <p:grpSpPr bwMode="auto">
          <a:xfrm>
            <a:off x="2670175" y="5673725"/>
            <a:ext cx="311150" cy="438150"/>
            <a:chOff x="1845" y="3227"/>
            <a:chExt cx="196" cy="276"/>
          </a:xfrm>
        </p:grpSpPr>
        <p:sp>
          <p:nvSpPr>
            <p:cNvPr id="92241" name="Rectangle 83"/>
            <p:cNvSpPr>
              <a:spLocks noChangeArrowheads="1"/>
            </p:cNvSpPr>
            <p:nvPr/>
          </p:nvSpPr>
          <p:spPr bwMode="auto">
            <a:xfrm>
              <a:off x="1896" y="3227"/>
              <a:ext cx="145"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1400" b="1">
                  <a:latin typeface="Helvetica" charset="0"/>
                </a:rPr>
                <a:t>.</a:t>
              </a:r>
            </a:p>
          </p:txBody>
        </p:sp>
        <p:sp>
          <p:nvSpPr>
            <p:cNvPr id="92242" name="Rectangle 84"/>
            <p:cNvSpPr>
              <a:spLocks noChangeArrowheads="1"/>
            </p:cNvSpPr>
            <p:nvPr/>
          </p:nvSpPr>
          <p:spPr bwMode="auto">
            <a:xfrm>
              <a:off x="1845" y="3313"/>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1179762" name="Line 114"/>
          <p:cNvSpPr>
            <a:spLocks noChangeShapeType="1"/>
          </p:cNvSpPr>
          <p:nvPr/>
        </p:nvSpPr>
        <p:spPr bwMode="auto">
          <a:xfrm>
            <a:off x="5672138" y="40925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763" name="Line 115"/>
          <p:cNvSpPr>
            <a:spLocks noChangeShapeType="1"/>
          </p:cNvSpPr>
          <p:nvPr/>
        </p:nvSpPr>
        <p:spPr bwMode="auto">
          <a:xfrm>
            <a:off x="7300913" y="40925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764" name="Line 116"/>
          <p:cNvSpPr>
            <a:spLocks noChangeShapeType="1"/>
          </p:cNvSpPr>
          <p:nvPr/>
        </p:nvSpPr>
        <p:spPr bwMode="auto">
          <a:xfrm>
            <a:off x="5661025" y="51292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765" name="Line 117"/>
          <p:cNvSpPr>
            <a:spLocks noChangeShapeType="1"/>
          </p:cNvSpPr>
          <p:nvPr/>
        </p:nvSpPr>
        <p:spPr bwMode="auto">
          <a:xfrm>
            <a:off x="7289800" y="51292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766" name="Line 118"/>
          <p:cNvSpPr>
            <a:spLocks noChangeShapeType="1"/>
          </p:cNvSpPr>
          <p:nvPr/>
        </p:nvSpPr>
        <p:spPr bwMode="auto">
          <a:xfrm>
            <a:off x="5656263" y="61388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79767" name="Line 119"/>
          <p:cNvSpPr>
            <a:spLocks noChangeShapeType="1"/>
          </p:cNvSpPr>
          <p:nvPr/>
        </p:nvSpPr>
        <p:spPr bwMode="auto">
          <a:xfrm>
            <a:off x="7285038" y="61388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nvGrpSpPr>
          <p:cNvPr id="92224" name="Group 120"/>
          <p:cNvGrpSpPr>
            <a:grpSpLocks/>
          </p:cNvGrpSpPr>
          <p:nvPr/>
        </p:nvGrpSpPr>
        <p:grpSpPr bwMode="auto">
          <a:xfrm>
            <a:off x="5445125" y="4014788"/>
            <a:ext cx="4044950" cy="2366962"/>
            <a:chOff x="361" y="2800"/>
            <a:chExt cx="2548" cy="1491"/>
          </a:xfrm>
        </p:grpSpPr>
        <p:sp>
          <p:nvSpPr>
            <p:cNvPr id="1179769" name="AutoShape 121"/>
            <p:cNvSpPr>
              <a:spLocks noChangeArrowheads="1"/>
            </p:cNvSpPr>
            <p:nvPr/>
          </p:nvSpPr>
          <p:spPr bwMode="auto">
            <a:xfrm>
              <a:off x="361" y="2800"/>
              <a:ext cx="2548" cy="1491"/>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63500" dir="3187806" algn="ctr" rotWithShape="0">
                <a:schemeClr val="tx1">
                  <a:alpha val="74998"/>
                </a:schemeClr>
              </a:outerShdw>
            </a:effectLst>
          </p:spPr>
          <p:txBody>
            <a:bodyPr wrap="none" anchor="ctr"/>
            <a:lstStyle/>
            <a:p>
              <a:pPr>
                <a:defRPr/>
              </a:pPr>
              <a:endParaRPr lang="en-US">
                <a:ea typeface="+mn-ea"/>
                <a:cs typeface="+mn-cs"/>
              </a:endParaRPr>
            </a:p>
          </p:txBody>
        </p:sp>
        <p:sp>
          <p:nvSpPr>
            <p:cNvPr id="1179770" name="Text Box 122"/>
            <p:cNvSpPr txBox="1">
              <a:spLocks noChangeArrowheads="1"/>
            </p:cNvSpPr>
            <p:nvPr/>
          </p:nvSpPr>
          <p:spPr bwMode="auto">
            <a:xfrm>
              <a:off x="361" y="2952"/>
              <a:ext cx="2507" cy="1239"/>
            </a:xfrm>
            <a:prstGeom prst="rect">
              <a:avLst/>
            </a:prstGeom>
            <a:noFill/>
            <a:ln w="76200">
              <a:noFill/>
              <a:miter lim="800000"/>
              <a:headEnd/>
              <a:tailEnd/>
            </a:ln>
            <a:effectLst>
              <a:outerShdw blurRad="63500" dist="107763" dir="2700000" algn="ctr" rotWithShape="0">
                <a:schemeClr val="tx1">
                  <a:alpha val="74998"/>
                </a:schemeClr>
              </a:outerShdw>
            </a:effectLst>
          </p:spPr>
          <p:txBody>
            <a:bodyPr>
              <a:spAutoFit/>
            </a:bodyPr>
            <a:lstStyle/>
            <a:p>
              <a:pPr algn="ctr">
                <a:lnSpc>
                  <a:spcPct val="70000"/>
                </a:lnSpc>
                <a:spcBef>
                  <a:spcPct val="50000"/>
                </a:spcBef>
                <a:defRPr/>
              </a:pPr>
              <a:r>
                <a:rPr lang="ko-KR" altLang="en-US" sz="2800" b="1" dirty="0">
                  <a:solidFill>
                    <a:srgbClr val="66FFFF"/>
                  </a:solidFill>
                  <a:latin typeface="Helvetica" charset="0"/>
                  <a:ea typeface="+mn-ea"/>
                  <a:cs typeface="+mn-cs"/>
                </a:rPr>
                <a:t>다른</a:t>
              </a:r>
              <a:r>
                <a:rPr lang="en-US" altLang="ko-KR" sz="2800" b="1" dirty="0">
                  <a:solidFill>
                    <a:srgbClr val="66FFFF"/>
                  </a:solidFill>
                  <a:latin typeface="Helvetica" charset="0"/>
                  <a:ea typeface="+mn-ea"/>
                  <a:cs typeface="+mn-cs"/>
                </a:rPr>
                <a:t> </a:t>
              </a:r>
              <a:r>
                <a:rPr lang="ko-KR" altLang="en-US" sz="2800" b="1" dirty="0">
                  <a:solidFill>
                    <a:srgbClr val="66FFFF"/>
                  </a:solidFill>
                  <a:latin typeface="Helvetica" charset="0"/>
                  <a:ea typeface="+mn-ea"/>
                  <a:cs typeface="+mn-cs"/>
                </a:rPr>
                <a:t>모든</a:t>
              </a:r>
              <a:r>
                <a:rPr lang="en-US" altLang="ko-KR" sz="2800" b="1" dirty="0">
                  <a:solidFill>
                    <a:srgbClr val="66FFFF"/>
                  </a:solidFill>
                  <a:latin typeface="Helvetica" charset="0"/>
                  <a:ea typeface="+mn-ea"/>
                  <a:cs typeface="+mn-cs"/>
                </a:rPr>
                <a:t> </a:t>
              </a:r>
            </a:p>
            <a:p>
              <a:pPr algn="ctr">
                <a:lnSpc>
                  <a:spcPct val="70000"/>
                </a:lnSpc>
                <a:spcBef>
                  <a:spcPct val="50000"/>
                </a:spcBef>
                <a:defRPr/>
              </a:pPr>
              <a:r>
                <a:rPr lang="en-US" altLang="ko-KR" sz="2800" b="1" dirty="0">
                  <a:solidFill>
                    <a:srgbClr val="66FFFF"/>
                  </a:solidFill>
                  <a:latin typeface="Helvetica" charset="0"/>
                  <a:ea typeface="+mn-ea"/>
                  <a:cs typeface="+mn-cs"/>
                </a:rPr>
                <a:t>“</a:t>
              </a:r>
              <a:r>
                <a:rPr lang="ko-KR" altLang="en-US" sz="2800" b="1" dirty="0">
                  <a:solidFill>
                    <a:srgbClr val="66FFFF"/>
                  </a:solidFill>
                  <a:latin typeface="Helvetica" charset="0"/>
                  <a:ea typeface="+mn-ea"/>
                  <a:cs typeface="+mn-cs"/>
                </a:rPr>
                <a:t>시가서들</a:t>
              </a:r>
              <a:r>
                <a:rPr lang="en-US" altLang="ko-KR" sz="2800" b="1" dirty="0">
                  <a:solidFill>
                    <a:srgbClr val="66FFFF"/>
                  </a:solidFill>
                  <a:latin typeface="Helvetica" charset="0"/>
                  <a:ea typeface="+mn-ea"/>
                  <a:cs typeface="+mn-cs"/>
                </a:rPr>
                <a:t>”</a:t>
              </a:r>
              <a:r>
                <a:rPr lang="ko-KR" altLang="en-US" sz="2800" b="1" dirty="0">
                  <a:solidFill>
                    <a:srgbClr val="66FFFF"/>
                  </a:solidFill>
                  <a:latin typeface="Helvetica" charset="0"/>
                  <a:ea typeface="+mn-ea"/>
                  <a:cs typeface="+mn-cs"/>
                </a:rPr>
                <a:t>은</a:t>
              </a:r>
              <a:r>
                <a:rPr lang="en-US" altLang="ko-KR" sz="2800" b="1" dirty="0">
                  <a:solidFill>
                    <a:srgbClr val="66FFFF"/>
                  </a:solidFill>
                  <a:latin typeface="Helvetica" charset="0"/>
                  <a:ea typeface="+mn-ea"/>
                  <a:cs typeface="+mn-cs"/>
                </a:rPr>
                <a:t> </a:t>
              </a:r>
            </a:p>
            <a:p>
              <a:pPr algn="ctr">
                <a:lnSpc>
                  <a:spcPct val="70000"/>
                </a:lnSpc>
                <a:spcBef>
                  <a:spcPct val="50000"/>
                </a:spcBef>
                <a:defRPr/>
              </a:pPr>
              <a:r>
                <a:rPr lang="en-US" altLang="ko-KR" sz="2800" b="1" dirty="0">
                  <a:solidFill>
                    <a:srgbClr val="66FFFF"/>
                  </a:solidFill>
                  <a:latin typeface="Helvetica" charset="0"/>
                  <a:ea typeface="+mn-ea"/>
                  <a:cs typeface="+mn-cs"/>
                </a:rPr>
                <a:t>“</a:t>
              </a:r>
              <a:r>
                <a:rPr lang="ko-KR" altLang="en-US" sz="2800" b="1" dirty="0">
                  <a:solidFill>
                    <a:srgbClr val="66FFFF"/>
                  </a:solidFill>
                  <a:latin typeface="Helvetica" charset="0"/>
                  <a:ea typeface="+mn-ea"/>
                  <a:cs typeface="+mn-cs"/>
                </a:rPr>
                <a:t>왕정</a:t>
              </a:r>
              <a:r>
                <a:rPr lang="en-US" altLang="ko-KR" sz="2800" b="1" dirty="0">
                  <a:solidFill>
                    <a:srgbClr val="66FFFF"/>
                  </a:solidFill>
                  <a:latin typeface="Helvetica" charset="0"/>
                  <a:ea typeface="+mn-ea"/>
                  <a:cs typeface="+mn-cs"/>
                </a:rPr>
                <a:t>” </a:t>
              </a:r>
              <a:r>
                <a:rPr lang="ko-KR" altLang="en-US" sz="2800" b="1" dirty="0">
                  <a:solidFill>
                    <a:srgbClr val="66FFFF"/>
                  </a:solidFill>
                  <a:latin typeface="Helvetica" charset="0"/>
                  <a:ea typeface="+mn-ea"/>
                  <a:cs typeface="+mn-cs"/>
                </a:rPr>
                <a:t>시대에</a:t>
              </a:r>
              <a:endParaRPr lang="en-US" altLang="ko-KR" sz="2800" b="1" dirty="0">
                <a:solidFill>
                  <a:srgbClr val="66FFFF"/>
                </a:solidFill>
                <a:latin typeface="Helvetica" charset="0"/>
                <a:ea typeface="+mn-ea"/>
                <a:cs typeface="+mn-cs"/>
              </a:endParaRPr>
            </a:p>
            <a:p>
              <a:pPr algn="ctr">
                <a:lnSpc>
                  <a:spcPct val="70000"/>
                </a:lnSpc>
                <a:spcBef>
                  <a:spcPct val="50000"/>
                </a:spcBef>
                <a:defRPr/>
              </a:pPr>
              <a:r>
                <a:rPr lang="ko-KR" altLang="en-US" sz="2800" b="1" dirty="0">
                  <a:solidFill>
                    <a:srgbClr val="66FFFF"/>
                  </a:solidFill>
                  <a:latin typeface="Helvetica" charset="0"/>
                  <a:ea typeface="+mn-ea"/>
                  <a:cs typeface="+mn-cs"/>
                </a:rPr>
                <a:t>쓰여졌다</a:t>
              </a:r>
              <a:endParaRPr lang="en-US" sz="2800" b="1" dirty="0">
                <a:solidFill>
                  <a:srgbClr val="66FFFF"/>
                </a:solidFill>
                <a:latin typeface="Helvetica" charset="0"/>
                <a:ea typeface="+mn-ea"/>
                <a:cs typeface="+mn-cs"/>
              </a:endParaRPr>
            </a:p>
          </p:txBody>
        </p:sp>
      </p:grpSp>
      <p:sp>
        <p:nvSpPr>
          <p:cNvPr id="1179771" name="AutoShape 123"/>
          <p:cNvSpPr>
            <a:spLocks noChangeArrowheads="1"/>
          </p:cNvSpPr>
          <p:nvPr/>
        </p:nvSpPr>
        <p:spPr bwMode="auto">
          <a:xfrm>
            <a:off x="5281613" y="3833813"/>
            <a:ext cx="4386262" cy="2700337"/>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sp>
        <p:nvSpPr>
          <p:cNvPr id="89" name="Rectangle 25"/>
          <p:cNvSpPr>
            <a:spLocks noChangeArrowheads="1"/>
          </p:cNvSpPr>
          <p:nvPr/>
        </p:nvSpPr>
        <p:spPr bwMode="auto">
          <a:xfrm>
            <a:off x="8069912" y="2284413"/>
            <a:ext cx="556563" cy="30777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ko-KR" altLang="en-US" sz="1400" b="1" dirty="0">
                <a:solidFill>
                  <a:schemeClr val="bg1"/>
                </a:solidFill>
                <a:latin typeface="Helvetica" charset="0"/>
                <a:ea typeface="+mn-ea"/>
                <a:cs typeface="+mn-cs"/>
              </a:rPr>
              <a:t>요지</a:t>
            </a:r>
            <a:r>
              <a:rPr lang="en-US" sz="1400" b="1" dirty="0">
                <a:solidFill>
                  <a:schemeClr val="bg1"/>
                </a:solidFill>
                <a:latin typeface="Helvetica" charset="0"/>
                <a:ea typeface="+mn-ea"/>
                <a:cs typeface="+mn-cs"/>
              </a:rPr>
              <a:t>:</a:t>
            </a:r>
          </a:p>
        </p:txBody>
      </p:sp>
      <p:sp>
        <p:nvSpPr>
          <p:cNvPr id="90" name="Rectangle 30"/>
          <p:cNvSpPr>
            <a:spLocks noChangeArrowheads="1"/>
          </p:cNvSpPr>
          <p:nvPr/>
        </p:nvSpPr>
        <p:spPr bwMode="auto">
          <a:xfrm>
            <a:off x="6991350" y="2251077"/>
            <a:ext cx="2228850" cy="69373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2400" b="1" dirty="0">
              <a:solidFill>
                <a:schemeClr val="bg1"/>
              </a:solidFill>
              <a:latin typeface="Helvetica" charset="0"/>
              <a:ea typeface="+mn-ea"/>
              <a:cs typeface="+mn-cs"/>
            </a:endParaRPr>
          </a:p>
          <a:p>
            <a:pPr algn="ctr">
              <a:lnSpc>
                <a:spcPct val="80000"/>
              </a:lnSpc>
              <a:defRPr/>
            </a:pPr>
            <a:r>
              <a:rPr lang="ko-KR" altLang="en-US" sz="2400" b="1" dirty="0">
                <a:solidFill>
                  <a:schemeClr val="bg1"/>
                </a:solidFill>
                <a:latin typeface="Helvetica" charset="0"/>
                <a:ea typeface="+mn-ea"/>
                <a:cs typeface="+mn-cs"/>
              </a:rPr>
              <a:t>아브라함</a:t>
            </a:r>
            <a:endParaRPr lang="en-US" sz="2400" b="1" dirty="0">
              <a:solidFill>
                <a:schemeClr val="bg1"/>
              </a:solidFill>
              <a:latin typeface="Helvetica" charset="0"/>
              <a:ea typeface="+mn-ea"/>
              <a:cs typeface="+mn-cs"/>
            </a:endParaRPr>
          </a:p>
        </p:txBody>
      </p:sp>
      <p:pic>
        <p:nvPicPr>
          <p:cNvPr id="92" name="Picture 91" descr="스크린샷 2019-04-23 오후 1.38.49.png"/>
          <p:cNvPicPr>
            <a:picLocks/>
          </p:cNvPicPr>
          <p:nvPr/>
        </p:nvPicPr>
        <p:blipFill>
          <a:blip r:embed="rId4">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83" name="Rectangle 2"/>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84" name="Rectangle 3"/>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85" name="Rectangle 4"/>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86" name="Rectangle 5"/>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87" name="Rectangle 81"/>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88" name="Rectangle 88"/>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91" name="Rectangle 89"/>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95" name="Rectangle 90"/>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96" name="Rectangle 91"/>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97" name="Rectangle 92"/>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98" name="Rectangle 93"/>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99" name="Rectangle 94"/>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00" name="Rectangle 95"/>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01" name="Rectangle 96"/>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02" name="Rectangle 97"/>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03" name="Rectangle 98"/>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04" name="Rectangle 99"/>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05" name="Rectangle 10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06" name="Rectangle 10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07" name="Rectangle 10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08" name="Rectangle 10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09" name="Rectangle 106"/>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 name="Rectangle 125"/>
          <p:cNvSpPr>
            <a:spLocks noChangeArrowheads="1"/>
          </p:cNvSpPr>
          <p:nvPr/>
        </p:nvSpPr>
        <p:spPr bwMode="auto">
          <a:xfrm>
            <a:off x="3825875" y="16129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1" name="Rectangle 126"/>
          <p:cNvSpPr>
            <a:spLocks noChangeArrowheads="1"/>
          </p:cNvSpPr>
          <p:nvPr/>
        </p:nvSpPr>
        <p:spPr bwMode="auto">
          <a:xfrm>
            <a:off x="3821113" y="22733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2" name="Rectangle 127"/>
          <p:cNvSpPr>
            <a:spLocks noChangeArrowheads="1"/>
          </p:cNvSpPr>
          <p:nvPr/>
        </p:nvSpPr>
        <p:spPr bwMode="auto">
          <a:xfrm>
            <a:off x="3822700" y="3255963"/>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3" name="Rectangle 128"/>
          <p:cNvSpPr>
            <a:spLocks noChangeArrowheads="1"/>
          </p:cNvSpPr>
          <p:nvPr/>
        </p:nvSpPr>
        <p:spPr bwMode="auto">
          <a:xfrm>
            <a:off x="3808413" y="457993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4" name="Rectangle 129"/>
          <p:cNvSpPr>
            <a:spLocks noChangeArrowheads="1"/>
          </p:cNvSpPr>
          <p:nvPr/>
        </p:nvSpPr>
        <p:spPr bwMode="auto">
          <a:xfrm>
            <a:off x="3806825" y="5153025"/>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5" name="Rectangle 148"/>
          <p:cNvSpPr>
            <a:spLocks noChangeArrowheads="1"/>
          </p:cNvSpPr>
          <p:nvPr/>
        </p:nvSpPr>
        <p:spPr bwMode="auto">
          <a:xfrm>
            <a:off x="2813050" y="6426200"/>
            <a:ext cx="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800" b="1">
              <a:latin typeface="Helvetica" charset="0"/>
            </a:endParaRPr>
          </a:p>
        </p:txBody>
      </p:sp>
      <p:sp>
        <p:nvSpPr>
          <p:cNvPr id="116" name="Rectangle 150"/>
          <p:cNvSpPr>
            <a:spLocks noChangeArrowheads="1"/>
          </p:cNvSpPr>
          <p:nvPr/>
        </p:nvSpPr>
        <p:spPr bwMode="auto">
          <a:xfrm>
            <a:off x="2774950" y="6983413"/>
            <a:ext cx="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800" b="1">
              <a:latin typeface="Helvetica" charset="0"/>
            </a:endParaRPr>
          </a:p>
        </p:txBody>
      </p:sp>
      <p:sp>
        <p:nvSpPr>
          <p:cNvPr id="117" name="Rectangle 157"/>
          <p:cNvSpPr>
            <a:spLocks noChangeArrowheads="1"/>
          </p:cNvSpPr>
          <p:nvPr/>
        </p:nvSpPr>
        <p:spPr bwMode="auto">
          <a:xfrm>
            <a:off x="2900363" y="2162175"/>
            <a:ext cx="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000">
              <a:latin typeface="Arial" charset="0"/>
            </a:endParaRPr>
          </a:p>
        </p:txBody>
      </p:sp>
      <p:sp>
        <p:nvSpPr>
          <p:cNvPr id="118" name="Rectangle 356"/>
          <p:cNvSpPr>
            <a:spLocks noChangeArrowheads="1"/>
          </p:cNvSpPr>
          <p:nvPr/>
        </p:nvSpPr>
        <p:spPr bwMode="auto">
          <a:xfrm>
            <a:off x="652463" y="1174750"/>
            <a:ext cx="1592262" cy="3773488"/>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7027" tIns="48513" rIns="97027" bIns="48513" anchor="ctr"/>
          <a:lstStyle/>
          <a:p>
            <a:pPr algn="ctr" defTabSz="969963"/>
            <a:endParaRPr lang="en-US" sz="2500">
              <a:latin typeface="Times" charset="0"/>
            </a:endParaRPr>
          </a:p>
        </p:txBody>
      </p:sp>
      <p:sp>
        <p:nvSpPr>
          <p:cNvPr id="119" name="AutoShape 357"/>
          <p:cNvSpPr>
            <a:spLocks noChangeArrowheads="1"/>
          </p:cNvSpPr>
          <p:nvPr/>
        </p:nvSpPr>
        <p:spPr bwMode="auto">
          <a:xfrm>
            <a:off x="1722438" y="3506788"/>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120" name="AutoShape 359"/>
          <p:cNvSpPr>
            <a:spLocks noChangeArrowheads="1"/>
          </p:cNvSpPr>
          <p:nvPr/>
        </p:nvSpPr>
        <p:spPr bwMode="auto">
          <a:xfrm>
            <a:off x="1871663" y="3608388"/>
            <a:ext cx="1751012" cy="1143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121" name="Rectangle 360"/>
          <p:cNvSpPr>
            <a:spLocks noChangeArrowheads="1"/>
          </p:cNvSpPr>
          <p:nvPr/>
        </p:nvSpPr>
        <p:spPr bwMode="auto">
          <a:xfrm>
            <a:off x="2579688" y="1541463"/>
            <a:ext cx="1257300" cy="4410075"/>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a:endParaRPr lang="en-US" sz="2500">
              <a:latin typeface="Times" charset="0"/>
            </a:endParaRPr>
          </a:p>
        </p:txBody>
      </p:sp>
      <p:sp>
        <p:nvSpPr>
          <p:cNvPr id="122" name="Line 361"/>
          <p:cNvSpPr>
            <a:spLocks noChangeShapeType="1"/>
          </p:cNvSpPr>
          <p:nvPr/>
        </p:nvSpPr>
        <p:spPr bwMode="auto">
          <a:xfrm>
            <a:off x="2581275" y="3630613"/>
            <a:ext cx="0" cy="61118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3" name="Line 362"/>
          <p:cNvSpPr>
            <a:spLocks noChangeShapeType="1"/>
          </p:cNvSpPr>
          <p:nvPr/>
        </p:nvSpPr>
        <p:spPr bwMode="auto">
          <a:xfrm>
            <a:off x="2576513" y="4124325"/>
            <a:ext cx="0" cy="61118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4" name="Text Box 363"/>
          <p:cNvSpPr txBox="1">
            <a:spLocks noChangeArrowheads="1"/>
          </p:cNvSpPr>
          <p:nvPr/>
        </p:nvSpPr>
        <p:spPr bwMode="auto">
          <a:xfrm rot="16211526">
            <a:off x="-1000124" y="2667000"/>
            <a:ext cx="3632200"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500" b="1" dirty="0">
                <a:latin typeface="Arial" charset="0"/>
              </a:rPr>
              <a:t> </a:t>
            </a:r>
            <a:r>
              <a:rPr lang="ko-KR" altLang="en-US" sz="1500" b="1" dirty="0">
                <a:latin typeface="Arial" charset="0"/>
              </a:rPr>
              <a:t>역사서</a:t>
            </a:r>
            <a:r>
              <a:rPr lang="en-US" sz="1500" b="1" dirty="0">
                <a:latin typeface="Arial" charset="0"/>
              </a:rPr>
              <a:t> (12)</a:t>
            </a:r>
          </a:p>
        </p:txBody>
      </p:sp>
      <p:sp>
        <p:nvSpPr>
          <p:cNvPr id="125" name="Line 364"/>
          <p:cNvSpPr>
            <a:spLocks noChangeShapeType="1"/>
          </p:cNvSpPr>
          <p:nvPr/>
        </p:nvSpPr>
        <p:spPr bwMode="auto">
          <a:xfrm>
            <a:off x="952500" y="1177925"/>
            <a:ext cx="0" cy="377348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6" name="Text Box 365"/>
          <p:cNvSpPr txBox="1">
            <a:spLocks noChangeArrowheads="1"/>
          </p:cNvSpPr>
          <p:nvPr/>
        </p:nvSpPr>
        <p:spPr bwMode="auto">
          <a:xfrm rot="16185222">
            <a:off x="1798638" y="3451225"/>
            <a:ext cx="3775075" cy="32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500" b="1">
                <a:latin typeface="Arial" charset="0"/>
              </a:rPr>
              <a:t>  </a:t>
            </a:r>
          </a:p>
        </p:txBody>
      </p:sp>
      <p:sp>
        <p:nvSpPr>
          <p:cNvPr id="127" name="Line 366"/>
          <p:cNvSpPr>
            <a:spLocks noChangeShapeType="1"/>
          </p:cNvSpPr>
          <p:nvPr/>
        </p:nvSpPr>
        <p:spPr bwMode="auto">
          <a:xfrm>
            <a:off x="3532188" y="1541463"/>
            <a:ext cx="0" cy="4411662"/>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8" name="Line 367"/>
          <p:cNvSpPr>
            <a:spLocks noChangeShapeType="1"/>
          </p:cNvSpPr>
          <p:nvPr/>
        </p:nvSpPr>
        <p:spPr bwMode="auto">
          <a:xfrm>
            <a:off x="1054100" y="141605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 name="Line 368"/>
          <p:cNvSpPr>
            <a:spLocks noChangeShapeType="1"/>
          </p:cNvSpPr>
          <p:nvPr/>
        </p:nvSpPr>
        <p:spPr bwMode="auto">
          <a:xfrm>
            <a:off x="1054100" y="2392363"/>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0" name="Line 369"/>
          <p:cNvSpPr>
            <a:spLocks noChangeShapeType="1"/>
          </p:cNvSpPr>
          <p:nvPr/>
        </p:nvSpPr>
        <p:spPr bwMode="auto">
          <a:xfrm>
            <a:off x="1054100" y="2949575"/>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 name="Line 370"/>
          <p:cNvSpPr>
            <a:spLocks noChangeShapeType="1"/>
          </p:cNvSpPr>
          <p:nvPr/>
        </p:nvSpPr>
        <p:spPr bwMode="auto">
          <a:xfrm>
            <a:off x="1054100" y="3232150"/>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2" name="Line 371"/>
          <p:cNvSpPr>
            <a:spLocks noChangeShapeType="1"/>
          </p:cNvSpPr>
          <p:nvPr/>
        </p:nvSpPr>
        <p:spPr bwMode="auto">
          <a:xfrm>
            <a:off x="1046163" y="3408363"/>
            <a:ext cx="10937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372"/>
          <p:cNvSpPr>
            <a:spLocks noChangeShapeType="1"/>
          </p:cNvSpPr>
          <p:nvPr/>
        </p:nvSpPr>
        <p:spPr bwMode="auto">
          <a:xfrm>
            <a:off x="1054100" y="3690938"/>
            <a:ext cx="65246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 name="Line 373"/>
          <p:cNvSpPr>
            <a:spLocks noChangeShapeType="1"/>
          </p:cNvSpPr>
          <p:nvPr/>
        </p:nvSpPr>
        <p:spPr bwMode="auto">
          <a:xfrm>
            <a:off x="1060450" y="3959225"/>
            <a:ext cx="7239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5" name="Line 374"/>
          <p:cNvSpPr>
            <a:spLocks noChangeShapeType="1"/>
          </p:cNvSpPr>
          <p:nvPr/>
        </p:nvSpPr>
        <p:spPr bwMode="auto">
          <a:xfrm>
            <a:off x="1060450" y="4149725"/>
            <a:ext cx="771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6" name="Line 375"/>
          <p:cNvSpPr>
            <a:spLocks noChangeShapeType="1"/>
          </p:cNvSpPr>
          <p:nvPr/>
        </p:nvSpPr>
        <p:spPr bwMode="auto">
          <a:xfrm>
            <a:off x="1054100" y="4378325"/>
            <a:ext cx="8477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7" name="Line 376"/>
          <p:cNvSpPr>
            <a:spLocks noChangeShapeType="1"/>
          </p:cNvSpPr>
          <p:nvPr/>
        </p:nvSpPr>
        <p:spPr bwMode="auto">
          <a:xfrm>
            <a:off x="1060450" y="4608513"/>
            <a:ext cx="898525"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8" name="Line 377"/>
          <p:cNvSpPr>
            <a:spLocks noChangeShapeType="1"/>
          </p:cNvSpPr>
          <p:nvPr/>
        </p:nvSpPr>
        <p:spPr bwMode="auto">
          <a:xfrm>
            <a:off x="1060450" y="4811713"/>
            <a:ext cx="94615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378"/>
          <p:cNvSpPr>
            <a:spLocks noChangeShapeType="1"/>
          </p:cNvSpPr>
          <p:nvPr/>
        </p:nvSpPr>
        <p:spPr bwMode="auto">
          <a:xfrm>
            <a:off x="1054100" y="2151063"/>
            <a:ext cx="1092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0" name="Line 379"/>
          <p:cNvSpPr>
            <a:spLocks noChangeShapeType="1"/>
          </p:cNvSpPr>
          <p:nvPr/>
        </p:nvSpPr>
        <p:spPr bwMode="auto">
          <a:xfrm>
            <a:off x="2686050" y="1906588"/>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 name="Line 380"/>
          <p:cNvSpPr>
            <a:spLocks noChangeShapeType="1"/>
          </p:cNvSpPr>
          <p:nvPr/>
        </p:nvSpPr>
        <p:spPr bwMode="auto">
          <a:xfrm>
            <a:off x="2686050" y="1622425"/>
            <a:ext cx="812800" cy="0"/>
          </a:xfrm>
          <a:prstGeom prst="line">
            <a:avLst/>
          </a:prstGeom>
          <a:noFill/>
          <a:ln w="38100" cmpd="dbl">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2" name="Line 381"/>
          <p:cNvSpPr>
            <a:spLocks noChangeShapeType="1"/>
          </p:cNvSpPr>
          <p:nvPr/>
        </p:nvSpPr>
        <p:spPr bwMode="auto">
          <a:xfrm>
            <a:off x="2686050" y="2078038"/>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 name="Line 382"/>
          <p:cNvSpPr>
            <a:spLocks noChangeShapeType="1"/>
          </p:cNvSpPr>
          <p:nvPr/>
        </p:nvSpPr>
        <p:spPr bwMode="auto">
          <a:xfrm>
            <a:off x="2695575" y="2290763"/>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4" name="Line 383"/>
          <p:cNvSpPr>
            <a:spLocks noChangeShapeType="1"/>
          </p:cNvSpPr>
          <p:nvPr/>
        </p:nvSpPr>
        <p:spPr bwMode="auto">
          <a:xfrm>
            <a:off x="2686050" y="2670175"/>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 name="Line 384"/>
          <p:cNvSpPr>
            <a:spLocks noChangeShapeType="1"/>
          </p:cNvSpPr>
          <p:nvPr/>
        </p:nvSpPr>
        <p:spPr bwMode="auto">
          <a:xfrm>
            <a:off x="2687638" y="285273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6" name="Line 385"/>
          <p:cNvSpPr>
            <a:spLocks noChangeShapeType="1"/>
          </p:cNvSpPr>
          <p:nvPr/>
        </p:nvSpPr>
        <p:spPr bwMode="auto">
          <a:xfrm>
            <a:off x="2689225" y="3043238"/>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7" name="Line 386"/>
          <p:cNvSpPr>
            <a:spLocks noChangeShapeType="1"/>
          </p:cNvSpPr>
          <p:nvPr/>
        </p:nvSpPr>
        <p:spPr bwMode="auto">
          <a:xfrm>
            <a:off x="2690813" y="32305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8" name="Line 387"/>
          <p:cNvSpPr>
            <a:spLocks noChangeShapeType="1"/>
          </p:cNvSpPr>
          <p:nvPr/>
        </p:nvSpPr>
        <p:spPr bwMode="auto">
          <a:xfrm>
            <a:off x="2689225" y="3606800"/>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 name="Line 388"/>
          <p:cNvSpPr>
            <a:spLocks noChangeShapeType="1"/>
          </p:cNvSpPr>
          <p:nvPr/>
        </p:nvSpPr>
        <p:spPr bwMode="auto">
          <a:xfrm>
            <a:off x="2660650" y="4083050"/>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 name="Line 389"/>
          <p:cNvSpPr>
            <a:spLocks noChangeShapeType="1"/>
          </p:cNvSpPr>
          <p:nvPr/>
        </p:nvSpPr>
        <p:spPr bwMode="auto">
          <a:xfrm>
            <a:off x="2660650" y="4319588"/>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 name="Line 390"/>
          <p:cNvSpPr>
            <a:spLocks noChangeShapeType="1"/>
          </p:cNvSpPr>
          <p:nvPr/>
        </p:nvSpPr>
        <p:spPr bwMode="auto">
          <a:xfrm>
            <a:off x="2662238" y="4548188"/>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 name="Line 391"/>
          <p:cNvSpPr>
            <a:spLocks noChangeShapeType="1"/>
          </p:cNvSpPr>
          <p:nvPr/>
        </p:nvSpPr>
        <p:spPr bwMode="auto">
          <a:xfrm>
            <a:off x="2663825" y="4910138"/>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392"/>
          <p:cNvSpPr>
            <a:spLocks noChangeShapeType="1"/>
          </p:cNvSpPr>
          <p:nvPr/>
        </p:nvSpPr>
        <p:spPr bwMode="auto">
          <a:xfrm>
            <a:off x="2674938" y="5132388"/>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393"/>
          <p:cNvSpPr>
            <a:spLocks noChangeShapeType="1"/>
          </p:cNvSpPr>
          <p:nvPr/>
        </p:nvSpPr>
        <p:spPr bwMode="auto">
          <a:xfrm>
            <a:off x="2667000" y="5527675"/>
            <a:ext cx="814388"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 name="Line 394"/>
          <p:cNvSpPr>
            <a:spLocks noChangeShapeType="1"/>
          </p:cNvSpPr>
          <p:nvPr/>
        </p:nvSpPr>
        <p:spPr bwMode="auto">
          <a:xfrm>
            <a:off x="2660650" y="5708650"/>
            <a:ext cx="812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6" name="Line 395"/>
          <p:cNvSpPr>
            <a:spLocks noChangeShapeType="1"/>
          </p:cNvSpPr>
          <p:nvPr/>
        </p:nvSpPr>
        <p:spPr bwMode="auto">
          <a:xfrm>
            <a:off x="2662238" y="589121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 name="Text Box 396"/>
          <p:cNvSpPr txBox="1">
            <a:spLocks noChangeArrowheads="1"/>
          </p:cNvSpPr>
          <p:nvPr/>
        </p:nvSpPr>
        <p:spPr bwMode="auto">
          <a:xfrm>
            <a:off x="2595563" y="1614488"/>
            <a:ext cx="982662" cy="17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500" b="1" dirty="0">
                <a:latin typeface="Arial" charset="0"/>
              </a:rPr>
              <a:t>(</a:t>
            </a:r>
            <a:r>
              <a:rPr lang="ko-KR" altLang="en-US" sz="500" b="1" dirty="0">
                <a:latin typeface="Arial" charset="0"/>
              </a:rPr>
              <a:t>북왕국</a:t>
            </a:r>
            <a:r>
              <a:rPr lang="en-US" altLang="ko-KR" sz="500" b="1" dirty="0">
                <a:latin typeface="Arial" charset="0"/>
              </a:rPr>
              <a:t>) </a:t>
            </a:r>
            <a:r>
              <a:rPr lang="ko-KR" altLang="en-US" sz="500" b="1" dirty="0">
                <a:latin typeface="Arial" charset="0"/>
              </a:rPr>
              <a:t>이스라엘로</a:t>
            </a:r>
            <a:endParaRPr lang="en-US" sz="500" b="1" dirty="0">
              <a:latin typeface="Arial" charset="0"/>
            </a:endParaRPr>
          </a:p>
        </p:txBody>
      </p:sp>
      <p:sp>
        <p:nvSpPr>
          <p:cNvPr id="158" name="Text Box 397"/>
          <p:cNvSpPr txBox="1">
            <a:spLocks noChangeArrowheads="1"/>
          </p:cNvSpPr>
          <p:nvPr/>
        </p:nvSpPr>
        <p:spPr bwMode="auto">
          <a:xfrm>
            <a:off x="2420938" y="2332038"/>
            <a:ext cx="1223962"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altLang="ko-KR" sz="500" b="1" dirty="0">
                <a:latin typeface="Arial" charset="0"/>
              </a:rPr>
              <a:t>      </a:t>
            </a:r>
            <a:r>
              <a:rPr lang="ko-KR" altLang="en-US" sz="500" b="1" dirty="0">
                <a:latin typeface="Arial" charset="0"/>
              </a:rPr>
              <a:t>유다를</a:t>
            </a:r>
            <a:r>
              <a:rPr lang="en-US" altLang="ko-KR" sz="500" b="1" dirty="0">
                <a:latin typeface="Arial" charset="0"/>
              </a:rPr>
              <a:t> </a:t>
            </a:r>
            <a:r>
              <a:rPr lang="ko-KR" altLang="en-US" sz="500" b="1" dirty="0">
                <a:latin typeface="Arial" charset="0"/>
              </a:rPr>
              <a:t>향해</a:t>
            </a:r>
            <a:r>
              <a:rPr lang="en-US" sz="500" b="1" dirty="0">
                <a:latin typeface="Arial" charset="0"/>
              </a:rPr>
              <a:t>                                                                                        (</a:t>
            </a:r>
            <a:r>
              <a:rPr lang="ko-KR" altLang="en-US" sz="500" b="1" dirty="0">
                <a:latin typeface="Arial" charset="0"/>
              </a:rPr>
              <a:t>쇠망행</a:t>
            </a:r>
            <a:r>
              <a:rPr lang="en-US" altLang="ko-KR" sz="500" b="1" dirty="0">
                <a:latin typeface="Arial" charset="0"/>
              </a:rPr>
              <a:t> </a:t>
            </a:r>
            <a:r>
              <a:rPr lang="ko-KR" altLang="en-US" sz="500" b="1" dirty="0">
                <a:latin typeface="Arial" charset="0"/>
              </a:rPr>
              <a:t>가는</a:t>
            </a:r>
            <a:r>
              <a:rPr lang="en-US" altLang="ko-KR" sz="500" b="1" dirty="0">
                <a:latin typeface="Arial" charset="0"/>
              </a:rPr>
              <a:t>)</a:t>
            </a:r>
            <a:r>
              <a:rPr lang="en-US" sz="500" b="1" dirty="0">
                <a:latin typeface="Arial" charset="0"/>
              </a:rPr>
              <a:t>                 </a:t>
            </a:r>
          </a:p>
        </p:txBody>
      </p:sp>
      <p:sp>
        <p:nvSpPr>
          <p:cNvPr id="159" name="Line 398"/>
          <p:cNvSpPr>
            <a:spLocks noChangeShapeType="1"/>
          </p:cNvSpPr>
          <p:nvPr/>
        </p:nvSpPr>
        <p:spPr bwMode="auto">
          <a:xfrm>
            <a:off x="2708275" y="2347913"/>
            <a:ext cx="782638" cy="0"/>
          </a:xfrm>
          <a:prstGeom prst="line">
            <a:avLst/>
          </a:prstGeom>
          <a:noFill/>
          <a:ln w="57150">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0" name="Text Box 399"/>
          <p:cNvSpPr txBox="1">
            <a:spLocks noChangeArrowheads="1"/>
          </p:cNvSpPr>
          <p:nvPr/>
        </p:nvSpPr>
        <p:spPr bwMode="auto">
          <a:xfrm>
            <a:off x="2574907" y="3271838"/>
            <a:ext cx="701694" cy="174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500" b="1" dirty="0">
                <a:latin typeface="Arial" charset="0"/>
              </a:rPr>
              <a:t>위기의</a:t>
            </a:r>
            <a:r>
              <a:rPr lang="en-US" altLang="ko-KR" sz="500" b="1" dirty="0">
                <a:latin typeface="Arial" charset="0"/>
              </a:rPr>
              <a:t> </a:t>
            </a:r>
            <a:r>
              <a:rPr lang="ko-KR" altLang="en-US" sz="500" b="1" dirty="0">
                <a:latin typeface="Arial" charset="0"/>
              </a:rPr>
              <a:t>유다로</a:t>
            </a:r>
            <a:endParaRPr lang="en-US" sz="500" b="1" dirty="0">
              <a:latin typeface="Arial" charset="0"/>
            </a:endParaRPr>
          </a:p>
        </p:txBody>
      </p:sp>
      <p:sp>
        <p:nvSpPr>
          <p:cNvPr id="161" name="Text Box 400"/>
          <p:cNvSpPr txBox="1">
            <a:spLocks noChangeArrowheads="1"/>
          </p:cNvSpPr>
          <p:nvPr/>
        </p:nvSpPr>
        <p:spPr bwMode="auto">
          <a:xfrm>
            <a:off x="2599267" y="4579938"/>
            <a:ext cx="880533"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500" b="1" dirty="0">
                <a:latin typeface="Arial" charset="0"/>
              </a:rPr>
              <a:t>유대를</a:t>
            </a:r>
            <a:r>
              <a:rPr lang="en-US" altLang="ko-KR" sz="500" b="1" dirty="0">
                <a:latin typeface="Arial" charset="0"/>
              </a:rPr>
              <a:t> </a:t>
            </a:r>
            <a:r>
              <a:rPr lang="ko-KR" altLang="en-US" sz="500" b="1" dirty="0">
                <a:latin typeface="Arial" charset="0"/>
              </a:rPr>
              <a:t>향하여</a:t>
            </a:r>
            <a:r>
              <a:rPr lang="en-US" sz="500" b="1" dirty="0">
                <a:latin typeface="Arial" charset="0"/>
              </a:rPr>
              <a:t>                                                                          (</a:t>
            </a:r>
            <a:r>
              <a:rPr lang="ko-KR" altLang="en-US" sz="500" b="1" dirty="0">
                <a:latin typeface="Arial" charset="0"/>
              </a:rPr>
              <a:t>포로생활</a:t>
            </a:r>
            <a:r>
              <a:rPr lang="en-US" altLang="ko-KR" sz="500" b="1" dirty="0">
                <a:latin typeface="Arial" charset="0"/>
              </a:rPr>
              <a:t> </a:t>
            </a:r>
            <a:r>
              <a:rPr lang="ko-KR" altLang="en-US" sz="500" b="1" dirty="0">
                <a:latin typeface="Arial" charset="0"/>
              </a:rPr>
              <a:t>중</a:t>
            </a:r>
            <a:r>
              <a:rPr lang="en-US" altLang="ko-KR" sz="500" b="1" dirty="0">
                <a:latin typeface="Arial" charset="0"/>
              </a:rPr>
              <a:t>)</a:t>
            </a:r>
            <a:r>
              <a:rPr lang="en-US" sz="500" b="1" dirty="0">
                <a:latin typeface="Arial" charset="0"/>
              </a:rPr>
              <a:t>      </a:t>
            </a:r>
          </a:p>
        </p:txBody>
      </p:sp>
      <p:sp>
        <p:nvSpPr>
          <p:cNvPr id="162" name="Text Box 401"/>
          <p:cNvSpPr txBox="1">
            <a:spLocks noChangeArrowheads="1"/>
          </p:cNvSpPr>
          <p:nvPr/>
        </p:nvSpPr>
        <p:spPr bwMode="auto">
          <a:xfrm>
            <a:off x="2359025" y="5154613"/>
            <a:ext cx="1223963" cy="174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500" b="1" dirty="0">
                <a:latin typeface="Arial" charset="0"/>
              </a:rPr>
              <a:t>귀환한</a:t>
            </a:r>
            <a:r>
              <a:rPr lang="en-US" altLang="ko-KR" sz="500" b="1" dirty="0">
                <a:latin typeface="Arial" charset="0"/>
              </a:rPr>
              <a:t> </a:t>
            </a:r>
            <a:r>
              <a:rPr lang="ko-KR" altLang="en-US" sz="500" b="1" dirty="0">
                <a:latin typeface="Arial" charset="0"/>
              </a:rPr>
              <a:t>유대를</a:t>
            </a:r>
            <a:r>
              <a:rPr lang="en-US" altLang="ko-KR" sz="500" b="1" dirty="0">
                <a:latin typeface="Arial" charset="0"/>
              </a:rPr>
              <a:t> </a:t>
            </a:r>
            <a:r>
              <a:rPr lang="ko-KR" altLang="en-US" sz="500" b="1" dirty="0">
                <a:latin typeface="Arial" charset="0"/>
              </a:rPr>
              <a:t>향하여</a:t>
            </a:r>
            <a:r>
              <a:rPr lang="en-US" sz="500" b="1" dirty="0">
                <a:latin typeface="Arial" charset="0"/>
              </a:rPr>
              <a:t>   </a:t>
            </a:r>
          </a:p>
        </p:txBody>
      </p:sp>
      <p:sp>
        <p:nvSpPr>
          <p:cNvPr id="163" name="Text Box 402"/>
          <p:cNvSpPr txBox="1">
            <a:spLocks noChangeArrowheads="1"/>
          </p:cNvSpPr>
          <p:nvPr/>
        </p:nvSpPr>
        <p:spPr bwMode="auto">
          <a:xfrm>
            <a:off x="2578100" y="2317750"/>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4200" dirty="0">
                <a:latin typeface="Arial" charset="0"/>
              </a:rPr>
              <a:t>*</a:t>
            </a:r>
            <a:endParaRPr lang="en-US" sz="2500" dirty="0">
              <a:latin typeface="Arial" charset="0"/>
            </a:endParaRPr>
          </a:p>
        </p:txBody>
      </p:sp>
      <p:sp>
        <p:nvSpPr>
          <p:cNvPr id="164" name="Text Box 403"/>
          <p:cNvSpPr txBox="1">
            <a:spLocks noChangeArrowheads="1"/>
          </p:cNvSpPr>
          <p:nvPr/>
        </p:nvSpPr>
        <p:spPr bwMode="auto">
          <a:xfrm>
            <a:off x="2538413" y="3225800"/>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4200" dirty="0">
                <a:latin typeface="Arial" charset="0"/>
              </a:rPr>
              <a:t>*</a:t>
            </a:r>
            <a:endParaRPr lang="en-US" sz="2500" dirty="0">
              <a:latin typeface="Arial" charset="0"/>
            </a:endParaRPr>
          </a:p>
        </p:txBody>
      </p:sp>
      <p:sp>
        <p:nvSpPr>
          <p:cNvPr id="165" name="Text Box 404"/>
          <p:cNvSpPr txBox="1">
            <a:spLocks noChangeArrowheads="1"/>
          </p:cNvSpPr>
          <p:nvPr/>
        </p:nvSpPr>
        <p:spPr bwMode="auto">
          <a:xfrm>
            <a:off x="2538413" y="4556125"/>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4200" dirty="0">
                <a:latin typeface="Arial" charset="0"/>
              </a:rPr>
              <a:t>*</a:t>
            </a:r>
            <a:endParaRPr lang="en-US" sz="2500" dirty="0">
              <a:latin typeface="Arial" charset="0"/>
            </a:endParaRPr>
          </a:p>
        </p:txBody>
      </p:sp>
      <p:sp>
        <p:nvSpPr>
          <p:cNvPr id="166" name="Text Box 405"/>
          <p:cNvSpPr txBox="1">
            <a:spLocks noChangeArrowheads="1"/>
          </p:cNvSpPr>
          <p:nvPr/>
        </p:nvSpPr>
        <p:spPr bwMode="auto">
          <a:xfrm>
            <a:off x="2538413" y="4778375"/>
            <a:ext cx="600075"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4200" dirty="0">
                <a:latin typeface="Arial" charset="0"/>
              </a:rPr>
              <a:t>*</a:t>
            </a:r>
            <a:endParaRPr lang="en-US" sz="2500" dirty="0">
              <a:latin typeface="Arial" charset="0"/>
            </a:endParaRPr>
          </a:p>
        </p:txBody>
      </p:sp>
      <p:sp>
        <p:nvSpPr>
          <p:cNvPr id="167" name="Line 406"/>
          <p:cNvSpPr>
            <a:spLocks noChangeShapeType="1"/>
          </p:cNvSpPr>
          <p:nvPr/>
        </p:nvSpPr>
        <p:spPr bwMode="auto">
          <a:xfrm>
            <a:off x="2635250" y="3297238"/>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8" name="Line 407"/>
          <p:cNvSpPr>
            <a:spLocks noChangeShapeType="1"/>
          </p:cNvSpPr>
          <p:nvPr/>
        </p:nvSpPr>
        <p:spPr bwMode="auto">
          <a:xfrm>
            <a:off x="2651125" y="4605338"/>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 name="Line 408"/>
          <p:cNvSpPr>
            <a:spLocks noChangeShapeType="1"/>
          </p:cNvSpPr>
          <p:nvPr/>
        </p:nvSpPr>
        <p:spPr bwMode="auto">
          <a:xfrm>
            <a:off x="2651125" y="5194300"/>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 name="Text Box 409"/>
          <p:cNvSpPr txBox="1">
            <a:spLocks noChangeArrowheads="1"/>
          </p:cNvSpPr>
          <p:nvPr/>
        </p:nvSpPr>
        <p:spPr bwMode="auto">
          <a:xfrm>
            <a:off x="1863725" y="3549650"/>
            <a:ext cx="927100" cy="730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lnSpc>
                <a:spcPct val="55000"/>
              </a:lnSpc>
              <a:spcBef>
                <a:spcPct val="50000"/>
              </a:spcBef>
            </a:pPr>
            <a:endParaRPr lang="en-US" sz="700" b="1" dirty="0">
              <a:latin typeface="Arial" charset="0"/>
            </a:endParaRPr>
          </a:p>
          <a:p>
            <a:pPr algn="l">
              <a:lnSpc>
                <a:spcPct val="55000"/>
              </a:lnSpc>
              <a:spcBef>
                <a:spcPct val="50000"/>
              </a:spcBef>
            </a:pPr>
            <a:r>
              <a:rPr lang="ko-KR" altLang="en-US" sz="700" b="1" dirty="0">
                <a:latin typeface="Arial" charset="0"/>
              </a:rPr>
              <a:t>선지자들은</a:t>
            </a:r>
            <a:endParaRPr lang="en-US" altLang="ko-KR" sz="700" b="1" dirty="0">
              <a:latin typeface="Arial" charset="0"/>
            </a:endParaRPr>
          </a:p>
          <a:p>
            <a:pPr algn="l">
              <a:lnSpc>
                <a:spcPct val="55000"/>
              </a:lnSpc>
              <a:spcBef>
                <a:spcPct val="50000"/>
              </a:spcBef>
            </a:pPr>
            <a:r>
              <a:rPr lang="en-US" sz="700" b="1" dirty="0">
                <a:latin typeface="Arial" charset="0"/>
              </a:rPr>
              <a:t> “</a:t>
            </a:r>
            <a:r>
              <a:rPr lang="ko-KR" altLang="en-US" sz="700" b="1" dirty="0">
                <a:latin typeface="Arial" charset="0"/>
              </a:rPr>
              <a:t>분열</a:t>
            </a:r>
            <a:r>
              <a:rPr lang="en-US" altLang="ko-KR" sz="700" b="1" dirty="0">
                <a:latin typeface="Arial" charset="0"/>
              </a:rPr>
              <a:t>” </a:t>
            </a:r>
            <a:r>
              <a:rPr lang="ko-KR" altLang="en-US" sz="700" b="1" dirty="0">
                <a:latin typeface="Arial" charset="0"/>
              </a:rPr>
              <a:t>이후</a:t>
            </a:r>
            <a:endParaRPr lang="en-US" altLang="ko-KR" sz="700" b="1" dirty="0">
              <a:latin typeface="Arial" charset="0"/>
            </a:endParaRPr>
          </a:p>
          <a:p>
            <a:pPr algn="l">
              <a:lnSpc>
                <a:spcPct val="55000"/>
              </a:lnSpc>
              <a:spcBef>
                <a:spcPct val="50000"/>
              </a:spcBef>
            </a:pPr>
            <a:r>
              <a:rPr lang="en-US" sz="700" b="1" dirty="0">
                <a:latin typeface="Arial" charset="0"/>
              </a:rPr>
              <a:t>   400</a:t>
            </a:r>
            <a:r>
              <a:rPr lang="ko-KR" altLang="en-US" sz="700" b="1" dirty="0">
                <a:latin typeface="Arial" charset="0"/>
              </a:rPr>
              <a:t>년이</a:t>
            </a:r>
            <a:r>
              <a:rPr lang="en-US" altLang="ko-KR" sz="700" b="1" dirty="0">
                <a:latin typeface="Arial" charset="0"/>
              </a:rPr>
              <a:t> </a:t>
            </a:r>
            <a:r>
              <a:rPr lang="ko-KR" altLang="en-US" sz="700" b="1" dirty="0">
                <a:latin typeface="Arial" charset="0"/>
              </a:rPr>
              <a:t>넘는</a:t>
            </a:r>
            <a:r>
              <a:rPr lang="en-US" altLang="ko-KR" sz="700" b="1" dirty="0">
                <a:latin typeface="Arial" charset="0"/>
              </a:rPr>
              <a:t> </a:t>
            </a:r>
          </a:p>
          <a:p>
            <a:pPr algn="l">
              <a:lnSpc>
                <a:spcPct val="55000"/>
              </a:lnSpc>
              <a:spcBef>
                <a:spcPct val="50000"/>
              </a:spcBef>
            </a:pPr>
            <a:r>
              <a:rPr lang="en-US" altLang="ko-KR" sz="700" b="1" dirty="0">
                <a:latin typeface="Arial" charset="0"/>
              </a:rPr>
              <a:t>     </a:t>
            </a:r>
            <a:r>
              <a:rPr lang="ko-KR" altLang="en-US" sz="700" b="1" dirty="0">
                <a:latin typeface="Arial" charset="0"/>
              </a:rPr>
              <a:t>기간</a:t>
            </a:r>
            <a:r>
              <a:rPr lang="en-US" altLang="ko-KR" sz="700" b="1" dirty="0">
                <a:latin typeface="Arial" charset="0"/>
              </a:rPr>
              <a:t> </a:t>
            </a:r>
            <a:r>
              <a:rPr lang="ko-KR" altLang="en-US" sz="700" b="1" dirty="0">
                <a:latin typeface="Arial" charset="0"/>
              </a:rPr>
              <a:t>동안</a:t>
            </a:r>
            <a:r>
              <a:rPr lang="en-US" altLang="ko-KR" sz="700" b="1" dirty="0">
                <a:latin typeface="Arial" charset="0"/>
              </a:rPr>
              <a:t> </a:t>
            </a:r>
          </a:p>
          <a:p>
            <a:pPr algn="l">
              <a:lnSpc>
                <a:spcPct val="55000"/>
              </a:lnSpc>
              <a:spcBef>
                <a:spcPct val="50000"/>
              </a:spcBef>
            </a:pPr>
            <a:r>
              <a:rPr lang="en-US" altLang="ko-KR" sz="700" b="1" dirty="0">
                <a:latin typeface="Arial" charset="0"/>
              </a:rPr>
              <a:t>       </a:t>
            </a:r>
            <a:r>
              <a:rPr lang="ko-KR" altLang="en-US" sz="700" b="1" dirty="0">
                <a:latin typeface="Arial" charset="0"/>
              </a:rPr>
              <a:t>기록했다</a:t>
            </a:r>
            <a:r>
              <a:rPr lang="en-US" altLang="ko-KR" sz="700" b="1" dirty="0">
                <a:latin typeface="Arial" charset="0"/>
              </a:rPr>
              <a:t>.</a:t>
            </a:r>
            <a:endParaRPr lang="en-US" sz="700" b="1" dirty="0">
              <a:latin typeface="Arial" charset="0"/>
            </a:endParaRPr>
          </a:p>
        </p:txBody>
      </p:sp>
      <p:sp>
        <p:nvSpPr>
          <p:cNvPr id="171" name="Text Box 410"/>
          <p:cNvSpPr txBox="1">
            <a:spLocks noChangeArrowheads="1"/>
          </p:cNvSpPr>
          <p:nvPr/>
        </p:nvSpPr>
        <p:spPr bwMode="auto">
          <a:xfrm>
            <a:off x="876300" y="2786063"/>
            <a:ext cx="495300"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700" b="1" dirty="0">
                <a:latin typeface="Arial" charset="0"/>
              </a:rPr>
              <a:t>(</a:t>
            </a:r>
            <a:r>
              <a:rPr lang="ko-KR" altLang="en-US" sz="700" b="1" dirty="0">
                <a:latin typeface="Arial" charset="0"/>
              </a:rPr>
              <a:t>사</a:t>
            </a:r>
            <a:r>
              <a:rPr lang="en-US" sz="700" b="1" dirty="0">
                <a:latin typeface="Arial" charset="0"/>
              </a:rPr>
              <a:t>)</a:t>
            </a:r>
          </a:p>
        </p:txBody>
      </p:sp>
      <p:sp>
        <p:nvSpPr>
          <p:cNvPr id="172" name="Text Box 411"/>
          <p:cNvSpPr txBox="1">
            <a:spLocks noChangeArrowheads="1"/>
          </p:cNvSpPr>
          <p:nvPr/>
        </p:nvSpPr>
        <p:spPr bwMode="auto">
          <a:xfrm>
            <a:off x="876300" y="3068638"/>
            <a:ext cx="495300" cy="204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700" b="1" dirty="0">
                <a:latin typeface="Arial" charset="0"/>
              </a:rPr>
              <a:t>(</a:t>
            </a:r>
            <a:r>
              <a:rPr lang="ko-KR" altLang="en-US" sz="700" b="1" dirty="0">
                <a:latin typeface="Arial" charset="0"/>
              </a:rPr>
              <a:t>다</a:t>
            </a:r>
            <a:r>
              <a:rPr lang="en-US" sz="700" b="1" dirty="0">
                <a:latin typeface="Arial" charset="0"/>
              </a:rPr>
              <a:t>)</a:t>
            </a:r>
          </a:p>
        </p:txBody>
      </p:sp>
      <p:sp>
        <p:nvSpPr>
          <p:cNvPr id="173" name="Text Box 412"/>
          <p:cNvSpPr txBox="1">
            <a:spLocks noChangeArrowheads="1"/>
          </p:cNvSpPr>
          <p:nvPr/>
        </p:nvSpPr>
        <p:spPr bwMode="auto">
          <a:xfrm>
            <a:off x="868363" y="3257550"/>
            <a:ext cx="49688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700" b="1" dirty="0">
                <a:latin typeface="Arial" charset="0"/>
              </a:rPr>
              <a:t>(</a:t>
            </a:r>
            <a:r>
              <a:rPr lang="ko-KR" altLang="en-US" sz="700" b="1" dirty="0">
                <a:latin typeface="Arial" charset="0"/>
              </a:rPr>
              <a:t>솔</a:t>
            </a:r>
            <a:r>
              <a:rPr lang="en-US" sz="700" b="1" dirty="0">
                <a:latin typeface="Arial" charset="0"/>
              </a:rPr>
              <a:t>)</a:t>
            </a:r>
          </a:p>
        </p:txBody>
      </p:sp>
      <p:sp>
        <p:nvSpPr>
          <p:cNvPr id="174" name="Text Box 413"/>
          <p:cNvSpPr txBox="1">
            <a:spLocks noChangeArrowheads="1"/>
          </p:cNvSpPr>
          <p:nvPr/>
        </p:nvSpPr>
        <p:spPr bwMode="auto">
          <a:xfrm>
            <a:off x="868363" y="3527425"/>
            <a:ext cx="496887" cy="204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700" b="1" dirty="0">
                <a:latin typeface="Arial" charset="0"/>
              </a:rPr>
              <a:t>(</a:t>
            </a:r>
            <a:r>
              <a:rPr lang="ko-KR" altLang="en-US" sz="700" b="1" dirty="0">
                <a:latin typeface="Arial" charset="0"/>
              </a:rPr>
              <a:t>내전</a:t>
            </a:r>
            <a:r>
              <a:rPr lang="en-US" altLang="ko-KR" sz="700" b="1" dirty="0">
                <a:latin typeface="Arial" charset="0"/>
              </a:rPr>
              <a:t>)</a:t>
            </a:r>
            <a:endParaRPr lang="en-US" sz="700" b="1" dirty="0">
              <a:latin typeface="Arial" charset="0"/>
            </a:endParaRPr>
          </a:p>
        </p:txBody>
      </p:sp>
      <p:sp>
        <p:nvSpPr>
          <p:cNvPr id="175" name="Text Box 414"/>
          <p:cNvSpPr txBox="1">
            <a:spLocks noChangeArrowheads="1"/>
          </p:cNvSpPr>
          <p:nvPr/>
        </p:nvSpPr>
        <p:spPr bwMode="auto">
          <a:xfrm>
            <a:off x="1763713" y="2900363"/>
            <a:ext cx="579437" cy="60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3300" b="1">
                <a:latin typeface="Arial" charset="0"/>
              </a:rPr>
              <a:t>}</a:t>
            </a:r>
          </a:p>
        </p:txBody>
      </p:sp>
      <p:sp>
        <p:nvSpPr>
          <p:cNvPr id="176" name="Text Box 415"/>
          <p:cNvSpPr txBox="1">
            <a:spLocks noChangeArrowheads="1"/>
          </p:cNvSpPr>
          <p:nvPr/>
        </p:nvSpPr>
        <p:spPr bwMode="auto">
          <a:xfrm>
            <a:off x="966788" y="2222500"/>
            <a:ext cx="5238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endParaRPr lang="en-US" sz="2500">
              <a:latin typeface="Arial" charset="0"/>
            </a:endParaRPr>
          </a:p>
        </p:txBody>
      </p:sp>
      <p:sp>
        <p:nvSpPr>
          <p:cNvPr id="177" name="Text Box 416"/>
          <p:cNvSpPr txBox="1">
            <a:spLocks noChangeArrowheads="1"/>
          </p:cNvSpPr>
          <p:nvPr/>
        </p:nvSpPr>
        <p:spPr bwMode="auto">
          <a:xfrm>
            <a:off x="1543050" y="1595438"/>
            <a:ext cx="1936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endParaRPr lang="en-US" sz="2500">
              <a:latin typeface="Arial" charset="0"/>
            </a:endParaRPr>
          </a:p>
        </p:txBody>
      </p:sp>
      <p:sp>
        <p:nvSpPr>
          <p:cNvPr id="178" name="Text Box 417"/>
          <p:cNvSpPr txBox="1">
            <a:spLocks noChangeArrowheads="1"/>
          </p:cNvSpPr>
          <p:nvPr/>
        </p:nvSpPr>
        <p:spPr bwMode="auto">
          <a:xfrm>
            <a:off x="1116013" y="1339850"/>
            <a:ext cx="193675"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endParaRPr lang="en-US" sz="2500">
              <a:latin typeface="Arial" charset="0"/>
            </a:endParaRPr>
          </a:p>
        </p:txBody>
      </p:sp>
      <p:sp>
        <p:nvSpPr>
          <p:cNvPr id="179" name="AutoShape 418"/>
          <p:cNvSpPr>
            <a:spLocks noChangeArrowheads="1"/>
          </p:cNvSpPr>
          <p:nvPr/>
        </p:nvSpPr>
        <p:spPr bwMode="auto">
          <a:xfrm>
            <a:off x="1330325" y="3697288"/>
            <a:ext cx="211138" cy="150812"/>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a:p>
        </p:txBody>
      </p:sp>
      <p:sp>
        <p:nvSpPr>
          <p:cNvPr id="180" name="Text Box 419"/>
          <p:cNvSpPr txBox="1">
            <a:spLocks noChangeArrowheads="1"/>
          </p:cNvSpPr>
          <p:nvPr/>
        </p:nvSpPr>
        <p:spPr bwMode="auto">
          <a:xfrm>
            <a:off x="874713" y="3706813"/>
            <a:ext cx="1265237" cy="479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2500" b="1">
                <a:latin typeface="Arial" charset="0"/>
              </a:rPr>
              <a:t>(       )</a:t>
            </a:r>
          </a:p>
        </p:txBody>
      </p:sp>
      <p:sp>
        <p:nvSpPr>
          <p:cNvPr id="181" name="Text Box 420"/>
          <p:cNvSpPr txBox="1">
            <a:spLocks noChangeArrowheads="1"/>
          </p:cNvSpPr>
          <p:nvPr/>
        </p:nvSpPr>
        <p:spPr bwMode="auto">
          <a:xfrm>
            <a:off x="1104900" y="1214438"/>
            <a:ext cx="998538" cy="282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600" b="1" dirty="0">
                <a:latin typeface="Arial" charset="0"/>
              </a:rPr>
              <a:t>여호수아</a:t>
            </a:r>
            <a:endParaRPr lang="en-US" sz="1600" b="1" dirty="0">
              <a:latin typeface="Arial" charset="0"/>
            </a:endParaRPr>
          </a:p>
        </p:txBody>
      </p:sp>
      <p:sp>
        <p:nvSpPr>
          <p:cNvPr id="182" name="Text Box 421"/>
          <p:cNvSpPr txBox="1">
            <a:spLocks noChangeArrowheads="1"/>
          </p:cNvSpPr>
          <p:nvPr/>
        </p:nvSpPr>
        <p:spPr bwMode="auto">
          <a:xfrm>
            <a:off x="1096963" y="1957388"/>
            <a:ext cx="998537" cy="282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600" b="1" dirty="0">
                <a:latin typeface="Arial" charset="0"/>
              </a:rPr>
              <a:t>사사기</a:t>
            </a:r>
            <a:endParaRPr lang="en-US" sz="1600" b="1" dirty="0">
              <a:latin typeface="Arial" charset="0"/>
            </a:endParaRPr>
          </a:p>
        </p:txBody>
      </p:sp>
      <p:sp>
        <p:nvSpPr>
          <p:cNvPr id="183" name="Text Box 422"/>
          <p:cNvSpPr txBox="1">
            <a:spLocks noChangeArrowheads="1"/>
          </p:cNvSpPr>
          <p:nvPr/>
        </p:nvSpPr>
        <p:spPr bwMode="auto">
          <a:xfrm>
            <a:off x="1098550" y="2192338"/>
            <a:ext cx="998538" cy="282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600" b="1" dirty="0">
                <a:latin typeface="Arial" charset="0"/>
              </a:rPr>
              <a:t>룻기</a:t>
            </a:r>
            <a:endParaRPr lang="en-US" sz="1600" b="1" dirty="0">
              <a:latin typeface="Arial" charset="0"/>
            </a:endParaRPr>
          </a:p>
        </p:txBody>
      </p:sp>
      <p:sp>
        <p:nvSpPr>
          <p:cNvPr id="184" name="Text Box 423"/>
          <p:cNvSpPr txBox="1">
            <a:spLocks noChangeArrowheads="1"/>
          </p:cNvSpPr>
          <p:nvPr/>
        </p:nvSpPr>
        <p:spPr bwMode="auto">
          <a:xfrm>
            <a:off x="944039" y="2751138"/>
            <a:ext cx="1124485" cy="282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600" b="1" dirty="0">
                <a:latin typeface="Arial" charset="0"/>
              </a:rPr>
              <a:t>사무엘상</a:t>
            </a:r>
            <a:endParaRPr lang="en-US" sz="1600" b="1" dirty="0">
              <a:latin typeface="Arial" charset="0"/>
            </a:endParaRPr>
          </a:p>
        </p:txBody>
      </p:sp>
      <p:sp>
        <p:nvSpPr>
          <p:cNvPr id="185" name="Text Box 424"/>
          <p:cNvSpPr txBox="1">
            <a:spLocks noChangeArrowheads="1"/>
          </p:cNvSpPr>
          <p:nvPr/>
        </p:nvSpPr>
        <p:spPr bwMode="auto">
          <a:xfrm>
            <a:off x="981076" y="3048000"/>
            <a:ext cx="1000125" cy="248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300" b="1" dirty="0">
                <a:latin typeface="Arial" charset="0"/>
              </a:rPr>
              <a:t>사무엘</a:t>
            </a:r>
            <a:r>
              <a:rPr lang="en-US" altLang="ko-KR" sz="1300" b="1" dirty="0">
                <a:latin typeface="Arial" charset="0"/>
              </a:rPr>
              <a:t> </a:t>
            </a:r>
            <a:r>
              <a:rPr lang="ko-KR" altLang="en-US" sz="1300" b="1" dirty="0">
                <a:latin typeface="Arial" charset="0"/>
              </a:rPr>
              <a:t>하</a:t>
            </a:r>
            <a:endParaRPr lang="en-US" sz="1300" b="1" dirty="0">
              <a:latin typeface="Arial" charset="0"/>
            </a:endParaRPr>
          </a:p>
        </p:txBody>
      </p:sp>
      <p:sp>
        <p:nvSpPr>
          <p:cNvPr id="186" name="Text Box 425"/>
          <p:cNvSpPr txBox="1">
            <a:spLocks noChangeArrowheads="1"/>
          </p:cNvSpPr>
          <p:nvPr/>
        </p:nvSpPr>
        <p:spPr bwMode="auto">
          <a:xfrm>
            <a:off x="1016000" y="3232150"/>
            <a:ext cx="998538" cy="248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300" b="1" dirty="0">
                <a:latin typeface="Arial" charset="0"/>
              </a:rPr>
              <a:t>열왕기상</a:t>
            </a:r>
            <a:endParaRPr lang="en-US" sz="1300" b="1" dirty="0">
              <a:latin typeface="Arial" charset="0"/>
            </a:endParaRPr>
          </a:p>
        </p:txBody>
      </p:sp>
      <p:sp>
        <p:nvSpPr>
          <p:cNvPr id="187" name="Text Box 426"/>
          <p:cNvSpPr txBox="1">
            <a:spLocks noChangeArrowheads="1"/>
          </p:cNvSpPr>
          <p:nvPr/>
        </p:nvSpPr>
        <p:spPr bwMode="auto">
          <a:xfrm>
            <a:off x="952500" y="3517900"/>
            <a:ext cx="1000125" cy="248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300" b="1" dirty="0">
                <a:latin typeface="Arial" charset="0"/>
              </a:rPr>
              <a:t>열왕기하</a:t>
            </a:r>
            <a:endParaRPr lang="en-US" sz="1300" b="1" dirty="0">
              <a:latin typeface="Arial" charset="0"/>
            </a:endParaRPr>
          </a:p>
        </p:txBody>
      </p:sp>
      <p:sp>
        <p:nvSpPr>
          <p:cNvPr id="188" name="Text Box 427"/>
          <p:cNvSpPr txBox="1">
            <a:spLocks noChangeArrowheads="1"/>
          </p:cNvSpPr>
          <p:nvPr/>
        </p:nvSpPr>
        <p:spPr bwMode="auto">
          <a:xfrm>
            <a:off x="911225" y="3783013"/>
            <a:ext cx="998538" cy="248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300" b="1" dirty="0">
                <a:latin typeface="Arial" charset="0"/>
              </a:rPr>
              <a:t>역대상</a:t>
            </a:r>
            <a:endParaRPr lang="en-US" sz="1300" b="1" dirty="0">
              <a:latin typeface="Arial" charset="0"/>
            </a:endParaRPr>
          </a:p>
        </p:txBody>
      </p:sp>
      <p:sp>
        <p:nvSpPr>
          <p:cNvPr id="189" name="Text Box 428"/>
          <p:cNvSpPr txBox="1">
            <a:spLocks noChangeArrowheads="1"/>
          </p:cNvSpPr>
          <p:nvPr/>
        </p:nvSpPr>
        <p:spPr bwMode="auto">
          <a:xfrm>
            <a:off x="906463" y="3971925"/>
            <a:ext cx="1000125" cy="248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300" b="1" dirty="0">
                <a:latin typeface="Arial" charset="0"/>
              </a:rPr>
              <a:t>역대하</a:t>
            </a:r>
            <a:endParaRPr lang="en-US" sz="1300" b="1" dirty="0">
              <a:latin typeface="Arial" charset="0"/>
            </a:endParaRPr>
          </a:p>
        </p:txBody>
      </p:sp>
      <p:sp>
        <p:nvSpPr>
          <p:cNvPr id="190" name="Text Box 429"/>
          <p:cNvSpPr txBox="1">
            <a:spLocks noChangeArrowheads="1"/>
          </p:cNvSpPr>
          <p:nvPr/>
        </p:nvSpPr>
        <p:spPr bwMode="auto">
          <a:xfrm>
            <a:off x="987425" y="4179888"/>
            <a:ext cx="998538" cy="282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600" b="1" dirty="0">
                <a:latin typeface="Arial" charset="0"/>
              </a:rPr>
              <a:t>에스라</a:t>
            </a:r>
            <a:endParaRPr lang="en-US" sz="1600" b="1" dirty="0">
              <a:latin typeface="Arial" charset="0"/>
            </a:endParaRPr>
          </a:p>
        </p:txBody>
      </p:sp>
      <p:sp>
        <p:nvSpPr>
          <p:cNvPr id="191" name="Text Box 430"/>
          <p:cNvSpPr txBox="1">
            <a:spLocks noChangeArrowheads="1"/>
          </p:cNvSpPr>
          <p:nvPr/>
        </p:nvSpPr>
        <p:spPr bwMode="auto">
          <a:xfrm>
            <a:off x="828675" y="4408488"/>
            <a:ext cx="1328738" cy="282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600" b="1" dirty="0">
                <a:latin typeface="Arial" charset="0"/>
              </a:rPr>
              <a:t>느헤미야</a:t>
            </a:r>
            <a:endParaRPr lang="en-US" sz="1600" b="1" dirty="0">
              <a:latin typeface="Arial" charset="0"/>
            </a:endParaRPr>
          </a:p>
        </p:txBody>
      </p:sp>
      <p:sp>
        <p:nvSpPr>
          <p:cNvPr id="192" name="Text Box 431"/>
          <p:cNvSpPr txBox="1">
            <a:spLocks noChangeArrowheads="1"/>
          </p:cNvSpPr>
          <p:nvPr/>
        </p:nvSpPr>
        <p:spPr bwMode="auto">
          <a:xfrm>
            <a:off x="1036638" y="4610100"/>
            <a:ext cx="998537" cy="2826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600" b="1" dirty="0">
                <a:latin typeface="Arial" charset="0"/>
              </a:rPr>
              <a:t>에스더</a:t>
            </a:r>
            <a:endParaRPr lang="en-US" sz="1600" b="1" dirty="0">
              <a:latin typeface="Arial" charset="0"/>
            </a:endParaRPr>
          </a:p>
        </p:txBody>
      </p:sp>
      <p:sp>
        <p:nvSpPr>
          <p:cNvPr id="193" name="Text Box 432"/>
          <p:cNvSpPr txBox="1">
            <a:spLocks noChangeArrowheads="1"/>
          </p:cNvSpPr>
          <p:nvPr/>
        </p:nvSpPr>
        <p:spPr bwMode="auto">
          <a:xfrm>
            <a:off x="2595563" y="1735138"/>
            <a:ext cx="1000125"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아모스</a:t>
            </a:r>
            <a:endParaRPr lang="en-US" sz="1100" b="1" dirty="0">
              <a:latin typeface="Arial" charset="0"/>
            </a:endParaRPr>
          </a:p>
        </p:txBody>
      </p:sp>
      <p:sp>
        <p:nvSpPr>
          <p:cNvPr id="194" name="Text Box 433"/>
          <p:cNvSpPr txBox="1">
            <a:spLocks noChangeArrowheads="1"/>
          </p:cNvSpPr>
          <p:nvPr/>
        </p:nvSpPr>
        <p:spPr bwMode="auto">
          <a:xfrm>
            <a:off x="2597150" y="1901825"/>
            <a:ext cx="998538"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호세아</a:t>
            </a:r>
            <a:endParaRPr lang="en-US" sz="1100" b="1" dirty="0">
              <a:latin typeface="Arial" charset="0"/>
            </a:endParaRPr>
          </a:p>
        </p:txBody>
      </p:sp>
      <p:sp>
        <p:nvSpPr>
          <p:cNvPr id="195" name="Text Box 434"/>
          <p:cNvSpPr txBox="1">
            <a:spLocks noChangeArrowheads="1"/>
          </p:cNvSpPr>
          <p:nvPr/>
        </p:nvSpPr>
        <p:spPr bwMode="auto">
          <a:xfrm>
            <a:off x="2769127" y="2132013"/>
            <a:ext cx="1138237" cy="213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lnSpc>
                <a:spcPct val="70000"/>
              </a:lnSpc>
              <a:spcBef>
                <a:spcPct val="50000"/>
              </a:spcBef>
            </a:pPr>
            <a:r>
              <a:rPr lang="ko-KR" altLang="en-US" sz="1000" b="1" dirty="0">
                <a:latin typeface="Arial" charset="0"/>
              </a:rPr>
              <a:t>요나</a:t>
            </a:r>
            <a:endParaRPr lang="en-US" sz="1000" b="1" dirty="0">
              <a:latin typeface="Arial" charset="0"/>
            </a:endParaRPr>
          </a:p>
        </p:txBody>
      </p:sp>
      <p:sp>
        <p:nvSpPr>
          <p:cNvPr id="196" name="Text Box 435"/>
          <p:cNvSpPr txBox="1">
            <a:spLocks noChangeArrowheads="1"/>
          </p:cNvSpPr>
          <p:nvPr/>
        </p:nvSpPr>
        <p:spPr bwMode="auto">
          <a:xfrm>
            <a:off x="2613025" y="2514600"/>
            <a:ext cx="998538"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이사야</a:t>
            </a:r>
            <a:endParaRPr lang="en-US" sz="1100" b="1" dirty="0">
              <a:latin typeface="Arial" charset="0"/>
            </a:endParaRPr>
          </a:p>
        </p:txBody>
      </p:sp>
      <p:sp>
        <p:nvSpPr>
          <p:cNvPr id="197" name="Text Box 436"/>
          <p:cNvSpPr txBox="1">
            <a:spLocks noChangeArrowheads="1"/>
          </p:cNvSpPr>
          <p:nvPr/>
        </p:nvSpPr>
        <p:spPr bwMode="auto">
          <a:xfrm>
            <a:off x="2613025" y="2692400"/>
            <a:ext cx="998538"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요엘</a:t>
            </a:r>
            <a:endParaRPr lang="en-US" sz="1100" b="1" dirty="0">
              <a:latin typeface="Arial" charset="0"/>
            </a:endParaRPr>
          </a:p>
        </p:txBody>
      </p:sp>
      <p:sp>
        <p:nvSpPr>
          <p:cNvPr id="198" name="Text Box 437"/>
          <p:cNvSpPr txBox="1">
            <a:spLocks noChangeArrowheads="1"/>
          </p:cNvSpPr>
          <p:nvPr/>
        </p:nvSpPr>
        <p:spPr bwMode="auto">
          <a:xfrm>
            <a:off x="2595563" y="2882900"/>
            <a:ext cx="1000125"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미가</a:t>
            </a:r>
            <a:endParaRPr lang="en-US" sz="1100" b="1" dirty="0">
              <a:latin typeface="Arial" charset="0"/>
            </a:endParaRPr>
          </a:p>
        </p:txBody>
      </p:sp>
      <p:sp>
        <p:nvSpPr>
          <p:cNvPr id="200" name="Text Box 439"/>
          <p:cNvSpPr txBox="1">
            <a:spLocks noChangeArrowheads="1"/>
          </p:cNvSpPr>
          <p:nvPr/>
        </p:nvSpPr>
        <p:spPr bwMode="auto">
          <a:xfrm>
            <a:off x="2544763" y="3904193"/>
            <a:ext cx="998537"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하박국</a:t>
            </a:r>
            <a:endParaRPr lang="en-US" sz="1100" b="1" dirty="0">
              <a:latin typeface="Arial" charset="0"/>
            </a:endParaRPr>
          </a:p>
        </p:txBody>
      </p:sp>
      <p:sp>
        <p:nvSpPr>
          <p:cNvPr id="201" name="Text Box 440"/>
          <p:cNvSpPr txBox="1">
            <a:spLocks noChangeArrowheads="1"/>
          </p:cNvSpPr>
          <p:nvPr/>
        </p:nvSpPr>
        <p:spPr bwMode="auto">
          <a:xfrm>
            <a:off x="2513013" y="4386263"/>
            <a:ext cx="1100137"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스바냐</a:t>
            </a:r>
            <a:endParaRPr lang="en-US" sz="1100" b="1" dirty="0">
              <a:latin typeface="Arial" charset="0"/>
            </a:endParaRPr>
          </a:p>
        </p:txBody>
      </p:sp>
      <p:sp>
        <p:nvSpPr>
          <p:cNvPr id="202" name="Text Box 441"/>
          <p:cNvSpPr txBox="1">
            <a:spLocks noChangeArrowheads="1"/>
          </p:cNvSpPr>
          <p:nvPr/>
        </p:nvSpPr>
        <p:spPr bwMode="auto">
          <a:xfrm>
            <a:off x="2643188" y="4749800"/>
            <a:ext cx="998537"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에스겔</a:t>
            </a:r>
            <a:endParaRPr lang="en-US" sz="1100" b="1" dirty="0">
              <a:latin typeface="Arial" charset="0"/>
            </a:endParaRPr>
          </a:p>
        </p:txBody>
      </p:sp>
      <p:sp>
        <p:nvSpPr>
          <p:cNvPr id="203" name="Text Box 442"/>
          <p:cNvSpPr txBox="1">
            <a:spLocks noChangeArrowheads="1"/>
          </p:cNvSpPr>
          <p:nvPr/>
        </p:nvSpPr>
        <p:spPr bwMode="auto">
          <a:xfrm>
            <a:off x="2649538" y="4968875"/>
            <a:ext cx="998537"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다니엘</a:t>
            </a:r>
            <a:endParaRPr lang="en-US" sz="1100" b="1" dirty="0">
              <a:latin typeface="Arial" charset="0"/>
            </a:endParaRPr>
          </a:p>
        </p:txBody>
      </p:sp>
      <p:sp>
        <p:nvSpPr>
          <p:cNvPr id="204" name="Text Box 443"/>
          <p:cNvSpPr txBox="1">
            <a:spLocks noChangeArrowheads="1"/>
          </p:cNvSpPr>
          <p:nvPr/>
        </p:nvSpPr>
        <p:spPr bwMode="auto">
          <a:xfrm>
            <a:off x="2571750" y="5372100"/>
            <a:ext cx="998538"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학개</a:t>
            </a:r>
            <a:endParaRPr lang="en-US" sz="1100" b="1" dirty="0">
              <a:latin typeface="Arial" charset="0"/>
            </a:endParaRPr>
          </a:p>
        </p:txBody>
      </p:sp>
      <p:sp>
        <p:nvSpPr>
          <p:cNvPr id="205" name="Text Box 444"/>
          <p:cNvSpPr txBox="1">
            <a:spLocks noChangeArrowheads="1"/>
          </p:cNvSpPr>
          <p:nvPr/>
        </p:nvSpPr>
        <p:spPr bwMode="auto">
          <a:xfrm>
            <a:off x="2571750" y="5548313"/>
            <a:ext cx="998538"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스가랴</a:t>
            </a:r>
            <a:endParaRPr lang="en-US" sz="1100" b="1" dirty="0">
              <a:latin typeface="Arial" charset="0"/>
            </a:endParaRPr>
          </a:p>
        </p:txBody>
      </p:sp>
      <p:sp>
        <p:nvSpPr>
          <p:cNvPr id="206" name="Text Box 445"/>
          <p:cNvSpPr txBox="1">
            <a:spLocks noChangeArrowheads="1"/>
          </p:cNvSpPr>
          <p:nvPr/>
        </p:nvSpPr>
        <p:spPr bwMode="auto">
          <a:xfrm>
            <a:off x="2571750" y="5730875"/>
            <a:ext cx="998538"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말라기</a:t>
            </a:r>
            <a:endParaRPr lang="en-US" sz="1100" b="1" dirty="0">
              <a:latin typeface="Arial" charset="0"/>
            </a:endParaRPr>
          </a:p>
        </p:txBody>
      </p:sp>
      <p:sp>
        <p:nvSpPr>
          <p:cNvPr id="207" name="Text Box 446"/>
          <p:cNvSpPr txBox="1">
            <a:spLocks noChangeArrowheads="1"/>
          </p:cNvSpPr>
          <p:nvPr/>
        </p:nvSpPr>
        <p:spPr bwMode="auto">
          <a:xfrm>
            <a:off x="2589213" y="3065463"/>
            <a:ext cx="1138237"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lnSpc>
                <a:spcPct val="70000"/>
              </a:lnSpc>
              <a:spcBef>
                <a:spcPct val="50000"/>
              </a:spcBef>
            </a:pPr>
            <a:r>
              <a:rPr lang="en-US" altLang="ko-KR" sz="1100" b="1" dirty="0">
                <a:latin typeface="Arial" charset="0"/>
              </a:rPr>
              <a:t>    </a:t>
            </a:r>
            <a:r>
              <a:rPr lang="ko-KR" altLang="en-US" sz="1100" b="1" dirty="0">
                <a:latin typeface="Arial" charset="0"/>
              </a:rPr>
              <a:t>오바댜</a:t>
            </a:r>
            <a:endParaRPr lang="en-US" sz="1100" b="1" dirty="0">
              <a:latin typeface="Arial" charset="0"/>
            </a:endParaRPr>
          </a:p>
        </p:txBody>
      </p:sp>
      <p:sp>
        <p:nvSpPr>
          <p:cNvPr id="208" name="Text Box 447"/>
          <p:cNvSpPr txBox="1">
            <a:spLocks noChangeArrowheads="1"/>
          </p:cNvSpPr>
          <p:nvPr/>
        </p:nvSpPr>
        <p:spPr bwMode="auto">
          <a:xfrm>
            <a:off x="2901950" y="4064000"/>
            <a:ext cx="771525" cy="201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lnSpc>
                <a:spcPct val="70000"/>
              </a:lnSpc>
              <a:spcBef>
                <a:spcPct val="50000"/>
              </a:spcBef>
            </a:pPr>
            <a:r>
              <a:rPr lang="en-US" sz="900" b="1" dirty="0">
                <a:latin typeface="Arial" charset="0"/>
              </a:rPr>
              <a:t> </a:t>
            </a:r>
            <a:r>
              <a:rPr lang="en-US" sz="800" b="1" dirty="0">
                <a:latin typeface="Arial" charset="0"/>
              </a:rPr>
              <a:t>(</a:t>
            </a:r>
            <a:r>
              <a:rPr lang="ko-KR" altLang="en-US" sz="800" b="1" dirty="0">
                <a:latin typeface="Arial" charset="0"/>
              </a:rPr>
              <a:t>니느웨</a:t>
            </a:r>
            <a:r>
              <a:rPr lang="en-US" sz="800" b="1" dirty="0">
                <a:latin typeface="Arial" charset="0"/>
              </a:rPr>
              <a:t>)</a:t>
            </a:r>
            <a:endParaRPr lang="en-US" sz="900" b="1" dirty="0">
              <a:latin typeface="Arial" charset="0"/>
            </a:endParaRPr>
          </a:p>
        </p:txBody>
      </p:sp>
      <p:sp>
        <p:nvSpPr>
          <p:cNvPr id="209" name="Line 448"/>
          <p:cNvSpPr>
            <a:spLocks noChangeShapeType="1"/>
          </p:cNvSpPr>
          <p:nvPr/>
        </p:nvSpPr>
        <p:spPr bwMode="auto">
          <a:xfrm>
            <a:off x="2671763" y="3852863"/>
            <a:ext cx="81438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0" name="Rectangle 451" descr="75%"/>
          <p:cNvSpPr>
            <a:spLocks noChangeArrowheads="1"/>
          </p:cNvSpPr>
          <p:nvPr/>
        </p:nvSpPr>
        <p:spPr bwMode="auto">
          <a:xfrm>
            <a:off x="2343150" y="881063"/>
            <a:ext cx="134938" cy="2309812"/>
          </a:xfrm>
          <a:prstGeom prst="rect">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1" name="AutoShape 452" descr="75%"/>
          <p:cNvSpPr>
            <a:spLocks noChangeArrowheads="1"/>
          </p:cNvSpPr>
          <p:nvPr/>
        </p:nvSpPr>
        <p:spPr bwMode="auto">
          <a:xfrm>
            <a:off x="2017713" y="3092450"/>
            <a:ext cx="341312" cy="295275"/>
          </a:xfrm>
          <a:prstGeom prst="leftArrow">
            <a:avLst>
              <a:gd name="adj1" fmla="val 50000"/>
              <a:gd name="adj2" fmla="val 28898"/>
            </a:avLst>
          </a:prstGeom>
          <a:pattFill prst="pct75">
            <a:fgClr>
              <a:schemeClr val="tx1"/>
            </a:fgClr>
            <a:bgClr>
              <a:schemeClr val="bg1"/>
            </a:bgClr>
          </a:patt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212" name="Group 453"/>
          <p:cNvGrpSpPr>
            <a:grpSpLocks/>
          </p:cNvGrpSpPr>
          <p:nvPr/>
        </p:nvGrpSpPr>
        <p:grpSpPr bwMode="auto">
          <a:xfrm>
            <a:off x="1833563" y="2871788"/>
            <a:ext cx="534987" cy="379412"/>
            <a:chOff x="2375" y="3471"/>
            <a:chExt cx="337" cy="239"/>
          </a:xfrm>
        </p:grpSpPr>
        <p:grpSp>
          <p:nvGrpSpPr>
            <p:cNvPr id="213" name="Group 454"/>
            <p:cNvGrpSpPr>
              <a:grpSpLocks/>
            </p:cNvGrpSpPr>
            <p:nvPr/>
          </p:nvGrpSpPr>
          <p:grpSpPr bwMode="auto">
            <a:xfrm>
              <a:off x="2466" y="3471"/>
              <a:ext cx="166" cy="239"/>
              <a:chOff x="1005" y="2648"/>
              <a:chExt cx="342" cy="448"/>
            </a:xfrm>
          </p:grpSpPr>
          <p:pic>
            <p:nvPicPr>
              <p:cNvPr id="215" name="Picture 455"/>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05" y="2648"/>
                <a:ext cx="342" cy="3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0">
                    <a:solidFill>
                      <a:srgbClr val="000000"/>
                    </a:solidFill>
                    <a:miter lim="800000"/>
                    <a:headEnd/>
                    <a:tailEnd/>
                  </a14:hiddenLine>
                </a:ext>
              </a:extLst>
            </p:spPr>
          </p:pic>
          <p:sp>
            <p:nvSpPr>
              <p:cNvPr id="216" name="Rectangle 456"/>
              <p:cNvSpPr>
                <a:spLocks noChangeArrowheads="1"/>
              </p:cNvSpPr>
              <p:nvPr/>
            </p:nvSpPr>
            <p:spPr bwMode="auto">
              <a:xfrm>
                <a:off x="1057" y="2764"/>
                <a:ext cx="251" cy="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p>
                <a:endParaRPr lang="en-US"/>
              </a:p>
            </p:txBody>
          </p:sp>
        </p:grpSp>
        <p:sp>
          <p:nvSpPr>
            <p:cNvPr id="214" name="Text Box 457"/>
            <p:cNvSpPr txBox="1">
              <a:spLocks noChangeArrowheads="1"/>
            </p:cNvSpPr>
            <p:nvPr/>
          </p:nvSpPr>
          <p:spPr bwMode="auto">
            <a:xfrm>
              <a:off x="2375" y="3507"/>
              <a:ext cx="337"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500" b="1" dirty="0">
                  <a:latin typeface="Arial" charset="0"/>
                </a:rPr>
                <a:t>다언</a:t>
              </a:r>
              <a:endParaRPr lang="en-US" sz="500" b="1" dirty="0">
                <a:latin typeface="Arial" charset="0"/>
              </a:endParaRPr>
            </a:p>
          </p:txBody>
        </p:sp>
      </p:grpSp>
      <p:sp>
        <p:nvSpPr>
          <p:cNvPr id="217" name="Arc 458" descr="75%"/>
          <p:cNvSpPr>
            <a:spLocks/>
          </p:cNvSpPr>
          <p:nvPr/>
        </p:nvSpPr>
        <p:spPr bwMode="auto">
          <a:xfrm rot="5351927">
            <a:off x="2328069" y="3156744"/>
            <a:ext cx="142875" cy="1571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18" name="Text Box 464"/>
          <p:cNvSpPr txBox="1">
            <a:spLocks noChangeArrowheads="1"/>
          </p:cNvSpPr>
          <p:nvPr/>
        </p:nvSpPr>
        <p:spPr bwMode="auto">
          <a:xfrm>
            <a:off x="2574925" y="4114800"/>
            <a:ext cx="8128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ko-KR" altLang="en-US" sz="1100" b="1" dirty="0">
                <a:latin typeface="Arial" charset="0"/>
              </a:rPr>
              <a:t>나훔</a:t>
            </a:r>
            <a:endParaRPr lang="en-US" sz="1100" b="1" dirty="0">
              <a:latin typeface="Arial" charset="0"/>
            </a:endParaRPr>
          </a:p>
        </p:txBody>
      </p:sp>
      <p:sp>
        <p:nvSpPr>
          <p:cNvPr id="219" name="Text Box 465"/>
          <p:cNvSpPr txBox="1">
            <a:spLocks noChangeArrowheads="1"/>
          </p:cNvSpPr>
          <p:nvPr/>
        </p:nvSpPr>
        <p:spPr bwMode="auto">
          <a:xfrm>
            <a:off x="3121025" y="3016250"/>
            <a:ext cx="931863" cy="280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lnSpc>
                <a:spcPct val="70000"/>
              </a:lnSpc>
              <a:spcBef>
                <a:spcPct val="50000"/>
              </a:spcBef>
            </a:pPr>
            <a:r>
              <a:rPr lang="en-US" sz="700" b="1" dirty="0">
                <a:latin typeface="Arial" charset="0"/>
              </a:rPr>
              <a:t>(</a:t>
            </a:r>
            <a:r>
              <a:rPr lang="ko-KR" altLang="en-US" sz="700" b="1" dirty="0">
                <a:latin typeface="Arial" charset="0"/>
              </a:rPr>
              <a:t>에돔</a:t>
            </a:r>
            <a:r>
              <a:rPr lang="en-US" altLang="ko-KR" sz="700" b="1" dirty="0">
                <a:latin typeface="Arial" charset="0"/>
              </a:rPr>
              <a:t>)</a:t>
            </a:r>
            <a:endParaRPr lang="en-US" sz="800" b="1" dirty="0">
              <a:latin typeface="Arial" charset="0"/>
            </a:endParaRPr>
          </a:p>
          <a:p>
            <a:pPr algn="l">
              <a:spcBef>
                <a:spcPct val="50000"/>
              </a:spcBef>
            </a:pPr>
            <a:endParaRPr lang="en-US" sz="500" dirty="0">
              <a:latin typeface="Century Gothic" charset="0"/>
            </a:endParaRPr>
          </a:p>
        </p:txBody>
      </p:sp>
      <p:sp>
        <p:nvSpPr>
          <p:cNvPr id="220" name="Text Box 466"/>
          <p:cNvSpPr txBox="1">
            <a:spLocks noChangeArrowheads="1"/>
          </p:cNvSpPr>
          <p:nvPr/>
        </p:nvSpPr>
        <p:spPr bwMode="auto">
          <a:xfrm>
            <a:off x="3003550" y="2035175"/>
            <a:ext cx="593725" cy="198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700" b="1" dirty="0">
                <a:latin typeface="Arial" charset="0"/>
              </a:rPr>
              <a:t>(</a:t>
            </a:r>
            <a:r>
              <a:rPr lang="ko-KR" altLang="en-US" sz="700" b="1" dirty="0">
                <a:latin typeface="Arial" charset="0"/>
              </a:rPr>
              <a:t>니느웨</a:t>
            </a:r>
            <a:r>
              <a:rPr lang="en-US" sz="700" b="1" dirty="0">
                <a:latin typeface="Arial" charset="0"/>
              </a:rPr>
              <a:t>)</a:t>
            </a:r>
          </a:p>
        </p:txBody>
      </p:sp>
      <p:sp>
        <p:nvSpPr>
          <p:cNvPr id="221" name="AutoShape 238"/>
          <p:cNvSpPr>
            <a:spLocks noChangeArrowheads="1"/>
          </p:cNvSpPr>
          <p:nvPr/>
        </p:nvSpPr>
        <p:spPr bwMode="auto">
          <a:xfrm>
            <a:off x="604838" y="2630488"/>
            <a:ext cx="2016125" cy="1692275"/>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sp>
        <p:nvSpPr>
          <p:cNvPr id="222" name="Oval 471"/>
          <p:cNvSpPr>
            <a:spLocks noChangeArrowheads="1"/>
          </p:cNvSpPr>
          <p:nvPr/>
        </p:nvSpPr>
        <p:spPr bwMode="auto">
          <a:xfrm>
            <a:off x="1584325" y="2870200"/>
            <a:ext cx="941388" cy="698500"/>
          </a:xfrm>
          <a:prstGeom prst="ellipse">
            <a:avLst/>
          </a:prstGeom>
          <a:noFill/>
          <a:ln w="76200">
            <a:solidFill>
              <a:srgbClr val="FFE95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grpSp>
        <p:nvGrpSpPr>
          <p:cNvPr id="223" name="Group 176"/>
          <p:cNvGrpSpPr>
            <a:grpSpLocks/>
          </p:cNvGrpSpPr>
          <p:nvPr/>
        </p:nvGrpSpPr>
        <p:grpSpPr bwMode="auto">
          <a:xfrm>
            <a:off x="3248025" y="2801938"/>
            <a:ext cx="474663" cy="1000125"/>
            <a:chOff x="6153150" y="2946400"/>
            <a:chExt cx="901700" cy="1682749"/>
          </a:xfrm>
        </p:grpSpPr>
        <p:grpSp>
          <p:nvGrpSpPr>
            <p:cNvPr id="224" name="Group 85"/>
            <p:cNvGrpSpPr>
              <a:grpSpLocks/>
            </p:cNvGrpSpPr>
            <p:nvPr/>
          </p:nvGrpSpPr>
          <p:grpSpPr bwMode="auto">
            <a:xfrm>
              <a:off x="6153150" y="3681413"/>
              <a:ext cx="901700" cy="947736"/>
              <a:chOff x="1557" y="1007"/>
              <a:chExt cx="2105" cy="1949"/>
            </a:xfrm>
          </p:grpSpPr>
          <p:grpSp>
            <p:nvGrpSpPr>
              <p:cNvPr id="228" name="Group 87"/>
              <p:cNvGrpSpPr>
                <a:grpSpLocks/>
              </p:cNvGrpSpPr>
              <p:nvPr/>
            </p:nvGrpSpPr>
            <p:grpSpPr bwMode="auto">
              <a:xfrm>
                <a:off x="1557" y="1209"/>
                <a:ext cx="2105" cy="1421"/>
                <a:chOff x="578" y="2316"/>
                <a:chExt cx="2105" cy="1421"/>
              </a:xfrm>
            </p:grpSpPr>
            <p:sp>
              <p:nvSpPr>
                <p:cNvPr id="234"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6"/>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235"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6"/>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229"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30"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31"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32"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33"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225" name="Group 98"/>
            <p:cNvGrpSpPr>
              <a:grpSpLocks/>
            </p:cNvGrpSpPr>
            <p:nvPr/>
          </p:nvGrpSpPr>
          <p:grpSpPr bwMode="auto">
            <a:xfrm>
              <a:off x="6165850" y="2946400"/>
              <a:ext cx="677863" cy="1671638"/>
              <a:chOff x="3908" y="1840"/>
              <a:chExt cx="427" cy="1053"/>
            </a:xfrm>
          </p:grpSpPr>
          <p:sp>
            <p:nvSpPr>
              <p:cNvPr id="226" name="Rectangle 96"/>
              <p:cNvSpPr>
                <a:spLocks noChangeArrowheads="1"/>
              </p:cNvSpPr>
              <p:nvPr/>
            </p:nvSpPr>
            <p:spPr bwMode="auto">
              <a:xfrm>
                <a:off x="3927" y="1840"/>
                <a:ext cx="114"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227" name="Rectangle 97"/>
              <p:cNvSpPr>
                <a:spLocks noChangeArrowheads="1"/>
              </p:cNvSpPr>
              <p:nvPr/>
            </p:nvSpPr>
            <p:spPr bwMode="auto">
              <a:xfrm>
                <a:off x="3908" y="2341"/>
                <a:ext cx="427" cy="552"/>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400" i="1" dirty="0">
                    <a:solidFill>
                      <a:srgbClr val="000000"/>
                    </a:solidFill>
                    <a:latin typeface="Kosher-Normal" charset="0"/>
                  </a:rPr>
                  <a:t>신약</a:t>
                </a:r>
                <a:endParaRPr lang="en-US" sz="1100" i="1" dirty="0">
                  <a:solidFill>
                    <a:srgbClr val="000000"/>
                  </a:solidFill>
                  <a:latin typeface="Helvetica" charset="0"/>
                </a:endParaRPr>
              </a:p>
            </p:txBody>
          </p:sp>
        </p:grpSp>
      </p:grpSp>
      <p:sp>
        <p:nvSpPr>
          <p:cNvPr id="236" name="Text Box 449"/>
          <p:cNvSpPr txBox="1">
            <a:spLocks noChangeArrowheads="1"/>
          </p:cNvSpPr>
          <p:nvPr/>
        </p:nvSpPr>
        <p:spPr bwMode="auto">
          <a:xfrm>
            <a:off x="2556936" y="3644895"/>
            <a:ext cx="945097"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예레미야애가</a:t>
            </a:r>
            <a:endParaRPr lang="en-US" sz="1100" b="1" dirty="0">
              <a:latin typeface="Arial" charset="0"/>
            </a:endParaRPr>
          </a:p>
        </p:txBody>
      </p:sp>
      <p:sp>
        <p:nvSpPr>
          <p:cNvPr id="237" name="Line 239"/>
          <p:cNvSpPr>
            <a:spLocks noChangeShapeType="1"/>
          </p:cNvSpPr>
          <p:nvPr/>
        </p:nvSpPr>
        <p:spPr bwMode="auto">
          <a:xfrm>
            <a:off x="2640013" y="3451225"/>
            <a:ext cx="2443162" cy="1228725"/>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99" name="Text Box 438"/>
          <p:cNvSpPr txBox="1">
            <a:spLocks noChangeArrowheads="1"/>
          </p:cNvSpPr>
          <p:nvPr/>
        </p:nvSpPr>
        <p:spPr bwMode="auto">
          <a:xfrm>
            <a:off x="2713566" y="3394600"/>
            <a:ext cx="694267" cy="224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ko-KR" altLang="en-US" sz="1100" b="1" dirty="0">
                <a:latin typeface="Arial" charset="0"/>
              </a:rPr>
              <a:t>예레미야</a:t>
            </a:r>
            <a:endParaRPr lang="en-US" sz="1100" b="1" dirty="0">
              <a:latin typeface="Arial" charset="0"/>
            </a:endParaRPr>
          </a:p>
        </p:txBody>
      </p:sp>
    </p:spTree>
    <p:extLst>
      <p:ext uri="{BB962C8B-B14F-4D97-AF65-F5344CB8AC3E}">
        <p14:creationId xmlns:p14="http://schemas.microsoft.com/office/powerpoint/2010/main" val="418398553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9771"/>
                                        </p:tgtEl>
                                        <p:attrNameLst>
                                          <p:attrName>style.visibility</p:attrName>
                                        </p:attrNameLst>
                                      </p:cBhvr>
                                      <p:to>
                                        <p:strVal val="visible"/>
                                      </p:to>
                                    </p:set>
                                    <p:animEffect transition="in" filter="wipe(left)">
                                      <p:cBhvr>
                                        <p:cTn id="7" dur="500"/>
                                        <p:tgtEl>
                                          <p:spTgt spid="117977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1"/>
                                        </p:tgtEl>
                                        <p:attrNameLst>
                                          <p:attrName>style.visibility</p:attrName>
                                        </p:attrNameLst>
                                      </p:cBhvr>
                                      <p:to>
                                        <p:strVal val="visible"/>
                                      </p:to>
                                    </p:set>
                                    <p:animEffect transition="in" filter="wipe(left)">
                                      <p:cBhvr>
                                        <p:cTn id="11" dur="500"/>
                                        <p:tgtEl>
                                          <p:spTgt spid="22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7"/>
                                        </p:tgtEl>
                                        <p:attrNameLst>
                                          <p:attrName>style.visibility</p:attrName>
                                        </p:attrNameLst>
                                      </p:cBhvr>
                                      <p:to>
                                        <p:strVal val="visible"/>
                                      </p:to>
                                    </p:set>
                                    <p:animEffect transition="in" filter="wipe(left)">
                                      <p:cBhvr>
                                        <p:cTn id="15" dur="500"/>
                                        <p:tgtEl>
                                          <p:spTgt spid="237"/>
                                        </p:tgtEl>
                                      </p:cBhvr>
                                    </p:animEffect>
                                  </p:childTnLst>
                                </p:cTn>
                              </p:par>
                            </p:childTnLst>
                          </p:cTn>
                        </p:par>
                        <p:par>
                          <p:cTn id="16" fill="hold">
                            <p:stCondLst>
                              <p:cond delay="1500"/>
                            </p:stCondLst>
                            <p:childTnLst>
                              <p:par>
                                <p:cTn id="17" presetID="23" presetClass="entr" presetSubtype="36" fill="hold" grpId="0" nodeType="afterEffect">
                                  <p:stCondLst>
                                    <p:cond delay="0"/>
                                  </p:stCondLst>
                                  <p:childTnLst>
                                    <p:set>
                                      <p:cBhvr>
                                        <p:cTn id="18" dur="1" fill="hold">
                                          <p:stCondLst>
                                            <p:cond delay="0"/>
                                          </p:stCondLst>
                                        </p:cTn>
                                        <p:tgtEl>
                                          <p:spTgt spid="222"/>
                                        </p:tgtEl>
                                        <p:attrNameLst>
                                          <p:attrName>style.visibility</p:attrName>
                                        </p:attrNameLst>
                                      </p:cBhvr>
                                      <p:to>
                                        <p:strVal val="visible"/>
                                      </p:to>
                                    </p:set>
                                    <p:anim calcmode="lin" valueType="num">
                                      <p:cBhvr>
                                        <p:cTn id="19" dur="500" fill="hold"/>
                                        <p:tgtEl>
                                          <p:spTgt spid="222"/>
                                        </p:tgtEl>
                                        <p:attrNameLst>
                                          <p:attrName>ppt_w</p:attrName>
                                        </p:attrNameLst>
                                      </p:cBhvr>
                                      <p:tavLst>
                                        <p:tav tm="0">
                                          <p:val>
                                            <p:strVal val="(6*min(max(#ppt_w*#ppt_h,.3),1)-7.4)/-.7*#ppt_w"/>
                                          </p:val>
                                        </p:tav>
                                        <p:tav tm="100000">
                                          <p:val>
                                            <p:strVal val="#ppt_w"/>
                                          </p:val>
                                        </p:tav>
                                      </p:tavLst>
                                    </p:anim>
                                    <p:anim calcmode="lin" valueType="num">
                                      <p:cBhvr>
                                        <p:cTn id="20" dur="500" fill="hold"/>
                                        <p:tgtEl>
                                          <p:spTgt spid="222"/>
                                        </p:tgtEl>
                                        <p:attrNameLst>
                                          <p:attrName>ppt_h</p:attrName>
                                        </p:attrNameLst>
                                      </p:cBhvr>
                                      <p:tavLst>
                                        <p:tav tm="0">
                                          <p:val>
                                            <p:strVal val="(6*min(max(#ppt_w*#ppt_h,.3),1)-7.4)/-.7*#ppt_h"/>
                                          </p:val>
                                        </p:tav>
                                        <p:tav tm="100000">
                                          <p:val>
                                            <p:strVal val="#ppt_h"/>
                                          </p:val>
                                        </p:tav>
                                      </p:tavLst>
                                    </p:anim>
                                    <p:anim calcmode="lin" valueType="num">
                                      <p:cBhvr>
                                        <p:cTn id="21" dur="500" fill="hold"/>
                                        <p:tgtEl>
                                          <p:spTgt spid="222"/>
                                        </p:tgtEl>
                                        <p:attrNameLst>
                                          <p:attrName>ppt_x</p:attrName>
                                        </p:attrNameLst>
                                      </p:cBhvr>
                                      <p:tavLst>
                                        <p:tav tm="0">
                                          <p:val>
                                            <p:fltVal val="0.5"/>
                                          </p:val>
                                        </p:tav>
                                        <p:tav tm="100000">
                                          <p:val>
                                            <p:strVal val="#ppt_x"/>
                                          </p:val>
                                        </p:tav>
                                      </p:tavLst>
                                    </p:anim>
                                    <p:anim calcmode="lin" valueType="num">
                                      <p:cBhvr>
                                        <p:cTn id="22" dur="500" fill="hold"/>
                                        <p:tgtEl>
                                          <p:spTgt spid="2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771" grpId="0" animBg="1"/>
      <p:bldP spid="221" grpId="0" animBg="1"/>
      <p:bldP spid="2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9612313" y="7350125"/>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t> </a:t>
            </a:r>
          </a:p>
        </p:txBody>
      </p:sp>
      <p:sp>
        <p:nvSpPr>
          <p:cNvPr id="96258" name="Text Box 31"/>
          <p:cNvSpPr txBox="1">
            <a:spLocks noChangeArrowheads="1"/>
          </p:cNvSpPr>
          <p:nvPr/>
        </p:nvSpPr>
        <p:spPr bwMode="auto">
          <a:xfrm>
            <a:off x="9015413" y="73437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46</a:t>
            </a:r>
          </a:p>
        </p:txBody>
      </p:sp>
      <p:sp>
        <p:nvSpPr>
          <p:cNvPr id="96259"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96260"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1" name="Rectangle 37" descr="75%"/>
          <p:cNvSpPr>
            <a:spLocks noChangeArrowheads="1"/>
          </p:cNvSpPr>
          <p:nvPr/>
        </p:nvSpPr>
        <p:spPr bwMode="auto">
          <a:xfrm>
            <a:off x="1006475" y="5811838"/>
            <a:ext cx="366713"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2"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3" name="Rectangle 39"/>
          <p:cNvSpPr>
            <a:spLocks noChangeArrowheads="1"/>
          </p:cNvSpPr>
          <p:nvPr/>
        </p:nvSpPr>
        <p:spPr bwMode="auto">
          <a:xfrm>
            <a:off x="1985963" y="1995488"/>
            <a:ext cx="1809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Helvetica" charset="0"/>
            </a:endParaRPr>
          </a:p>
        </p:txBody>
      </p:sp>
      <p:sp>
        <p:nvSpPr>
          <p:cNvPr id="96264" name="Rectangle 40"/>
          <p:cNvSpPr>
            <a:spLocks noChangeArrowheads="1"/>
          </p:cNvSpPr>
          <p:nvPr/>
        </p:nvSpPr>
        <p:spPr bwMode="auto">
          <a:xfrm>
            <a:off x="2419350" y="2065338"/>
            <a:ext cx="2238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b="1">
                <a:latin typeface="Helvetica" charset="0"/>
              </a:rPr>
              <a:t> </a:t>
            </a:r>
          </a:p>
        </p:txBody>
      </p:sp>
      <p:sp>
        <p:nvSpPr>
          <p:cNvPr id="96265" name="Rectangle 41"/>
          <p:cNvSpPr>
            <a:spLocks noChangeArrowheads="1"/>
          </p:cNvSpPr>
          <p:nvPr/>
        </p:nvSpPr>
        <p:spPr bwMode="auto">
          <a:xfrm>
            <a:off x="1858963" y="22955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66" name="Rectangle 42"/>
          <p:cNvSpPr>
            <a:spLocks noChangeArrowheads="1"/>
          </p:cNvSpPr>
          <p:nvPr/>
        </p:nvSpPr>
        <p:spPr bwMode="auto">
          <a:xfrm>
            <a:off x="2112963" y="24733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67"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8"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9"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0"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1"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2"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3" name="Rectangle 50"/>
          <p:cNvSpPr>
            <a:spLocks noChangeArrowheads="1"/>
          </p:cNvSpPr>
          <p:nvPr/>
        </p:nvSpPr>
        <p:spPr bwMode="auto">
          <a:xfrm>
            <a:off x="1604963" y="1541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2.</a:t>
            </a:r>
          </a:p>
        </p:txBody>
      </p:sp>
      <p:sp>
        <p:nvSpPr>
          <p:cNvPr id="96274"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5"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6"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7"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8"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9"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0"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1"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2"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3" name="Rectangle 60"/>
          <p:cNvSpPr>
            <a:spLocks noChangeArrowheads="1"/>
          </p:cNvSpPr>
          <p:nvPr/>
        </p:nvSpPr>
        <p:spPr bwMode="auto">
          <a:xfrm>
            <a:off x="1757363" y="2652713"/>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4" name="Rectangle 61"/>
          <p:cNvSpPr>
            <a:spLocks noChangeArrowheads="1"/>
          </p:cNvSpPr>
          <p:nvPr/>
        </p:nvSpPr>
        <p:spPr bwMode="auto">
          <a:xfrm>
            <a:off x="1985963" y="1995488"/>
            <a:ext cx="1809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Helvetica" charset="0"/>
            </a:endParaRPr>
          </a:p>
        </p:txBody>
      </p:sp>
      <p:sp>
        <p:nvSpPr>
          <p:cNvPr id="96285" name="Rectangle 62"/>
          <p:cNvSpPr>
            <a:spLocks noChangeArrowheads="1"/>
          </p:cNvSpPr>
          <p:nvPr/>
        </p:nvSpPr>
        <p:spPr bwMode="auto">
          <a:xfrm>
            <a:off x="2419350" y="2065338"/>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6" name="Rectangle 63"/>
          <p:cNvSpPr>
            <a:spLocks noChangeArrowheads="1"/>
          </p:cNvSpPr>
          <p:nvPr/>
        </p:nvSpPr>
        <p:spPr bwMode="auto">
          <a:xfrm>
            <a:off x="1858963" y="22955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7" name="Rectangle 64"/>
          <p:cNvSpPr>
            <a:spLocks noChangeArrowheads="1"/>
          </p:cNvSpPr>
          <p:nvPr/>
        </p:nvSpPr>
        <p:spPr bwMode="auto">
          <a:xfrm>
            <a:off x="2112963" y="24733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8" name="Rectangle 65"/>
          <p:cNvSpPr>
            <a:spLocks noChangeArrowheads="1"/>
          </p:cNvSpPr>
          <p:nvPr/>
        </p:nvSpPr>
        <p:spPr bwMode="auto">
          <a:xfrm>
            <a:off x="2774950" y="1301750"/>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9"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90" name="Rectangle 67"/>
          <p:cNvSpPr>
            <a:spLocks noChangeArrowheads="1"/>
          </p:cNvSpPr>
          <p:nvPr/>
        </p:nvSpPr>
        <p:spPr bwMode="auto">
          <a:xfrm>
            <a:off x="1757363" y="2652713"/>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91" name="Rectangle 68"/>
          <p:cNvSpPr>
            <a:spLocks noChangeArrowheads="1"/>
          </p:cNvSpPr>
          <p:nvPr/>
        </p:nvSpPr>
        <p:spPr bwMode="auto">
          <a:xfrm>
            <a:off x="1912938" y="1519238"/>
            <a:ext cx="44896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2400" b="1" dirty="0">
                <a:latin typeface="Helvetica" charset="0"/>
              </a:rPr>
              <a:t>욥</a:t>
            </a:r>
            <a:endParaRPr lang="en-US" sz="2400" b="1" dirty="0">
              <a:latin typeface="Helvetica" charset="0"/>
            </a:endParaRPr>
          </a:p>
        </p:txBody>
      </p:sp>
      <p:sp>
        <p:nvSpPr>
          <p:cNvPr id="96292" name="Rectangle 69"/>
          <p:cNvSpPr>
            <a:spLocks noChangeArrowheads="1"/>
          </p:cNvSpPr>
          <p:nvPr/>
        </p:nvSpPr>
        <p:spPr bwMode="auto">
          <a:xfrm>
            <a:off x="1798638" y="5738813"/>
            <a:ext cx="180975"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Helvetica" charset="0"/>
            </a:endParaRPr>
          </a:p>
        </p:txBody>
      </p:sp>
      <p:sp>
        <p:nvSpPr>
          <p:cNvPr id="96293" name="Rectangle 70"/>
          <p:cNvSpPr>
            <a:spLocks noChangeArrowheads="1"/>
          </p:cNvSpPr>
          <p:nvPr/>
        </p:nvSpPr>
        <p:spPr bwMode="auto">
          <a:xfrm>
            <a:off x="1789113" y="476885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sp>
        <p:nvSpPr>
          <p:cNvPr id="1187911" name="Rectangle 71"/>
          <p:cNvSpPr>
            <a:spLocks noChangeArrowheads="1"/>
          </p:cNvSpPr>
          <p:nvPr/>
        </p:nvSpPr>
        <p:spPr bwMode="auto">
          <a:xfrm>
            <a:off x="1827213" y="3005138"/>
            <a:ext cx="715195"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rgbClr val="FF0000"/>
                </a:solidFill>
                <a:latin typeface="Helvetica" charset="0"/>
              </a:rPr>
              <a:t>시편</a:t>
            </a:r>
            <a:endParaRPr lang="en-US" sz="2400" b="1" dirty="0">
              <a:solidFill>
                <a:srgbClr val="FF0000"/>
              </a:solidFill>
              <a:latin typeface="Helvetica" charset="0"/>
            </a:endParaRPr>
          </a:p>
        </p:txBody>
      </p:sp>
      <p:grpSp>
        <p:nvGrpSpPr>
          <p:cNvPr id="96295" name="Group 75"/>
          <p:cNvGrpSpPr>
            <a:grpSpLocks/>
          </p:cNvGrpSpPr>
          <p:nvPr/>
        </p:nvGrpSpPr>
        <p:grpSpPr bwMode="auto">
          <a:xfrm>
            <a:off x="2652713" y="3794125"/>
            <a:ext cx="200025" cy="474663"/>
            <a:chOff x="1844" y="2025"/>
            <a:chExt cx="126" cy="299"/>
          </a:xfrm>
        </p:grpSpPr>
        <p:sp>
          <p:nvSpPr>
            <p:cNvPr id="96353" name="Rectangle 76"/>
            <p:cNvSpPr>
              <a:spLocks noChangeArrowheads="1"/>
            </p:cNvSpPr>
            <p:nvPr/>
          </p:nvSpPr>
          <p:spPr bwMode="auto">
            <a:xfrm>
              <a:off x="1844" y="213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4" name="Rectangle 77"/>
            <p:cNvSpPr>
              <a:spLocks noChangeArrowheads="1"/>
            </p:cNvSpPr>
            <p:nvPr/>
          </p:nvSpPr>
          <p:spPr bwMode="auto">
            <a:xfrm>
              <a:off x="1856" y="2025"/>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6296" name="Rectangle 78"/>
          <p:cNvSpPr>
            <a:spLocks noChangeArrowheads="1"/>
          </p:cNvSpPr>
          <p:nvPr/>
        </p:nvSpPr>
        <p:spPr bwMode="auto">
          <a:xfrm>
            <a:off x="1797050" y="388620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grpSp>
        <p:nvGrpSpPr>
          <p:cNvPr id="96297" name="Group 79"/>
          <p:cNvGrpSpPr>
            <a:grpSpLocks/>
          </p:cNvGrpSpPr>
          <p:nvPr/>
        </p:nvGrpSpPr>
        <p:grpSpPr bwMode="auto">
          <a:xfrm>
            <a:off x="2649538" y="4721225"/>
            <a:ext cx="225425" cy="449263"/>
            <a:chOff x="1892" y="2617"/>
            <a:chExt cx="142" cy="283"/>
          </a:xfrm>
        </p:grpSpPr>
        <p:sp>
          <p:nvSpPr>
            <p:cNvPr id="96351" name="Rectangle 80"/>
            <p:cNvSpPr>
              <a:spLocks noChangeArrowheads="1"/>
            </p:cNvSpPr>
            <p:nvPr/>
          </p:nvSpPr>
          <p:spPr bwMode="auto">
            <a:xfrm>
              <a:off x="1920" y="2710"/>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2" name="Rectangle 81"/>
            <p:cNvSpPr>
              <a:spLocks noChangeArrowheads="1"/>
            </p:cNvSpPr>
            <p:nvPr/>
          </p:nvSpPr>
          <p:spPr bwMode="auto">
            <a:xfrm>
              <a:off x="1892" y="261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grpSp>
        <p:nvGrpSpPr>
          <p:cNvPr id="96298" name="Group 82"/>
          <p:cNvGrpSpPr>
            <a:grpSpLocks/>
          </p:cNvGrpSpPr>
          <p:nvPr/>
        </p:nvGrpSpPr>
        <p:grpSpPr bwMode="auto">
          <a:xfrm>
            <a:off x="2670175" y="5673725"/>
            <a:ext cx="261938" cy="438150"/>
            <a:chOff x="1845" y="3227"/>
            <a:chExt cx="165" cy="276"/>
          </a:xfrm>
        </p:grpSpPr>
        <p:sp>
          <p:nvSpPr>
            <p:cNvPr id="96349" name="Rectangle 83"/>
            <p:cNvSpPr>
              <a:spLocks noChangeArrowheads="1"/>
            </p:cNvSpPr>
            <p:nvPr/>
          </p:nvSpPr>
          <p:spPr bwMode="auto">
            <a:xfrm>
              <a:off x="1896" y="322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0" name="Rectangle 84"/>
            <p:cNvSpPr>
              <a:spLocks noChangeArrowheads="1"/>
            </p:cNvSpPr>
            <p:nvPr/>
          </p:nvSpPr>
          <p:spPr bwMode="auto">
            <a:xfrm>
              <a:off x="1845" y="3313"/>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6299" name="Rectangle 88"/>
          <p:cNvSpPr>
            <a:spLocks noChangeArrowheads="1"/>
          </p:cNvSpPr>
          <p:nvPr/>
        </p:nvSpPr>
        <p:spPr bwMode="auto">
          <a:xfrm>
            <a:off x="1543050" y="3049588"/>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0" name="Rectangle 89"/>
          <p:cNvSpPr>
            <a:spLocks noChangeArrowheads="1"/>
          </p:cNvSpPr>
          <p:nvPr/>
        </p:nvSpPr>
        <p:spPr bwMode="auto">
          <a:xfrm>
            <a:off x="1538288" y="3873500"/>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1" name="Rectangle 90"/>
          <p:cNvSpPr>
            <a:spLocks noChangeArrowheads="1"/>
          </p:cNvSpPr>
          <p:nvPr/>
        </p:nvSpPr>
        <p:spPr bwMode="auto">
          <a:xfrm>
            <a:off x="1541463" y="4752975"/>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2" name="Rectangle 91"/>
          <p:cNvSpPr>
            <a:spLocks noChangeArrowheads="1"/>
          </p:cNvSpPr>
          <p:nvPr/>
        </p:nvSpPr>
        <p:spPr bwMode="auto">
          <a:xfrm>
            <a:off x="1541463" y="5732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3"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304"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sp>
        <p:nvSpPr>
          <p:cNvPr id="96305"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p>
        </p:txBody>
      </p:sp>
      <p:sp>
        <p:nvSpPr>
          <p:cNvPr id="96306" name="Text Box 95"/>
          <p:cNvSpPr txBox="1">
            <a:spLocks noChangeArrowheads="1"/>
          </p:cNvSpPr>
          <p:nvPr/>
        </p:nvSpPr>
        <p:spPr bwMode="auto">
          <a:xfrm rot="-5400000">
            <a:off x="1567656" y="3490119"/>
            <a:ext cx="4481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시가서</a:t>
            </a:r>
            <a:r>
              <a:rPr lang="en-US" sz="2000" b="1" dirty="0">
                <a:latin typeface="Arial Black" charset="0"/>
              </a:rPr>
              <a:t> (5)</a:t>
            </a:r>
            <a:endParaRPr lang="en-US" sz="1000" dirty="0">
              <a:latin typeface="Arial Black" charset="0"/>
            </a:endParaRPr>
          </a:p>
        </p:txBody>
      </p:sp>
      <p:sp>
        <p:nvSpPr>
          <p:cNvPr id="1187938" name="AutoShape 98"/>
          <p:cNvSpPr>
            <a:spLocks noChangeArrowheads="1"/>
          </p:cNvSpPr>
          <p:nvPr/>
        </p:nvSpPr>
        <p:spPr bwMode="auto">
          <a:xfrm>
            <a:off x="5233988" y="3295650"/>
            <a:ext cx="4284662"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pic>
        <p:nvPicPr>
          <p:cNvPr id="96308" name="Picture 1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309" name="Rectangle 102"/>
          <p:cNvSpPr>
            <a:spLocks noChangeArrowheads="1"/>
          </p:cNvSpPr>
          <p:nvPr/>
        </p:nvSpPr>
        <p:spPr bwMode="auto">
          <a:xfrm>
            <a:off x="5034491"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96310" name="Rectangle 103"/>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7944" name="Line 104"/>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5" name="Line 105"/>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6" name="Line 106"/>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7" name="Line 107"/>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8" name="Line 108"/>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9" name="Line 109"/>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0" name="Line 110"/>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1" name="Line 111"/>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2" name="Line 112"/>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3" name="Line 113"/>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4" name="Rectangle 114"/>
          <p:cNvSpPr>
            <a:spLocks noChangeArrowheads="1"/>
          </p:cNvSpPr>
          <p:nvPr/>
        </p:nvSpPr>
        <p:spPr bwMode="auto">
          <a:xfrm>
            <a:off x="5696479" y="2468563"/>
            <a:ext cx="803937" cy="52065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ko-KR" altLang="en-US" sz="2800" b="1" dirty="0">
                <a:solidFill>
                  <a:schemeClr val="bg1"/>
                </a:solidFill>
                <a:latin typeface="Helvetica" charset="0"/>
                <a:ea typeface="+mn-ea"/>
                <a:cs typeface="+mn-cs"/>
              </a:rPr>
              <a:t>욥기</a:t>
            </a:r>
            <a:endParaRPr lang="en-US" sz="2800" b="1" dirty="0">
              <a:solidFill>
                <a:schemeClr val="bg1"/>
              </a:solidFill>
              <a:latin typeface="Helvetica" charset="0"/>
              <a:ea typeface="+mn-ea"/>
              <a:cs typeface="+mn-cs"/>
            </a:endParaRPr>
          </a:p>
        </p:txBody>
      </p:sp>
      <p:sp>
        <p:nvSpPr>
          <p:cNvPr id="1187955" name="Rectangle 115"/>
          <p:cNvSpPr>
            <a:spLocks noChangeArrowheads="1"/>
          </p:cNvSpPr>
          <p:nvPr/>
        </p:nvSpPr>
        <p:spPr bwMode="auto">
          <a:xfrm>
            <a:off x="7778798" y="3464985"/>
            <a:ext cx="811118" cy="44884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800" b="1" dirty="0">
                <a:solidFill>
                  <a:schemeClr val="bg1"/>
                </a:solidFill>
                <a:latin typeface="Helvetica" charset="0"/>
                <a:ea typeface="+mn-ea"/>
                <a:cs typeface="+mn-cs"/>
              </a:rPr>
              <a:t>찬양</a:t>
            </a:r>
            <a:endParaRPr lang="en-US" sz="2800" b="1" dirty="0">
              <a:solidFill>
                <a:schemeClr val="bg1"/>
              </a:solidFill>
              <a:latin typeface="Helvetica" charset="0"/>
              <a:ea typeface="+mn-ea"/>
              <a:cs typeface="+mn-cs"/>
            </a:endParaRPr>
          </a:p>
        </p:txBody>
      </p:sp>
      <p:sp>
        <p:nvSpPr>
          <p:cNvPr id="1187956" name="Text Box 116"/>
          <p:cNvSpPr txBox="1">
            <a:spLocks noChangeArrowheads="1"/>
          </p:cNvSpPr>
          <p:nvPr/>
        </p:nvSpPr>
        <p:spPr bwMode="auto">
          <a:xfrm>
            <a:off x="5295902" y="3396723"/>
            <a:ext cx="1835150" cy="523220"/>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시편</a:t>
            </a:r>
            <a:r>
              <a:rPr lang="en-US" sz="2800" b="1" dirty="0">
                <a:solidFill>
                  <a:schemeClr val="bg1"/>
                </a:solidFill>
                <a:latin typeface="Helvetica" charset="0"/>
                <a:ea typeface="+mn-ea"/>
                <a:cs typeface="+mn-cs"/>
              </a:rPr>
              <a:t>	</a:t>
            </a:r>
          </a:p>
        </p:txBody>
      </p:sp>
      <p:sp>
        <p:nvSpPr>
          <p:cNvPr id="1187958" name="Rectangle 11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87959" name="Text Box 119"/>
          <p:cNvSpPr txBox="1">
            <a:spLocks noChangeArrowheads="1"/>
          </p:cNvSpPr>
          <p:nvPr/>
        </p:nvSpPr>
        <p:spPr bwMode="auto">
          <a:xfrm>
            <a:off x="5283200" y="1838325"/>
            <a:ext cx="4111625" cy="579438"/>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ja-JP" altLang="en-US" sz="3200" b="1" i="1" dirty="0">
                <a:solidFill>
                  <a:srgbClr val="FFF819"/>
                </a:solidFill>
                <a:latin typeface="Helvetica" charset="0"/>
              </a:rPr>
              <a:t>“</a:t>
            </a:r>
            <a:r>
              <a:rPr lang="ko-KR" altLang="en-US" sz="3200" b="1" i="1" dirty="0">
                <a:solidFill>
                  <a:srgbClr val="FFF819"/>
                </a:solidFill>
                <a:latin typeface="Helvetica" charset="0"/>
              </a:rPr>
              <a:t>시가서</a:t>
            </a:r>
            <a:r>
              <a:rPr lang="ja-JP" altLang="en-US" sz="3200" b="1" i="1" dirty="0">
                <a:solidFill>
                  <a:srgbClr val="FFF819"/>
                </a:solidFill>
                <a:latin typeface="Helvetica" charset="0"/>
              </a:rPr>
              <a:t>”</a:t>
            </a:r>
            <a:endParaRPr lang="en-US" sz="3200" b="1" i="1" dirty="0">
              <a:solidFill>
                <a:srgbClr val="FFF819"/>
              </a:solidFill>
              <a:latin typeface="Helvetica" charset="0"/>
            </a:endParaRPr>
          </a:p>
        </p:txBody>
      </p:sp>
      <p:sp>
        <p:nvSpPr>
          <p:cNvPr id="1187961" name="Rectangle 121"/>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87939" name="Line 99"/>
          <p:cNvSpPr>
            <a:spLocks noChangeShapeType="1"/>
          </p:cNvSpPr>
          <p:nvPr/>
        </p:nvSpPr>
        <p:spPr bwMode="auto">
          <a:xfrm>
            <a:off x="3711575" y="3308350"/>
            <a:ext cx="1512888" cy="306388"/>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96328" name="Rectangle 125"/>
          <p:cNvSpPr>
            <a:spLocks noChangeArrowheads="1"/>
          </p:cNvSpPr>
          <p:nvPr/>
        </p:nvSpPr>
        <p:spPr bwMode="auto">
          <a:xfrm>
            <a:off x="9594850" y="7291388"/>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600" b="1"/>
              <a:t>1</a:t>
            </a:r>
          </a:p>
        </p:txBody>
      </p:sp>
      <p:sp>
        <p:nvSpPr>
          <p:cNvPr id="1187963" name="AutoShape 123"/>
          <p:cNvSpPr>
            <a:spLocks noChangeArrowheads="1"/>
          </p:cNvSpPr>
          <p:nvPr/>
        </p:nvSpPr>
        <p:spPr bwMode="auto">
          <a:xfrm>
            <a:off x="5226050" y="3259138"/>
            <a:ext cx="4284663" cy="79375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sp>
        <p:nvSpPr>
          <p:cNvPr id="96342" name="Rectangle 127"/>
          <p:cNvSpPr>
            <a:spLocks noChangeArrowheads="1"/>
          </p:cNvSpPr>
          <p:nvPr/>
        </p:nvSpPr>
        <p:spPr bwMode="auto">
          <a:xfrm>
            <a:off x="1985963" y="1995486"/>
            <a:ext cx="1405950" cy="129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1800" b="1" dirty="0">
                <a:latin typeface="Helvetica" charset="0"/>
              </a:rPr>
              <a:t>다른</a:t>
            </a:r>
            <a:r>
              <a:rPr lang="en-US" altLang="ko-KR" sz="1800" b="1" dirty="0">
                <a:latin typeface="Helvetica" charset="0"/>
              </a:rPr>
              <a:t> </a:t>
            </a:r>
            <a:r>
              <a:rPr lang="ko-KR" altLang="en-US" sz="2400" b="1" dirty="0">
                <a:latin typeface="Helvetica" charset="0"/>
              </a:rPr>
              <a:t>모든</a:t>
            </a:r>
            <a:r>
              <a:rPr lang="en-US" altLang="ko-KR" sz="1800" b="1" dirty="0">
                <a:latin typeface="Helvetica" charset="0"/>
              </a:rPr>
              <a:t> </a:t>
            </a:r>
            <a:br>
              <a:rPr lang="en-US" altLang="ko-KR" sz="1800" b="1" dirty="0">
                <a:latin typeface="Helvetica" charset="0"/>
              </a:rPr>
            </a:br>
            <a:r>
              <a:rPr lang="en-US" altLang="ko-KR" sz="1800" b="1" dirty="0">
                <a:latin typeface="Helvetica" charset="0"/>
              </a:rPr>
              <a:t>“</a:t>
            </a:r>
            <a:r>
              <a:rPr lang="ko-KR" altLang="en-US" sz="1800" b="1" dirty="0">
                <a:latin typeface="Helvetica" charset="0"/>
              </a:rPr>
              <a:t>시가서들</a:t>
            </a:r>
            <a:r>
              <a:rPr lang="en-US" altLang="ko-KR" sz="1800" b="1" dirty="0">
                <a:latin typeface="Helvetica" charset="0"/>
              </a:rPr>
              <a:t>”</a:t>
            </a:r>
            <a:r>
              <a:rPr lang="ko-KR" altLang="en-US" sz="1800" b="1" dirty="0">
                <a:latin typeface="Helvetica" charset="0"/>
              </a:rPr>
              <a:t>은</a:t>
            </a:r>
            <a:r>
              <a:rPr lang="en-US" altLang="ko-KR" sz="1800" b="1" dirty="0">
                <a:latin typeface="Helvetica" charset="0"/>
              </a:rPr>
              <a:t> </a:t>
            </a:r>
            <a:br>
              <a:rPr lang="en-US" altLang="ko-KR" sz="1800" b="1" dirty="0">
                <a:latin typeface="Helvetica" charset="0"/>
              </a:rPr>
            </a:br>
            <a:r>
              <a:rPr lang="en-US" altLang="ko-KR" sz="1800" b="1" dirty="0">
                <a:latin typeface="Helvetica" charset="0"/>
              </a:rPr>
              <a:t>“</a:t>
            </a:r>
            <a:r>
              <a:rPr lang="ko-KR" altLang="en-US" sz="1800" b="1" dirty="0">
                <a:latin typeface="Helvetica" charset="0"/>
              </a:rPr>
              <a:t>왕정</a:t>
            </a:r>
            <a:r>
              <a:rPr lang="en-US" altLang="ko-KR" sz="1800" b="1" dirty="0">
                <a:latin typeface="Helvetica" charset="0"/>
              </a:rPr>
              <a:t>”</a:t>
            </a:r>
            <a:r>
              <a:rPr lang="ko-KR" altLang="en-US" sz="1800" b="1" dirty="0">
                <a:latin typeface="Helvetica" charset="0"/>
              </a:rPr>
              <a:t>시대에</a:t>
            </a:r>
            <a:r>
              <a:rPr lang="en-US" altLang="ko-KR" sz="1800" b="1" dirty="0">
                <a:latin typeface="Helvetica" charset="0"/>
              </a:rPr>
              <a:t> </a:t>
            </a:r>
            <a:br>
              <a:rPr lang="en-US" altLang="ko-KR" sz="1800" b="1" dirty="0">
                <a:latin typeface="Helvetica" charset="0"/>
              </a:rPr>
            </a:br>
            <a:r>
              <a:rPr lang="ko-KR" altLang="en-US" sz="1800" b="1" dirty="0">
                <a:latin typeface="Helvetica" charset="0"/>
              </a:rPr>
              <a:t>쓰여졌다</a:t>
            </a:r>
            <a:r>
              <a:rPr lang="en-US" altLang="ko-KR" sz="1800" b="1" dirty="0">
                <a:latin typeface="Helvetica" charset="0"/>
              </a:rPr>
              <a:t>.</a:t>
            </a:r>
            <a:endParaRPr lang="en-US" sz="1800" b="1" dirty="0">
              <a:latin typeface="Helvetica" charset="0"/>
            </a:endParaRPr>
          </a:p>
        </p:txBody>
      </p:sp>
      <p:sp>
        <p:nvSpPr>
          <p:cNvPr id="1187937" name="AutoShape 97"/>
          <p:cNvSpPr>
            <a:spLocks noChangeArrowheads="1"/>
          </p:cNvSpPr>
          <p:nvPr/>
        </p:nvSpPr>
        <p:spPr bwMode="auto">
          <a:xfrm>
            <a:off x="1403350" y="2847975"/>
            <a:ext cx="2351088"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pic>
        <p:nvPicPr>
          <p:cNvPr id="1187964" name="Picture 12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0104" y="3703638"/>
            <a:ext cx="5075237" cy="3808412"/>
          </a:xfrm>
          <a:prstGeom prst="rect">
            <a:avLst/>
          </a:prstGeom>
          <a:noFill/>
          <a:effectLst>
            <a:outerShdw blurRad="63500" dist="107763" dir="2700000" algn="ctr" rotWithShape="0">
              <a:schemeClr val="tx1">
                <a:alpha val="74998"/>
              </a:schemeClr>
            </a:outerShdw>
          </a:effectLst>
        </p:spPr>
      </p:pic>
      <p:grpSp>
        <p:nvGrpSpPr>
          <p:cNvPr id="6" name="Group 85"/>
          <p:cNvGrpSpPr>
            <a:grpSpLocks/>
          </p:cNvGrpSpPr>
          <p:nvPr/>
        </p:nvGrpSpPr>
        <p:grpSpPr bwMode="auto">
          <a:xfrm>
            <a:off x="2628907" y="1473200"/>
            <a:ext cx="865190" cy="482600"/>
            <a:chOff x="1952" y="554"/>
            <a:chExt cx="545" cy="304"/>
          </a:xfrm>
        </p:grpSpPr>
        <p:sp>
          <p:nvSpPr>
            <p:cNvPr id="96340" name="Rectangle 86"/>
            <p:cNvSpPr>
              <a:spLocks noChangeArrowheads="1"/>
            </p:cNvSpPr>
            <p:nvPr/>
          </p:nvSpPr>
          <p:spPr bwMode="auto">
            <a:xfrm>
              <a:off x="1952" y="55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41" name="Rectangle 87"/>
            <p:cNvSpPr>
              <a:spLocks noChangeArrowheads="1"/>
            </p:cNvSpPr>
            <p:nvPr/>
          </p:nvSpPr>
          <p:spPr bwMode="auto">
            <a:xfrm>
              <a:off x="1986" y="666"/>
              <a:ext cx="51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1400" b="1" dirty="0">
                  <a:latin typeface="Helvetica" charset="0"/>
                </a:rPr>
                <a:t>아브라함</a:t>
              </a:r>
              <a:endParaRPr lang="en-US" sz="1400" b="1" dirty="0">
                <a:latin typeface="Helvetica" charset="0"/>
              </a:endParaRPr>
            </a:p>
          </p:txBody>
        </p:sp>
      </p:grpSp>
      <p:grpSp>
        <p:nvGrpSpPr>
          <p:cNvPr id="7" name="Group 85"/>
          <p:cNvGrpSpPr>
            <a:grpSpLocks/>
          </p:cNvGrpSpPr>
          <p:nvPr/>
        </p:nvGrpSpPr>
        <p:grpSpPr bwMode="auto">
          <a:xfrm>
            <a:off x="2557472" y="2878138"/>
            <a:ext cx="776289" cy="527050"/>
            <a:chOff x="1952" y="554"/>
            <a:chExt cx="489" cy="332"/>
          </a:xfrm>
        </p:grpSpPr>
        <p:sp>
          <p:nvSpPr>
            <p:cNvPr id="1177686" name="Rectangle 86"/>
            <p:cNvSpPr>
              <a:spLocks noChangeArrowheads="1"/>
            </p:cNvSpPr>
            <p:nvPr/>
          </p:nvSpPr>
          <p:spPr bwMode="auto">
            <a:xfrm>
              <a:off x="1952" y="554"/>
              <a:ext cx="114" cy="190"/>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endParaRPr lang="en-US" sz="1400" b="1">
                <a:solidFill>
                  <a:schemeClr val="hlink"/>
                </a:solidFill>
                <a:latin typeface="Helvetica" charset="0"/>
                <a:ea typeface="+mn-ea"/>
                <a:cs typeface="+mn-cs"/>
              </a:endParaRPr>
            </a:p>
          </p:txBody>
        </p:sp>
        <p:sp>
          <p:nvSpPr>
            <p:cNvPr id="1177687" name="Rectangle 87"/>
            <p:cNvSpPr>
              <a:spLocks noChangeArrowheads="1"/>
            </p:cNvSpPr>
            <p:nvPr/>
          </p:nvSpPr>
          <p:spPr bwMode="auto">
            <a:xfrm>
              <a:off x="2124" y="694"/>
              <a:ext cx="317" cy="19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r>
                <a:rPr lang="ko-KR" altLang="en-US" sz="1400" b="1" dirty="0">
                  <a:solidFill>
                    <a:schemeClr val="hlink"/>
                  </a:solidFill>
                  <a:latin typeface="Helvetica" charset="0"/>
                  <a:ea typeface="+mn-ea"/>
                  <a:cs typeface="+mn-cs"/>
                </a:rPr>
                <a:t>찬양</a:t>
              </a:r>
              <a:endParaRPr lang="en-US" sz="1400" b="1" dirty="0">
                <a:solidFill>
                  <a:schemeClr val="hlink"/>
                </a:solidFill>
                <a:latin typeface="Helvetica" charset="0"/>
                <a:ea typeface="+mn-ea"/>
                <a:cs typeface="+mn-cs"/>
              </a:endParaRPr>
            </a:p>
          </p:txBody>
        </p:sp>
      </p:grpSp>
      <p:sp>
        <p:nvSpPr>
          <p:cNvPr id="100" name="Rectangle 25"/>
          <p:cNvSpPr>
            <a:spLocks noChangeArrowheads="1"/>
          </p:cNvSpPr>
          <p:nvPr/>
        </p:nvSpPr>
        <p:spPr bwMode="auto">
          <a:xfrm>
            <a:off x="8069912" y="2284413"/>
            <a:ext cx="556563" cy="30777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ko-KR" altLang="en-US" sz="1400" b="1" dirty="0">
                <a:solidFill>
                  <a:schemeClr val="bg1"/>
                </a:solidFill>
                <a:latin typeface="Helvetica" charset="0"/>
                <a:ea typeface="+mn-ea"/>
                <a:cs typeface="+mn-cs"/>
              </a:rPr>
              <a:t>요지</a:t>
            </a:r>
            <a:r>
              <a:rPr lang="en-US" sz="1400" b="1" dirty="0">
                <a:solidFill>
                  <a:schemeClr val="bg1"/>
                </a:solidFill>
                <a:latin typeface="Helvetica" charset="0"/>
                <a:ea typeface="+mn-ea"/>
                <a:cs typeface="+mn-cs"/>
              </a:rPr>
              <a:t>:</a:t>
            </a:r>
          </a:p>
        </p:txBody>
      </p:sp>
      <p:sp>
        <p:nvSpPr>
          <p:cNvPr id="10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04" name="Rectangle 30"/>
          <p:cNvSpPr>
            <a:spLocks noChangeArrowheads="1"/>
          </p:cNvSpPr>
          <p:nvPr/>
        </p:nvSpPr>
        <p:spPr bwMode="auto">
          <a:xfrm>
            <a:off x="6991350" y="2251083"/>
            <a:ext cx="2228850" cy="69373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2400" b="1" dirty="0">
              <a:solidFill>
                <a:schemeClr val="bg1"/>
              </a:solidFill>
              <a:latin typeface="Helvetica" charset="0"/>
              <a:ea typeface="+mn-ea"/>
              <a:cs typeface="+mn-cs"/>
            </a:endParaRPr>
          </a:p>
          <a:p>
            <a:pPr algn="ctr">
              <a:lnSpc>
                <a:spcPct val="80000"/>
              </a:lnSpc>
              <a:defRPr/>
            </a:pPr>
            <a:r>
              <a:rPr lang="ko-KR" altLang="en-US" sz="2400" b="1" dirty="0">
                <a:solidFill>
                  <a:schemeClr val="bg1"/>
                </a:solidFill>
                <a:latin typeface="Helvetica" charset="0"/>
                <a:ea typeface="+mn-ea"/>
                <a:cs typeface="+mn-cs"/>
              </a:rPr>
              <a:t>아브라함</a:t>
            </a:r>
            <a:endParaRPr lang="en-US" sz="2400" b="1" dirty="0">
              <a:solidFill>
                <a:schemeClr val="bg1"/>
              </a:solidFill>
              <a:latin typeface="Helvetica"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7937"/>
                                        </p:tgtEl>
                                        <p:attrNameLst>
                                          <p:attrName>style.visibility</p:attrName>
                                        </p:attrNameLst>
                                      </p:cBhvr>
                                      <p:to>
                                        <p:strVal val="visible"/>
                                      </p:to>
                                    </p:set>
                                    <p:animEffect transition="in" filter="wipe(left)">
                                      <p:cBhvr>
                                        <p:cTn id="7" dur="500"/>
                                        <p:tgtEl>
                                          <p:spTgt spid="118793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87939"/>
                                        </p:tgtEl>
                                        <p:attrNameLst>
                                          <p:attrName>style.visibility</p:attrName>
                                        </p:attrNameLst>
                                      </p:cBhvr>
                                      <p:to>
                                        <p:strVal val="visible"/>
                                      </p:to>
                                    </p:set>
                                    <p:animEffect transition="in" filter="wipe(left)">
                                      <p:cBhvr>
                                        <p:cTn id="11" dur="500"/>
                                        <p:tgtEl>
                                          <p:spTgt spid="118793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87938"/>
                                        </p:tgtEl>
                                        <p:attrNameLst>
                                          <p:attrName>style.visibility</p:attrName>
                                        </p:attrNameLst>
                                      </p:cBhvr>
                                      <p:to>
                                        <p:strVal val="visible"/>
                                      </p:to>
                                    </p:set>
                                    <p:animEffect transition="in" filter="wipe(left)">
                                      <p:cBhvr>
                                        <p:cTn id="15" dur="500"/>
                                        <p:tgtEl>
                                          <p:spTgt spid="1187938"/>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87963"/>
                                        </p:tgtEl>
                                        <p:attrNameLst>
                                          <p:attrName>style.visibility</p:attrName>
                                        </p:attrNameLst>
                                      </p:cBhvr>
                                      <p:to>
                                        <p:strVal val="visible"/>
                                      </p:to>
                                    </p:set>
                                    <p:animEffect transition="in" filter="wipe(left)">
                                      <p:cBhvr>
                                        <p:cTn id="19" dur="500"/>
                                        <p:tgtEl>
                                          <p:spTgt spid="118796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187964"/>
                                        </p:tgtEl>
                                        <p:attrNameLst>
                                          <p:attrName>style.visibility</p:attrName>
                                        </p:attrNameLst>
                                      </p:cBhvr>
                                      <p:to>
                                        <p:strVal val="visible"/>
                                      </p:to>
                                    </p:set>
                                    <p:anim calcmode="lin" valueType="num">
                                      <p:cBhvr additive="base">
                                        <p:cTn id="24" dur="500" fill="hold"/>
                                        <p:tgtEl>
                                          <p:spTgt spid="1187964"/>
                                        </p:tgtEl>
                                        <p:attrNameLst>
                                          <p:attrName>ppt_x</p:attrName>
                                        </p:attrNameLst>
                                      </p:cBhvr>
                                      <p:tavLst>
                                        <p:tav tm="0">
                                          <p:val>
                                            <p:strVal val="0-#ppt_w/2"/>
                                          </p:val>
                                        </p:tav>
                                        <p:tav tm="100000">
                                          <p:val>
                                            <p:strVal val="#ppt_x"/>
                                          </p:val>
                                        </p:tav>
                                      </p:tavLst>
                                    </p:anim>
                                    <p:anim calcmode="lin" valueType="num">
                                      <p:cBhvr additive="base">
                                        <p:cTn id="25" dur="500" fill="hold"/>
                                        <p:tgtEl>
                                          <p:spTgt spid="1187964"/>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par>
                          <p:cTn id="30" fill="hold" nodeType="afterGroup">
                            <p:stCondLst>
                              <p:cond delay="15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8" grpId="0" animBg="1"/>
      <p:bldP spid="1187963" grpId="0" animBg="1"/>
      <p:bldP spid="118793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9612313" y="7350125"/>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t> </a:t>
            </a:r>
          </a:p>
        </p:txBody>
      </p:sp>
      <p:sp>
        <p:nvSpPr>
          <p:cNvPr id="96258" name="Text Box 31"/>
          <p:cNvSpPr txBox="1">
            <a:spLocks noChangeArrowheads="1"/>
          </p:cNvSpPr>
          <p:nvPr/>
        </p:nvSpPr>
        <p:spPr bwMode="auto">
          <a:xfrm>
            <a:off x="9015413" y="73437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46</a:t>
            </a:r>
          </a:p>
        </p:txBody>
      </p:sp>
      <p:sp>
        <p:nvSpPr>
          <p:cNvPr id="96259"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96260"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1" name="Rectangle 37" descr="75%"/>
          <p:cNvSpPr>
            <a:spLocks noChangeArrowheads="1"/>
          </p:cNvSpPr>
          <p:nvPr/>
        </p:nvSpPr>
        <p:spPr bwMode="auto">
          <a:xfrm>
            <a:off x="1006475" y="5811838"/>
            <a:ext cx="366713"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2"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3" name="Rectangle 39"/>
          <p:cNvSpPr>
            <a:spLocks noChangeArrowheads="1"/>
          </p:cNvSpPr>
          <p:nvPr/>
        </p:nvSpPr>
        <p:spPr bwMode="auto">
          <a:xfrm>
            <a:off x="1985963" y="1995488"/>
            <a:ext cx="1809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Helvetica" charset="0"/>
            </a:endParaRPr>
          </a:p>
        </p:txBody>
      </p:sp>
      <p:sp>
        <p:nvSpPr>
          <p:cNvPr id="96264" name="Rectangle 40"/>
          <p:cNvSpPr>
            <a:spLocks noChangeArrowheads="1"/>
          </p:cNvSpPr>
          <p:nvPr/>
        </p:nvSpPr>
        <p:spPr bwMode="auto">
          <a:xfrm>
            <a:off x="2419350" y="2065338"/>
            <a:ext cx="2238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b="1">
                <a:latin typeface="Helvetica" charset="0"/>
              </a:rPr>
              <a:t> </a:t>
            </a:r>
          </a:p>
        </p:txBody>
      </p:sp>
      <p:sp>
        <p:nvSpPr>
          <p:cNvPr id="96265" name="Rectangle 41"/>
          <p:cNvSpPr>
            <a:spLocks noChangeArrowheads="1"/>
          </p:cNvSpPr>
          <p:nvPr/>
        </p:nvSpPr>
        <p:spPr bwMode="auto">
          <a:xfrm>
            <a:off x="1858963" y="22955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66" name="Rectangle 42"/>
          <p:cNvSpPr>
            <a:spLocks noChangeArrowheads="1"/>
          </p:cNvSpPr>
          <p:nvPr/>
        </p:nvSpPr>
        <p:spPr bwMode="auto">
          <a:xfrm>
            <a:off x="2112963" y="24733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67"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8"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9"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0"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1"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2"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3" name="Rectangle 50"/>
          <p:cNvSpPr>
            <a:spLocks noChangeArrowheads="1"/>
          </p:cNvSpPr>
          <p:nvPr/>
        </p:nvSpPr>
        <p:spPr bwMode="auto">
          <a:xfrm>
            <a:off x="1604963" y="1541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2.</a:t>
            </a:r>
          </a:p>
        </p:txBody>
      </p:sp>
      <p:sp>
        <p:nvSpPr>
          <p:cNvPr id="96274"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5"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6"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7"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8"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9"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0"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1"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2"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3" name="Rectangle 60"/>
          <p:cNvSpPr>
            <a:spLocks noChangeArrowheads="1"/>
          </p:cNvSpPr>
          <p:nvPr/>
        </p:nvSpPr>
        <p:spPr bwMode="auto">
          <a:xfrm>
            <a:off x="1757363" y="2652713"/>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4" name="Rectangle 61"/>
          <p:cNvSpPr>
            <a:spLocks noChangeArrowheads="1"/>
          </p:cNvSpPr>
          <p:nvPr/>
        </p:nvSpPr>
        <p:spPr bwMode="auto">
          <a:xfrm>
            <a:off x="1985963" y="1995488"/>
            <a:ext cx="1809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Helvetica" charset="0"/>
            </a:endParaRPr>
          </a:p>
        </p:txBody>
      </p:sp>
      <p:sp>
        <p:nvSpPr>
          <p:cNvPr id="96285" name="Rectangle 62"/>
          <p:cNvSpPr>
            <a:spLocks noChangeArrowheads="1"/>
          </p:cNvSpPr>
          <p:nvPr/>
        </p:nvSpPr>
        <p:spPr bwMode="auto">
          <a:xfrm>
            <a:off x="2419350" y="2065338"/>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6" name="Rectangle 63"/>
          <p:cNvSpPr>
            <a:spLocks noChangeArrowheads="1"/>
          </p:cNvSpPr>
          <p:nvPr/>
        </p:nvSpPr>
        <p:spPr bwMode="auto">
          <a:xfrm>
            <a:off x="1858963" y="22955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7" name="Rectangle 64"/>
          <p:cNvSpPr>
            <a:spLocks noChangeArrowheads="1"/>
          </p:cNvSpPr>
          <p:nvPr/>
        </p:nvSpPr>
        <p:spPr bwMode="auto">
          <a:xfrm>
            <a:off x="2112963" y="24733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8" name="Rectangle 65"/>
          <p:cNvSpPr>
            <a:spLocks noChangeArrowheads="1"/>
          </p:cNvSpPr>
          <p:nvPr/>
        </p:nvSpPr>
        <p:spPr bwMode="auto">
          <a:xfrm>
            <a:off x="2774950" y="1301750"/>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9"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90" name="Rectangle 67"/>
          <p:cNvSpPr>
            <a:spLocks noChangeArrowheads="1"/>
          </p:cNvSpPr>
          <p:nvPr/>
        </p:nvSpPr>
        <p:spPr bwMode="auto">
          <a:xfrm>
            <a:off x="1757363" y="2652713"/>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91" name="Rectangle 68"/>
          <p:cNvSpPr>
            <a:spLocks noChangeArrowheads="1"/>
          </p:cNvSpPr>
          <p:nvPr/>
        </p:nvSpPr>
        <p:spPr bwMode="auto">
          <a:xfrm>
            <a:off x="1912938" y="1519238"/>
            <a:ext cx="44896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2400" b="1" dirty="0">
                <a:latin typeface="Helvetica" charset="0"/>
              </a:rPr>
              <a:t>욥</a:t>
            </a:r>
            <a:endParaRPr lang="en-US" sz="2400" b="1" dirty="0">
              <a:latin typeface="Helvetica" charset="0"/>
            </a:endParaRPr>
          </a:p>
        </p:txBody>
      </p:sp>
      <p:sp>
        <p:nvSpPr>
          <p:cNvPr id="96292" name="Rectangle 69"/>
          <p:cNvSpPr>
            <a:spLocks noChangeArrowheads="1"/>
          </p:cNvSpPr>
          <p:nvPr/>
        </p:nvSpPr>
        <p:spPr bwMode="auto">
          <a:xfrm>
            <a:off x="1798638" y="5738813"/>
            <a:ext cx="180975"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Helvetica" charset="0"/>
            </a:endParaRPr>
          </a:p>
        </p:txBody>
      </p:sp>
      <p:sp>
        <p:nvSpPr>
          <p:cNvPr id="96293" name="Rectangle 70"/>
          <p:cNvSpPr>
            <a:spLocks noChangeArrowheads="1"/>
          </p:cNvSpPr>
          <p:nvPr/>
        </p:nvSpPr>
        <p:spPr bwMode="auto">
          <a:xfrm>
            <a:off x="1789113" y="476885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sp>
        <p:nvSpPr>
          <p:cNvPr id="1187911" name="Rectangle 71"/>
          <p:cNvSpPr>
            <a:spLocks noChangeArrowheads="1"/>
          </p:cNvSpPr>
          <p:nvPr/>
        </p:nvSpPr>
        <p:spPr bwMode="auto">
          <a:xfrm>
            <a:off x="1827213" y="3005138"/>
            <a:ext cx="715195"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rgbClr val="000000"/>
                </a:solidFill>
                <a:latin typeface="Helvetica" charset="0"/>
              </a:rPr>
              <a:t>시편</a:t>
            </a:r>
            <a:endParaRPr lang="en-US" sz="2400" b="1" dirty="0">
              <a:solidFill>
                <a:srgbClr val="000000"/>
              </a:solidFill>
              <a:latin typeface="Helvetica" charset="0"/>
            </a:endParaRPr>
          </a:p>
        </p:txBody>
      </p:sp>
      <p:grpSp>
        <p:nvGrpSpPr>
          <p:cNvPr id="96295" name="Group 75"/>
          <p:cNvGrpSpPr>
            <a:grpSpLocks/>
          </p:cNvGrpSpPr>
          <p:nvPr/>
        </p:nvGrpSpPr>
        <p:grpSpPr bwMode="auto">
          <a:xfrm>
            <a:off x="2652713" y="3794125"/>
            <a:ext cx="200025" cy="474663"/>
            <a:chOff x="1844" y="2025"/>
            <a:chExt cx="126" cy="299"/>
          </a:xfrm>
        </p:grpSpPr>
        <p:sp>
          <p:nvSpPr>
            <p:cNvPr id="96353" name="Rectangle 76"/>
            <p:cNvSpPr>
              <a:spLocks noChangeArrowheads="1"/>
            </p:cNvSpPr>
            <p:nvPr/>
          </p:nvSpPr>
          <p:spPr bwMode="auto">
            <a:xfrm>
              <a:off x="1844" y="213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4" name="Rectangle 77"/>
            <p:cNvSpPr>
              <a:spLocks noChangeArrowheads="1"/>
            </p:cNvSpPr>
            <p:nvPr/>
          </p:nvSpPr>
          <p:spPr bwMode="auto">
            <a:xfrm>
              <a:off x="1856" y="2025"/>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6296" name="Rectangle 78"/>
          <p:cNvSpPr>
            <a:spLocks noChangeArrowheads="1"/>
          </p:cNvSpPr>
          <p:nvPr/>
        </p:nvSpPr>
        <p:spPr bwMode="auto">
          <a:xfrm>
            <a:off x="1797050" y="388620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grpSp>
        <p:nvGrpSpPr>
          <p:cNvPr id="96297" name="Group 79"/>
          <p:cNvGrpSpPr>
            <a:grpSpLocks/>
          </p:cNvGrpSpPr>
          <p:nvPr/>
        </p:nvGrpSpPr>
        <p:grpSpPr bwMode="auto">
          <a:xfrm>
            <a:off x="2649538" y="4721225"/>
            <a:ext cx="225425" cy="449263"/>
            <a:chOff x="1892" y="2617"/>
            <a:chExt cx="142" cy="283"/>
          </a:xfrm>
        </p:grpSpPr>
        <p:sp>
          <p:nvSpPr>
            <p:cNvPr id="96351" name="Rectangle 80"/>
            <p:cNvSpPr>
              <a:spLocks noChangeArrowheads="1"/>
            </p:cNvSpPr>
            <p:nvPr/>
          </p:nvSpPr>
          <p:spPr bwMode="auto">
            <a:xfrm>
              <a:off x="1920" y="2710"/>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2" name="Rectangle 81"/>
            <p:cNvSpPr>
              <a:spLocks noChangeArrowheads="1"/>
            </p:cNvSpPr>
            <p:nvPr/>
          </p:nvSpPr>
          <p:spPr bwMode="auto">
            <a:xfrm>
              <a:off x="1892" y="261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grpSp>
        <p:nvGrpSpPr>
          <p:cNvPr id="96298" name="Group 82"/>
          <p:cNvGrpSpPr>
            <a:grpSpLocks/>
          </p:cNvGrpSpPr>
          <p:nvPr/>
        </p:nvGrpSpPr>
        <p:grpSpPr bwMode="auto">
          <a:xfrm>
            <a:off x="2670175" y="5673725"/>
            <a:ext cx="261938" cy="438150"/>
            <a:chOff x="1845" y="3227"/>
            <a:chExt cx="165" cy="276"/>
          </a:xfrm>
        </p:grpSpPr>
        <p:sp>
          <p:nvSpPr>
            <p:cNvPr id="96349" name="Rectangle 83"/>
            <p:cNvSpPr>
              <a:spLocks noChangeArrowheads="1"/>
            </p:cNvSpPr>
            <p:nvPr/>
          </p:nvSpPr>
          <p:spPr bwMode="auto">
            <a:xfrm>
              <a:off x="1896" y="322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0" name="Rectangle 84"/>
            <p:cNvSpPr>
              <a:spLocks noChangeArrowheads="1"/>
            </p:cNvSpPr>
            <p:nvPr/>
          </p:nvSpPr>
          <p:spPr bwMode="auto">
            <a:xfrm>
              <a:off x="1845" y="3313"/>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6299" name="Rectangle 88"/>
          <p:cNvSpPr>
            <a:spLocks noChangeArrowheads="1"/>
          </p:cNvSpPr>
          <p:nvPr/>
        </p:nvSpPr>
        <p:spPr bwMode="auto">
          <a:xfrm>
            <a:off x="1543050" y="3049588"/>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0" name="Rectangle 89"/>
          <p:cNvSpPr>
            <a:spLocks noChangeArrowheads="1"/>
          </p:cNvSpPr>
          <p:nvPr/>
        </p:nvSpPr>
        <p:spPr bwMode="auto">
          <a:xfrm>
            <a:off x="1538288" y="3873500"/>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1" name="Rectangle 90"/>
          <p:cNvSpPr>
            <a:spLocks noChangeArrowheads="1"/>
          </p:cNvSpPr>
          <p:nvPr/>
        </p:nvSpPr>
        <p:spPr bwMode="auto">
          <a:xfrm>
            <a:off x="1541463" y="4752975"/>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2" name="Rectangle 91"/>
          <p:cNvSpPr>
            <a:spLocks noChangeArrowheads="1"/>
          </p:cNvSpPr>
          <p:nvPr/>
        </p:nvSpPr>
        <p:spPr bwMode="auto">
          <a:xfrm>
            <a:off x="1541463" y="5732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3"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304"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sp>
        <p:nvSpPr>
          <p:cNvPr id="96305"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p>
        </p:txBody>
      </p:sp>
      <p:sp>
        <p:nvSpPr>
          <p:cNvPr id="96306" name="Text Box 95"/>
          <p:cNvSpPr txBox="1">
            <a:spLocks noChangeArrowheads="1"/>
          </p:cNvSpPr>
          <p:nvPr/>
        </p:nvSpPr>
        <p:spPr bwMode="auto">
          <a:xfrm rot="-5400000">
            <a:off x="1567656" y="3490119"/>
            <a:ext cx="4481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시가서</a:t>
            </a:r>
            <a:r>
              <a:rPr lang="en-US" sz="2000" b="1" dirty="0">
                <a:latin typeface="Arial Black" charset="0"/>
              </a:rPr>
              <a:t> (5)</a:t>
            </a:r>
            <a:endParaRPr lang="en-US" sz="1000" dirty="0">
              <a:latin typeface="Arial Black" charset="0"/>
            </a:endParaRPr>
          </a:p>
        </p:txBody>
      </p:sp>
      <p:sp>
        <p:nvSpPr>
          <p:cNvPr id="1187938" name="AutoShape 98"/>
          <p:cNvSpPr>
            <a:spLocks noChangeArrowheads="1"/>
          </p:cNvSpPr>
          <p:nvPr/>
        </p:nvSpPr>
        <p:spPr bwMode="auto">
          <a:xfrm>
            <a:off x="5233988" y="3295650"/>
            <a:ext cx="4284662"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pic>
        <p:nvPicPr>
          <p:cNvPr id="96308" name="Picture 1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309" name="Rectangle 102"/>
          <p:cNvSpPr>
            <a:spLocks noChangeArrowheads="1"/>
          </p:cNvSpPr>
          <p:nvPr/>
        </p:nvSpPr>
        <p:spPr bwMode="auto">
          <a:xfrm>
            <a:off x="5034491"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96310" name="Rectangle 103"/>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7944" name="Line 104"/>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5" name="Line 105"/>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6" name="Line 106"/>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7" name="Line 107"/>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8" name="Line 108"/>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9" name="Line 109"/>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0" name="Line 110"/>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1" name="Line 111"/>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2" name="Line 112"/>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3" name="Line 113"/>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4" name="Rectangle 114"/>
          <p:cNvSpPr>
            <a:spLocks noChangeArrowheads="1"/>
          </p:cNvSpPr>
          <p:nvPr/>
        </p:nvSpPr>
        <p:spPr bwMode="auto">
          <a:xfrm>
            <a:off x="5696479" y="2468563"/>
            <a:ext cx="803937" cy="52065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ko-KR" altLang="en-US" sz="2800" b="1" dirty="0">
                <a:solidFill>
                  <a:schemeClr val="bg1"/>
                </a:solidFill>
                <a:latin typeface="Helvetica" charset="0"/>
                <a:ea typeface="+mn-ea"/>
                <a:cs typeface="+mn-cs"/>
              </a:rPr>
              <a:t>욥기</a:t>
            </a:r>
            <a:endParaRPr lang="en-US" sz="2800" b="1" dirty="0">
              <a:solidFill>
                <a:schemeClr val="bg1"/>
              </a:solidFill>
              <a:latin typeface="Helvetica" charset="0"/>
              <a:ea typeface="+mn-ea"/>
              <a:cs typeface="+mn-cs"/>
            </a:endParaRPr>
          </a:p>
        </p:txBody>
      </p:sp>
      <p:sp>
        <p:nvSpPr>
          <p:cNvPr id="1187955" name="Rectangle 115"/>
          <p:cNvSpPr>
            <a:spLocks noChangeArrowheads="1"/>
          </p:cNvSpPr>
          <p:nvPr/>
        </p:nvSpPr>
        <p:spPr bwMode="auto">
          <a:xfrm>
            <a:off x="7778798" y="3464985"/>
            <a:ext cx="811118" cy="44884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800" b="1" dirty="0">
                <a:solidFill>
                  <a:schemeClr val="bg1"/>
                </a:solidFill>
                <a:latin typeface="Helvetica" charset="0"/>
                <a:ea typeface="+mn-ea"/>
                <a:cs typeface="+mn-cs"/>
              </a:rPr>
              <a:t>찬양</a:t>
            </a:r>
            <a:endParaRPr lang="en-US" sz="2800" b="1" dirty="0">
              <a:solidFill>
                <a:schemeClr val="bg1"/>
              </a:solidFill>
              <a:latin typeface="Helvetica" charset="0"/>
              <a:ea typeface="+mn-ea"/>
              <a:cs typeface="+mn-cs"/>
            </a:endParaRPr>
          </a:p>
        </p:txBody>
      </p:sp>
      <p:sp>
        <p:nvSpPr>
          <p:cNvPr id="1187956" name="Text Box 116"/>
          <p:cNvSpPr txBox="1">
            <a:spLocks noChangeArrowheads="1"/>
          </p:cNvSpPr>
          <p:nvPr/>
        </p:nvSpPr>
        <p:spPr bwMode="auto">
          <a:xfrm>
            <a:off x="5295902" y="3396723"/>
            <a:ext cx="1835150" cy="523220"/>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시편</a:t>
            </a:r>
            <a:r>
              <a:rPr lang="en-US" sz="2800" b="1" dirty="0">
                <a:solidFill>
                  <a:schemeClr val="bg1"/>
                </a:solidFill>
                <a:latin typeface="Helvetica" charset="0"/>
                <a:ea typeface="+mn-ea"/>
                <a:cs typeface="+mn-cs"/>
              </a:rPr>
              <a:t>	</a:t>
            </a:r>
          </a:p>
        </p:txBody>
      </p:sp>
      <p:sp>
        <p:nvSpPr>
          <p:cNvPr id="1187958" name="Rectangle 11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87959" name="Text Box 119"/>
          <p:cNvSpPr txBox="1">
            <a:spLocks noChangeArrowheads="1"/>
          </p:cNvSpPr>
          <p:nvPr/>
        </p:nvSpPr>
        <p:spPr bwMode="auto">
          <a:xfrm>
            <a:off x="5283200" y="1838325"/>
            <a:ext cx="4111625" cy="579438"/>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ja-JP" altLang="en-US" sz="3200" b="1" i="1" dirty="0">
                <a:solidFill>
                  <a:srgbClr val="FFF819"/>
                </a:solidFill>
                <a:latin typeface="Helvetica" charset="0"/>
              </a:rPr>
              <a:t>“</a:t>
            </a:r>
            <a:r>
              <a:rPr lang="ko-KR" altLang="en-US" sz="3200" b="1" i="1" dirty="0">
                <a:solidFill>
                  <a:srgbClr val="FFF819"/>
                </a:solidFill>
                <a:latin typeface="Helvetica" charset="0"/>
              </a:rPr>
              <a:t>시가서</a:t>
            </a:r>
            <a:r>
              <a:rPr lang="ja-JP" altLang="en-US" sz="3200" b="1" i="1" dirty="0">
                <a:solidFill>
                  <a:srgbClr val="FFF819"/>
                </a:solidFill>
                <a:latin typeface="Helvetica" charset="0"/>
              </a:rPr>
              <a:t>”</a:t>
            </a:r>
            <a:endParaRPr lang="en-US" sz="3200" b="1" i="1" dirty="0">
              <a:solidFill>
                <a:srgbClr val="FFF819"/>
              </a:solidFill>
              <a:latin typeface="Helvetica" charset="0"/>
            </a:endParaRPr>
          </a:p>
        </p:txBody>
      </p:sp>
      <p:sp>
        <p:nvSpPr>
          <p:cNvPr id="1187961" name="Rectangle 121"/>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96328" name="Rectangle 125"/>
          <p:cNvSpPr>
            <a:spLocks noChangeArrowheads="1"/>
          </p:cNvSpPr>
          <p:nvPr/>
        </p:nvSpPr>
        <p:spPr bwMode="auto">
          <a:xfrm>
            <a:off x="9594850" y="7291388"/>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600" b="1"/>
              <a:t>1</a:t>
            </a:r>
          </a:p>
        </p:txBody>
      </p:sp>
      <p:sp>
        <p:nvSpPr>
          <p:cNvPr id="96342" name="Rectangle 127"/>
          <p:cNvSpPr>
            <a:spLocks noChangeArrowheads="1"/>
          </p:cNvSpPr>
          <p:nvPr/>
        </p:nvSpPr>
        <p:spPr bwMode="auto">
          <a:xfrm>
            <a:off x="1985963" y="1995486"/>
            <a:ext cx="1405950" cy="129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1800" b="1" dirty="0">
                <a:latin typeface="Helvetica" charset="0"/>
              </a:rPr>
              <a:t>다른</a:t>
            </a:r>
            <a:r>
              <a:rPr lang="en-US" altLang="ko-KR" sz="1800" b="1" dirty="0">
                <a:latin typeface="Helvetica" charset="0"/>
              </a:rPr>
              <a:t> </a:t>
            </a:r>
            <a:r>
              <a:rPr lang="ko-KR" altLang="en-US" sz="2400" b="1" dirty="0">
                <a:latin typeface="Helvetica" charset="0"/>
              </a:rPr>
              <a:t>모든</a:t>
            </a:r>
            <a:r>
              <a:rPr lang="en-US" altLang="ko-KR" sz="1800" b="1" dirty="0">
                <a:latin typeface="Helvetica" charset="0"/>
              </a:rPr>
              <a:t> </a:t>
            </a:r>
            <a:br>
              <a:rPr lang="en-US" altLang="ko-KR" sz="1800" b="1" dirty="0">
                <a:latin typeface="Helvetica" charset="0"/>
              </a:rPr>
            </a:br>
            <a:r>
              <a:rPr lang="en-US" altLang="ko-KR" sz="1800" b="1" dirty="0">
                <a:latin typeface="Helvetica" charset="0"/>
              </a:rPr>
              <a:t>“</a:t>
            </a:r>
            <a:r>
              <a:rPr lang="ko-KR" altLang="en-US" sz="1800" b="1" dirty="0">
                <a:latin typeface="Helvetica" charset="0"/>
              </a:rPr>
              <a:t>시가서들</a:t>
            </a:r>
            <a:r>
              <a:rPr lang="en-US" altLang="ko-KR" sz="1800" b="1" dirty="0">
                <a:latin typeface="Helvetica" charset="0"/>
              </a:rPr>
              <a:t>”</a:t>
            </a:r>
            <a:r>
              <a:rPr lang="ko-KR" altLang="en-US" sz="1800" b="1" dirty="0">
                <a:latin typeface="Helvetica" charset="0"/>
              </a:rPr>
              <a:t>은</a:t>
            </a:r>
            <a:r>
              <a:rPr lang="en-US" altLang="ko-KR" sz="1800" b="1" dirty="0">
                <a:latin typeface="Helvetica" charset="0"/>
              </a:rPr>
              <a:t> </a:t>
            </a:r>
            <a:br>
              <a:rPr lang="en-US" altLang="ko-KR" sz="1800" b="1" dirty="0">
                <a:latin typeface="Helvetica" charset="0"/>
              </a:rPr>
            </a:br>
            <a:r>
              <a:rPr lang="en-US" altLang="ko-KR" sz="1800" b="1" dirty="0">
                <a:latin typeface="Helvetica" charset="0"/>
              </a:rPr>
              <a:t>“</a:t>
            </a:r>
            <a:r>
              <a:rPr lang="ko-KR" altLang="en-US" sz="1800" b="1" dirty="0">
                <a:latin typeface="Helvetica" charset="0"/>
              </a:rPr>
              <a:t>왕정</a:t>
            </a:r>
            <a:r>
              <a:rPr lang="en-US" altLang="ko-KR" sz="1800" b="1" dirty="0">
                <a:latin typeface="Helvetica" charset="0"/>
              </a:rPr>
              <a:t>”</a:t>
            </a:r>
            <a:r>
              <a:rPr lang="ko-KR" altLang="en-US" sz="1800" b="1" dirty="0">
                <a:latin typeface="Helvetica" charset="0"/>
              </a:rPr>
              <a:t>시대에</a:t>
            </a:r>
            <a:r>
              <a:rPr lang="en-US" altLang="ko-KR" sz="1800" b="1" dirty="0">
                <a:latin typeface="Helvetica" charset="0"/>
              </a:rPr>
              <a:t> </a:t>
            </a:r>
            <a:br>
              <a:rPr lang="en-US" altLang="ko-KR" sz="1800" b="1" dirty="0">
                <a:latin typeface="Helvetica" charset="0"/>
              </a:rPr>
            </a:br>
            <a:r>
              <a:rPr lang="ko-KR" altLang="en-US" sz="1800" b="1" dirty="0">
                <a:latin typeface="Helvetica" charset="0"/>
              </a:rPr>
              <a:t>쓰여졌다</a:t>
            </a:r>
            <a:r>
              <a:rPr lang="en-US" altLang="ko-KR" sz="1800" b="1" dirty="0">
                <a:latin typeface="Helvetica" charset="0"/>
              </a:rPr>
              <a:t>.</a:t>
            </a:r>
            <a:endParaRPr lang="en-US" sz="1800" b="1" dirty="0">
              <a:latin typeface="Helvetica" charset="0"/>
            </a:endParaRPr>
          </a:p>
        </p:txBody>
      </p:sp>
      <p:grpSp>
        <p:nvGrpSpPr>
          <p:cNvPr id="6" name="Group 85"/>
          <p:cNvGrpSpPr>
            <a:grpSpLocks/>
          </p:cNvGrpSpPr>
          <p:nvPr/>
        </p:nvGrpSpPr>
        <p:grpSpPr bwMode="auto">
          <a:xfrm>
            <a:off x="2628907" y="1473200"/>
            <a:ext cx="865190" cy="482600"/>
            <a:chOff x="1952" y="554"/>
            <a:chExt cx="545" cy="304"/>
          </a:xfrm>
        </p:grpSpPr>
        <p:sp>
          <p:nvSpPr>
            <p:cNvPr id="96340" name="Rectangle 86"/>
            <p:cNvSpPr>
              <a:spLocks noChangeArrowheads="1"/>
            </p:cNvSpPr>
            <p:nvPr/>
          </p:nvSpPr>
          <p:spPr bwMode="auto">
            <a:xfrm>
              <a:off x="1952" y="55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41" name="Rectangle 87"/>
            <p:cNvSpPr>
              <a:spLocks noChangeArrowheads="1"/>
            </p:cNvSpPr>
            <p:nvPr/>
          </p:nvSpPr>
          <p:spPr bwMode="auto">
            <a:xfrm>
              <a:off x="1986" y="666"/>
              <a:ext cx="51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1400" b="1" dirty="0">
                  <a:latin typeface="Helvetica" charset="0"/>
                </a:rPr>
                <a:t>아브라함</a:t>
              </a:r>
              <a:endParaRPr lang="en-US" sz="1400" b="1" dirty="0">
                <a:latin typeface="Helvetica" charset="0"/>
              </a:endParaRPr>
            </a:p>
          </p:txBody>
        </p:sp>
      </p:grpSp>
      <p:grpSp>
        <p:nvGrpSpPr>
          <p:cNvPr id="7" name="Group 85"/>
          <p:cNvGrpSpPr>
            <a:grpSpLocks/>
          </p:cNvGrpSpPr>
          <p:nvPr/>
        </p:nvGrpSpPr>
        <p:grpSpPr bwMode="auto">
          <a:xfrm>
            <a:off x="2557472" y="2878138"/>
            <a:ext cx="776289" cy="527050"/>
            <a:chOff x="1952" y="554"/>
            <a:chExt cx="489" cy="332"/>
          </a:xfrm>
        </p:grpSpPr>
        <p:sp>
          <p:nvSpPr>
            <p:cNvPr id="1177686" name="Rectangle 86"/>
            <p:cNvSpPr>
              <a:spLocks noChangeArrowheads="1"/>
            </p:cNvSpPr>
            <p:nvPr/>
          </p:nvSpPr>
          <p:spPr bwMode="auto">
            <a:xfrm>
              <a:off x="1952" y="554"/>
              <a:ext cx="114" cy="190"/>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endParaRPr lang="en-US" sz="1400" b="1">
                <a:solidFill>
                  <a:schemeClr val="hlink"/>
                </a:solidFill>
                <a:latin typeface="Helvetica" charset="0"/>
                <a:ea typeface="+mn-ea"/>
                <a:cs typeface="+mn-cs"/>
              </a:endParaRPr>
            </a:p>
          </p:txBody>
        </p:sp>
        <p:sp>
          <p:nvSpPr>
            <p:cNvPr id="1177687" name="Rectangle 87"/>
            <p:cNvSpPr>
              <a:spLocks noChangeArrowheads="1"/>
            </p:cNvSpPr>
            <p:nvPr/>
          </p:nvSpPr>
          <p:spPr bwMode="auto">
            <a:xfrm>
              <a:off x="2124" y="694"/>
              <a:ext cx="317" cy="19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r>
                <a:rPr lang="ko-KR" altLang="en-US" sz="1400" b="1" dirty="0">
                  <a:latin typeface="Helvetica" charset="0"/>
                  <a:ea typeface="+mn-ea"/>
                  <a:cs typeface="+mn-cs"/>
                </a:rPr>
                <a:t>찬양</a:t>
              </a:r>
              <a:endParaRPr lang="en-US" sz="1400" b="1" dirty="0">
                <a:latin typeface="Helvetica" charset="0"/>
                <a:ea typeface="+mn-ea"/>
                <a:cs typeface="+mn-cs"/>
              </a:endParaRPr>
            </a:p>
          </p:txBody>
        </p:sp>
      </p:grpSp>
      <p:sp>
        <p:nvSpPr>
          <p:cNvPr id="100" name="Rectangle 25"/>
          <p:cNvSpPr>
            <a:spLocks noChangeArrowheads="1"/>
          </p:cNvSpPr>
          <p:nvPr/>
        </p:nvSpPr>
        <p:spPr bwMode="auto">
          <a:xfrm>
            <a:off x="8069912" y="2284413"/>
            <a:ext cx="556563" cy="30777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ko-KR" altLang="en-US" sz="1400" b="1" dirty="0">
                <a:solidFill>
                  <a:schemeClr val="bg1"/>
                </a:solidFill>
                <a:latin typeface="Helvetica" charset="0"/>
                <a:ea typeface="+mn-ea"/>
                <a:cs typeface="+mn-cs"/>
              </a:rPr>
              <a:t>요지</a:t>
            </a:r>
            <a:r>
              <a:rPr lang="en-US" sz="1400" b="1" dirty="0">
                <a:solidFill>
                  <a:schemeClr val="bg1"/>
                </a:solidFill>
                <a:latin typeface="Helvetica" charset="0"/>
                <a:ea typeface="+mn-ea"/>
                <a:cs typeface="+mn-cs"/>
              </a:rPr>
              <a:t>:</a:t>
            </a:r>
          </a:p>
        </p:txBody>
      </p:sp>
      <p:sp>
        <p:nvSpPr>
          <p:cNvPr id="10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04" name="Rectangle 30"/>
          <p:cNvSpPr>
            <a:spLocks noChangeArrowheads="1"/>
          </p:cNvSpPr>
          <p:nvPr/>
        </p:nvSpPr>
        <p:spPr bwMode="auto">
          <a:xfrm>
            <a:off x="6991350" y="2251083"/>
            <a:ext cx="2228850" cy="69373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2400" b="1" dirty="0">
              <a:solidFill>
                <a:schemeClr val="bg1"/>
              </a:solidFill>
              <a:latin typeface="Helvetica" charset="0"/>
              <a:ea typeface="+mn-ea"/>
              <a:cs typeface="+mn-cs"/>
            </a:endParaRPr>
          </a:p>
          <a:p>
            <a:pPr algn="ctr">
              <a:lnSpc>
                <a:spcPct val="80000"/>
              </a:lnSpc>
              <a:defRPr/>
            </a:pPr>
            <a:r>
              <a:rPr lang="ko-KR" altLang="en-US" sz="2400" b="1" dirty="0">
                <a:solidFill>
                  <a:schemeClr val="bg1"/>
                </a:solidFill>
                <a:latin typeface="Helvetica" charset="0"/>
                <a:ea typeface="+mn-ea"/>
                <a:cs typeface="+mn-cs"/>
              </a:rPr>
              <a:t>아브라함</a:t>
            </a:r>
            <a:endParaRPr lang="en-US" sz="2400" b="1" dirty="0">
              <a:solidFill>
                <a:schemeClr val="bg1"/>
              </a:solidFill>
              <a:latin typeface="Helvetica" charset="0"/>
              <a:ea typeface="+mn-ea"/>
              <a:cs typeface="+mn-cs"/>
            </a:endParaRPr>
          </a:p>
        </p:txBody>
      </p:sp>
      <p:pic>
        <p:nvPicPr>
          <p:cNvPr id="93" name="Picture 92" descr="스크린샷 2019-04-23 오후 1.38.49.png"/>
          <p:cNvPicPr>
            <a:picLocks/>
          </p:cNvPicPr>
          <p:nvPr/>
        </p:nvPicPr>
        <p:blipFill>
          <a:blip r:embed="rId4">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4" name="Rectangle 19"/>
          <p:cNvSpPr>
            <a:spLocks noChangeArrowheads="1"/>
          </p:cNvSpPr>
          <p:nvPr/>
        </p:nvSpPr>
        <p:spPr bwMode="auto">
          <a:xfrm>
            <a:off x="7562914" y="4332288"/>
            <a:ext cx="1247648" cy="6930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400" b="1" dirty="0">
                <a:solidFill>
                  <a:schemeClr val="bg1"/>
                </a:solidFill>
                <a:latin typeface="Helvetica" charset="0"/>
                <a:ea typeface="+mn-ea"/>
                <a:cs typeface="+mn-cs"/>
              </a:rPr>
              <a:t>지혜로운</a:t>
            </a:r>
            <a:r>
              <a:rPr lang="en-US" altLang="ko-KR" sz="2400" b="1" dirty="0">
                <a:solidFill>
                  <a:schemeClr val="bg1"/>
                </a:solidFill>
                <a:latin typeface="Helvetica" charset="0"/>
                <a:ea typeface="+mn-ea"/>
                <a:cs typeface="+mn-cs"/>
              </a:rPr>
              <a:t> </a:t>
            </a:r>
            <a:br>
              <a:rPr lang="en-US" altLang="ko-KR" sz="2400" b="1" dirty="0">
                <a:solidFill>
                  <a:schemeClr val="bg1"/>
                </a:solidFill>
                <a:latin typeface="Helvetica" charset="0"/>
                <a:ea typeface="+mn-ea"/>
                <a:cs typeface="+mn-cs"/>
              </a:rPr>
            </a:br>
            <a:r>
              <a:rPr lang="ko-KR" altLang="en-US" sz="2400" b="1" dirty="0">
                <a:solidFill>
                  <a:schemeClr val="bg1"/>
                </a:solidFill>
                <a:latin typeface="Helvetica" charset="0"/>
                <a:ea typeface="+mn-ea"/>
                <a:cs typeface="+mn-cs"/>
              </a:rPr>
              <a:t>솔로몬</a:t>
            </a:r>
            <a:endParaRPr lang="en-US" sz="2400" b="1" dirty="0">
              <a:solidFill>
                <a:schemeClr val="bg1"/>
              </a:solidFill>
              <a:latin typeface="Helvetica" charset="0"/>
              <a:ea typeface="+mn-ea"/>
              <a:cs typeface="+mn-cs"/>
            </a:endParaRPr>
          </a:p>
        </p:txBody>
      </p:sp>
      <p:sp>
        <p:nvSpPr>
          <p:cNvPr id="95" name="Text Box 20"/>
          <p:cNvSpPr txBox="1">
            <a:spLocks noChangeArrowheads="1"/>
          </p:cNvSpPr>
          <p:nvPr/>
        </p:nvSpPr>
        <p:spPr bwMode="auto">
          <a:xfrm>
            <a:off x="5461000" y="4444473"/>
            <a:ext cx="1376363" cy="51911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잠언</a:t>
            </a:r>
            <a:endParaRPr lang="en-US" sz="2800" b="1" dirty="0">
              <a:solidFill>
                <a:schemeClr val="bg1"/>
              </a:solidFill>
              <a:latin typeface="Helvetica" charset="0"/>
              <a:ea typeface="+mn-ea"/>
              <a:cs typeface="+mn-cs"/>
            </a:endParaRPr>
          </a:p>
        </p:txBody>
      </p:sp>
      <p:sp>
        <p:nvSpPr>
          <p:cNvPr id="97" name="Rectangle 76"/>
          <p:cNvSpPr>
            <a:spLocks noChangeArrowheads="1"/>
          </p:cNvSpPr>
          <p:nvPr/>
        </p:nvSpPr>
        <p:spPr bwMode="auto">
          <a:xfrm>
            <a:off x="2669646" y="3730097"/>
            <a:ext cx="811118" cy="520655"/>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ko-KR" altLang="en-US" sz="1400" b="1" dirty="0">
                <a:solidFill>
                  <a:schemeClr val="hlink"/>
                </a:solidFill>
                <a:latin typeface="Helvetica" charset="0"/>
                <a:ea typeface="+mn-ea"/>
                <a:cs typeface="+mn-cs"/>
              </a:rPr>
              <a:t>지혜로운</a:t>
            </a:r>
            <a:r>
              <a:rPr lang="en-US" altLang="ko-KR" sz="1400" b="1" dirty="0">
                <a:solidFill>
                  <a:schemeClr val="hlink"/>
                </a:solidFill>
                <a:latin typeface="Helvetica" charset="0"/>
                <a:ea typeface="+mn-ea"/>
                <a:cs typeface="+mn-cs"/>
              </a:rPr>
              <a:t> </a:t>
            </a:r>
            <a:br>
              <a:rPr lang="en-US" altLang="ko-KR" sz="1400" b="1" dirty="0">
                <a:solidFill>
                  <a:schemeClr val="hlink"/>
                </a:solidFill>
                <a:latin typeface="Helvetica" charset="0"/>
                <a:ea typeface="+mn-ea"/>
                <a:cs typeface="+mn-cs"/>
              </a:rPr>
            </a:br>
            <a:r>
              <a:rPr lang="ko-KR" altLang="en-US" sz="1400" b="1" dirty="0">
                <a:solidFill>
                  <a:schemeClr val="hlink"/>
                </a:solidFill>
                <a:latin typeface="Helvetica" charset="0"/>
                <a:ea typeface="+mn-ea"/>
                <a:cs typeface="+mn-cs"/>
              </a:rPr>
              <a:t>솔로몬</a:t>
            </a:r>
            <a:endParaRPr lang="en-US" sz="1400" b="1" dirty="0">
              <a:solidFill>
                <a:schemeClr val="hlink"/>
              </a:solidFill>
              <a:latin typeface="Helvetica" charset="0"/>
              <a:ea typeface="+mn-ea"/>
              <a:cs typeface="+mn-cs"/>
            </a:endParaRPr>
          </a:p>
        </p:txBody>
      </p:sp>
      <p:sp>
        <p:nvSpPr>
          <p:cNvPr id="99" name="Rectangle 78"/>
          <p:cNvSpPr>
            <a:spLocks noChangeArrowheads="1"/>
          </p:cNvSpPr>
          <p:nvPr/>
        </p:nvSpPr>
        <p:spPr bwMode="auto">
          <a:xfrm>
            <a:off x="1864782" y="3784602"/>
            <a:ext cx="715195"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chemeClr val="hlink"/>
                </a:solidFill>
                <a:latin typeface="Helvetica" charset="0"/>
                <a:ea typeface="+mn-ea"/>
                <a:cs typeface="+mn-cs"/>
              </a:rPr>
              <a:t>잠언</a:t>
            </a:r>
            <a:endParaRPr lang="en-US" sz="2400" b="1" dirty="0">
              <a:solidFill>
                <a:schemeClr val="hlink"/>
              </a:solidFill>
              <a:latin typeface="Helvetica" charset="0"/>
              <a:ea typeface="+mn-ea"/>
              <a:cs typeface="+mn-cs"/>
            </a:endParaRPr>
          </a:p>
        </p:txBody>
      </p:sp>
      <p:sp>
        <p:nvSpPr>
          <p:cNvPr id="101" name="Line 103"/>
          <p:cNvSpPr>
            <a:spLocks noChangeShapeType="1"/>
          </p:cNvSpPr>
          <p:nvPr/>
        </p:nvSpPr>
        <p:spPr bwMode="auto">
          <a:xfrm>
            <a:off x="3810000" y="4005263"/>
            <a:ext cx="1266825" cy="736600"/>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02" name="AutoShape 97"/>
          <p:cNvSpPr>
            <a:spLocks noChangeArrowheads="1"/>
          </p:cNvSpPr>
          <p:nvPr/>
        </p:nvSpPr>
        <p:spPr bwMode="auto">
          <a:xfrm>
            <a:off x="5083175" y="4310063"/>
            <a:ext cx="4284663"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sp>
        <p:nvSpPr>
          <p:cNvPr id="105" name="AutoShape 102"/>
          <p:cNvSpPr>
            <a:spLocks noChangeArrowheads="1"/>
          </p:cNvSpPr>
          <p:nvPr/>
        </p:nvSpPr>
        <p:spPr bwMode="auto">
          <a:xfrm>
            <a:off x="1436688" y="3646488"/>
            <a:ext cx="23510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4483992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7938"/>
                                        </p:tgtEl>
                                        <p:attrNameLst>
                                          <p:attrName>style.visibility</p:attrName>
                                        </p:attrNameLst>
                                      </p:cBhvr>
                                      <p:to>
                                        <p:strVal val="visible"/>
                                      </p:to>
                                    </p:set>
                                    <p:animEffect transition="in" filter="wipe(left)">
                                      <p:cBhvr>
                                        <p:cTn id="7" dur="500"/>
                                        <p:tgtEl>
                                          <p:spTgt spid="118793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wipe(left)">
                                      <p:cBhvr>
                                        <p:cTn id="19" dur="500"/>
                                        <p:tgtEl>
                                          <p:spTgt spid="105"/>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500"/>
                                        <p:tgtEl>
                                          <p:spTgt spid="101"/>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wipe(left)">
                                      <p:cBhvr>
                                        <p:cTn id="2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8" grpId="0" animBg="1"/>
      <p:bldP spid="102" grpId="0" animBg="1"/>
      <p:bldP spid="10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9612313" y="7350125"/>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t> </a:t>
            </a:r>
          </a:p>
        </p:txBody>
      </p:sp>
      <p:sp>
        <p:nvSpPr>
          <p:cNvPr id="96258" name="Text Box 31"/>
          <p:cNvSpPr txBox="1">
            <a:spLocks noChangeArrowheads="1"/>
          </p:cNvSpPr>
          <p:nvPr/>
        </p:nvSpPr>
        <p:spPr bwMode="auto">
          <a:xfrm>
            <a:off x="9015413" y="73437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46</a:t>
            </a:r>
          </a:p>
        </p:txBody>
      </p:sp>
      <p:sp>
        <p:nvSpPr>
          <p:cNvPr id="96259"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96260"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1" name="Rectangle 37" descr="75%"/>
          <p:cNvSpPr>
            <a:spLocks noChangeArrowheads="1"/>
          </p:cNvSpPr>
          <p:nvPr/>
        </p:nvSpPr>
        <p:spPr bwMode="auto">
          <a:xfrm>
            <a:off x="1006475" y="5811838"/>
            <a:ext cx="366713"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2"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3" name="Rectangle 39"/>
          <p:cNvSpPr>
            <a:spLocks noChangeArrowheads="1"/>
          </p:cNvSpPr>
          <p:nvPr/>
        </p:nvSpPr>
        <p:spPr bwMode="auto">
          <a:xfrm>
            <a:off x="1985963" y="1995488"/>
            <a:ext cx="1809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Helvetica" charset="0"/>
            </a:endParaRPr>
          </a:p>
        </p:txBody>
      </p:sp>
      <p:sp>
        <p:nvSpPr>
          <p:cNvPr id="96264" name="Rectangle 40"/>
          <p:cNvSpPr>
            <a:spLocks noChangeArrowheads="1"/>
          </p:cNvSpPr>
          <p:nvPr/>
        </p:nvSpPr>
        <p:spPr bwMode="auto">
          <a:xfrm>
            <a:off x="2419350" y="2065338"/>
            <a:ext cx="2238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b="1">
                <a:latin typeface="Helvetica" charset="0"/>
              </a:rPr>
              <a:t> </a:t>
            </a:r>
          </a:p>
        </p:txBody>
      </p:sp>
      <p:sp>
        <p:nvSpPr>
          <p:cNvPr id="96265" name="Rectangle 41"/>
          <p:cNvSpPr>
            <a:spLocks noChangeArrowheads="1"/>
          </p:cNvSpPr>
          <p:nvPr/>
        </p:nvSpPr>
        <p:spPr bwMode="auto">
          <a:xfrm>
            <a:off x="1858963" y="22955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66" name="Rectangle 42"/>
          <p:cNvSpPr>
            <a:spLocks noChangeArrowheads="1"/>
          </p:cNvSpPr>
          <p:nvPr/>
        </p:nvSpPr>
        <p:spPr bwMode="auto">
          <a:xfrm>
            <a:off x="2112963" y="24733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67"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8"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9"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0"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1"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2"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3" name="Rectangle 50"/>
          <p:cNvSpPr>
            <a:spLocks noChangeArrowheads="1"/>
          </p:cNvSpPr>
          <p:nvPr/>
        </p:nvSpPr>
        <p:spPr bwMode="auto">
          <a:xfrm>
            <a:off x="1604963" y="1541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2.</a:t>
            </a:r>
          </a:p>
        </p:txBody>
      </p:sp>
      <p:sp>
        <p:nvSpPr>
          <p:cNvPr id="96274"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5"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6"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7"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8"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9"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0"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1"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2"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3" name="Rectangle 60"/>
          <p:cNvSpPr>
            <a:spLocks noChangeArrowheads="1"/>
          </p:cNvSpPr>
          <p:nvPr/>
        </p:nvSpPr>
        <p:spPr bwMode="auto">
          <a:xfrm>
            <a:off x="1757363" y="2652713"/>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4" name="Rectangle 61"/>
          <p:cNvSpPr>
            <a:spLocks noChangeArrowheads="1"/>
          </p:cNvSpPr>
          <p:nvPr/>
        </p:nvSpPr>
        <p:spPr bwMode="auto">
          <a:xfrm>
            <a:off x="1985963" y="1995488"/>
            <a:ext cx="1809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Helvetica" charset="0"/>
            </a:endParaRPr>
          </a:p>
        </p:txBody>
      </p:sp>
      <p:sp>
        <p:nvSpPr>
          <p:cNvPr id="96285" name="Rectangle 62"/>
          <p:cNvSpPr>
            <a:spLocks noChangeArrowheads="1"/>
          </p:cNvSpPr>
          <p:nvPr/>
        </p:nvSpPr>
        <p:spPr bwMode="auto">
          <a:xfrm>
            <a:off x="2419350" y="2065338"/>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6" name="Rectangle 63"/>
          <p:cNvSpPr>
            <a:spLocks noChangeArrowheads="1"/>
          </p:cNvSpPr>
          <p:nvPr/>
        </p:nvSpPr>
        <p:spPr bwMode="auto">
          <a:xfrm>
            <a:off x="1858963" y="22955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7" name="Rectangle 64"/>
          <p:cNvSpPr>
            <a:spLocks noChangeArrowheads="1"/>
          </p:cNvSpPr>
          <p:nvPr/>
        </p:nvSpPr>
        <p:spPr bwMode="auto">
          <a:xfrm>
            <a:off x="2112963" y="24733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8" name="Rectangle 65"/>
          <p:cNvSpPr>
            <a:spLocks noChangeArrowheads="1"/>
          </p:cNvSpPr>
          <p:nvPr/>
        </p:nvSpPr>
        <p:spPr bwMode="auto">
          <a:xfrm>
            <a:off x="2774950" y="1301750"/>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9"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90" name="Rectangle 67"/>
          <p:cNvSpPr>
            <a:spLocks noChangeArrowheads="1"/>
          </p:cNvSpPr>
          <p:nvPr/>
        </p:nvSpPr>
        <p:spPr bwMode="auto">
          <a:xfrm>
            <a:off x="1757363" y="2652713"/>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91" name="Rectangle 68"/>
          <p:cNvSpPr>
            <a:spLocks noChangeArrowheads="1"/>
          </p:cNvSpPr>
          <p:nvPr/>
        </p:nvSpPr>
        <p:spPr bwMode="auto">
          <a:xfrm>
            <a:off x="1912938" y="1519238"/>
            <a:ext cx="44896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2400" b="1" dirty="0">
                <a:latin typeface="Helvetica" charset="0"/>
              </a:rPr>
              <a:t>욥</a:t>
            </a:r>
            <a:endParaRPr lang="en-US" sz="2400" b="1" dirty="0">
              <a:latin typeface="Helvetica" charset="0"/>
            </a:endParaRPr>
          </a:p>
        </p:txBody>
      </p:sp>
      <p:sp>
        <p:nvSpPr>
          <p:cNvPr id="96292" name="Rectangle 69"/>
          <p:cNvSpPr>
            <a:spLocks noChangeArrowheads="1"/>
          </p:cNvSpPr>
          <p:nvPr/>
        </p:nvSpPr>
        <p:spPr bwMode="auto">
          <a:xfrm>
            <a:off x="1798638" y="5738813"/>
            <a:ext cx="180975"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Helvetica" charset="0"/>
            </a:endParaRPr>
          </a:p>
        </p:txBody>
      </p:sp>
      <p:sp>
        <p:nvSpPr>
          <p:cNvPr id="96293" name="Rectangle 70"/>
          <p:cNvSpPr>
            <a:spLocks noChangeArrowheads="1"/>
          </p:cNvSpPr>
          <p:nvPr/>
        </p:nvSpPr>
        <p:spPr bwMode="auto">
          <a:xfrm>
            <a:off x="1789113" y="476885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sp>
        <p:nvSpPr>
          <p:cNvPr id="1187911" name="Rectangle 71"/>
          <p:cNvSpPr>
            <a:spLocks noChangeArrowheads="1"/>
          </p:cNvSpPr>
          <p:nvPr/>
        </p:nvSpPr>
        <p:spPr bwMode="auto">
          <a:xfrm>
            <a:off x="1827213" y="3005138"/>
            <a:ext cx="715195"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rgbClr val="000000"/>
                </a:solidFill>
                <a:latin typeface="Helvetica" charset="0"/>
              </a:rPr>
              <a:t>시편</a:t>
            </a:r>
            <a:endParaRPr lang="en-US" sz="2400" b="1" dirty="0">
              <a:solidFill>
                <a:srgbClr val="000000"/>
              </a:solidFill>
              <a:latin typeface="Helvetica" charset="0"/>
            </a:endParaRPr>
          </a:p>
        </p:txBody>
      </p:sp>
      <p:grpSp>
        <p:nvGrpSpPr>
          <p:cNvPr id="96295" name="Group 75"/>
          <p:cNvGrpSpPr>
            <a:grpSpLocks/>
          </p:cNvGrpSpPr>
          <p:nvPr/>
        </p:nvGrpSpPr>
        <p:grpSpPr bwMode="auto">
          <a:xfrm>
            <a:off x="2652713" y="3794125"/>
            <a:ext cx="200025" cy="474663"/>
            <a:chOff x="1844" y="2025"/>
            <a:chExt cx="126" cy="299"/>
          </a:xfrm>
        </p:grpSpPr>
        <p:sp>
          <p:nvSpPr>
            <p:cNvPr id="96353" name="Rectangle 76"/>
            <p:cNvSpPr>
              <a:spLocks noChangeArrowheads="1"/>
            </p:cNvSpPr>
            <p:nvPr/>
          </p:nvSpPr>
          <p:spPr bwMode="auto">
            <a:xfrm>
              <a:off x="1844" y="213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4" name="Rectangle 77"/>
            <p:cNvSpPr>
              <a:spLocks noChangeArrowheads="1"/>
            </p:cNvSpPr>
            <p:nvPr/>
          </p:nvSpPr>
          <p:spPr bwMode="auto">
            <a:xfrm>
              <a:off x="1856" y="2025"/>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6296" name="Rectangle 78"/>
          <p:cNvSpPr>
            <a:spLocks noChangeArrowheads="1"/>
          </p:cNvSpPr>
          <p:nvPr/>
        </p:nvSpPr>
        <p:spPr bwMode="auto">
          <a:xfrm>
            <a:off x="1797050" y="388620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grpSp>
        <p:nvGrpSpPr>
          <p:cNvPr id="96297" name="Group 79"/>
          <p:cNvGrpSpPr>
            <a:grpSpLocks/>
          </p:cNvGrpSpPr>
          <p:nvPr/>
        </p:nvGrpSpPr>
        <p:grpSpPr bwMode="auto">
          <a:xfrm>
            <a:off x="2649538" y="4721225"/>
            <a:ext cx="225425" cy="449263"/>
            <a:chOff x="1892" y="2617"/>
            <a:chExt cx="142" cy="283"/>
          </a:xfrm>
        </p:grpSpPr>
        <p:sp>
          <p:nvSpPr>
            <p:cNvPr id="96351" name="Rectangle 80"/>
            <p:cNvSpPr>
              <a:spLocks noChangeArrowheads="1"/>
            </p:cNvSpPr>
            <p:nvPr/>
          </p:nvSpPr>
          <p:spPr bwMode="auto">
            <a:xfrm>
              <a:off x="1920" y="2710"/>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2" name="Rectangle 81"/>
            <p:cNvSpPr>
              <a:spLocks noChangeArrowheads="1"/>
            </p:cNvSpPr>
            <p:nvPr/>
          </p:nvSpPr>
          <p:spPr bwMode="auto">
            <a:xfrm>
              <a:off x="1892" y="261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grpSp>
        <p:nvGrpSpPr>
          <p:cNvPr id="96298" name="Group 82"/>
          <p:cNvGrpSpPr>
            <a:grpSpLocks/>
          </p:cNvGrpSpPr>
          <p:nvPr/>
        </p:nvGrpSpPr>
        <p:grpSpPr bwMode="auto">
          <a:xfrm>
            <a:off x="2670175" y="5673725"/>
            <a:ext cx="261938" cy="438150"/>
            <a:chOff x="1845" y="3227"/>
            <a:chExt cx="165" cy="276"/>
          </a:xfrm>
        </p:grpSpPr>
        <p:sp>
          <p:nvSpPr>
            <p:cNvPr id="96349" name="Rectangle 83"/>
            <p:cNvSpPr>
              <a:spLocks noChangeArrowheads="1"/>
            </p:cNvSpPr>
            <p:nvPr/>
          </p:nvSpPr>
          <p:spPr bwMode="auto">
            <a:xfrm>
              <a:off x="1896" y="322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0" name="Rectangle 84"/>
            <p:cNvSpPr>
              <a:spLocks noChangeArrowheads="1"/>
            </p:cNvSpPr>
            <p:nvPr/>
          </p:nvSpPr>
          <p:spPr bwMode="auto">
            <a:xfrm>
              <a:off x="1845" y="3313"/>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6299" name="Rectangle 88"/>
          <p:cNvSpPr>
            <a:spLocks noChangeArrowheads="1"/>
          </p:cNvSpPr>
          <p:nvPr/>
        </p:nvSpPr>
        <p:spPr bwMode="auto">
          <a:xfrm>
            <a:off x="1543050" y="3049588"/>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0" name="Rectangle 89"/>
          <p:cNvSpPr>
            <a:spLocks noChangeArrowheads="1"/>
          </p:cNvSpPr>
          <p:nvPr/>
        </p:nvSpPr>
        <p:spPr bwMode="auto">
          <a:xfrm>
            <a:off x="1538288" y="3873500"/>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1" name="Rectangle 90"/>
          <p:cNvSpPr>
            <a:spLocks noChangeArrowheads="1"/>
          </p:cNvSpPr>
          <p:nvPr/>
        </p:nvSpPr>
        <p:spPr bwMode="auto">
          <a:xfrm>
            <a:off x="1541463" y="4752975"/>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2" name="Rectangle 91"/>
          <p:cNvSpPr>
            <a:spLocks noChangeArrowheads="1"/>
          </p:cNvSpPr>
          <p:nvPr/>
        </p:nvSpPr>
        <p:spPr bwMode="auto">
          <a:xfrm>
            <a:off x="1541463" y="5732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3"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304"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sp>
        <p:nvSpPr>
          <p:cNvPr id="96305"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p>
        </p:txBody>
      </p:sp>
      <p:sp>
        <p:nvSpPr>
          <p:cNvPr id="96306" name="Text Box 95"/>
          <p:cNvSpPr txBox="1">
            <a:spLocks noChangeArrowheads="1"/>
          </p:cNvSpPr>
          <p:nvPr/>
        </p:nvSpPr>
        <p:spPr bwMode="auto">
          <a:xfrm rot="-5400000">
            <a:off x="1567656" y="3490119"/>
            <a:ext cx="4481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시가서</a:t>
            </a:r>
            <a:r>
              <a:rPr lang="en-US" sz="2000" b="1" dirty="0">
                <a:latin typeface="Arial Black" charset="0"/>
              </a:rPr>
              <a:t> (5)</a:t>
            </a:r>
            <a:endParaRPr lang="en-US" sz="1000" dirty="0">
              <a:latin typeface="Arial Black" charset="0"/>
            </a:endParaRPr>
          </a:p>
        </p:txBody>
      </p:sp>
      <p:sp>
        <p:nvSpPr>
          <p:cNvPr id="1187938" name="AutoShape 98"/>
          <p:cNvSpPr>
            <a:spLocks noChangeArrowheads="1"/>
          </p:cNvSpPr>
          <p:nvPr/>
        </p:nvSpPr>
        <p:spPr bwMode="auto">
          <a:xfrm>
            <a:off x="5233988" y="3295650"/>
            <a:ext cx="4284662"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pic>
        <p:nvPicPr>
          <p:cNvPr id="96308" name="Picture 1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309" name="Rectangle 102"/>
          <p:cNvSpPr>
            <a:spLocks noChangeArrowheads="1"/>
          </p:cNvSpPr>
          <p:nvPr/>
        </p:nvSpPr>
        <p:spPr bwMode="auto">
          <a:xfrm>
            <a:off x="5034491"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96310" name="Rectangle 103"/>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7944" name="Line 104"/>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5" name="Line 105"/>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6" name="Line 106"/>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7" name="Line 107"/>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8" name="Line 108"/>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9" name="Line 109"/>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0" name="Line 110"/>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1" name="Line 111"/>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2" name="Line 112"/>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3" name="Line 113"/>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4" name="Rectangle 114"/>
          <p:cNvSpPr>
            <a:spLocks noChangeArrowheads="1"/>
          </p:cNvSpPr>
          <p:nvPr/>
        </p:nvSpPr>
        <p:spPr bwMode="auto">
          <a:xfrm>
            <a:off x="5696479" y="2468563"/>
            <a:ext cx="803937" cy="52065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ko-KR" altLang="en-US" sz="2800" b="1" dirty="0">
                <a:solidFill>
                  <a:schemeClr val="bg1"/>
                </a:solidFill>
                <a:latin typeface="Helvetica" charset="0"/>
                <a:ea typeface="+mn-ea"/>
                <a:cs typeface="+mn-cs"/>
              </a:rPr>
              <a:t>욥기</a:t>
            </a:r>
            <a:endParaRPr lang="en-US" sz="2800" b="1" dirty="0">
              <a:solidFill>
                <a:schemeClr val="bg1"/>
              </a:solidFill>
              <a:latin typeface="Helvetica" charset="0"/>
              <a:ea typeface="+mn-ea"/>
              <a:cs typeface="+mn-cs"/>
            </a:endParaRPr>
          </a:p>
        </p:txBody>
      </p:sp>
      <p:sp>
        <p:nvSpPr>
          <p:cNvPr id="1187955" name="Rectangle 115"/>
          <p:cNvSpPr>
            <a:spLocks noChangeArrowheads="1"/>
          </p:cNvSpPr>
          <p:nvPr/>
        </p:nvSpPr>
        <p:spPr bwMode="auto">
          <a:xfrm>
            <a:off x="7778798" y="3464985"/>
            <a:ext cx="811118" cy="44884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800" b="1" dirty="0">
                <a:solidFill>
                  <a:schemeClr val="bg1"/>
                </a:solidFill>
                <a:latin typeface="Helvetica" charset="0"/>
                <a:ea typeface="+mn-ea"/>
                <a:cs typeface="+mn-cs"/>
              </a:rPr>
              <a:t>찬양</a:t>
            </a:r>
            <a:endParaRPr lang="en-US" sz="2800" b="1" dirty="0">
              <a:solidFill>
                <a:schemeClr val="bg1"/>
              </a:solidFill>
              <a:latin typeface="Helvetica" charset="0"/>
              <a:ea typeface="+mn-ea"/>
              <a:cs typeface="+mn-cs"/>
            </a:endParaRPr>
          </a:p>
        </p:txBody>
      </p:sp>
      <p:sp>
        <p:nvSpPr>
          <p:cNvPr id="1187956" name="Text Box 116"/>
          <p:cNvSpPr txBox="1">
            <a:spLocks noChangeArrowheads="1"/>
          </p:cNvSpPr>
          <p:nvPr/>
        </p:nvSpPr>
        <p:spPr bwMode="auto">
          <a:xfrm>
            <a:off x="5295902" y="3396723"/>
            <a:ext cx="1835150" cy="523220"/>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시편</a:t>
            </a:r>
            <a:r>
              <a:rPr lang="en-US" sz="2800" b="1" dirty="0">
                <a:solidFill>
                  <a:schemeClr val="bg1"/>
                </a:solidFill>
                <a:latin typeface="Helvetica" charset="0"/>
                <a:ea typeface="+mn-ea"/>
                <a:cs typeface="+mn-cs"/>
              </a:rPr>
              <a:t>	</a:t>
            </a:r>
          </a:p>
        </p:txBody>
      </p:sp>
      <p:sp>
        <p:nvSpPr>
          <p:cNvPr id="1187958" name="Rectangle 11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87959" name="Text Box 119"/>
          <p:cNvSpPr txBox="1">
            <a:spLocks noChangeArrowheads="1"/>
          </p:cNvSpPr>
          <p:nvPr/>
        </p:nvSpPr>
        <p:spPr bwMode="auto">
          <a:xfrm>
            <a:off x="5283200" y="1838325"/>
            <a:ext cx="4111625" cy="579438"/>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ja-JP" altLang="en-US" sz="3200" b="1" i="1" dirty="0">
                <a:solidFill>
                  <a:srgbClr val="FFF819"/>
                </a:solidFill>
                <a:latin typeface="Helvetica" charset="0"/>
              </a:rPr>
              <a:t>“</a:t>
            </a:r>
            <a:r>
              <a:rPr lang="ko-KR" altLang="en-US" sz="3200" b="1" i="1" dirty="0">
                <a:solidFill>
                  <a:srgbClr val="FFF819"/>
                </a:solidFill>
                <a:latin typeface="Helvetica" charset="0"/>
              </a:rPr>
              <a:t>시가서</a:t>
            </a:r>
            <a:r>
              <a:rPr lang="ja-JP" altLang="en-US" sz="3200" b="1" i="1" dirty="0">
                <a:solidFill>
                  <a:srgbClr val="FFF819"/>
                </a:solidFill>
                <a:latin typeface="Helvetica" charset="0"/>
              </a:rPr>
              <a:t>”</a:t>
            </a:r>
            <a:endParaRPr lang="en-US" sz="3200" b="1" i="1" dirty="0">
              <a:solidFill>
                <a:srgbClr val="FFF819"/>
              </a:solidFill>
              <a:latin typeface="Helvetica" charset="0"/>
            </a:endParaRPr>
          </a:p>
        </p:txBody>
      </p:sp>
      <p:sp>
        <p:nvSpPr>
          <p:cNvPr id="1187961" name="Rectangle 121"/>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96328" name="Rectangle 125"/>
          <p:cNvSpPr>
            <a:spLocks noChangeArrowheads="1"/>
          </p:cNvSpPr>
          <p:nvPr/>
        </p:nvSpPr>
        <p:spPr bwMode="auto">
          <a:xfrm>
            <a:off x="9594850" y="7291388"/>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600" b="1"/>
              <a:t>1</a:t>
            </a:r>
          </a:p>
        </p:txBody>
      </p:sp>
      <p:sp>
        <p:nvSpPr>
          <p:cNvPr id="96342" name="Rectangle 127"/>
          <p:cNvSpPr>
            <a:spLocks noChangeArrowheads="1"/>
          </p:cNvSpPr>
          <p:nvPr/>
        </p:nvSpPr>
        <p:spPr bwMode="auto">
          <a:xfrm>
            <a:off x="1985963" y="1995486"/>
            <a:ext cx="1405950" cy="129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1800" b="1" dirty="0">
                <a:latin typeface="Helvetica" charset="0"/>
              </a:rPr>
              <a:t>다른</a:t>
            </a:r>
            <a:r>
              <a:rPr lang="en-US" altLang="ko-KR" sz="1800" b="1" dirty="0">
                <a:latin typeface="Helvetica" charset="0"/>
              </a:rPr>
              <a:t> </a:t>
            </a:r>
            <a:r>
              <a:rPr lang="ko-KR" altLang="en-US" sz="2400" b="1" dirty="0">
                <a:latin typeface="Helvetica" charset="0"/>
              </a:rPr>
              <a:t>모든</a:t>
            </a:r>
            <a:r>
              <a:rPr lang="en-US" altLang="ko-KR" sz="1800" b="1" dirty="0">
                <a:latin typeface="Helvetica" charset="0"/>
              </a:rPr>
              <a:t> </a:t>
            </a:r>
            <a:br>
              <a:rPr lang="en-US" altLang="ko-KR" sz="1800" b="1" dirty="0">
                <a:latin typeface="Helvetica" charset="0"/>
              </a:rPr>
            </a:br>
            <a:r>
              <a:rPr lang="en-US" altLang="ko-KR" sz="1800" b="1" dirty="0">
                <a:latin typeface="Helvetica" charset="0"/>
              </a:rPr>
              <a:t>“</a:t>
            </a:r>
            <a:r>
              <a:rPr lang="ko-KR" altLang="en-US" sz="1800" b="1" dirty="0">
                <a:latin typeface="Helvetica" charset="0"/>
              </a:rPr>
              <a:t>시가서들</a:t>
            </a:r>
            <a:r>
              <a:rPr lang="en-US" altLang="ko-KR" sz="1800" b="1" dirty="0">
                <a:latin typeface="Helvetica" charset="0"/>
              </a:rPr>
              <a:t>”</a:t>
            </a:r>
            <a:r>
              <a:rPr lang="ko-KR" altLang="en-US" sz="1800" b="1" dirty="0">
                <a:latin typeface="Helvetica" charset="0"/>
              </a:rPr>
              <a:t>은</a:t>
            </a:r>
            <a:r>
              <a:rPr lang="en-US" altLang="ko-KR" sz="1800" b="1" dirty="0">
                <a:latin typeface="Helvetica" charset="0"/>
              </a:rPr>
              <a:t> </a:t>
            </a:r>
            <a:br>
              <a:rPr lang="en-US" altLang="ko-KR" sz="1800" b="1" dirty="0">
                <a:latin typeface="Helvetica" charset="0"/>
              </a:rPr>
            </a:br>
            <a:r>
              <a:rPr lang="en-US" altLang="ko-KR" sz="1800" b="1" dirty="0">
                <a:latin typeface="Helvetica" charset="0"/>
              </a:rPr>
              <a:t>“</a:t>
            </a:r>
            <a:r>
              <a:rPr lang="ko-KR" altLang="en-US" sz="1800" b="1" dirty="0">
                <a:latin typeface="Helvetica" charset="0"/>
              </a:rPr>
              <a:t>왕정</a:t>
            </a:r>
            <a:r>
              <a:rPr lang="en-US" altLang="ko-KR" sz="1800" b="1" dirty="0">
                <a:latin typeface="Helvetica" charset="0"/>
              </a:rPr>
              <a:t>”</a:t>
            </a:r>
            <a:r>
              <a:rPr lang="ko-KR" altLang="en-US" sz="1800" b="1" dirty="0">
                <a:latin typeface="Helvetica" charset="0"/>
              </a:rPr>
              <a:t>시대에</a:t>
            </a:r>
            <a:r>
              <a:rPr lang="en-US" altLang="ko-KR" sz="1800" b="1" dirty="0">
                <a:latin typeface="Helvetica" charset="0"/>
              </a:rPr>
              <a:t> </a:t>
            </a:r>
            <a:br>
              <a:rPr lang="en-US" altLang="ko-KR" sz="1800" b="1" dirty="0">
                <a:latin typeface="Helvetica" charset="0"/>
              </a:rPr>
            </a:br>
            <a:r>
              <a:rPr lang="ko-KR" altLang="en-US" sz="1800" b="1" dirty="0">
                <a:latin typeface="Helvetica" charset="0"/>
              </a:rPr>
              <a:t>쓰여졌다</a:t>
            </a:r>
            <a:r>
              <a:rPr lang="en-US" altLang="ko-KR" sz="1800" b="1" dirty="0">
                <a:latin typeface="Helvetica" charset="0"/>
              </a:rPr>
              <a:t>.</a:t>
            </a:r>
            <a:endParaRPr lang="en-US" sz="1800" b="1" dirty="0">
              <a:latin typeface="Helvetica" charset="0"/>
            </a:endParaRPr>
          </a:p>
        </p:txBody>
      </p:sp>
      <p:grpSp>
        <p:nvGrpSpPr>
          <p:cNvPr id="6" name="Group 85"/>
          <p:cNvGrpSpPr>
            <a:grpSpLocks/>
          </p:cNvGrpSpPr>
          <p:nvPr/>
        </p:nvGrpSpPr>
        <p:grpSpPr bwMode="auto">
          <a:xfrm>
            <a:off x="2628907" y="1473200"/>
            <a:ext cx="865190" cy="482600"/>
            <a:chOff x="1952" y="554"/>
            <a:chExt cx="545" cy="304"/>
          </a:xfrm>
        </p:grpSpPr>
        <p:sp>
          <p:nvSpPr>
            <p:cNvPr id="96340" name="Rectangle 86"/>
            <p:cNvSpPr>
              <a:spLocks noChangeArrowheads="1"/>
            </p:cNvSpPr>
            <p:nvPr/>
          </p:nvSpPr>
          <p:spPr bwMode="auto">
            <a:xfrm>
              <a:off x="1952" y="55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41" name="Rectangle 87"/>
            <p:cNvSpPr>
              <a:spLocks noChangeArrowheads="1"/>
            </p:cNvSpPr>
            <p:nvPr/>
          </p:nvSpPr>
          <p:spPr bwMode="auto">
            <a:xfrm>
              <a:off x="1986" y="666"/>
              <a:ext cx="51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1400" b="1" dirty="0">
                  <a:latin typeface="Helvetica" charset="0"/>
                </a:rPr>
                <a:t>아브라함</a:t>
              </a:r>
              <a:endParaRPr lang="en-US" sz="1400" b="1" dirty="0">
                <a:latin typeface="Helvetica" charset="0"/>
              </a:endParaRPr>
            </a:p>
          </p:txBody>
        </p:sp>
      </p:grpSp>
      <p:grpSp>
        <p:nvGrpSpPr>
          <p:cNvPr id="7" name="Group 85"/>
          <p:cNvGrpSpPr>
            <a:grpSpLocks/>
          </p:cNvGrpSpPr>
          <p:nvPr/>
        </p:nvGrpSpPr>
        <p:grpSpPr bwMode="auto">
          <a:xfrm>
            <a:off x="2557472" y="2878138"/>
            <a:ext cx="776289" cy="527050"/>
            <a:chOff x="1952" y="554"/>
            <a:chExt cx="489" cy="332"/>
          </a:xfrm>
        </p:grpSpPr>
        <p:sp>
          <p:nvSpPr>
            <p:cNvPr id="1177686" name="Rectangle 86"/>
            <p:cNvSpPr>
              <a:spLocks noChangeArrowheads="1"/>
            </p:cNvSpPr>
            <p:nvPr/>
          </p:nvSpPr>
          <p:spPr bwMode="auto">
            <a:xfrm>
              <a:off x="1952" y="554"/>
              <a:ext cx="114" cy="190"/>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endParaRPr lang="en-US" sz="1400" b="1">
                <a:solidFill>
                  <a:schemeClr val="hlink"/>
                </a:solidFill>
                <a:latin typeface="Helvetica" charset="0"/>
                <a:ea typeface="+mn-ea"/>
                <a:cs typeface="+mn-cs"/>
              </a:endParaRPr>
            </a:p>
          </p:txBody>
        </p:sp>
        <p:sp>
          <p:nvSpPr>
            <p:cNvPr id="1177687" name="Rectangle 87"/>
            <p:cNvSpPr>
              <a:spLocks noChangeArrowheads="1"/>
            </p:cNvSpPr>
            <p:nvPr/>
          </p:nvSpPr>
          <p:spPr bwMode="auto">
            <a:xfrm>
              <a:off x="2124" y="694"/>
              <a:ext cx="317" cy="19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r>
                <a:rPr lang="ko-KR" altLang="en-US" sz="1400" b="1" dirty="0">
                  <a:latin typeface="Helvetica" charset="0"/>
                  <a:ea typeface="+mn-ea"/>
                  <a:cs typeface="+mn-cs"/>
                </a:rPr>
                <a:t>찬양</a:t>
              </a:r>
              <a:endParaRPr lang="en-US" sz="1400" b="1" dirty="0">
                <a:latin typeface="Helvetica" charset="0"/>
                <a:ea typeface="+mn-ea"/>
                <a:cs typeface="+mn-cs"/>
              </a:endParaRPr>
            </a:p>
          </p:txBody>
        </p:sp>
      </p:grpSp>
      <p:sp>
        <p:nvSpPr>
          <p:cNvPr id="100" name="Rectangle 25"/>
          <p:cNvSpPr>
            <a:spLocks noChangeArrowheads="1"/>
          </p:cNvSpPr>
          <p:nvPr/>
        </p:nvSpPr>
        <p:spPr bwMode="auto">
          <a:xfrm>
            <a:off x="8069912" y="2284413"/>
            <a:ext cx="556563" cy="30777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ko-KR" altLang="en-US" sz="1400" b="1" dirty="0">
                <a:solidFill>
                  <a:schemeClr val="bg1"/>
                </a:solidFill>
                <a:latin typeface="Helvetica" charset="0"/>
                <a:ea typeface="+mn-ea"/>
                <a:cs typeface="+mn-cs"/>
              </a:rPr>
              <a:t>요지</a:t>
            </a:r>
            <a:r>
              <a:rPr lang="en-US" sz="1400" b="1" dirty="0">
                <a:solidFill>
                  <a:schemeClr val="bg1"/>
                </a:solidFill>
                <a:latin typeface="Helvetica" charset="0"/>
                <a:ea typeface="+mn-ea"/>
                <a:cs typeface="+mn-cs"/>
              </a:rPr>
              <a:t>:</a:t>
            </a:r>
          </a:p>
        </p:txBody>
      </p:sp>
      <p:sp>
        <p:nvSpPr>
          <p:cNvPr id="10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04" name="Rectangle 30"/>
          <p:cNvSpPr>
            <a:spLocks noChangeArrowheads="1"/>
          </p:cNvSpPr>
          <p:nvPr/>
        </p:nvSpPr>
        <p:spPr bwMode="auto">
          <a:xfrm>
            <a:off x="6991350" y="2251083"/>
            <a:ext cx="2228850" cy="69373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2400" b="1" dirty="0">
              <a:solidFill>
                <a:schemeClr val="bg1"/>
              </a:solidFill>
              <a:latin typeface="Helvetica" charset="0"/>
              <a:ea typeface="+mn-ea"/>
              <a:cs typeface="+mn-cs"/>
            </a:endParaRPr>
          </a:p>
          <a:p>
            <a:pPr algn="ctr">
              <a:lnSpc>
                <a:spcPct val="80000"/>
              </a:lnSpc>
              <a:defRPr/>
            </a:pPr>
            <a:r>
              <a:rPr lang="ko-KR" altLang="en-US" sz="2400" b="1" dirty="0">
                <a:solidFill>
                  <a:schemeClr val="bg1"/>
                </a:solidFill>
                <a:latin typeface="Helvetica" charset="0"/>
                <a:ea typeface="+mn-ea"/>
                <a:cs typeface="+mn-cs"/>
              </a:rPr>
              <a:t>아브라함</a:t>
            </a:r>
            <a:endParaRPr lang="en-US" sz="2400" b="1" dirty="0">
              <a:solidFill>
                <a:schemeClr val="bg1"/>
              </a:solidFill>
              <a:latin typeface="Helvetica" charset="0"/>
              <a:ea typeface="+mn-ea"/>
              <a:cs typeface="+mn-cs"/>
            </a:endParaRPr>
          </a:p>
        </p:txBody>
      </p:sp>
      <p:pic>
        <p:nvPicPr>
          <p:cNvPr id="93" name="Picture 92" descr="스크린샷 2019-04-23 오후 1.38.49.png"/>
          <p:cNvPicPr>
            <a:picLocks/>
          </p:cNvPicPr>
          <p:nvPr/>
        </p:nvPicPr>
        <p:blipFill>
          <a:blip r:embed="rId4">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4" name="Rectangle 19"/>
          <p:cNvSpPr>
            <a:spLocks noChangeArrowheads="1"/>
          </p:cNvSpPr>
          <p:nvPr/>
        </p:nvSpPr>
        <p:spPr bwMode="auto">
          <a:xfrm>
            <a:off x="7562914" y="4332288"/>
            <a:ext cx="1247648" cy="6930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400" b="1" dirty="0">
                <a:solidFill>
                  <a:schemeClr val="bg1"/>
                </a:solidFill>
                <a:latin typeface="Helvetica" charset="0"/>
                <a:ea typeface="+mn-ea"/>
                <a:cs typeface="+mn-cs"/>
              </a:rPr>
              <a:t>지혜로운</a:t>
            </a:r>
            <a:r>
              <a:rPr lang="en-US" altLang="ko-KR" sz="2400" b="1" dirty="0">
                <a:solidFill>
                  <a:schemeClr val="bg1"/>
                </a:solidFill>
                <a:latin typeface="Helvetica" charset="0"/>
                <a:ea typeface="+mn-ea"/>
                <a:cs typeface="+mn-cs"/>
              </a:rPr>
              <a:t> </a:t>
            </a:r>
            <a:br>
              <a:rPr lang="en-US" altLang="ko-KR" sz="2400" b="1" dirty="0">
                <a:solidFill>
                  <a:schemeClr val="bg1"/>
                </a:solidFill>
                <a:latin typeface="Helvetica" charset="0"/>
                <a:ea typeface="+mn-ea"/>
                <a:cs typeface="+mn-cs"/>
              </a:rPr>
            </a:br>
            <a:r>
              <a:rPr lang="ko-KR" altLang="en-US" sz="2400" b="1" dirty="0">
                <a:solidFill>
                  <a:schemeClr val="bg1"/>
                </a:solidFill>
                <a:latin typeface="Helvetica" charset="0"/>
                <a:ea typeface="+mn-ea"/>
                <a:cs typeface="+mn-cs"/>
              </a:rPr>
              <a:t>솔로몬</a:t>
            </a:r>
            <a:endParaRPr lang="en-US" sz="2400" b="1" dirty="0">
              <a:solidFill>
                <a:schemeClr val="bg1"/>
              </a:solidFill>
              <a:latin typeface="Helvetica" charset="0"/>
              <a:ea typeface="+mn-ea"/>
              <a:cs typeface="+mn-cs"/>
            </a:endParaRPr>
          </a:p>
        </p:txBody>
      </p:sp>
      <p:sp>
        <p:nvSpPr>
          <p:cNvPr id="95" name="Text Box 20"/>
          <p:cNvSpPr txBox="1">
            <a:spLocks noChangeArrowheads="1"/>
          </p:cNvSpPr>
          <p:nvPr/>
        </p:nvSpPr>
        <p:spPr bwMode="auto">
          <a:xfrm>
            <a:off x="5461000" y="4444473"/>
            <a:ext cx="1376363" cy="51911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잠언</a:t>
            </a:r>
            <a:endParaRPr lang="en-US" sz="2800" b="1" dirty="0">
              <a:solidFill>
                <a:schemeClr val="bg1"/>
              </a:solidFill>
              <a:latin typeface="Helvetica" charset="0"/>
              <a:ea typeface="+mn-ea"/>
              <a:cs typeface="+mn-cs"/>
            </a:endParaRPr>
          </a:p>
        </p:txBody>
      </p:sp>
      <p:sp>
        <p:nvSpPr>
          <p:cNvPr id="97" name="Rectangle 76"/>
          <p:cNvSpPr>
            <a:spLocks noChangeArrowheads="1"/>
          </p:cNvSpPr>
          <p:nvPr/>
        </p:nvSpPr>
        <p:spPr bwMode="auto">
          <a:xfrm>
            <a:off x="2669646" y="3730097"/>
            <a:ext cx="811118" cy="520655"/>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ko-KR" altLang="en-US" sz="1400" b="1" dirty="0">
                <a:solidFill>
                  <a:srgbClr val="000000"/>
                </a:solidFill>
                <a:latin typeface="Helvetica" charset="0"/>
                <a:ea typeface="+mn-ea"/>
                <a:cs typeface="+mn-cs"/>
              </a:rPr>
              <a:t>지혜로운</a:t>
            </a:r>
            <a:r>
              <a:rPr lang="en-US" altLang="ko-KR" sz="1400" b="1" dirty="0">
                <a:solidFill>
                  <a:srgbClr val="000000"/>
                </a:solidFill>
                <a:latin typeface="Helvetica" charset="0"/>
                <a:ea typeface="+mn-ea"/>
                <a:cs typeface="+mn-cs"/>
              </a:rPr>
              <a:t> </a:t>
            </a:r>
            <a:br>
              <a:rPr lang="en-US" altLang="ko-KR" sz="1400" b="1" dirty="0">
                <a:solidFill>
                  <a:srgbClr val="000000"/>
                </a:solidFill>
                <a:latin typeface="Helvetica" charset="0"/>
                <a:ea typeface="+mn-ea"/>
                <a:cs typeface="+mn-cs"/>
              </a:rPr>
            </a:br>
            <a:r>
              <a:rPr lang="ko-KR" altLang="en-US" sz="1400" b="1" dirty="0">
                <a:solidFill>
                  <a:srgbClr val="000000"/>
                </a:solidFill>
                <a:latin typeface="Helvetica" charset="0"/>
                <a:ea typeface="+mn-ea"/>
                <a:cs typeface="+mn-cs"/>
              </a:rPr>
              <a:t>솔로몬</a:t>
            </a:r>
            <a:endParaRPr lang="en-US" sz="1400" b="1" dirty="0">
              <a:solidFill>
                <a:srgbClr val="000000"/>
              </a:solidFill>
              <a:latin typeface="Helvetica" charset="0"/>
              <a:ea typeface="+mn-ea"/>
              <a:cs typeface="+mn-cs"/>
            </a:endParaRPr>
          </a:p>
        </p:txBody>
      </p:sp>
      <p:sp>
        <p:nvSpPr>
          <p:cNvPr id="99" name="Rectangle 78"/>
          <p:cNvSpPr>
            <a:spLocks noChangeArrowheads="1"/>
          </p:cNvSpPr>
          <p:nvPr/>
        </p:nvSpPr>
        <p:spPr bwMode="auto">
          <a:xfrm>
            <a:off x="1864782" y="3784602"/>
            <a:ext cx="715195"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rgbClr val="000000"/>
                </a:solidFill>
                <a:latin typeface="Helvetica" charset="0"/>
                <a:ea typeface="+mn-ea"/>
                <a:cs typeface="+mn-cs"/>
              </a:rPr>
              <a:t>잠언</a:t>
            </a:r>
            <a:endParaRPr lang="en-US" sz="2400" b="1" dirty="0">
              <a:solidFill>
                <a:srgbClr val="000000"/>
              </a:solidFill>
              <a:latin typeface="Helvetica" charset="0"/>
              <a:ea typeface="+mn-ea"/>
              <a:cs typeface="+mn-cs"/>
            </a:endParaRPr>
          </a:p>
        </p:txBody>
      </p:sp>
      <p:pic>
        <p:nvPicPr>
          <p:cNvPr id="98" name="Picture 10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2482850"/>
            <a:ext cx="5607050" cy="1924050"/>
          </a:xfrm>
          <a:prstGeom prst="rect">
            <a:avLst/>
          </a:prstGeom>
          <a:noFill/>
          <a:effectLst>
            <a:outerShdw blurRad="63500" dist="125724" dir="2700000" algn="ctr" rotWithShape="0">
              <a:schemeClr val="tx1">
                <a:alpha val="74998"/>
              </a:schemeClr>
            </a:outerShdw>
          </a:effectLst>
        </p:spPr>
      </p:pic>
      <p:sp>
        <p:nvSpPr>
          <p:cNvPr id="106" name="Text Box 104"/>
          <p:cNvSpPr txBox="1">
            <a:spLocks noChangeArrowheads="1"/>
          </p:cNvSpPr>
          <p:nvPr/>
        </p:nvSpPr>
        <p:spPr bwMode="auto">
          <a:xfrm>
            <a:off x="674688" y="3817938"/>
            <a:ext cx="2981325" cy="366712"/>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spcBef>
                <a:spcPct val="50000"/>
              </a:spcBef>
              <a:defRPr/>
            </a:pPr>
            <a:r>
              <a:rPr lang="ko-KR" altLang="en-US" sz="1800" b="1" dirty="0">
                <a:solidFill>
                  <a:srgbClr val="FFFF66"/>
                </a:solidFill>
                <a:ea typeface="+mn-ea"/>
                <a:cs typeface="+mn-cs"/>
              </a:rPr>
              <a:t>성산</a:t>
            </a:r>
            <a:endParaRPr lang="en-US" sz="1800" b="1" dirty="0">
              <a:solidFill>
                <a:srgbClr val="FFFF66"/>
              </a:solidFill>
              <a:ea typeface="+mn-ea"/>
              <a:cs typeface="+mn-cs"/>
            </a:endParaRPr>
          </a:p>
        </p:txBody>
      </p:sp>
      <p:pic>
        <p:nvPicPr>
          <p:cNvPr id="107" name="Picture 10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6625" y="3471863"/>
            <a:ext cx="1123950" cy="1039812"/>
          </a:xfrm>
          <a:prstGeom prst="rect">
            <a:avLst/>
          </a:prstGeom>
          <a:noFill/>
          <a:ln w="76200">
            <a:solidFill>
              <a:schemeClr val="accent2"/>
            </a:solidFill>
            <a:miter lim="800000"/>
            <a:headEnd/>
            <a:tailEnd/>
          </a:ln>
          <a:effectLst>
            <a:outerShdw blurRad="63500" dist="99190" dir="2388334" algn="ctr" rotWithShape="0">
              <a:schemeClr val="tx1">
                <a:alpha val="74998"/>
              </a:schemeClr>
            </a:outerShdw>
          </a:effectLst>
        </p:spPr>
      </p:pic>
      <p:sp>
        <p:nvSpPr>
          <p:cNvPr id="108" name="Text Box 101"/>
          <p:cNvSpPr txBox="1">
            <a:spLocks noChangeArrowheads="1"/>
          </p:cNvSpPr>
          <p:nvPr/>
        </p:nvSpPr>
        <p:spPr bwMode="auto">
          <a:xfrm>
            <a:off x="2808288" y="2543175"/>
            <a:ext cx="1882245" cy="36933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ko-KR" altLang="en-US" sz="1800" b="1" dirty="0">
                <a:solidFill>
                  <a:srgbClr val="FFFF66"/>
                </a:solidFill>
                <a:ea typeface="+mn-ea"/>
                <a:cs typeface="+mn-cs"/>
              </a:rPr>
              <a:t>감란산</a:t>
            </a:r>
            <a:endParaRPr lang="en-US" sz="1800" b="1" dirty="0">
              <a:solidFill>
                <a:srgbClr val="FFFF66"/>
              </a:solidFill>
              <a:ea typeface="+mn-ea"/>
              <a:cs typeface="+mn-cs"/>
            </a:endParaRPr>
          </a:p>
        </p:txBody>
      </p:sp>
      <p:pic>
        <p:nvPicPr>
          <p:cNvPr id="109" name="Picture 10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716088" y="2047875"/>
            <a:ext cx="479425" cy="1119188"/>
          </a:xfrm>
          <a:prstGeom prst="rect">
            <a:avLst/>
          </a:prstGeom>
          <a:noFill/>
          <a:ln w="76200">
            <a:solidFill>
              <a:schemeClr val="accent2"/>
            </a:solidFill>
            <a:miter lim="800000"/>
            <a:headEnd/>
            <a:tailEnd/>
          </a:ln>
          <a:effectLst>
            <a:outerShdw blurRad="63500" dist="125724" dir="2700000" algn="ctr" rotWithShape="0">
              <a:schemeClr val="tx1">
                <a:alpha val="74998"/>
              </a:schemeClr>
            </a:outerShdw>
          </a:effectLst>
        </p:spPr>
      </p:pic>
      <p:sp>
        <p:nvSpPr>
          <p:cNvPr id="110" name="AutoShape 114"/>
          <p:cNvSpPr>
            <a:spLocks noChangeArrowheads="1"/>
          </p:cNvSpPr>
          <p:nvPr/>
        </p:nvSpPr>
        <p:spPr bwMode="auto">
          <a:xfrm rot="1026163" flipH="1">
            <a:off x="1800225" y="3367088"/>
            <a:ext cx="3024188" cy="523875"/>
          </a:xfrm>
          <a:prstGeom prst="curvedUpArrow">
            <a:avLst>
              <a:gd name="adj1" fmla="val 115455"/>
              <a:gd name="adj2" fmla="val 230909"/>
              <a:gd name="adj3" fmla="val 33333"/>
            </a:avLst>
          </a:prstGeom>
          <a:solidFill>
            <a:schemeClr val="hlink"/>
          </a:solidFill>
          <a:ln w="12700">
            <a:solidFill>
              <a:schemeClr val="tx1"/>
            </a:solidFill>
            <a:miter lim="800000"/>
            <a:headEnd/>
            <a:tailEnd/>
          </a:ln>
        </p:spPr>
        <p:txBody>
          <a:bodyPr wrap="none" anchor="ctr"/>
          <a:lstStyle/>
          <a:p>
            <a:endParaRPr lang="en-US"/>
          </a:p>
        </p:txBody>
      </p:sp>
      <p:sp>
        <p:nvSpPr>
          <p:cNvPr id="111" name="Rectangle 22"/>
          <p:cNvSpPr>
            <a:spLocks noChangeArrowheads="1"/>
          </p:cNvSpPr>
          <p:nvPr/>
        </p:nvSpPr>
        <p:spPr bwMode="auto">
          <a:xfrm>
            <a:off x="7562914" y="5343525"/>
            <a:ext cx="1247648" cy="6930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400" b="1" dirty="0">
                <a:solidFill>
                  <a:schemeClr val="bg1"/>
                </a:solidFill>
                <a:latin typeface="Helvetica" charset="0"/>
                <a:ea typeface="+mn-ea"/>
                <a:cs typeface="+mn-cs"/>
              </a:rPr>
              <a:t>솔로몬의</a:t>
            </a:r>
            <a:r>
              <a:rPr lang="en-US" altLang="ko-KR" sz="2400" b="1" dirty="0">
                <a:solidFill>
                  <a:schemeClr val="bg1"/>
                </a:solidFill>
                <a:latin typeface="Helvetica" charset="0"/>
                <a:ea typeface="+mn-ea"/>
                <a:cs typeface="+mn-cs"/>
              </a:rPr>
              <a:t> </a:t>
            </a:r>
            <a:br>
              <a:rPr lang="en-US" altLang="ko-KR" sz="2400" b="1" dirty="0">
                <a:solidFill>
                  <a:schemeClr val="bg1"/>
                </a:solidFill>
                <a:latin typeface="Helvetica" charset="0"/>
                <a:ea typeface="+mn-ea"/>
                <a:cs typeface="+mn-cs"/>
              </a:rPr>
            </a:br>
            <a:r>
              <a:rPr lang="ko-KR" altLang="en-US" sz="2400" b="1" dirty="0">
                <a:solidFill>
                  <a:schemeClr val="bg1"/>
                </a:solidFill>
                <a:latin typeface="Helvetica" charset="0"/>
                <a:ea typeface="+mn-ea"/>
                <a:cs typeface="+mn-cs"/>
              </a:rPr>
              <a:t>삶</a:t>
            </a:r>
            <a:endParaRPr lang="en-US" sz="2400" b="1" dirty="0">
              <a:solidFill>
                <a:schemeClr val="bg1"/>
              </a:solidFill>
              <a:latin typeface="Helvetica" charset="0"/>
              <a:ea typeface="+mn-ea"/>
              <a:cs typeface="+mn-cs"/>
            </a:endParaRPr>
          </a:p>
        </p:txBody>
      </p:sp>
      <p:sp>
        <p:nvSpPr>
          <p:cNvPr id="112" name="Text Box 23"/>
          <p:cNvSpPr txBox="1">
            <a:spLocks noChangeArrowheads="1"/>
          </p:cNvSpPr>
          <p:nvPr/>
        </p:nvSpPr>
        <p:spPr bwMode="auto">
          <a:xfrm>
            <a:off x="5429250" y="5454123"/>
            <a:ext cx="1468438" cy="95410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전도서</a:t>
            </a:r>
            <a:r>
              <a:rPr lang="en-US" sz="2800" b="1" dirty="0">
                <a:solidFill>
                  <a:schemeClr val="bg1"/>
                </a:solidFill>
                <a:latin typeface="Helvetica" charset="0"/>
                <a:ea typeface="+mn-ea"/>
                <a:cs typeface="+mn-cs"/>
              </a:rPr>
              <a:t>	</a:t>
            </a:r>
          </a:p>
        </p:txBody>
      </p:sp>
      <p:sp>
        <p:nvSpPr>
          <p:cNvPr id="113" name="Rectangle 70"/>
          <p:cNvSpPr>
            <a:spLocks noChangeArrowheads="1"/>
          </p:cNvSpPr>
          <p:nvPr/>
        </p:nvSpPr>
        <p:spPr bwMode="auto">
          <a:xfrm>
            <a:off x="1738314" y="4718051"/>
            <a:ext cx="981421"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chemeClr val="hlink"/>
                </a:solidFill>
                <a:latin typeface="Helvetica" charset="0"/>
              </a:rPr>
              <a:t>전도서</a:t>
            </a:r>
            <a:endParaRPr lang="en-US" sz="2400" b="1" dirty="0">
              <a:latin typeface="Helvetica" charset="0"/>
            </a:endParaRPr>
          </a:p>
        </p:txBody>
      </p:sp>
      <p:sp>
        <p:nvSpPr>
          <p:cNvPr id="115" name="Rectangle 80"/>
          <p:cNvSpPr>
            <a:spLocks noChangeArrowheads="1"/>
          </p:cNvSpPr>
          <p:nvPr/>
        </p:nvSpPr>
        <p:spPr bwMode="auto">
          <a:xfrm>
            <a:off x="2693990" y="4631796"/>
            <a:ext cx="803937" cy="520655"/>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ctr">
              <a:defRPr/>
            </a:pPr>
            <a:r>
              <a:rPr lang="ko-KR" altLang="en-US" sz="1400" b="1" dirty="0">
                <a:solidFill>
                  <a:schemeClr val="hlink"/>
                </a:solidFill>
                <a:latin typeface="Helvetica" charset="0"/>
                <a:ea typeface="+mn-ea"/>
                <a:cs typeface="+mn-cs"/>
              </a:rPr>
              <a:t>솔로몬의</a:t>
            </a:r>
            <a:r>
              <a:rPr lang="en-US" altLang="ko-KR" sz="1400" b="1" dirty="0">
                <a:solidFill>
                  <a:schemeClr val="hlink"/>
                </a:solidFill>
                <a:latin typeface="Helvetica" charset="0"/>
                <a:ea typeface="+mn-ea"/>
                <a:cs typeface="+mn-cs"/>
              </a:rPr>
              <a:t> </a:t>
            </a:r>
            <a:br>
              <a:rPr lang="en-US" altLang="ko-KR" sz="1400" b="1" dirty="0">
                <a:solidFill>
                  <a:schemeClr val="hlink"/>
                </a:solidFill>
                <a:latin typeface="Helvetica" charset="0"/>
                <a:ea typeface="+mn-ea"/>
                <a:cs typeface="+mn-cs"/>
              </a:rPr>
            </a:br>
            <a:r>
              <a:rPr lang="ko-KR" altLang="en-US" sz="1400" b="1" dirty="0">
                <a:solidFill>
                  <a:schemeClr val="hlink"/>
                </a:solidFill>
                <a:latin typeface="Helvetica" charset="0"/>
                <a:ea typeface="+mn-ea"/>
                <a:cs typeface="+mn-cs"/>
              </a:rPr>
              <a:t>삶</a:t>
            </a:r>
            <a:endParaRPr lang="en-US" sz="1400" b="1" dirty="0">
              <a:solidFill>
                <a:schemeClr val="hlink"/>
              </a:solidFill>
              <a:latin typeface="Helvetica" charset="0"/>
              <a:ea typeface="+mn-ea"/>
              <a:cs typeface="+mn-cs"/>
            </a:endParaRPr>
          </a:p>
        </p:txBody>
      </p:sp>
      <p:sp>
        <p:nvSpPr>
          <p:cNvPr id="117" name="AutoShape 97"/>
          <p:cNvSpPr>
            <a:spLocks noChangeArrowheads="1"/>
          </p:cNvSpPr>
          <p:nvPr/>
        </p:nvSpPr>
        <p:spPr bwMode="auto">
          <a:xfrm>
            <a:off x="5202238" y="5289550"/>
            <a:ext cx="4284662"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sp>
        <p:nvSpPr>
          <p:cNvPr id="118" name="Line 98"/>
          <p:cNvSpPr>
            <a:spLocks noChangeShapeType="1"/>
          </p:cNvSpPr>
          <p:nvPr/>
        </p:nvSpPr>
        <p:spPr bwMode="auto">
          <a:xfrm>
            <a:off x="3663950" y="4984750"/>
            <a:ext cx="1536700" cy="688975"/>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9" name="AutoShape 99"/>
          <p:cNvSpPr>
            <a:spLocks noChangeArrowheads="1"/>
          </p:cNvSpPr>
          <p:nvPr/>
        </p:nvSpPr>
        <p:spPr bwMode="auto">
          <a:xfrm>
            <a:off x="1544638" y="4557713"/>
            <a:ext cx="21097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389401584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7938"/>
                                        </p:tgtEl>
                                        <p:attrNameLst>
                                          <p:attrName>style.visibility</p:attrName>
                                        </p:attrNameLst>
                                      </p:cBhvr>
                                      <p:to>
                                        <p:strVal val="visible"/>
                                      </p:to>
                                    </p:set>
                                    <p:animEffect transition="in" filter="wipe(left)">
                                      <p:cBhvr>
                                        <p:cTn id="7" dur="500"/>
                                        <p:tgtEl>
                                          <p:spTgt spid="118793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fade">
                                      <p:cBhvr>
                                        <p:cTn id="20" dur="1000"/>
                                        <p:tgtEl>
                                          <p:spTgt spid="98"/>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fade">
                                      <p:cBhvr>
                                        <p:cTn id="24" dur="1000"/>
                                        <p:tgtEl>
                                          <p:spTgt spid="106"/>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8"/>
                                        </p:tgtEl>
                                        <p:attrNameLst>
                                          <p:attrName>style.visibility</p:attrName>
                                        </p:attrNameLst>
                                      </p:cBhvr>
                                      <p:to>
                                        <p:strVal val="visible"/>
                                      </p:to>
                                    </p:set>
                                    <p:animEffect transition="in" filter="fade">
                                      <p:cBhvr>
                                        <p:cTn id="28" dur="1000"/>
                                        <p:tgtEl>
                                          <p:spTgt spid="108"/>
                                        </p:tgtEl>
                                      </p:cBhvr>
                                    </p:animEffect>
                                  </p:childTnLst>
                                </p:cTn>
                              </p:par>
                            </p:childTnLst>
                          </p:cTn>
                        </p:par>
                        <p:par>
                          <p:cTn id="29" fill="hold">
                            <p:stCondLst>
                              <p:cond delay="3000"/>
                            </p:stCondLst>
                            <p:childTnLst>
                              <p:par>
                                <p:cTn id="30" presetID="2" presetClass="entr" presetSubtype="8" fill="hold" nodeType="afterEffect">
                                  <p:stCondLst>
                                    <p:cond delay="0"/>
                                  </p:stCondLst>
                                  <p:childTnLst>
                                    <p:set>
                                      <p:cBhvr>
                                        <p:cTn id="31" dur="1" fill="hold">
                                          <p:stCondLst>
                                            <p:cond delay="0"/>
                                          </p:stCondLst>
                                        </p:cTn>
                                        <p:tgtEl>
                                          <p:spTgt spid="107"/>
                                        </p:tgtEl>
                                        <p:attrNameLst>
                                          <p:attrName>style.visibility</p:attrName>
                                        </p:attrNameLst>
                                      </p:cBhvr>
                                      <p:to>
                                        <p:strVal val="visible"/>
                                      </p:to>
                                    </p:set>
                                    <p:anim calcmode="lin" valueType="num">
                                      <p:cBhvr additive="base">
                                        <p:cTn id="32" dur="2000" fill="hold"/>
                                        <p:tgtEl>
                                          <p:spTgt spid="107"/>
                                        </p:tgtEl>
                                        <p:attrNameLst>
                                          <p:attrName>ppt_x</p:attrName>
                                        </p:attrNameLst>
                                      </p:cBhvr>
                                      <p:tavLst>
                                        <p:tav tm="0">
                                          <p:val>
                                            <p:strVal val="0-#ppt_w/2"/>
                                          </p:val>
                                        </p:tav>
                                        <p:tav tm="100000">
                                          <p:val>
                                            <p:strVal val="#ppt_x"/>
                                          </p:val>
                                        </p:tav>
                                      </p:tavLst>
                                    </p:anim>
                                    <p:anim calcmode="lin" valueType="num">
                                      <p:cBhvr additive="base">
                                        <p:cTn id="33" dur="2000" fill="hold"/>
                                        <p:tgtEl>
                                          <p:spTgt spid="107"/>
                                        </p:tgtEl>
                                        <p:attrNameLst>
                                          <p:attrName>ppt_y</p:attrName>
                                        </p:attrNameLst>
                                      </p:cBhvr>
                                      <p:tavLst>
                                        <p:tav tm="0">
                                          <p:val>
                                            <p:strVal val="#ppt_y"/>
                                          </p:val>
                                        </p:tav>
                                        <p:tav tm="100000">
                                          <p:val>
                                            <p:strVal val="#ppt_y"/>
                                          </p:val>
                                        </p:tav>
                                      </p:tavLst>
                                    </p:anim>
                                  </p:childTnLst>
                                </p:cTn>
                              </p:par>
                            </p:childTnLst>
                          </p:cTn>
                        </p:par>
                        <p:par>
                          <p:cTn id="34" fill="hold">
                            <p:stCondLst>
                              <p:cond delay="5000"/>
                            </p:stCondLst>
                            <p:childTnLst>
                              <p:par>
                                <p:cTn id="35" presetID="2" presetClass="entr" presetSubtype="8" fill="hold" nodeType="afterEffect">
                                  <p:stCondLst>
                                    <p:cond delay="0"/>
                                  </p:stCondLst>
                                  <p:childTnLst>
                                    <p:set>
                                      <p:cBhvr>
                                        <p:cTn id="36" dur="1" fill="hold">
                                          <p:stCondLst>
                                            <p:cond delay="0"/>
                                          </p:stCondLst>
                                        </p:cTn>
                                        <p:tgtEl>
                                          <p:spTgt spid="109"/>
                                        </p:tgtEl>
                                        <p:attrNameLst>
                                          <p:attrName>style.visibility</p:attrName>
                                        </p:attrNameLst>
                                      </p:cBhvr>
                                      <p:to>
                                        <p:strVal val="visible"/>
                                      </p:to>
                                    </p:set>
                                    <p:anim calcmode="lin" valueType="num">
                                      <p:cBhvr additive="base">
                                        <p:cTn id="37" dur="2000" fill="hold"/>
                                        <p:tgtEl>
                                          <p:spTgt spid="109"/>
                                        </p:tgtEl>
                                        <p:attrNameLst>
                                          <p:attrName>ppt_x</p:attrName>
                                        </p:attrNameLst>
                                      </p:cBhvr>
                                      <p:tavLst>
                                        <p:tav tm="0">
                                          <p:val>
                                            <p:strVal val="0-#ppt_w/2"/>
                                          </p:val>
                                        </p:tav>
                                        <p:tav tm="100000">
                                          <p:val>
                                            <p:strVal val="#ppt_x"/>
                                          </p:val>
                                        </p:tav>
                                      </p:tavLst>
                                    </p:anim>
                                    <p:anim calcmode="lin" valueType="num">
                                      <p:cBhvr additive="base">
                                        <p:cTn id="38" dur="2000" fill="hold"/>
                                        <p:tgtEl>
                                          <p:spTgt spid="109"/>
                                        </p:tgtEl>
                                        <p:attrNameLst>
                                          <p:attrName>ppt_y</p:attrName>
                                        </p:attrNameLst>
                                      </p:cBhvr>
                                      <p:tavLst>
                                        <p:tav tm="0">
                                          <p:val>
                                            <p:strVal val="#ppt_y"/>
                                          </p:val>
                                        </p:tav>
                                        <p:tav tm="100000">
                                          <p:val>
                                            <p:strVal val="#ppt_y"/>
                                          </p:val>
                                        </p:tav>
                                      </p:tavLst>
                                    </p:anim>
                                  </p:childTnLst>
                                </p:cTn>
                              </p:par>
                            </p:childTnLst>
                          </p:cTn>
                        </p:par>
                        <p:par>
                          <p:cTn id="39" fill="hold">
                            <p:stCondLst>
                              <p:cond delay="7000"/>
                            </p:stCondLst>
                            <p:childTnLst>
                              <p:par>
                                <p:cTn id="40" presetID="22" presetClass="entr" presetSubtype="2" fill="hold" grpId="0" nodeType="afterEffect">
                                  <p:stCondLst>
                                    <p:cond delay="0"/>
                                  </p:stCondLst>
                                  <p:childTnLst>
                                    <p:set>
                                      <p:cBhvr>
                                        <p:cTn id="41" dur="1" fill="hold">
                                          <p:stCondLst>
                                            <p:cond delay="0"/>
                                          </p:stCondLst>
                                        </p:cTn>
                                        <p:tgtEl>
                                          <p:spTgt spid="110"/>
                                        </p:tgtEl>
                                        <p:attrNameLst>
                                          <p:attrName>style.visibility</p:attrName>
                                        </p:attrNameLst>
                                      </p:cBhvr>
                                      <p:to>
                                        <p:strVal val="visible"/>
                                      </p:to>
                                    </p:set>
                                    <p:animEffect transition="in" filter="wipe(right)">
                                      <p:cBhvr>
                                        <p:cTn id="42" dur="2000"/>
                                        <p:tgtEl>
                                          <p:spTgt spid="110"/>
                                        </p:tgtEl>
                                      </p:cBhvr>
                                    </p:animEffect>
                                  </p:childTnLst>
                                </p:cTn>
                              </p:par>
                            </p:childTnLst>
                          </p:cTn>
                        </p:par>
                        <p:par>
                          <p:cTn id="43" fill="hold">
                            <p:stCondLst>
                              <p:cond delay="9000"/>
                            </p:stCondLst>
                            <p:childTnLst>
                              <p:par>
                                <p:cTn id="44" presetID="22" presetClass="entr" presetSubtype="8" fill="hold" grpId="0" nodeType="afterEffect">
                                  <p:stCondLst>
                                    <p:cond delay="0"/>
                                  </p:stCondLst>
                                  <p:childTnLst>
                                    <p:set>
                                      <p:cBhvr>
                                        <p:cTn id="45" dur="1" fill="hold">
                                          <p:stCondLst>
                                            <p:cond delay="0"/>
                                          </p:stCondLst>
                                        </p:cTn>
                                        <p:tgtEl>
                                          <p:spTgt spid="119"/>
                                        </p:tgtEl>
                                        <p:attrNameLst>
                                          <p:attrName>style.visibility</p:attrName>
                                        </p:attrNameLst>
                                      </p:cBhvr>
                                      <p:to>
                                        <p:strVal val="visible"/>
                                      </p:to>
                                    </p:set>
                                    <p:animEffect transition="in" filter="wipe(left)">
                                      <p:cBhvr>
                                        <p:cTn id="46" dur="500"/>
                                        <p:tgtEl>
                                          <p:spTgt spid="119"/>
                                        </p:tgtEl>
                                      </p:cBhvr>
                                    </p:animEffect>
                                  </p:childTnLst>
                                </p:cTn>
                              </p:par>
                            </p:childTnLst>
                          </p:cTn>
                        </p:par>
                        <p:par>
                          <p:cTn id="47" fill="hold">
                            <p:stCondLst>
                              <p:cond delay="9500"/>
                            </p:stCondLst>
                            <p:childTnLst>
                              <p:par>
                                <p:cTn id="48" presetID="22" presetClass="entr" presetSubtype="8" fill="hold" nodeType="afterEffect">
                                  <p:stCondLst>
                                    <p:cond delay="0"/>
                                  </p:stCondLst>
                                  <p:childTnLst>
                                    <p:set>
                                      <p:cBhvr>
                                        <p:cTn id="49" dur="1" fill="hold">
                                          <p:stCondLst>
                                            <p:cond delay="0"/>
                                          </p:stCondLst>
                                        </p:cTn>
                                        <p:tgtEl>
                                          <p:spTgt spid="118"/>
                                        </p:tgtEl>
                                        <p:attrNameLst>
                                          <p:attrName>style.visibility</p:attrName>
                                        </p:attrNameLst>
                                      </p:cBhvr>
                                      <p:to>
                                        <p:strVal val="visible"/>
                                      </p:to>
                                    </p:set>
                                    <p:animEffect transition="in" filter="wipe(left)">
                                      <p:cBhvr>
                                        <p:cTn id="50" dur="500"/>
                                        <p:tgtEl>
                                          <p:spTgt spid="118"/>
                                        </p:tgtEl>
                                      </p:cBhvr>
                                    </p:animEffect>
                                  </p:childTnLst>
                                </p:cTn>
                              </p:par>
                            </p:childTnLst>
                          </p:cTn>
                        </p:par>
                        <p:par>
                          <p:cTn id="51" fill="hold">
                            <p:stCondLst>
                              <p:cond delay="10000"/>
                            </p:stCondLst>
                            <p:childTnLst>
                              <p:par>
                                <p:cTn id="52" presetID="22" presetClass="entr" presetSubtype="8" fill="hold" grpId="0" nodeType="after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wipe(left)">
                                      <p:cBhvr>
                                        <p:cTn id="5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8" grpId="0" animBg="1"/>
      <p:bldP spid="106" grpId="0" autoUpdateAnimBg="0"/>
      <p:bldP spid="108" grpId="0" autoUpdateAnimBg="0"/>
      <p:bldP spid="110" grpId="0" animBg="1"/>
      <p:bldP spid="117" grpId="0" animBg="1"/>
      <p:bldP spid="1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9612313" y="7350125"/>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t> </a:t>
            </a:r>
          </a:p>
        </p:txBody>
      </p:sp>
      <p:sp>
        <p:nvSpPr>
          <p:cNvPr id="96258" name="Text Box 31"/>
          <p:cNvSpPr txBox="1">
            <a:spLocks noChangeArrowheads="1"/>
          </p:cNvSpPr>
          <p:nvPr/>
        </p:nvSpPr>
        <p:spPr bwMode="auto">
          <a:xfrm>
            <a:off x="9015413" y="73437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46</a:t>
            </a:r>
          </a:p>
        </p:txBody>
      </p:sp>
      <p:sp>
        <p:nvSpPr>
          <p:cNvPr id="96259"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96260"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1" name="Rectangle 37" descr="75%"/>
          <p:cNvSpPr>
            <a:spLocks noChangeArrowheads="1"/>
          </p:cNvSpPr>
          <p:nvPr/>
        </p:nvSpPr>
        <p:spPr bwMode="auto">
          <a:xfrm>
            <a:off x="1006475" y="5811838"/>
            <a:ext cx="366713"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2"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3" name="Rectangle 39"/>
          <p:cNvSpPr>
            <a:spLocks noChangeArrowheads="1"/>
          </p:cNvSpPr>
          <p:nvPr/>
        </p:nvSpPr>
        <p:spPr bwMode="auto">
          <a:xfrm>
            <a:off x="1985963" y="1995488"/>
            <a:ext cx="1809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Helvetica" charset="0"/>
            </a:endParaRPr>
          </a:p>
        </p:txBody>
      </p:sp>
      <p:sp>
        <p:nvSpPr>
          <p:cNvPr id="96264" name="Rectangle 40"/>
          <p:cNvSpPr>
            <a:spLocks noChangeArrowheads="1"/>
          </p:cNvSpPr>
          <p:nvPr/>
        </p:nvSpPr>
        <p:spPr bwMode="auto">
          <a:xfrm>
            <a:off x="2419350" y="2065338"/>
            <a:ext cx="2238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b="1">
                <a:latin typeface="Helvetica" charset="0"/>
              </a:rPr>
              <a:t> </a:t>
            </a:r>
          </a:p>
        </p:txBody>
      </p:sp>
      <p:sp>
        <p:nvSpPr>
          <p:cNvPr id="96265" name="Rectangle 41"/>
          <p:cNvSpPr>
            <a:spLocks noChangeArrowheads="1"/>
          </p:cNvSpPr>
          <p:nvPr/>
        </p:nvSpPr>
        <p:spPr bwMode="auto">
          <a:xfrm>
            <a:off x="1858963" y="22955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66" name="Rectangle 42"/>
          <p:cNvSpPr>
            <a:spLocks noChangeArrowheads="1"/>
          </p:cNvSpPr>
          <p:nvPr/>
        </p:nvSpPr>
        <p:spPr bwMode="auto">
          <a:xfrm>
            <a:off x="2112963" y="24733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67"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8"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9"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0"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1"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2"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3" name="Rectangle 50"/>
          <p:cNvSpPr>
            <a:spLocks noChangeArrowheads="1"/>
          </p:cNvSpPr>
          <p:nvPr/>
        </p:nvSpPr>
        <p:spPr bwMode="auto">
          <a:xfrm>
            <a:off x="1604963" y="1541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2.</a:t>
            </a:r>
          </a:p>
        </p:txBody>
      </p:sp>
      <p:sp>
        <p:nvSpPr>
          <p:cNvPr id="96274"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5"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6"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7"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8"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9"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0"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1"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2"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3" name="Rectangle 60"/>
          <p:cNvSpPr>
            <a:spLocks noChangeArrowheads="1"/>
          </p:cNvSpPr>
          <p:nvPr/>
        </p:nvSpPr>
        <p:spPr bwMode="auto">
          <a:xfrm>
            <a:off x="1757363" y="2652713"/>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4" name="Rectangle 61"/>
          <p:cNvSpPr>
            <a:spLocks noChangeArrowheads="1"/>
          </p:cNvSpPr>
          <p:nvPr/>
        </p:nvSpPr>
        <p:spPr bwMode="auto">
          <a:xfrm>
            <a:off x="1985963" y="1995488"/>
            <a:ext cx="1809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Helvetica" charset="0"/>
            </a:endParaRPr>
          </a:p>
        </p:txBody>
      </p:sp>
      <p:sp>
        <p:nvSpPr>
          <p:cNvPr id="96285" name="Rectangle 62"/>
          <p:cNvSpPr>
            <a:spLocks noChangeArrowheads="1"/>
          </p:cNvSpPr>
          <p:nvPr/>
        </p:nvSpPr>
        <p:spPr bwMode="auto">
          <a:xfrm>
            <a:off x="2419350" y="2065338"/>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6" name="Rectangle 63"/>
          <p:cNvSpPr>
            <a:spLocks noChangeArrowheads="1"/>
          </p:cNvSpPr>
          <p:nvPr/>
        </p:nvSpPr>
        <p:spPr bwMode="auto">
          <a:xfrm>
            <a:off x="1858963" y="22955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7" name="Rectangle 64"/>
          <p:cNvSpPr>
            <a:spLocks noChangeArrowheads="1"/>
          </p:cNvSpPr>
          <p:nvPr/>
        </p:nvSpPr>
        <p:spPr bwMode="auto">
          <a:xfrm>
            <a:off x="2112963" y="24733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8" name="Rectangle 65"/>
          <p:cNvSpPr>
            <a:spLocks noChangeArrowheads="1"/>
          </p:cNvSpPr>
          <p:nvPr/>
        </p:nvSpPr>
        <p:spPr bwMode="auto">
          <a:xfrm>
            <a:off x="2774950" y="1301750"/>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9"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90" name="Rectangle 67"/>
          <p:cNvSpPr>
            <a:spLocks noChangeArrowheads="1"/>
          </p:cNvSpPr>
          <p:nvPr/>
        </p:nvSpPr>
        <p:spPr bwMode="auto">
          <a:xfrm>
            <a:off x="1757363" y="2652713"/>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91" name="Rectangle 68"/>
          <p:cNvSpPr>
            <a:spLocks noChangeArrowheads="1"/>
          </p:cNvSpPr>
          <p:nvPr/>
        </p:nvSpPr>
        <p:spPr bwMode="auto">
          <a:xfrm>
            <a:off x="1912938" y="1519238"/>
            <a:ext cx="44896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2400" b="1" dirty="0">
                <a:latin typeface="Helvetica" charset="0"/>
              </a:rPr>
              <a:t>욥</a:t>
            </a:r>
            <a:endParaRPr lang="en-US" sz="2400" b="1" dirty="0">
              <a:latin typeface="Helvetica" charset="0"/>
            </a:endParaRPr>
          </a:p>
        </p:txBody>
      </p:sp>
      <p:sp>
        <p:nvSpPr>
          <p:cNvPr id="96292" name="Rectangle 69"/>
          <p:cNvSpPr>
            <a:spLocks noChangeArrowheads="1"/>
          </p:cNvSpPr>
          <p:nvPr/>
        </p:nvSpPr>
        <p:spPr bwMode="auto">
          <a:xfrm>
            <a:off x="1798638" y="5738813"/>
            <a:ext cx="180975"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Helvetica" charset="0"/>
            </a:endParaRPr>
          </a:p>
        </p:txBody>
      </p:sp>
      <p:sp>
        <p:nvSpPr>
          <p:cNvPr id="96293" name="Rectangle 70"/>
          <p:cNvSpPr>
            <a:spLocks noChangeArrowheads="1"/>
          </p:cNvSpPr>
          <p:nvPr/>
        </p:nvSpPr>
        <p:spPr bwMode="auto">
          <a:xfrm>
            <a:off x="1789113" y="476885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sp>
        <p:nvSpPr>
          <p:cNvPr id="1187911" name="Rectangle 71"/>
          <p:cNvSpPr>
            <a:spLocks noChangeArrowheads="1"/>
          </p:cNvSpPr>
          <p:nvPr/>
        </p:nvSpPr>
        <p:spPr bwMode="auto">
          <a:xfrm>
            <a:off x="1827213" y="3005138"/>
            <a:ext cx="715195"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rgbClr val="000000"/>
                </a:solidFill>
                <a:latin typeface="Helvetica" charset="0"/>
              </a:rPr>
              <a:t>시편</a:t>
            </a:r>
            <a:endParaRPr lang="en-US" sz="2400" b="1" dirty="0">
              <a:solidFill>
                <a:srgbClr val="000000"/>
              </a:solidFill>
              <a:latin typeface="Helvetica" charset="0"/>
            </a:endParaRPr>
          </a:p>
        </p:txBody>
      </p:sp>
      <p:grpSp>
        <p:nvGrpSpPr>
          <p:cNvPr id="96295" name="Group 75"/>
          <p:cNvGrpSpPr>
            <a:grpSpLocks/>
          </p:cNvGrpSpPr>
          <p:nvPr/>
        </p:nvGrpSpPr>
        <p:grpSpPr bwMode="auto">
          <a:xfrm>
            <a:off x="2652713" y="3794125"/>
            <a:ext cx="200025" cy="474663"/>
            <a:chOff x="1844" y="2025"/>
            <a:chExt cx="126" cy="299"/>
          </a:xfrm>
        </p:grpSpPr>
        <p:sp>
          <p:nvSpPr>
            <p:cNvPr id="96353" name="Rectangle 76"/>
            <p:cNvSpPr>
              <a:spLocks noChangeArrowheads="1"/>
            </p:cNvSpPr>
            <p:nvPr/>
          </p:nvSpPr>
          <p:spPr bwMode="auto">
            <a:xfrm>
              <a:off x="1844" y="213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4" name="Rectangle 77"/>
            <p:cNvSpPr>
              <a:spLocks noChangeArrowheads="1"/>
            </p:cNvSpPr>
            <p:nvPr/>
          </p:nvSpPr>
          <p:spPr bwMode="auto">
            <a:xfrm>
              <a:off x="1856" y="2025"/>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6296" name="Rectangle 78"/>
          <p:cNvSpPr>
            <a:spLocks noChangeArrowheads="1"/>
          </p:cNvSpPr>
          <p:nvPr/>
        </p:nvSpPr>
        <p:spPr bwMode="auto">
          <a:xfrm>
            <a:off x="1797050" y="388620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grpSp>
        <p:nvGrpSpPr>
          <p:cNvPr id="96297" name="Group 79"/>
          <p:cNvGrpSpPr>
            <a:grpSpLocks/>
          </p:cNvGrpSpPr>
          <p:nvPr/>
        </p:nvGrpSpPr>
        <p:grpSpPr bwMode="auto">
          <a:xfrm>
            <a:off x="2649538" y="4721225"/>
            <a:ext cx="225425" cy="449263"/>
            <a:chOff x="1892" y="2617"/>
            <a:chExt cx="142" cy="283"/>
          </a:xfrm>
        </p:grpSpPr>
        <p:sp>
          <p:nvSpPr>
            <p:cNvPr id="96351" name="Rectangle 80"/>
            <p:cNvSpPr>
              <a:spLocks noChangeArrowheads="1"/>
            </p:cNvSpPr>
            <p:nvPr/>
          </p:nvSpPr>
          <p:spPr bwMode="auto">
            <a:xfrm>
              <a:off x="1920" y="2710"/>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2" name="Rectangle 81"/>
            <p:cNvSpPr>
              <a:spLocks noChangeArrowheads="1"/>
            </p:cNvSpPr>
            <p:nvPr/>
          </p:nvSpPr>
          <p:spPr bwMode="auto">
            <a:xfrm>
              <a:off x="1892" y="261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grpSp>
        <p:nvGrpSpPr>
          <p:cNvPr id="96298" name="Group 82"/>
          <p:cNvGrpSpPr>
            <a:grpSpLocks/>
          </p:cNvGrpSpPr>
          <p:nvPr/>
        </p:nvGrpSpPr>
        <p:grpSpPr bwMode="auto">
          <a:xfrm>
            <a:off x="2670175" y="5673725"/>
            <a:ext cx="261938" cy="438150"/>
            <a:chOff x="1845" y="3227"/>
            <a:chExt cx="165" cy="276"/>
          </a:xfrm>
        </p:grpSpPr>
        <p:sp>
          <p:nvSpPr>
            <p:cNvPr id="96349" name="Rectangle 83"/>
            <p:cNvSpPr>
              <a:spLocks noChangeArrowheads="1"/>
            </p:cNvSpPr>
            <p:nvPr/>
          </p:nvSpPr>
          <p:spPr bwMode="auto">
            <a:xfrm>
              <a:off x="1896" y="322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0" name="Rectangle 84"/>
            <p:cNvSpPr>
              <a:spLocks noChangeArrowheads="1"/>
            </p:cNvSpPr>
            <p:nvPr/>
          </p:nvSpPr>
          <p:spPr bwMode="auto">
            <a:xfrm>
              <a:off x="1845" y="3313"/>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6299" name="Rectangle 88"/>
          <p:cNvSpPr>
            <a:spLocks noChangeArrowheads="1"/>
          </p:cNvSpPr>
          <p:nvPr/>
        </p:nvSpPr>
        <p:spPr bwMode="auto">
          <a:xfrm>
            <a:off x="1543050" y="3049588"/>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0" name="Rectangle 89"/>
          <p:cNvSpPr>
            <a:spLocks noChangeArrowheads="1"/>
          </p:cNvSpPr>
          <p:nvPr/>
        </p:nvSpPr>
        <p:spPr bwMode="auto">
          <a:xfrm>
            <a:off x="1538288" y="3873500"/>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1" name="Rectangle 90"/>
          <p:cNvSpPr>
            <a:spLocks noChangeArrowheads="1"/>
          </p:cNvSpPr>
          <p:nvPr/>
        </p:nvSpPr>
        <p:spPr bwMode="auto">
          <a:xfrm>
            <a:off x="1541463" y="4752975"/>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2" name="Rectangle 91"/>
          <p:cNvSpPr>
            <a:spLocks noChangeArrowheads="1"/>
          </p:cNvSpPr>
          <p:nvPr/>
        </p:nvSpPr>
        <p:spPr bwMode="auto">
          <a:xfrm>
            <a:off x="1541463" y="5732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3"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304"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sp>
        <p:nvSpPr>
          <p:cNvPr id="96305"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p>
        </p:txBody>
      </p:sp>
      <p:sp>
        <p:nvSpPr>
          <p:cNvPr id="96306" name="Text Box 95"/>
          <p:cNvSpPr txBox="1">
            <a:spLocks noChangeArrowheads="1"/>
          </p:cNvSpPr>
          <p:nvPr/>
        </p:nvSpPr>
        <p:spPr bwMode="auto">
          <a:xfrm rot="-5400000">
            <a:off x="1567656" y="3490119"/>
            <a:ext cx="4481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시가서</a:t>
            </a:r>
            <a:r>
              <a:rPr lang="en-US" sz="2000" b="1" dirty="0">
                <a:latin typeface="Arial Black" charset="0"/>
              </a:rPr>
              <a:t> (5)</a:t>
            </a:r>
            <a:endParaRPr lang="en-US" sz="1000" dirty="0">
              <a:latin typeface="Arial Black" charset="0"/>
            </a:endParaRPr>
          </a:p>
        </p:txBody>
      </p:sp>
      <p:sp>
        <p:nvSpPr>
          <p:cNvPr id="1187938" name="AutoShape 98"/>
          <p:cNvSpPr>
            <a:spLocks noChangeArrowheads="1"/>
          </p:cNvSpPr>
          <p:nvPr/>
        </p:nvSpPr>
        <p:spPr bwMode="auto">
          <a:xfrm>
            <a:off x="5233988" y="3295650"/>
            <a:ext cx="4284662"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pic>
        <p:nvPicPr>
          <p:cNvPr id="96308" name="Picture 1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309" name="Rectangle 102"/>
          <p:cNvSpPr>
            <a:spLocks noChangeArrowheads="1"/>
          </p:cNvSpPr>
          <p:nvPr/>
        </p:nvSpPr>
        <p:spPr bwMode="auto">
          <a:xfrm>
            <a:off x="5034491"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96310" name="Rectangle 103"/>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7944" name="Line 104"/>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5" name="Line 105"/>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6" name="Line 106"/>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7" name="Line 107"/>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8" name="Line 108"/>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9" name="Line 109"/>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0" name="Line 110"/>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1" name="Line 111"/>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2" name="Line 112"/>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3" name="Line 113"/>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4" name="Rectangle 114"/>
          <p:cNvSpPr>
            <a:spLocks noChangeArrowheads="1"/>
          </p:cNvSpPr>
          <p:nvPr/>
        </p:nvSpPr>
        <p:spPr bwMode="auto">
          <a:xfrm>
            <a:off x="5696479" y="2468563"/>
            <a:ext cx="803937" cy="52065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ko-KR" altLang="en-US" sz="2800" b="1" dirty="0">
                <a:solidFill>
                  <a:schemeClr val="bg1"/>
                </a:solidFill>
                <a:latin typeface="Helvetica" charset="0"/>
                <a:ea typeface="+mn-ea"/>
                <a:cs typeface="+mn-cs"/>
              </a:rPr>
              <a:t>욥기</a:t>
            </a:r>
            <a:endParaRPr lang="en-US" sz="2800" b="1" dirty="0">
              <a:solidFill>
                <a:schemeClr val="bg1"/>
              </a:solidFill>
              <a:latin typeface="Helvetica" charset="0"/>
              <a:ea typeface="+mn-ea"/>
              <a:cs typeface="+mn-cs"/>
            </a:endParaRPr>
          </a:p>
        </p:txBody>
      </p:sp>
      <p:sp>
        <p:nvSpPr>
          <p:cNvPr id="1187955" name="Rectangle 115"/>
          <p:cNvSpPr>
            <a:spLocks noChangeArrowheads="1"/>
          </p:cNvSpPr>
          <p:nvPr/>
        </p:nvSpPr>
        <p:spPr bwMode="auto">
          <a:xfrm>
            <a:off x="7778798" y="3464985"/>
            <a:ext cx="811118" cy="44884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800" b="1" dirty="0">
                <a:solidFill>
                  <a:schemeClr val="bg1"/>
                </a:solidFill>
                <a:latin typeface="Helvetica" charset="0"/>
                <a:ea typeface="+mn-ea"/>
                <a:cs typeface="+mn-cs"/>
              </a:rPr>
              <a:t>찬양</a:t>
            </a:r>
            <a:endParaRPr lang="en-US" sz="2800" b="1" dirty="0">
              <a:solidFill>
                <a:schemeClr val="bg1"/>
              </a:solidFill>
              <a:latin typeface="Helvetica" charset="0"/>
              <a:ea typeface="+mn-ea"/>
              <a:cs typeface="+mn-cs"/>
            </a:endParaRPr>
          </a:p>
        </p:txBody>
      </p:sp>
      <p:sp>
        <p:nvSpPr>
          <p:cNvPr id="1187956" name="Text Box 116"/>
          <p:cNvSpPr txBox="1">
            <a:spLocks noChangeArrowheads="1"/>
          </p:cNvSpPr>
          <p:nvPr/>
        </p:nvSpPr>
        <p:spPr bwMode="auto">
          <a:xfrm>
            <a:off x="5295902" y="3396723"/>
            <a:ext cx="1835150" cy="523220"/>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시편</a:t>
            </a:r>
            <a:r>
              <a:rPr lang="en-US" sz="2800" b="1" dirty="0">
                <a:solidFill>
                  <a:schemeClr val="bg1"/>
                </a:solidFill>
                <a:latin typeface="Helvetica" charset="0"/>
                <a:ea typeface="+mn-ea"/>
                <a:cs typeface="+mn-cs"/>
              </a:rPr>
              <a:t>	</a:t>
            </a:r>
          </a:p>
        </p:txBody>
      </p:sp>
      <p:sp>
        <p:nvSpPr>
          <p:cNvPr id="1187958" name="Rectangle 11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87959" name="Text Box 119"/>
          <p:cNvSpPr txBox="1">
            <a:spLocks noChangeArrowheads="1"/>
          </p:cNvSpPr>
          <p:nvPr/>
        </p:nvSpPr>
        <p:spPr bwMode="auto">
          <a:xfrm>
            <a:off x="5283200" y="1838325"/>
            <a:ext cx="4111625" cy="579438"/>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ja-JP" altLang="en-US" sz="3200" b="1" i="1" dirty="0">
                <a:solidFill>
                  <a:srgbClr val="FFF819"/>
                </a:solidFill>
                <a:latin typeface="Helvetica" charset="0"/>
              </a:rPr>
              <a:t>“</a:t>
            </a:r>
            <a:r>
              <a:rPr lang="ko-KR" altLang="en-US" sz="3200" b="1" i="1" dirty="0">
                <a:solidFill>
                  <a:srgbClr val="FFF819"/>
                </a:solidFill>
                <a:latin typeface="Helvetica" charset="0"/>
              </a:rPr>
              <a:t>시가서</a:t>
            </a:r>
            <a:r>
              <a:rPr lang="ja-JP" altLang="en-US" sz="3200" b="1" i="1" dirty="0">
                <a:solidFill>
                  <a:srgbClr val="FFF819"/>
                </a:solidFill>
                <a:latin typeface="Helvetica" charset="0"/>
              </a:rPr>
              <a:t>”</a:t>
            </a:r>
            <a:endParaRPr lang="en-US" sz="3200" b="1" i="1" dirty="0">
              <a:solidFill>
                <a:srgbClr val="FFF819"/>
              </a:solidFill>
              <a:latin typeface="Helvetica" charset="0"/>
            </a:endParaRPr>
          </a:p>
        </p:txBody>
      </p:sp>
      <p:sp>
        <p:nvSpPr>
          <p:cNvPr id="1187961" name="Rectangle 121"/>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96328" name="Rectangle 125"/>
          <p:cNvSpPr>
            <a:spLocks noChangeArrowheads="1"/>
          </p:cNvSpPr>
          <p:nvPr/>
        </p:nvSpPr>
        <p:spPr bwMode="auto">
          <a:xfrm>
            <a:off x="9594850" y="7291388"/>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600" b="1"/>
              <a:t>1</a:t>
            </a:r>
          </a:p>
        </p:txBody>
      </p:sp>
      <p:sp>
        <p:nvSpPr>
          <p:cNvPr id="96342" name="Rectangle 127"/>
          <p:cNvSpPr>
            <a:spLocks noChangeArrowheads="1"/>
          </p:cNvSpPr>
          <p:nvPr/>
        </p:nvSpPr>
        <p:spPr bwMode="auto">
          <a:xfrm>
            <a:off x="1985963" y="1995486"/>
            <a:ext cx="1405950" cy="129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1800" b="1" dirty="0">
                <a:latin typeface="Helvetica" charset="0"/>
              </a:rPr>
              <a:t>다른</a:t>
            </a:r>
            <a:r>
              <a:rPr lang="en-US" altLang="ko-KR" sz="1800" b="1" dirty="0">
                <a:latin typeface="Helvetica" charset="0"/>
              </a:rPr>
              <a:t> </a:t>
            </a:r>
            <a:r>
              <a:rPr lang="ko-KR" altLang="en-US" sz="2400" b="1" dirty="0">
                <a:latin typeface="Helvetica" charset="0"/>
              </a:rPr>
              <a:t>모든</a:t>
            </a:r>
            <a:r>
              <a:rPr lang="en-US" altLang="ko-KR" sz="1800" b="1" dirty="0">
                <a:latin typeface="Helvetica" charset="0"/>
              </a:rPr>
              <a:t> </a:t>
            </a:r>
            <a:br>
              <a:rPr lang="en-US" altLang="ko-KR" sz="1800" b="1" dirty="0">
                <a:latin typeface="Helvetica" charset="0"/>
              </a:rPr>
            </a:br>
            <a:r>
              <a:rPr lang="en-US" altLang="ko-KR" sz="1800" b="1" dirty="0">
                <a:latin typeface="Helvetica" charset="0"/>
              </a:rPr>
              <a:t>“</a:t>
            </a:r>
            <a:r>
              <a:rPr lang="ko-KR" altLang="en-US" sz="1800" b="1" dirty="0">
                <a:latin typeface="Helvetica" charset="0"/>
              </a:rPr>
              <a:t>시가서들</a:t>
            </a:r>
            <a:r>
              <a:rPr lang="en-US" altLang="ko-KR" sz="1800" b="1" dirty="0">
                <a:latin typeface="Helvetica" charset="0"/>
              </a:rPr>
              <a:t>”</a:t>
            </a:r>
            <a:r>
              <a:rPr lang="ko-KR" altLang="en-US" sz="1800" b="1" dirty="0">
                <a:latin typeface="Helvetica" charset="0"/>
              </a:rPr>
              <a:t>은</a:t>
            </a:r>
            <a:r>
              <a:rPr lang="en-US" altLang="ko-KR" sz="1800" b="1" dirty="0">
                <a:latin typeface="Helvetica" charset="0"/>
              </a:rPr>
              <a:t> </a:t>
            </a:r>
            <a:br>
              <a:rPr lang="en-US" altLang="ko-KR" sz="1800" b="1" dirty="0">
                <a:latin typeface="Helvetica" charset="0"/>
              </a:rPr>
            </a:br>
            <a:r>
              <a:rPr lang="en-US" altLang="ko-KR" sz="1800" b="1" dirty="0">
                <a:latin typeface="Helvetica" charset="0"/>
              </a:rPr>
              <a:t>“</a:t>
            </a:r>
            <a:r>
              <a:rPr lang="ko-KR" altLang="en-US" sz="1800" b="1" dirty="0">
                <a:latin typeface="Helvetica" charset="0"/>
              </a:rPr>
              <a:t>왕정</a:t>
            </a:r>
            <a:r>
              <a:rPr lang="en-US" altLang="ko-KR" sz="1800" b="1" dirty="0">
                <a:latin typeface="Helvetica" charset="0"/>
              </a:rPr>
              <a:t>”</a:t>
            </a:r>
            <a:r>
              <a:rPr lang="ko-KR" altLang="en-US" sz="1800" b="1" dirty="0">
                <a:latin typeface="Helvetica" charset="0"/>
              </a:rPr>
              <a:t>시대에</a:t>
            </a:r>
            <a:r>
              <a:rPr lang="en-US" altLang="ko-KR" sz="1800" b="1" dirty="0">
                <a:latin typeface="Helvetica" charset="0"/>
              </a:rPr>
              <a:t> </a:t>
            </a:r>
            <a:br>
              <a:rPr lang="en-US" altLang="ko-KR" sz="1800" b="1" dirty="0">
                <a:latin typeface="Helvetica" charset="0"/>
              </a:rPr>
            </a:br>
            <a:r>
              <a:rPr lang="ko-KR" altLang="en-US" sz="1800" b="1" dirty="0">
                <a:latin typeface="Helvetica" charset="0"/>
              </a:rPr>
              <a:t>쓰여졌다</a:t>
            </a:r>
            <a:r>
              <a:rPr lang="en-US" altLang="ko-KR" sz="1800" b="1" dirty="0">
                <a:latin typeface="Helvetica" charset="0"/>
              </a:rPr>
              <a:t>.</a:t>
            </a:r>
            <a:endParaRPr lang="en-US" sz="1800" b="1" dirty="0">
              <a:latin typeface="Helvetica" charset="0"/>
            </a:endParaRPr>
          </a:p>
        </p:txBody>
      </p:sp>
      <p:grpSp>
        <p:nvGrpSpPr>
          <p:cNvPr id="6" name="Group 85"/>
          <p:cNvGrpSpPr>
            <a:grpSpLocks/>
          </p:cNvGrpSpPr>
          <p:nvPr/>
        </p:nvGrpSpPr>
        <p:grpSpPr bwMode="auto">
          <a:xfrm>
            <a:off x="2628907" y="1473200"/>
            <a:ext cx="865190" cy="482600"/>
            <a:chOff x="1952" y="554"/>
            <a:chExt cx="545" cy="304"/>
          </a:xfrm>
        </p:grpSpPr>
        <p:sp>
          <p:nvSpPr>
            <p:cNvPr id="96340" name="Rectangle 86"/>
            <p:cNvSpPr>
              <a:spLocks noChangeArrowheads="1"/>
            </p:cNvSpPr>
            <p:nvPr/>
          </p:nvSpPr>
          <p:spPr bwMode="auto">
            <a:xfrm>
              <a:off x="1952" y="55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41" name="Rectangle 87"/>
            <p:cNvSpPr>
              <a:spLocks noChangeArrowheads="1"/>
            </p:cNvSpPr>
            <p:nvPr/>
          </p:nvSpPr>
          <p:spPr bwMode="auto">
            <a:xfrm>
              <a:off x="1986" y="666"/>
              <a:ext cx="51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1400" b="1" dirty="0">
                  <a:latin typeface="Helvetica" charset="0"/>
                </a:rPr>
                <a:t>아브라함</a:t>
              </a:r>
              <a:endParaRPr lang="en-US" sz="1400" b="1" dirty="0">
                <a:latin typeface="Helvetica" charset="0"/>
              </a:endParaRPr>
            </a:p>
          </p:txBody>
        </p:sp>
      </p:grpSp>
      <p:grpSp>
        <p:nvGrpSpPr>
          <p:cNvPr id="7" name="Group 85"/>
          <p:cNvGrpSpPr>
            <a:grpSpLocks/>
          </p:cNvGrpSpPr>
          <p:nvPr/>
        </p:nvGrpSpPr>
        <p:grpSpPr bwMode="auto">
          <a:xfrm>
            <a:off x="2557472" y="2878138"/>
            <a:ext cx="776289" cy="527050"/>
            <a:chOff x="1952" y="554"/>
            <a:chExt cx="489" cy="332"/>
          </a:xfrm>
        </p:grpSpPr>
        <p:sp>
          <p:nvSpPr>
            <p:cNvPr id="1177686" name="Rectangle 86"/>
            <p:cNvSpPr>
              <a:spLocks noChangeArrowheads="1"/>
            </p:cNvSpPr>
            <p:nvPr/>
          </p:nvSpPr>
          <p:spPr bwMode="auto">
            <a:xfrm>
              <a:off x="1952" y="554"/>
              <a:ext cx="114" cy="190"/>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endParaRPr lang="en-US" sz="1400" b="1">
                <a:solidFill>
                  <a:schemeClr val="hlink"/>
                </a:solidFill>
                <a:latin typeface="Helvetica" charset="0"/>
                <a:ea typeface="+mn-ea"/>
                <a:cs typeface="+mn-cs"/>
              </a:endParaRPr>
            </a:p>
          </p:txBody>
        </p:sp>
        <p:sp>
          <p:nvSpPr>
            <p:cNvPr id="1177687" name="Rectangle 87"/>
            <p:cNvSpPr>
              <a:spLocks noChangeArrowheads="1"/>
            </p:cNvSpPr>
            <p:nvPr/>
          </p:nvSpPr>
          <p:spPr bwMode="auto">
            <a:xfrm>
              <a:off x="2124" y="694"/>
              <a:ext cx="317" cy="19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r>
                <a:rPr lang="ko-KR" altLang="en-US" sz="1400" b="1" dirty="0">
                  <a:latin typeface="Helvetica" charset="0"/>
                  <a:ea typeface="+mn-ea"/>
                  <a:cs typeface="+mn-cs"/>
                </a:rPr>
                <a:t>찬양</a:t>
              </a:r>
              <a:endParaRPr lang="en-US" sz="1400" b="1" dirty="0">
                <a:latin typeface="Helvetica" charset="0"/>
                <a:ea typeface="+mn-ea"/>
                <a:cs typeface="+mn-cs"/>
              </a:endParaRPr>
            </a:p>
          </p:txBody>
        </p:sp>
      </p:grpSp>
      <p:sp>
        <p:nvSpPr>
          <p:cNvPr id="100" name="Rectangle 25"/>
          <p:cNvSpPr>
            <a:spLocks noChangeArrowheads="1"/>
          </p:cNvSpPr>
          <p:nvPr/>
        </p:nvSpPr>
        <p:spPr bwMode="auto">
          <a:xfrm>
            <a:off x="8069912" y="2284413"/>
            <a:ext cx="556563" cy="30777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ko-KR" altLang="en-US" sz="1400" b="1" dirty="0">
                <a:solidFill>
                  <a:schemeClr val="bg1"/>
                </a:solidFill>
                <a:latin typeface="Helvetica" charset="0"/>
                <a:ea typeface="+mn-ea"/>
                <a:cs typeface="+mn-cs"/>
              </a:rPr>
              <a:t>요지</a:t>
            </a:r>
            <a:r>
              <a:rPr lang="en-US" sz="1400" b="1" dirty="0">
                <a:solidFill>
                  <a:schemeClr val="bg1"/>
                </a:solidFill>
                <a:latin typeface="Helvetica" charset="0"/>
                <a:ea typeface="+mn-ea"/>
                <a:cs typeface="+mn-cs"/>
              </a:rPr>
              <a:t>:</a:t>
            </a:r>
          </a:p>
        </p:txBody>
      </p:sp>
      <p:sp>
        <p:nvSpPr>
          <p:cNvPr id="10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04" name="Rectangle 30"/>
          <p:cNvSpPr>
            <a:spLocks noChangeArrowheads="1"/>
          </p:cNvSpPr>
          <p:nvPr/>
        </p:nvSpPr>
        <p:spPr bwMode="auto">
          <a:xfrm>
            <a:off x="6991350" y="2251083"/>
            <a:ext cx="2228850" cy="69373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2400" b="1" dirty="0">
              <a:solidFill>
                <a:schemeClr val="bg1"/>
              </a:solidFill>
              <a:latin typeface="Helvetica" charset="0"/>
              <a:ea typeface="+mn-ea"/>
              <a:cs typeface="+mn-cs"/>
            </a:endParaRPr>
          </a:p>
          <a:p>
            <a:pPr algn="ctr">
              <a:lnSpc>
                <a:spcPct val="80000"/>
              </a:lnSpc>
              <a:defRPr/>
            </a:pPr>
            <a:r>
              <a:rPr lang="ko-KR" altLang="en-US" sz="2400" b="1" dirty="0">
                <a:solidFill>
                  <a:schemeClr val="bg1"/>
                </a:solidFill>
                <a:latin typeface="Helvetica" charset="0"/>
                <a:ea typeface="+mn-ea"/>
                <a:cs typeface="+mn-cs"/>
              </a:rPr>
              <a:t>아브라함</a:t>
            </a:r>
            <a:endParaRPr lang="en-US" sz="2400" b="1" dirty="0">
              <a:solidFill>
                <a:schemeClr val="bg1"/>
              </a:solidFill>
              <a:latin typeface="Helvetica" charset="0"/>
              <a:ea typeface="+mn-ea"/>
              <a:cs typeface="+mn-cs"/>
            </a:endParaRPr>
          </a:p>
        </p:txBody>
      </p:sp>
      <p:pic>
        <p:nvPicPr>
          <p:cNvPr id="93" name="Picture 92" descr="스크린샷 2019-04-23 오후 1.38.49.png"/>
          <p:cNvPicPr>
            <a:picLocks/>
          </p:cNvPicPr>
          <p:nvPr/>
        </p:nvPicPr>
        <p:blipFill>
          <a:blip r:embed="rId4">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4" name="Rectangle 19"/>
          <p:cNvSpPr>
            <a:spLocks noChangeArrowheads="1"/>
          </p:cNvSpPr>
          <p:nvPr/>
        </p:nvSpPr>
        <p:spPr bwMode="auto">
          <a:xfrm>
            <a:off x="7562914" y="4332288"/>
            <a:ext cx="1247648" cy="6930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400" b="1" dirty="0">
                <a:solidFill>
                  <a:schemeClr val="bg1"/>
                </a:solidFill>
                <a:latin typeface="Helvetica" charset="0"/>
                <a:ea typeface="+mn-ea"/>
                <a:cs typeface="+mn-cs"/>
              </a:rPr>
              <a:t>지혜로운</a:t>
            </a:r>
            <a:r>
              <a:rPr lang="en-US" altLang="ko-KR" sz="2400" b="1" dirty="0">
                <a:solidFill>
                  <a:schemeClr val="bg1"/>
                </a:solidFill>
                <a:latin typeface="Helvetica" charset="0"/>
                <a:ea typeface="+mn-ea"/>
                <a:cs typeface="+mn-cs"/>
              </a:rPr>
              <a:t> </a:t>
            </a:r>
            <a:br>
              <a:rPr lang="en-US" altLang="ko-KR" sz="2400" b="1" dirty="0">
                <a:solidFill>
                  <a:schemeClr val="bg1"/>
                </a:solidFill>
                <a:latin typeface="Helvetica" charset="0"/>
                <a:ea typeface="+mn-ea"/>
                <a:cs typeface="+mn-cs"/>
              </a:rPr>
            </a:br>
            <a:r>
              <a:rPr lang="ko-KR" altLang="en-US" sz="2400" b="1" dirty="0">
                <a:solidFill>
                  <a:schemeClr val="bg1"/>
                </a:solidFill>
                <a:latin typeface="Helvetica" charset="0"/>
                <a:ea typeface="+mn-ea"/>
                <a:cs typeface="+mn-cs"/>
              </a:rPr>
              <a:t>솔로몬</a:t>
            </a:r>
            <a:endParaRPr lang="en-US" sz="2400" b="1" dirty="0">
              <a:solidFill>
                <a:schemeClr val="bg1"/>
              </a:solidFill>
              <a:latin typeface="Helvetica" charset="0"/>
              <a:ea typeface="+mn-ea"/>
              <a:cs typeface="+mn-cs"/>
            </a:endParaRPr>
          </a:p>
        </p:txBody>
      </p:sp>
      <p:sp>
        <p:nvSpPr>
          <p:cNvPr id="95" name="Text Box 20"/>
          <p:cNvSpPr txBox="1">
            <a:spLocks noChangeArrowheads="1"/>
          </p:cNvSpPr>
          <p:nvPr/>
        </p:nvSpPr>
        <p:spPr bwMode="auto">
          <a:xfrm>
            <a:off x="5461000" y="4444473"/>
            <a:ext cx="1376363" cy="51911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잠언</a:t>
            </a:r>
            <a:endParaRPr lang="en-US" sz="2800" b="1" dirty="0">
              <a:solidFill>
                <a:schemeClr val="bg1"/>
              </a:solidFill>
              <a:latin typeface="Helvetica" charset="0"/>
              <a:ea typeface="+mn-ea"/>
              <a:cs typeface="+mn-cs"/>
            </a:endParaRPr>
          </a:p>
        </p:txBody>
      </p:sp>
      <p:sp>
        <p:nvSpPr>
          <p:cNvPr id="97" name="Rectangle 76"/>
          <p:cNvSpPr>
            <a:spLocks noChangeArrowheads="1"/>
          </p:cNvSpPr>
          <p:nvPr/>
        </p:nvSpPr>
        <p:spPr bwMode="auto">
          <a:xfrm>
            <a:off x="2669646" y="3730097"/>
            <a:ext cx="811118" cy="520655"/>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ko-KR" altLang="en-US" sz="1400" b="1" dirty="0">
                <a:solidFill>
                  <a:srgbClr val="000000"/>
                </a:solidFill>
                <a:latin typeface="Helvetica" charset="0"/>
                <a:ea typeface="+mn-ea"/>
                <a:cs typeface="+mn-cs"/>
              </a:rPr>
              <a:t>지혜로운</a:t>
            </a:r>
            <a:r>
              <a:rPr lang="en-US" altLang="ko-KR" sz="1400" b="1" dirty="0">
                <a:solidFill>
                  <a:srgbClr val="000000"/>
                </a:solidFill>
                <a:latin typeface="Helvetica" charset="0"/>
                <a:ea typeface="+mn-ea"/>
                <a:cs typeface="+mn-cs"/>
              </a:rPr>
              <a:t> </a:t>
            </a:r>
            <a:br>
              <a:rPr lang="en-US" altLang="ko-KR" sz="1400" b="1" dirty="0">
                <a:solidFill>
                  <a:srgbClr val="000000"/>
                </a:solidFill>
                <a:latin typeface="Helvetica" charset="0"/>
                <a:ea typeface="+mn-ea"/>
                <a:cs typeface="+mn-cs"/>
              </a:rPr>
            </a:br>
            <a:r>
              <a:rPr lang="ko-KR" altLang="en-US" sz="1400" b="1" dirty="0">
                <a:solidFill>
                  <a:srgbClr val="000000"/>
                </a:solidFill>
                <a:latin typeface="Helvetica" charset="0"/>
                <a:ea typeface="+mn-ea"/>
                <a:cs typeface="+mn-cs"/>
              </a:rPr>
              <a:t>솔로몬</a:t>
            </a:r>
            <a:endParaRPr lang="en-US" sz="1400" b="1" dirty="0">
              <a:solidFill>
                <a:srgbClr val="000000"/>
              </a:solidFill>
              <a:latin typeface="Helvetica" charset="0"/>
              <a:ea typeface="+mn-ea"/>
              <a:cs typeface="+mn-cs"/>
            </a:endParaRPr>
          </a:p>
        </p:txBody>
      </p:sp>
      <p:sp>
        <p:nvSpPr>
          <p:cNvPr id="99" name="Rectangle 78"/>
          <p:cNvSpPr>
            <a:spLocks noChangeArrowheads="1"/>
          </p:cNvSpPr>
          <p:nvPr/>
        </p:nvSpPr>
        <p:spPr bwMode="auto">
          <a:xfrm>
            <a:off x="1864782" y="3784602"/>
            <a:ext cx="715195"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rgbClr val="000000"/>
                </a:solidFill>
                <a:latin typeface="Helvetica" charset="0"/>
                <a:ea typeface="+mn-ea"/>
                <a:cs typeface="+mn-cs"/>
              </a:rPr>
              <a:t>잠언</a:t>
            </a:r>
            <a:endParaRPr lang="en-US" sz="2400" b="1" dirty="0">
              <a:solidFill>
                <a:srgbClr val="000000"/>
              </a:solidFill>
              <a:latin typeface="Helvetica" charset="0"/>
              <a:ea typeface="+mn-ea"/>
              <a:cs typeface="+mn-cs"/>
            </a:endParaRPr>
          </a:p>
        </p:txBody>
      </p:sp>
      <p:sp>
        <p:nvSpPr>
          <p:cNvPr id="108" name="Text Box 101"/>
          <p:cNvSpPr txBox="1">
            <a:spLocks noChangeArrowheads="1"/>
          </p:cNvSpPr>
          <p:nvPr/>
        </p:nvSpPr>
        <p:spPr bwMode="auto">
          <a:xfrm>
            <a:off x="2808288" y="2543175"/>
            <a:ext cx="1882245" cy="36933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ko-KR" altLang="en-US" sz="1800" b="1" dirty="0">
                <a:solidFill>
                  <a:srgbClr val="FFFF66"/>
                </a:solidFill>
                <a:ea typeface="+mn-ea"/>
                <a:cs typeface="+mn-cs"/>
              </a:rPr>
              <a:t>감란산</a:t>
            </a:r>
            <a:endParaRPr lang="en-US" sz="1800" b="1" dirty="0">
              <a:solidFill>
                <a:srgbClr val="FFFF66"/>
              </a:solidFill>
              <a:ea typeface="+mn-ea"/>
              <a:cs typeface="+mn-cs"/>
            </a:endParaRPr>
          </a:p>
        </p:txBody>
      </p:sp>
      <p:sp>
        <p:nvSpPr>
          <p:cNvPr id="111" name="Rectangle 22"/>
          <p:cNvSpPr>
            <a:spLocks noChangeArrowheads="1"/>
          </p:cNvSpPr>
          <p:nvPr/>
        </p:nvSpPr>
        <p:spPr bwMode="auto">
          <a:xfrm>
            <a:off x="7562914" y="5343525"/>
            <a:ext cx="1247648" cy="6930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400" b="1" dirty="0">
                <a:solidFill>
                  <a:schemeClr val="bg1"/>
                </a:solidFill>
                <a:latin typeface="Helvetica" charset="0"/>
                <a:ea typeface="+mn-ea"/>
                <a:cs typeface="+mn-cs"/>
              </a:rPr>
              <a:t>솔로몬의</a:t>
            </a:r>
            <a:r>
              <a:rPr lang="en-US" altLang="ko-KR" sz="2400" b="1" dirty="0">
                <a:solidFill>
                  <a:schemeClr val="bg1"/>
                </a:solidFill>
                <a:latin typeface="Helvetica" charset="0"/>
                <a:ea typeface="+mn-ea"/>
                <a:cs typeface="+mn-cs"/>
              </a:rPr>
              <a:t> </a:t>
            </a:r>
            <a:br>
              <a:rPr lang="en-US" altLang="ko-KR" sz="2400" b="1" dirty="0">
                <a:solidFill>
                  <a:schemeClr val="bg1"/>
                </a:solidFill>
                <a:latin typeface="Helvetica" charset="0"/>
                <a:ea typeface="+mn-ea"/>
                <a:cs typeface="+mn-cs"/>
              </a:rPr>
            </a:br>
            <a:r>
              <a:rPr lang="ko-KR" altLang="en-US" sz="2400" b="1" dirty="0">
                <a:solidFill>
                  <a:schemeClr val="bg1"/>
                </a:solidFill>
                <a:latin typeface="Helvetica" charset="0"/>
                <a:ea typeface="+mn-ea"/>
                <a:cs typeface="+mn-cs"/>
              </a:rPr>
              <a:t>삶</a:t>
            </a:r>
            <a:endParaRPr lang="en-US" sz="2400" b="1" dirty="0">
              <a:solidFill>
                <a:schemeClr val="bg1"/>
              </a:solidFill>
              <a:latin typeface="Helvetica" charset="0"/>
              <a:ea typeface="+mn-ea"/>
              <a:cs typeface="+mn-cs"/>
            </a:endParaRPr>
          </a:p>
        </p:txBody>
      </p:sp>
      <p:sp>
        <p:nvSpPr>
          <p:cNvPr id="112" name="Text Box 23"/>
          <p:cNvSpPr txBox="1">
            <a:spLocks noChangeArrowheads="1"/>
          </p:cNvSpPr>
          <p:nvPr/>
        </p:nvSpPr>
        <p:spPr bwMode="auto">
          <a:xfrm>
            <a:off x="5429250" y="5454123"/>
            <a:ext cx="1468438" cy="95410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전도서</a:t>
            </a:r>
            <a:r>
              <a:rPr lang="en-US" sz="2800" b="1" dirty="0">
                <a:solidFill>
                  <a:schemeClr val="bg1"/>
                </a:solidFill>
                <a:latin typeface="Helvetica" charset="0"/>
                <a:ea typeface="+mn-ea"/>
                <a:cs typeface="+mn-cs"/>
              </a:rPr>
              <a:t>	</a:t>
            </a:r>
          </a:p>
        </p:txBody>
      </p:sp>
      <p:sp>
        <p:nvSpPr>
          <p:cNvPr id="113" name="Rectangle 70"/>
          <p:cNvSpPr>
            <a:spLocks noChangeArrowheads="1"/>
          </p:cNvSpPr>
          <p:nvPr/>
        </p:nvSpPr>
        <p:spPr bwMode="auto">
          <a:xfrm>
            <a:off x="1738314" y="4718051"/>
            <a:ext cx="981421"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rgbClr val="000000"/>
                </a:solidFill>
                <a:latin typeface="Helvetica" charset="0"/>
              </a:rPr>
              <a:t>전도서</a:t>
            </a:r>
            <a:endParaRPr lang="en-US" sz="2400" b="1" dirty="0">
              <a:solidFill>
                <a:srgbClr val="000000"/>
              </a:solidFill>
              <a:latin typeface="Helvetica" charset="0"/>
            </a:endParaRPr>
          </a:p>
        </p:txBody>
      </p:sp>
      <p:sp>
        <p:nvSpPr>
          <p:cNvPr id="115" name="Rectangle 80"/>
          <p:cNvSpPr>
            <a:spLocks noChangeArrowheads="1"/>
          </p:cNvSpPr>
          <p:nvPr/>
        </p:nvSpPr>
        <p:spPr bwMode="auto">
          <a:xfrm>
            <a:off x="2693990" y="4631796"/>
            <a:ext cx="803937" cy="520655"/>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ctr">
              <a:defRPr/>
            </a:pPr>
            <a:r>
              <a:rPr lang="ko-KR" altLang="en-US" sz="1400" b="1" dirty="0">
                <a:solidFill>
                  <a:srgbClr val="000000"/>
                </a:solidFill>
                <a:latin typeface="Helvetica" charset="0"/>
                <a:ea typeface="+mn-ea"/>
                <a:cs typeface="+mn-cs"/>
              </a:rPr>
              <a:t>솔로몬의</a:t>
            </a:r>
            <a:r>
              <a:rPr lang="en-US" altLang="ko-KR" sz="1400" b="1" dirty="0">
                <a:solidFill>
                  <a:srgbClr val="000000"/>
                </a:solidFill>
                <a:latin typeface="Helvetica" charset="0"/>
                <a:ea typeface="+mn-ea"/>
                <a:cs typeface="+mn-cs"/>
              </a:rPr>
              <a:t> </a:t>
            </a:r>
            <a:br>
              <a:rPr lang="en-US" altLang="ko-KR" sz="1400" b="1" dirty="0">
                <a:solidFill>
                  <a:srgbClr val="000000"/>
                </a:solidFill>
                <a:latin typeface="Helvetica" charset="0"/>
                <a:ea typeface="+mn-ea"/>
                <a:cs typeface="+mn-cs"/>
              </a:rPr>
            </a:br>
            <a:r>
              <a:rPr lang="ko-KR" altLang="en-US" sz="1400" b="1" dirty="0">
                <a:solidFill>
                  <a:srgbClr val="000000"/>
                </a:solidFill>
                <a:latin typeface="Helvetica" charset="0"/>
                <a:ea typeface="+mn-ea"/>
                <a:cs typeface="+mn-cs"/>
              </a:rPr>
              <a:t>삶</a:t>
            </a:r>
            <a:endParaRPr lang="en-US" sz="1400" b="1" dirty="0">
              <a:solidFill>
                <a:srgbClr val="000000"/>
              </a:solidFill>
              <a:latin typeface="Helvetica" charset="0"/>
              <a:ea typeface="+mn-ea"/>
              <a:cs typeface="+mn-cs"/>
            </a:endParaRPr>
          </a:p>
        </p:txBody>
      </p:sp>
      <p:sp>
        <p:nvSpPr>
          <p:cNvPr id="114" name="Text Box 21"/>
          <p:cNvSpPr txBox="1">
            <a:spLocks noChangeArrowheads="1"/>
          </p:cNvSpPr>
          <p:nvPr/>
        </p:nvSpPr>
        <p:spPr bwMode="auto">
          <a:xfrm>
            <a:off x="5449355" y="6470123"/>
            <a:ext cx="1601788"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아가</a:t>
            </a:r>
            <a:r>
              <a:rPr lang="en-US" sz="2800" b="1" dirty="0">
                <a:solidFill>
                  <a:schemeClr val="bg1"/>
                </a:solidFill>
                <a:latin typeface="Helvetica" charset="0"/>
                <a:ea typeface="+mn-ea"/>
                <a:cs typeface="+mn-cs"/>
              </a:rPr>
              <a:t>	</a:t>
            </a:r>
          </a:p>
        </p:txBody>
      </p:sp>
      <p:sp>
        <p:nvSpPr>
          <p:cNvPr id="116" name="Rectangle 26"/>
          <p:cNvSpPr>
            <a:spLocks noChangeArrowheads="1"/>
          </p:cNvSpPr>
          <p:nvPr/>
        </p:nvSpPr>
        <p:spPr bwMode="auto">
          <a:xfrm>
            <a:off x="7598633" y="6353175"/>
            <a:ext cx="1247648" cy="6930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400" b="1" dirty="0">
                <a:solidFill>
                  <a:schemeClr val="bg1"/>
                </a:solidFill>
                <a:latin typeface="Helvetica" charset="0"/>
                <a:ea typeface="+mn-ea"/>
                <a:cs typeface="+mn-cs"/>
              </a:rPr>
              <a:t>솔로몬의</a:t>
            </a:r>
            <a:br>
              <a:rPr lang="en-US" altLang="ko-KR" sz="2400" b="1" dirty="0">
                <a:solidFill>
                  <a:schemeClr val="bg1"/>
                </a:solidFill>
                <a:latin typeface="Helvetica" charset="0"/>
                <a:ea typeface="+mn-ea"/>
                <a:cs typeface="+mn-cs"/>
              </a:rPr>
            </a:br>
            <a:r>
              <a:rPr lang="ko-KR" altLang="en-US" sz="2400" b="1" dirty="0">
                <a:solidFill>
                  <a:schemeClr val="bg1"/>
                </a:solidFill>
                <a:latin typeface="Helvetica" charset="0"/>
                <a:ea typeface="+mn-ea"/>
                <a:cs typeface="+mn-cs"/>
              </a:rPr>
              <a:t>결혼</a:t>
            </a:r>
            <a:endParaRPr lang="en-US" sz="2400" b="1" dirty="0">
              <a:solidFill>
                <a:schemeClr val="bg1"/>
              </a:solidFill>
              <a:latin typeface="Helvetica" charset="0"/>
              <a:ea typeface="+mn-ea"/>
              <a:cs typeface="+mn-cs"/>
            </a:endParaRPr>
          </a:p>
        </p:txBody>
      </p:sp>
      <p:sp>
        <p:nvSpPr>
          <p:cNvPr id="120" name="Rectangle 69"/>
          <p:cNvSpPr>
            <a:spLocks noChangeArrowheads="1"/>
          </p:cNvSpPr>
          <p:nvPr/>
        </p:nvSpPr>
        <p:spPr bwMode="auto">
          <a:xfrm>
            <a:off x="1832504" y="5688014"/>
            <a:ext cx="682878" cy="42832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200" b="1" dirty="0">
                <a:solidFill>
                  <a:schemeClr val="hlink"/>
                </a:solidFill>
                <a:latin typeface="Helvetica" charset="0"/>
              </a:rPr>
              <a:t>아가</a:t>
            </a:r>
            <a:endParaRPr lang="en-US" sz="2200" b="1" dirty="0">
              <a:solidFill>
                <a:schemeClr val="hlink"/>
              </a:solidFill>
              <a:latin typeface="Helvetica" charset="0"/>
            </a:endParaRPr>
          </a:p>
        </p:txBody>
      </p:sp>
      <p:sp>
        <p:nvSpPr>
          <p:cNvPr id="122" name="Rectangle 83"/>
          <p:cNvSpPr>
            <a:spLocks noChangeArrowheads="1"/>
          </p:cNvSpPr>
          <p:nvPr/>
        </p:nvSpPr>
        <p:spPr bwMode="auto">
          <a:xfrm>
            <a:off x="2751138" y="5605993"/>
            <a:ext cx="803937" cy="520655"/>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ctr">
              <a:defRPr/>
            </a:pPr>
            <a:r>
              <a:rPr lang="ko-KR" altLang="en-US" sz="1400" b="1" dirty="0">
                <a:solidFill>
                  <a:schemeClr val="hlink"/>
                </a:solidFill>
                <a:latin typeface="Helvetica" charset="0"/>
                <a:ea typeface="+mn-ea"/>
                <a:cs typeface="+mn-cs"/>
              </a:rPr>
              <a:t>솔로몬의</a:t>
            </a:r>
            <a:r>
              <a:rPr lang="en-US" altLang="ko-KR" sz="1400" b="1" dirty="0">
                <a:solidFill>
                  <a:schemeClr val="hlink"/>
                </a:solidFill>
                <a:latin typeface="Helvetica" charset="0"/>
                <a:ea typeface="+mn-ea"/>
                <a:cs typeface="+mn-cs"/>
              </a:rPr>
              <a:t> </a:t>
            </a:r>
            <a:br>
              <a:rPr lang="en-US" altLang="ko-KR" sz="1400" b="1" dirty="0">
                <a:solidFill>
                  <a:schemeClr val="hlink"/>
                </a:solidFill>
                <a:latin typeface="Helvetica" charset="0"/>
                <a:ea typeface="+mn-ea"/>
                <a:cs typeface="+mn-cs"/>
              </a:rPr>
            </a:br>
            <a:r>
              <a:rPr lang="ko-KR" altLang="en-US" sz="1400" b="1" dirty="0">
                <a:solidFill>
                  <a:schemeClr val="hlink"/>
                </a:solidFill>
                <a:latin typeface="Helvetica" charset="0"/>
                <a:ea typeface="+mn-ea"/>
                <a:cs typeface="+mn-cs"/>
              </a:rPr>
              <a:t>결혼</a:t>
            </a:r>
            <a:endParaRPr lang="en-US" sz="1400" b="1" dirty="0">
              <a:solidFill>
                <a:schemeClr val="hlink"/>
              </a:solidFill>
              <a:latin typeface="Helvetica" charset="0"/>
              <a:ea typeface="+mn-ea"/>
              <a:cs typeface="+mn-cs"/>
            </a:endParaRPr>
          </a:p>
        </p:txBody>
      </p:sp>
      <p:sp>
        <p:nvSpPr>
          <p:cNvPr id="124" name="AutoShape 100"/>
          <p:cNvSpPr>
            <a:spLocks noChangeArrowheads="1"/>
          </p:cNvSpPr>
          <p:nvPr/>
        </p:nvSpPr>
        <p:spPr bwMode="auto">
          <a:xfrm>
            <a:off x="5202238" y="6316663"/>
            <a:ext cx="4284662"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sp>
        <p:nvSpPr>
          <p:cNvPr id="125" name="Line 101"/>
          <p:cNvSpPr>
            <a:spLocks noChangeShapeType="1"/>
          </p:cNvSpPr>
          <p:nvPr/>
        </p:nvSpPr>
        <p:spPr bwMode="auto">
          <a:xfrm>
            <a:off x="3663950" y="5921375"/>
            <a:ext cx="1536700" cy="688975"/>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26" name="AutoShape 102"/>
          <p:cNvSpPr>
            <a:spLocks noChangeArrowheads="1"/>
          </p:cNvSpPr>
          <p:nvPr/>
        </p:nvSpPr>
        <p:spPr bwMode="auto">
          <a:xfrm>
            <a:off x="1544638" y="5494338"/>
            <a:ext cx="21097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18960503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7938"/>
                                        </p:tgtEl>
                                        <p:attrNameLst>
                                          <p:attrName>style.visibility</p:attrName>
                                        </p:attrNameLst>
                                      </p:cBhvr>
                                      <p:to>
                                        <p:strVal val="visible"/>
                                      </p:to>
                                    </p:set>
                                    <p:animEffect transition="in" filter="wipe(left)">
                                      <p:cBhvr>
                                        <p:cTn id="7" dur="500"/>
                                        <p:tgtEl>
                                          <p:spTgt spid="118793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1000"/>
                                        <p:tgtEl>
                                          <p:spTgt spid="108"/>
                                        </p:tgtEl>
                                      </p:cBhvr>
                                    </p:animEffect>
                                  </p:childTnLst>
                                </p:cTn>
                              </p:par>
                            </p:childTnLst>
                          </p:cTn>
                        </p:par>
                        <p:par>
                          <p:cTn id="20" fill="hold">
                            <p:stCondLst>
                              <p:cond delay="3500"/>
                            </p:stCondLst>
                            <p:childTnLst>
                              <p:par>
                                <p:cTn id="21" presetID="22" presetClass="entr" presetSubtype="8" fill="hold" grpId="0"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wipe(left)">
                                      <p:cBhvr>
                                        <p:cTn id="23" dur="500"/>
                                        <p:tgtEl>
                                          <p:spTgt spid="126"/>
                                        </p:tgtEl>
                                      </p:cBhvr>
                                    </p:animEffect>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wipe(left)">
                                      <p:cBhvr>
                                        <p:cTn id="27" dur="500"/>
                                        <p:tgtEl>
                                          <p:spTgt spid="125"/>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24"/>
                                        </p:tgtEl>
                                        <p:attrNameLst>
                                          <p:attrName>style.visibility</p:attrName>
                                        </p:attrNameLst>
                                      </p:cBhvr>
                                      <p:to>
                                        <p:strVal val="visible"/>
                                      </p:to>
                                    </p:set>
                                    <p:animEffect transition="in" filter="wipe(left)">
                                      <p:cBhvr>
                                        <p:cTn id="31"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8" grpId="0" animBg="1"/>
      <p:bldP spid="108" grpId="0" autoUpdateAnimBg="0"/>
      <p:bldP spid="124" grpId="0" animBg="1"/>
      <p:bldP spid="1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02"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2290" name="Text Box 3"/>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12291" name="Rectangle 5"/>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024023" name="Text Box 23"/>
          <p:cNvSpPr txBox="1">
            <a:spLocks noChangeArrowheads="1"/>
          </p:cNvSpPr>
          <p:nvPr/>
        </p:nvSpPr>
        <p:spPr bwMode="auto">
          <a:xfrm>
            <a:off x="5257800" y="4457700"/>
            <a:ext cx="4013200" cy="564257"/>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lnSpc>
                <a:spcPct val="95000"/>
              </a:lnSpc>
              <a:spcBef>
                <a:spcPct val="50000"/>
              </a:spcBef>
              <a:defRPr/>
            </a:pPr>
            <a:r>
              <a:rPr lang="ko-KR" altLang="en-US" sz="3200" b="1" dirty="0">
                <a:solidFill>
                  <a:srgbClr val="66FFFF"/>
                </a:solidFill>
                <a:latin typeface="Helvetica" charset="0"/>
                <a:ea typeface="+mn-ea"/>
                <a:cs typeface="+mn-cs"/>
              </a:rPr>
              <a:t>구약 성서 줄세우기</a:t>
            </a:r>
            <a:endParaRPr lang="en-US" sz="3200" b="1" dirty="0">
              <a:solidFill>
                <a:srgbClr val="66FFFF"/>
              </a:solidFill>
              <a:latin typeface="Helvetica" charset="0"/>
              <a:ea typeface="+mn-ea"/>
              <a:cs typeface="+mn-cs"/>
            </a:endParaRPr>
          </a:p>
        </p:txBody>
      </p:sp>
      <p:sp>
        <p:nvSpPr>
          <p:cNvPr id="1024025" name="Text Box 25"/>
          <p:cNvSpPr txBox="1">
            <a:spLocks noChangeArrowheads="1"/>
          </p:cNvSpPr>
          <p:nvPr/>
        </p:nvSpPr>
        <p:spPr bwMode="auto">
          <a:xfrm>
            <a:off x="5257800" y="2927350"/>
            <a:ext cx="4013200" cy="138448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lnSpc>
                <a:spcPct val="95000"/>
              </a:lnSpc>
              <a:spcBef>
                <a:spcPct val="50000"/>
              </a:spcBef>
              <a:defRPr/>
            </a:pPr>
            <a:r>
              <a:rPr lang="ko-KR" altLang="en-US" sz="4400" b="1" dirty="0">
                <a:solidFill>
                  <a:schemeClr val="bg1"/>
                </a:solidFill>
                <a:latin typeface="Helvetica" charset="0"/>
                <a:ea typeface="+mn-ea"/>
                <a:cs typeface="+mn-cs"/>
              </a:rPr>
              <a:t>성경책 </a:t>
            </a:r>
            <a:br>
              <a:rPr lang="en-US" altLang="ko-KR" sz="4400" b="1" dirty="0">
                <a:solidFill>
                  <a:schemeClr val="bg1"/>
                </a:solidFill>
                <a:latin typeface="Helvetica" charset="0"/>
                <a:ea typeface="+mn-ea"/>
                <a:cs typeface="+mn-cs"/>
              </a:rPr>
            </a:br>
            <a:r>
              <a:rPr lang="ko-KR" altLang="en-US" sz="4400" b="1" dirty="0">
                <a:solidFill>
                  <a:schemeClr val="bg1"/>
                </a:solidFill>
                <a:latin typeface="Helvetica" charset="0"/>
                <a:ea typeface="+mn-ea"/>
                <a:cs typeface="+mn-cs"/>
              </a:rPr>
              <a:t>구성하기</a:t>
            </a:r>
            <a:endParaRPr lang="en-US" sz="4400" b="1" dirty="0">
              <a:solidFill>
                <a:schemeClr val="bg1"/>
              </a:solidFill>
              <a:latin typeface="Helvetica" charset="0"/>
              <a:ea typeface="+mn-ea"/>
              <a:cs typeface="+mn-cs"/>
            </a:endParaRPr>
          </a:p>
        </p:txBody>
      </p:sp>
      <p:sp>
        <p:nvSpPr>
          <p:cNvPr id="1024027" name="Text Box 27"/>
          <p:cNvSpPr txBox="1">
            <a:spLocks noChangeArrowheads="1"/>
          </p:cNvSpPr>
          <p:nvPr/>
        </p:nvSpPr>
        <p:spPr bwMode="auto">
          <a:xfrm>
            <a:off x="5257800" y="2178050"/>
            <a:ext cx="4013200" cy="50526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lnSpc>
                <a:spcPct val="95000"/>
              </a:lnSpc>
              <a:spcBef>
                <a:spcPct val="50000"/>
              </a:spcBef>
              <a:defRPr/>
            </a:pPr>
            <a:r>
              <a:rPr lang="ko-KR" altLang="en-US" sz="2800" b="1" dirty="0">
                <a:solidFill>
                  <a:srgbClr val="66FFFF"/>
                </a:solidFill>
                <a:latin typeface="Helvetica" charset="0"/>
                <a:ea typeface="+mn-ea"/>
                <a:cs typeface="+mn-cs"/>
              </a:rPr>
              <a:t>공부 가이드</a:t>
            </a:r>
            <a:endParaRPr lang="en-US" sz="2800" b="1" dirty="0">
              <a:solidFill>
                <a:srgbClr val="66FFFF"/>
              </a:solidFill>
              <a:latin typeface="Helvetica" charset="0"/>
              <a:ea typeface="+mn-ea"/>
              <a:cs typeface="+mn-cs"/>
            </a:endParaRPr>
          </a:p>
        </p:txBody>
      </p:sp>
      <p:sp>
        <p:nvSpPr>
          <p:cNvPr id="12295" name="Rectangle 29"/>
          <p:cNvSpPr>
            <a:spLocks noChangeArrowheads="1"/>
          </p:cNvSpPr>
          <p:nvPr/>
        </p:nvSpPr>
        <p:spPr bwMode="auto">
          <a:xfrm>
            <a:off x="6116638" y="3027363"/>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endParaRPr lang="en-US" sz="1000" b="1"/>
          </a:p>
        </p:txBody>
      </p:sp>
      <p:sp>
        <p:nvSpPr>
          <p:cNvPr id="12296" name="Text Box 30"/>
          <p:cNvSpPr txBox="1">
            <a:spLocks noChangeArrowheads="1"/>
          </p:cNvSpPr>
          <p:nvPr/>
        </p:nvSpPr>
        <p:spPr bwMode="auto">
          <a:xfrm>
            <a:off x="9050338" y="733583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12297" name="Text Box 31"/>
          <p:cNvSpPr txBox="1">
            <a:spLocks noChangeArrowheads="1"/>
          </p:cNvSpPr>
          <p:nvPr/>
        </p:nvSpPr>
        <p:spPr bwMode="auto">
          <a:xfrm>
            <a:off x="9012238"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05</a:t>
            </a:r>
          </a:p>
        </p:txBody>
      </p:sp>
      <p:pic>
        <p:nvPicPr>
          <p:cNvPr id="1024035" name="Picture 3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1738" y="1365250"/>
            <a:ext cx="3649662" cy="5059363"/>
          </a:xfrm>
          <a:prstGeom prst="rect">
            <a:avLst/>
          </a:prstGeom>
          <a:noFill/>
          <a:ln w="76200">
            <a:solidFill>
              <a:srgbClr val="1822CD"/>
            </a:solidFill>
            <a:miter lim="800000"/>
            <a:headEnd/>
            <a:tailEnd/>
          </a:ln>
          <a:effectLst>
            <a:outerShdw blurRad="63500" dist="99190" dir="3011666" algn="ctr" rotWithShape="0">
              <a:schemeClr val="tx1">
                <a:alpha val="74998"/>
              </a:schemeClr>
            </a:outerShdw>
          </a:effectLst>
        </p:spPr>
      </p:pic>
      <p:sp>
        <p:nvSpPr>
          <p:cNvPr id="1024024" name="Text Box 24"/>
          <p:cNvSpPr txBox="1">
            <a:spLocks noChangeArrowheads="1"/>
          </p:cNvSpPr>
          <p:nvPr/>
        </p:nvSpPr>
        <p:spPr bwMode="auto">
          <a:xfrm>
            <a:off x="763588" y="6837868"/>
            <a:ext cx="5092700" cy="584776"/>
          </a:xfrm>
          <a:prstGeom prst="rect">
            <a:avLst/>
          </a:prstGeom>
          <a:solidFill>
            <a:srgbClr val="1822CD"/>
          </a:solidFill>
          <a:ln w="57150">
            <a:solidFill>
              <a:srgbClr val="FFFF00"/>
            </a:solidFill>
            <a:miter lim="800000"/>
            <a:headEnd/>
            <a:tailEnd/>
          </a:ln>
          <a:effectLst>
            <a:outerShdw blurRad="63500" dist="107763" dir="2700000" algn="ctr" rotWithShape="0">
              <a:schemeClr val="tx1">
                <a:alpha val="74998"/>
              </a:schemeClr>
            </a:outerShdw>
          </a:effectLst>
        </p:spPr>
        <p:txBody>
          <a:bodyPr anchor="ctr">
            <a:spAutoFit/>
          </a:bodyPr>
          <a:lstStyle/>
          <a:p>
            <a:pPr algn="ctr">
              <a:spcBef>
                <a:spcPct val="50000"/>
              </a:spcBef>
              <a:defRPr/>
            </a:pPr>
            <a:r>
              <a:rPr lang="ko-KR" altLang="en-US" sz="3200" b="1" dirty="0">
                <a:solidFill>
                  <a:schemeClr val="bg1"/>
                </a:solidFill>
                <a:ea typeface="+mn-ea"/>
                <a:cs typeface="+mn-cs"/>
              </a:rPr>
              <a:t>공부 가이드</a:t>
            </a:r>
            <a:r>
              <a:rPr lang="en-US" sz="3200" b="1" dirty="0">
                <a:solidFill>
                  <a:schemeClr val="bg1"/>
                </a:solidFill>
                <a:ea typeface="+mn-ea"/>
                <a:cs typeface="+mn-cs"/>
              </a:rPr>
              <a:t> #19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withEffect">
                                  <p:stCondLst>
                                    <p:cond delay="0"/>
                                  </p:stCondLst>
                                  <p:childTnLst>
                                    <p:set>
                                      <p:cBhvr>
                                        <p:cTn id="6" dur="1" fill="hold">
                                          <p:stCondLst>
                                            <p:cond delay="0"/>
                                          </p:stCondLst>
                                        </p:cTn>
                                        <p:tgtEl>
                                          <p:spTgt spid="1024024"/>
                                        </p:tgtEl>
                                        <p:attrNameLst>
                                          <p:attrName>style.visibility</p:attrName>
                                        </p:attrNameLst>
                                      </p:cBhvr>
                                      <p:to>
                                        <p:strVal val="visible"/>
                                      </p:to>
                                    </p:set>
                                    <p:anim calcmode="lin" valueType="num">
                                      <p:cBhvr additive="base">
                                        <p:cTn id="7" dur="5000" fill="hold"/>
                                        <p:tgtEl>
                                          <p:spTgt spid="1024024"/>
                                        </p:tgtEl>
                                        <p:attrNameLst>
                                          <p:attrName>ppt_x</p:attrName>
                                        </p:attrNameLst>
                                      </p:cBhvr>
                                      <p:tavLst>
                                        <p:tav tm="0">
                                          <p:val>
                                            <p:strVal val="#ppt_x"/>
                                          </p:val>
                                        </p:tav>
                                        <p:tav tm="100000">
                                          <p:val>
                                            <p:strVal val="#ppt_x"/>
                                          </p:val>
                                        </p:tav>
                                      </p:tavLst>
                                    </p:anim>
                                    <p:anim calcmode="lin" valueType="num">
                                      <p:cBhvr additive="base">
                                        <p:cTn id="8" dur="5000" fill="hold"/>
                                        <p:tgtEl>
                                          <p:spTgt spid="10240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4"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9612313" y="7350125"/>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t> </a:t>
            </a:r>
          </a:p>
        </p:txBody>
      </p:sp>
      <p:sp>
        <p:nvSpPr>
          <p:cNvPr id="96258" name="Text Box 31"/>
          <p:cNvSpPr txBox="1">
            <a:spLocks noChangeArrowheads="1"/>
          </p:cNvSpPr>
          <p:nvPr/>
        </p:nvSpPr>
        <p:spPr bwMode="auto">
          <a:xfrm>
            <a:off x="9015413" y="73437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46</a:t>
            </a:r>
          </a:p>
        </p:txBody>
      </p:sp>
      <p:sp>
        <p:nvSpPr>
          <p:cNvPr id="96259"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96260"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1" name="Rectangle 37" descr="75%"/>
          <p:cNvSpPr>
            <a:spLocks noChangeArrowheads="1"/>
          </p:cNvSpPr>
          <p:nvPr/>
        </p:nvSpPr>
        <p:spPr bwMode="auto">
          <a:xfrm>
            <a:off x="1006475" y="5811838"/>
            <a:ext cx="366713"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2"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3" name="Rectangle 39"/>
          <p:cNvSpPr>
            <a:spLocks noChangeArrowheads="1"/>
          </p:cNvSpPr>
          <p:nvPr/>
        </p:nvSpPr>
        <p:spPr bwMode="auto">
          <a:xfrm>
            <a:off x="1985963" y="1995488"/>
            <a:ext cx="1809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Helvetica" charset="0"/>
            </a:endParaRPr>
          </a:p>
        </p:txBody>
      </p:sp>
      <p:sp>
        <p:nvSpPr>
          <p:cNvPr id="96264" name="Rectangle 40"/>
          <p:cNvSpPr>
            <a:spLocks noChangeArrowheads="1"/>
          </p:cNvSpPr>
          <p:nvPr/>
        </p:nvSpPr>
        <p:spPr bwMode="auto">
          <a:xfrm>
            <a:off x="2419350" y="2065338"/>
            <a:ext cx="2238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b="1">
                <a:latin typeface="Helvetica" charset="0"/>
              </a:rPr>
              <a:t> </a:t>
            </a:r>
          </a:p>
        </p:txBody>
      </p:sp>
      <p:sp>
        <p:nvSpPr>
          <p:cNvPr id="96265" name="Rectangle 41"/>
          <p:cNvSpPr>
            <a:spLocks noChangeArrowheads="1"/>
          </p:cNvSpPr>
          <p:nvPr/>
        </p:nvSpPr>
        <p:spPr bwMode="auto">
          <a:xfrm>
            <a:off x="1858963" y="22955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66" name="Rectangle 42"/>
          <p:cNvSpPr>
            <a:spLocks noChangeArrowheads="1"/>
          </p:cNvSpPr>
          <p:nvPr/>
        </p:nvSpPr>
        <p:spPr bwMode="auto">
          <a:xfrm>
            <a:off x="2112963" y="24733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67"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8"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9"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0"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1"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2"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3" name="Rectangle 50"/>
          <p:cNvSpPr>
            <a:spLocks noChangeArrowheads="1"/>
          </p:cNvSpPr>
          <p:nvPr/>
        </p:nvSpPr>
        <p:spPr bwMode="auto">
          <a:xfrm>
            <a:off x="1604963" y="1541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2.</a:t>
            </a:r>
          </a:p>
        </p:txBody>
      </p:sp>
      <p:sp>
        <p:nvSpPr>
          <p:cNvPr id="96274"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5"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6"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7"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8"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9"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0"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1"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2"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3" name="Rectangle 60"/>
          <p:cNvSpPr>
            <a:spLocks noChangeArrowheads="1"/>
          </p:cNvSpPr>
          <p:nvPr/>
        </p:nvSpPr>
        <p:spPr bwMode="auto">
          <a:xfrm>
            <a:off x="1757363" y="2652713"/>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4" name="Rectangle 61"/>
          <p:cNvSpPr>
            <a:spLocks noChangeArrowheads="1"/>
          </p:cNvSpPr>
          <p:nvPr/>
        </p:nvSpPr>
        <p:spPr bwMode="auto">
          <a:xfrm>
            <a:off x="1985963" y="1995488"/>
            <a:ext cx="1809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Helvetica" charset="0"/>
            </a:endParaRPr>
          </a:p>
        </p:txBody>
      </p:sp>
      <p:sp>
        <p:nvSpPr>
          <p:cNvPr id="96285" name="Rectangle 62"/>
          <p:cNvSpPr>
            <a:spLocks noChangeArrowheads="1"/>
          </p:cNvSpPr>
          <p:nvPr/>
        </p:nvSpPr>
        <p:spPr bwMode="auto">
          <a:xfrm>
            <a:off x="2419350" y="2065338"/>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6" name="Rectangle 63"/>
          <p:cNvSpPr>
            <a:spLocks noChangeArrowheads="1"/>
          </p:cNvSpPr>
          <p:nvPr/>
        </p:nvSpPr>
        <p:spPr bwMode="auto">
          <a:xfrm>
            <a:off x="1858963" y="22955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7" name="Rectangle 64"/>
          <p:cNvSpPr>
            <a:spLocks noChangeArrowheads="1"/>
          </p:cNvSpPr>
          <p:nvPr/>
        </p:nvSpPr>
        <p:spPr bwMode="auto">
          <a:xfrm>
            <a:off x="2112963" y="24733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8" name="Rectangle 65"/>
          <p:cNvSpPr>
            <a:spLocks noChangeArrowheads="1"/>
          </p:cNvSpPr>
          <p:nvPr/>
        </p:nvSpPr>
        <p:spPr bwMode="auto">
          <a:xfrm>
            <a:off x="2774950" y="1301750"/>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9"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90" name="Rectangle 67"/>
          <p:cNvSpPr>
            <a:spLocks noChangeArrowheads="1"/>
          </p:cNvSpPr>
          <p:nvPr/>
        </p:nvSpPr>
        <p:spPr bwMode="auto">
          <a:xfrm>
            <a:off x="1757363" y="2652713"/>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91" name="Rectangle 68"/>
          <p:cNvSpPr>
            <a:spLocks noChangeArrowheads="1"/>
          </p:cNvSpPr>
          <p:nvPr/>
        </p:nvSpPr>
        <p:spPr bwMode="auto">
          <a:xfrm>
            <a:off x="1912938" y="1519238"/>
            <a:ext cx="44896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2400" b="1" dirty="0">
                <a:latin typeface="Helvetica" charset="0"/>
              </a:rPr>
              <a:t>욥</a:t>
            </a:r>
            <a:endParaRPr lang="en-US" sz="2400" b="1" dirty="0">
              <a:latin typeface="Helvetica" charset="0"/>
            </a:endParaRPr>
          </a:p>
        </p:txBody>
      </p:sp>
      <p:sp>
        <p:nvSpPr>
          <p:cNvPr id="96292" name="Rectangle 69"/>
          <p:cNvSpPr>
            <a:spLocks noChangeArrowheads="1"/>
          </p:cNvSpPr>
          <p:nvPr/>
        </p:nvSpPr>
        <p:spPr bwMode="auto">
          <a:xfrm>
            <a:off x="1798638" y="5738813"/>
            <a:ext cx="180975"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Helvetica" charset="0"/>
            </a:endParaRPr>
          </a:p>
        </p:txBody>
      </p:sp>
      <p:sp>
        <p:nvSpPr>
          <p:cNvPr id="96293" name="Rectangle 70"/>
          <p:cNvSpPr>
            <a:spLocks noChangeArrowheads="1"/>
          </p:cNvSpPr>
          <p:nvPr/>
        </p:nvSpPr>
        <p:spPr bwMode="auto">
          <a:xfrm>
            <a:off x="1789113" y="476885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sp>
        <p:nvSpPr>
          <p:cNvPr id="1187911" name="Rectangle 71"/>
          <p:cNvSpPr>
            <a:spLocks noChangeArrowheads="1"/>
          </p:cNvSpPr>
          <p:nvPr/>
        </p:nvSpPr>
        <p:spPr bwMode="auto">
          <a:xfrm>
            <a:off x="1827213" y="3005138"/>
            <a:ext cx="715195"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rgbClr val="000000"/>
                </a:solidFill>
                <a:latin typeface="Helvetica" charset="0"/>
              </a:rPr>
              <a:t>시편</a:t>
            </a:r>
            <a:endParaRPr lang="en-US" sz="2400" b="1" dirty="0">
              <a:solidFill>
                <a:srgbClr val="000000"/>
              </a:solidFill>
              <a:latin typeface="Helvetica" charset="0"/>
            </a:endParaRPr>
          </a:p>
        </p:txBody>
      </p:sp>
      <p:grpSp>
        <p:nvGrpSpPr>
          <p:cNvPr id="96295" name="Group 75"/>
          <p:cNvGrpSpPr>
            <a:grpSpLocks/>
          </p:cNvGrpSpPr>
          <p:nvPr/>
        </p:nvGrpSpPr>
        <p:grpSpPr bwMode="auto">
          <a:xfrm>
            <a:off x="2652713" y="3794125"/>
            <a:ext cx="200025" cy="474663"/>
            <a:chOff x="1844" y="2025"/>
            <a:chExt cx="126" cy="299"/>
          </a:xfrm>
        </p:grpSpPr>
        <p:sp>
          <p:nvSpPr>
            <p:cNvPr id="96353" name="Rectangle 76"/>
            <p:cNvSpPr>
              <a:spLocks noChangeArrowheads="1"/>
            </p:cNvSpPr>
            <p:nvPr/>
          </p:nvSpPr>
          <p:spPr bwMode="auto">
            <a:xfrm>
              <a:off x="1844" y="213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4" name="Rectangle 77"/>
            <p:cNvSpPr>
              <a:spLocks noChangeArrowheads="1"/>
            </p:cNvSpPr>
            <p:nvPr/>
          </p:nvSpPr>
          <p:spPr bwMode="auto">
            <a:xfrm>
              <a:off x="1856" y="2025"/>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6296" name="Rectangle 78"/>
          <p:cNvSpPr>
            <a:spLocks noChangeArrowheads="1"/>
          </p:cNvSpPr>
          <p:nvPr/>
        </p:nvSpPr>
        <p:spPr bwMode="auto">
          <a:xfrm>
            <a:off x="1797050" y="388620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grpSp>
        <p:nvGrpSpPr>
          <p:cNvPr id="96297" name="Group 79"/>
          <p:cNvGrpSpPr>
            <a:grpSpLocks/>
          </p:cNvGrpSpPr>
          <p:nvPr/>
        </p:nvGrpSpPr>
        <p:grpSpPr bwMode="auto">
          <a:xfrm>
            <a:off x="2649538" y="4721225"/>
            <a:ext cx="225425" cy="449263"/>
            <a:chOff x="1892" y="2617"/>
            <a:chExt cx="142" cy="283"/>
          </a:xfrm>
        </p:grpSpPr>
        <p:sp>
          <p:nvSpPr>
            <p:cNvPr id="96351" name="Rectangle 80"/>
            <p:cNvSpPr>
              <a:spLocks noChangeArrowheads="1"/>
            </p:cNvSpPr>
            <p:nvPr/>
          </p:nvSpPr>
          <p:spPr bwMode="auto">
            <a:xfrm>
              <a:off x="1920" y="2710"/>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2" name="Rectangle 81"/>
            <p:cNvSpPr>
              <a:spLocks noChangeArrowheads="1"/>
            </p:cNvSpPr>
            <p:nvPr/>
          </p:nvSpPr>
          <p:spPr bwMode="auto">
            <a:xfrm>
              <a:off x="1892" y="261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grpSp>
        <p:nvGrpSpPr>
          <p:cNvPr id="96298" name="Group 82"/>
          <p:cNvGrpSpPr>
            <a:grpSpLocks/>
          </p:cNvGrpSpPr>
          <p:nvPr/>
        </p:nvGrpSpPr>
        <p:grpSpPr bwMode="auto">
          <a:xfrm>
            <a:off x="2670175" y="5673725"/>
            <a:ext cx="261938" cy="438150"/>
            <a:chOff x="1845" y="3227"/>
            <a:chExt cx="165" cy="276"/>
          </a:xfrm>
        </p:grpSpPr>
        <p:sp>
          <p:nvSpPr>
            <p:cNvPr id="96349" name="Rectangle 83"/>
            <p:cNvSpPr>
              <a:spLocks noChangeArrowheads="1"/>
            </p:cNvSpPr>
            <p:nvPr/>
          </p:nvSpPr>
          <p:spPr bwMode="auto">
            <a:xfrm>
              <a:off x="1896" y="322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0" name="Rectangle 84"/>
            <p:cNvSpPr>
              <a:spLocks noChangeArrowheads="1"/>
            </p:cNvSpPr>
            <p:nvPr/>
          </p:nvSpPr>
          <p:spPr bwMode="auto">
            <a:xfrm>
              <a:off x="1845" y="3313"/>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6299" name="Rectangle 88"/>
          <p:cNvSpPr>
            <a:spLocks noChangeArrowheads="1"/>
          </p:cNvSpPr>
          <p:nvPr/>
        </p:nvSpPr>
        <p:spPr bwMode="auto">
          <a:xfrm>
            <a:off x="1543050" y="3049588"/>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0" name="Rectangle 89"/>
          <p:cNvSpPr>
            <a:spLocks noChangeArrowheads="1"/>
          </p:cNvSpPr>
          <p:nvPr/>
        </p:nvSpPr>
        <p:spPr bwMode="auto">
          <a:xfrm>
            <a:off x="1538288" y="3873500"/>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1" name="Rectangle 90"/>
          <p:cNvSpPr>
            <a:spLocks noChangeArrowheads="1"/>
          </p:cNvSpPr>
          <p:nvPr/>
        </p:nvSpPr>
        <p:spPr bwMode="auto">
          <a:xfrm>
            <a:off x="1541463" y="4752975"/>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2" name="Rectangle 91"/>
          <p:cNvSpPr>
            <a:spLocks noChangeArrowheads="1"/>
          </p:cNvSpPr>
          <p:nvPr/>
        </p:nvSpPr>
        <p:spPr bwMode="auto">
          <a:xfrm>
            <a:off x="1541463" y="5732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3"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304"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sp>
        <p:nvSpPr>
          <p:cNvPr id="96305"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p>
        </p:txBody>
      </p:sp>
      <p:sp>
        <p:nvSpPr>
          <p:cNvPr id="96306" name="Text Box 95"/>
          <p:cNvSpPr txBox="1">
            <a:spLocks noChangeArrowheads="1"/>
          </p:cNvSpPr>
          <p:nvPr/>
        </p:nvSpPr>
        <p:spPr bwMode="auto">
          <a:xfrm rot="-5400000">
            <a:off x="1567656" y="3490119"/>
            <a:ext cx="4481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시가서</a:t>
            </a:r>
            <a:r>
              <a:rPr lang="en-US" sz="2000" b="1" dirty="0">
                <a:latin typeface="Arial Black" charset="0"/>
              </a:rPr>
              <a:t> (5)</a:t>
            </a:r>
            <a:endParaRPr lang="en-US" sz="1000" dirty="0">
              <a:latin typeface="Arial Black" charset="0"/>
            </a:endParaRPr>
          </a:p>
        </p:txBody>
      </p:sp>
      <p:sp>
        <p:nvSpPr>
          <p:cNvPr id="1187938" name="AutoShape 98"/>
          <p:cNvSpPr>
            <a:spLocks noChangeArrowheads="1"/>
          </p:cNvSpPr>
          <p:nvPr/>
        </p:nvSpPr>
        <p:spPr bwMode="auto">
          <a:xfrm>
            <a:off x="5233988" y="3295650"/>
            <a:ext cx="4284662"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pic>
        <p:nvPicPr>
          <p:cNvPr id="96308" name="Picture 1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309" name="Rectangle 102"/>
          <p:cNvSpPr>
            <a:spLocks noChangeArrowheads="1"/>
          </p:cNvSpPr>
          <p:nvPr/>
        </p:nvSpPr>
        <p:spPr bwMode="auto">
          <a:xfrm>
            <a:off x="5034491"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96310" name="Rectangle 103"/>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7944" name="Line 104"/>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5" name="Line 105"/>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6" name="Line 106"/>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7" name="Line 107"/>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8" name="Line 108"/>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9" name="Line 109"/>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0" name="Line 110"/>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1" name="Line 111"/>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2" name="Line 112"/>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3" name="Line 113"/>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4" name="Rectangle 114"/>
          <p:cNvSpPr>
            <a:spLocks noChangeArrowheads="1"/>
          </p:cNvSpPr>
          <p:nvPr/>
        </p:nvSpPr>
        <p:spPr bwMode="auto">
          <a:xfrm>
            <a:off x="5696479" y="2468563"/>
            <a:ext cx="803937" cy="52065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ko-KR" altLang="en-US" sz="2800" b="1" dirty="0">
                <a:solidFill>
                  <a:schemeClr val="bg1"/>
                </a:solidFill>
                <a:latin typeface="Helvetica" charset="0"/>
                <a:ea typeface="+mn-ea"/>
                <a:cs typeface="+mn-cs"/>
              </a:rPr>
              <a:t>욥기</a:t>
            </a:r>
            <a:endParaRPr lang="en-US" sz="2800" b="1" dirty="0">
              <a:solidFill>
                <a:schemeClr val="bg1"/>
              </a:solidFill>
              <a:latin typeface="Helvetica" charset="0"/>
              <a:ea typeface="+mn-ea"/>
              <a:cs typeface="+mn-cs"/>
            </a:endParaRPr>
          </a:p>
        </p:txBody>
      </p:sp>
      <p:sp>
        <p:nvSpPr>
          <p:cNvPr id="1187955" name="Rectangle 115"/>
          <p:cNvSpPr>
            <a:spLocks noChangeArrowheads="1"/>
          </p:cNvSpPr>
          <p:nvPr/>
        </p:nvSpPr>
        <p:spPr bwMode="auto">
          <a:xfrm>
            <a:off x="7778798" y="3464985"/>
            <a:ext cx="811118" cy="44884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800" b="1" dirty="0">
                <a:solidFill>
                  <a:schemeClr val="bg1"/>
                </a:solidFill>
                <a:latin typeface="Helvetica" charset="0"/>
                <a:ea typeface="+mn-ea"/>
                <a:cs typeface="+mn-cs"/>
              </a:rPr>
              <a:t>찬양</a:t>
            </a:r>
            <a:endParaRPr lang="en-US" sz="2800" b="1" dirty="0">
              <a:solidFill>
                <a:schemeClr val="bg1"/>
              </a:solidFill>
              <a:latin typeface="Helvetica" charset="0"/>
              <a:ea typeface="+mn-ea"/>
              <a:cs typeface="+mn-cs"/>
            </a:endParaRPr>
          </a:p>
        </p:txBody>
      </p:sp>
      <p:sp>
        <p:nvSpPr>
          <p:cNvPr id="1187956" name="Text Box 116"/>
          <p:cNvSpPr txBox="1">
            <a:spLocks noChangeArrowheads="1"/>
          </p:cNvSpPr>
          <p:nvPr/>
        </p:nvSpPr>
        <p:spPr bwMode="auto">
          <a:xfrm>
            <a:off x="5295902" y="3396723"/>
            <a:ext cx="1835150" cy="523220"/>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시편</a:t>
            </a:r>
            <a:r>
              <a:rPr lang="en-US" sz="2800" b="1" dirty="0">
                <a:solidFill>
                  <a:schemeClr val="bg1"/>
                </a:solidFill>
                <a:latin typeface="Helvetica" charset="0"/>
                <a:ea typeface="+mn-ea"/>
                <a:cs typeface="+mn-cs"/>
              </a:rPr>
              <a:t>	</a:t>
            </a:r>
          </a:p>
        </p:txBody>
      </p:sp>
      <p:sp>
        <p:nvSpPr>
          <p:cNvPr id="1187958" name="Rectangle 11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87959" name="Text Box 119"/>
          <p:cNvSpPr txBox="1">
            <a:spLocks noChangeArrowheads="1"/>
          </p:cNvSpPr>
          <p:nvPr/>
        </p:nvSpPr>
        <p:spPr bwMode="auto">
          <a:xfrm>
            <a:off x="5283200" y="1838325"/>
            <a:ext cx="4111625" cy="579438"/>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ja-JP" altLang="en-US" sz="3200" b="1" i="1" dirty="0">
                <a:solidFill>
                  <a:srgbClr val="FFF819"/>
                </a:solidFill>
                <a:latin typeface="Helvetica" charset="0"/>
              </a:rPr>
              <a:t>“</a:t>
            </a:r>
            <a:r>
              <a:rPr lang="ko-KR" altLang="en-US" sz="3200" b="1" i="1" dirty="0">
                <a:solidFill>
                  <a:srgbClr val="FFF819"/>
                </a:solidFill>
                <a:latin typeface="Helvetica" charset="0"/>
              </a:rPr>
              <a:t>시가서</a:t>
            </a:r>
            <a:r>
              <a:rPr lang="ja-JP" altLang="en-US" sz="3200" b="1" i="1" dirty="0">
                <a:solidFill>
                  <a:srgbClr val="FFF819"/>
                </a:solidFill>
                <a:latin typeface="Helvetica" charset="0"/>
              </a:rPr>
              <a:t>”</a:t>
            </a:r>
            <a:endParaRPr lang="en-US" sz="3200" b="1" i="1" dirty="0">
              <a:solidFill>
                <a:srgbClr val="FFF819"/>
              </a:solidFill>
              <a:latin typeface="Helvetica" charset="0"/>
            </a:endParaRPr>
          </a:p>
        </p:txBody>
      </p:sp>
      <p:sp>
        <p:nvSpPr>
          <p:cNvPr id="1187961" name="Rectangle 121"/>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96328" name="Rectangle 125"/>
          <p:cNvSpPr>
            <a:spLocks noChangeArrowheads="1"/>
          </p:cNvSpPr>
          <p:nvPr/>
        </p:nvSpPr>
        <p:spPr bwMode="auto">
          <a:xfrm>
            <a:off x="9594850" y="7291388"/>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600" b="1"/>
              <a:t>1</a:t>
            </a:r>
          </a:p>
        </p:txBody>
      </p:sp>
      <p:sp>
        <p:nvSpPr>
          <p:cNvPr id="96342" name="Rectangle 127"/>
          <p:cNvSpPr>
            <a:spLocks noChangeArrowheads="1"/>
          </p:cNvSpPr>
          <p:nvPr/>
        </p:nvSpPr>
        <p:spPr bwMode="auto">
          <a:xfrm>
            <a:off x="1985963" y="1995486"/>
            <a:ext cx="1405950" cy="129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1800" b="1" dirty="0">
                <a:latin typeface="Helvetica" charset="0"/>
              </a:rPr>
              <a:t>다른</a:t>
            </a:r>
            <a:r>
              <a:rPr lang="en-US" altLang="ko-KR" sz="1800" b="1" dirty="0">
                <a:latin typeface="Helvetica" charset="0"/>
              </a:rPr>
              <a:t> </a:t>
            </a:r>
            <a:r>
              <a:rPr lang="ko-KR" altLang="en-US" sz="2400" b="1" dirty="0">
                <a:latin typeface="Helvetica" charset="0"/>
              </a:rPr>
              <a:t>모든</a:t>
            </a:r>
            <a:r>
              <a:rPr lang="en-US" altLang="ko-KR" sz="1800" b="1" dirty="0">
                <a:latin typeface="Helvetica" charset="0"/>
              </a:rPr>
              <a:t> </a:t>
            </a:r>
            <a:br>
              <a:rPr lang="en-US" altLang="ko-KR" sz="1800" b="1" dirty="0">
                <a:latin typeface="Helvetica" charset="0"/>
              </a:rPr>
            </a:br>
            <a:r>
              <a:rPr lang="en-US" altLang="ko-KR" sz="1800" b="1" dirty="0">
                <a:latin typeface="Helvetica" charset="0"/>
              </a:rPr>
              <a:t>“</a:t>
            </a:r>
            <a:r>
              <a:rPr lang="ko-KR" altLang="en-US" sz="1800" b="1" dirty="0">
                <a:latin typeface="Helvetica" charset="0"/>
              </a:rPr>
              <a:t>시가서들</a:t>
            </a:r>
            <a:r>
              <a:rPr lang="en-US" altLang="ko-KR" sz="1800" b="1" dirty="0">
                <a:latin typeface="Helvetica" charset="0"/>
              </a:rPr>
              <a:t>”</a:t>
            </a:r>
            <a:r>
              <a:rPr lang="ko-KR" altLang="en-US" sz="1800" b="1" dirty="0">
                <a:latin typeface="Helvetica" charset="0"/>
              </a:rPr>
              <a:t>은</a:t>
            </a:r>
            <a:r>
              <a:rPr lang="en-US" altLang="ko-KR" sz="1800" b="1" dirty="0">
                <a:latin typeface="Helvetica" charset="0"/>
              </a:rPr>
              <a:t> </a:t>
            </a:r>
            <a:br>
              <a:rPr lang="en-US" altLang="ko-KR" sz="1800" b="1" dirty="0">
                <a:latin typeface="Helvetica" charset="0"/>
              </a:rPr>
            </a:br>
            <a:r>
              <a:rPr lang="en-US" altLang="ko-KR" sz="1800" b="1" dirty="0">
                <a:latin typeface="Helvetica" charset="0"/>
              </a:rPr>
              <a:t>“</a:t>
            </a:r>
            <a:r>
              <a:rPr lang="ko-KR" altLang="en-US" sz="1800" b="1" dirty="0">
                <a:latin typeface="Helvetica" charset="0"/>
              </a:rPr>
              <a:t>왕정</a:t>
            </a:r>
            <a:r>
              <a:rPr lang="en-US" altLang="ko-KR" sz="1800" b="1" dirty="0">
                <a:latin typeface="Helvetica" charset="0"/>
              </a:rPr>
              <a:t>”</a:t>
            </a:r>
            <a:r>
              <a:rPr lang="ko-KR" altLang="en-US" sz="1800" b="1" dirty="0">
                <a:latin typeface="Helvetica" charset="0"/>
              </a:rPr>
              <a:t>시대에</a:t>
            </a:r>
            <a:r>
              <a:rPr lang="en-US" altLang="ko-KR" sz="1800" b="1" dirty="0">
                <a:latin typeface="Helvetica" charset="0"/>
              </a:rPr>
              <a:t> </a:t>
            </a:r>
            <a:br>
              <a:rPr lang="en-US" altLang="ko-KR" sz="1800" b="1" dirty="0">
                <a:latin typeface="Helvetica" charset="0"/>
              </a:rPr>
            </a:br>
            <a:r>
              <a:rPr lang="ko-KR" altLang="en-US" sz="1800" b="1" dirty="0">
                <a:latin typeface="Helvetica" charset="0"/>
              </a:rPr>
              <a:t>쓰여졌다</a:t>
            </a:r>
            <a:r>
              <a:rPr lang="en-US" altLang="ko-KR" sz="1800" b="1" dirty="0">
                <a:latin typeface="Helvetica" charset="0"/>
              </a:rPr>
              <a:t>.</a:t>
            </a:r>
            <a:endParaRPr lang="en-US" sz="1800" b="1" dirty="0">
              <a:latin typeface="Helvetica" charset="0"/>
            </a:endParaRPr>
          </a:p>
        </p:txBody>
      </p:sp>
      <p:grpSp>
        <p:nvGrpSpPr>
          <p:cNvPr id="6" name="Group 85"/>
          <p:cNvGrpSpPr>
            <a:grpSpLocks/>
          </p:cNvGrpSpPr>
          <p:nvPr/>
        </p:nvGrpSpPr>
        <p:grpSpPr bwMode="auto">
          <a:xfrm>
            <a:off x="2628907" y="1473200"/>
            <a:ext cx="865190" cy="482600"/>
            <a:chOff x="1952" y="554"/>
            <a:chExt cx="545" cy="304"/>
          </a:xfrm>
        </p:grpSpPr>
        <p:sp>
          <p:nvSpPr>
            <p:cNvPr id="96340" name="Rectangle 86"/>
            <p:cNvSpPr>
              <a:spLocks noChangeArrowheads="1"/>
            </p:cNvSpPr>
            <p:nvPr/>
          </p:nvSpPr>
          <p:spPr bwMode="auto">
            <a:xfrm>
              <a:off x="1952" y="55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41" name="Rectangle 87"/>
            <p:cNvSpPr>
              <a:spLocks noChangeArrowheads="1"/>
            </p:cNvSpPr>
            <p:nvPr/>
          </p:nvSpPr>
          <p:spPr bwMode="auto">
            <a:xfrm>
              <a:off x="1986" y="666"/>
              <a:ext cx="51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1400" b="1" dirty="0">
                  <a:latin typeface="Helvetica" charset="0"/>
                </a:rPr>
                <a:t>아브라함</a:t>
              </a:r>
              <a:endParaRPr lang="en-US" sz="1400" b="1" dirty="0">
                <a:latin typeface="Helvetica" charset="0"/>
              </a:endParaRPr>
            </a:p>
          </p:txBody>
        </p:sp>
      </p:grpSp>
      <p:grpSp>
        <p:nvGrpSpPr>
          <p:cNvPr id="7" name="Group 85"/>
          <p:cNvGrpSpPr>
            <a:grpSpLocks/>
          </p:cNvGrpSpPr>
          <p:nvPr/>
        </p:nvGrpSpPr>
        <p:grpSpPr bwMode="auto">
          <a:xfrm>
            <a:off x="2557472" y="2878138"/>
            <a:ext cx="776289" cy="527050"/>
            <a:chOff x="1952" y="554"/>
            <a:chExt cx="489" cy="332"/>
          </a:xfrm>
        </p:grpSpPr>
        <p:sp>
          <p:nvSpPr>
            <p:cNvPr id="1177686" name="Rectangle 86"/>
            <p:cNvSpPr>
              <a:spLocks noChangeArrowheads="1"/>
            </p:cNvSpPr>
            <p:nvPr/>
          </p:nvSpPr>
          <p:spPr bwMode="auto">
            <a:xfrm>
              <a:off x="1952" y="554"/>
              <a:ext cx="114" cy="190"/>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endParaRPr lang="en-US" sz="1400" b="1">
                <a:solidFill>
                  <a:schemeClr val="hlink"/>
                </a:solidFill>
                <a:latin typeface="Helvetica" charset="0"/>
                <a:ea typeface="+mn-ea"/>
                <a:cs typeface="+mn-cs"/>
              </a:endParaRPr>
            </a:p>
          </p:txBody>
        </p:sp>
        <p:sp>
          <p:nvSpPr>
            <p:cNvPr id="1177687" name="Rectangle 87"/>
            <p:cNvSpPr>
              <a:spLocks noChangeArrowheads="1"/>
            </p:cNvSpPr>
            <p:nvPr/>
          </p:nvSpPr>
          <p:spPr bwMode="auto">
            <a:xfrm>
              <a:off x="2124" y="694"/>
              <a:ext cx="317" cy="19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r>
                <a:rPr lang="ko-KR" altLang="en-US" sz="1400" b="1" dirty="0">
                  <a:latin typeface="Helvetica" charset="0"/>
                  <a:ea typeface="+mn-ea"/>
                  <a:cs typeface="+mn-cs"/>
                </a:rPr>
                <a:t>찬양</a:t>
              </a:r>
              <a:endParaRPr lang="en-US" sz="1400" b="1" dirty="0">
                <a:latin typeface="Helvetica" charset="0"/>
                <a:ea typeface="+mn-ea"/>
                <a:cs typeface="+mn-cs"/>
              </a:endParaRPr>
            </a:p>
          </p:txBody>
        </p:sp>
      </p:grpSp>
      <p:sp>
        <p:nvSpPr>
          <p:cNvPr id="100" name="Rectangle 25"/>
          <p:cNvSpPr>
            <a:spLocks noChangeArrowheads="1"/>
          </p:cNvSpPr>
          <p:nvPr/>
        </p:nvSpPr>
        <p:spPr bwMode="auto">
          <a:xfrm>
            <a:off x="8069912" y="2284413"/>
            <a:ext cx="556563" cy="30777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ko-KR" altLang="en-US" sz="1400" b="1" dirty="0">
                <a:solidFill>
                  <a:schemeClr val="bg1"/>
                </a:solidFill>
                <a:latin typeface="Helvetica" charset="0"/>
                <a:ea typeface="+mn-ea"/>
                <a:cs typeface="+mn-cs"/>
              </a:rPr>
              <a:t>요지</a:t>
            </a:r>
            <a:r>
              <a:rPr lang="en-US" sz="1400" b="1" dirty="0">
                <a:solidFill>
                  <a:schemeClr val="bg1"/>
                </a:solidFill>
                <a:latin typeface="Helvetica" charset="0"/>
                <a:ea typeface="+mn-ea"/>
                <a:cs typeface="+mn-cs"/>
              </a:rPr>
              <a:t>:</a:t>
            </a:r>
          </a:p>
        </p:txBody>
      </p:sp>
      <p:sp>
        <p:nvSpPr>
          <p:cNvPr id="10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04" name="Rectangle 30"/>
          <p:cNvSpPr>
            <a:spLocks noChangeArrowheads="1"/>
          </p:cNvSpPr>
          <p:nvPr/>
        </p:nvSpPr>
        <p:spPr bwMode="auto">
          <a:xfrm>
            <a:off x="6991350" y="2251083"/>
            <a:ext cx="2228850" cy="69373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2400" b="1" dirty="0">
              <a:solidFill>
                <a:schemeClr val="bg1"/>
              </a:solidFill>
              <a:latin typeface="Helvetica" charset="0"/>
              <a:ea typeface="+mn-ea"/>
              <a:cs typeface="+mn-cs"/>
            </a:endParaRPr>
          </a:p>
          <a:p>
            <a:pPr algn="ctr">
              <a:lnSpc>
                <a:spcPct val="80000"/>
              </a:lnSpc>
              <a:defRPr/>
            </a:pPr>
            <a:r>
              <a:rPr lang="ko-KR" altLang="en-US" sz="2400" b="1" dirty="0">
                <a:solidFill>
                  <a:schemeClr val="bg1"/>
                </a:solidFill>
                <a:latin typeface="Helvetica" charset="0"/>
                <a:ea typeface="+mn-ea"/>
                <a:cs typeface="+mn-cs"/>
              </a:rPr>
              <a:t>아브라함</a:t>
            </a:r>
            <a:endParaRPr lang="en-US" sz="2400" b="1" dirty="0">
              <a:solidFill>
                <a:schemeClr val="bg1"/>
              </a:solidFill>
              <a:latin typeface="Helvetica" charset="0"/>
              <a:ea typeface="+mn-ea"/>
              <a:cs typeface="+mn-cs"/>
            </a:endParaRPr>
          </a:p>
        </p:txBody>
      </p:sp>
      <p:pic>
        <p:nvPicPr>
          <p:cNvPr id="93" name="Picture 92" descr="스크린샷 2019-04-23 오후 1.38.49.png"/>
          <p:cNvPicPr>
            <a:picLocks/>
          </p:cNvPicPr>
          <p:nvPr/>
        </p:nvPicPr>
        <p:blipFill>
          <a:blip r:embed="rId4">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4" name="Rectangle 19"/>
          <p:cNvSpPr>
            <a:spLocks noChangeArrowheads="1"/>
          </p:cNvSpPr>
          <p:nvPr/>
        </p:nvSpPr>
        <p:spPr bwMode="auto">
          <a:xfrm>
            <a:off x="7562914" y="4332288"/>
            <a:ext cx="1247648" cy="6930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400" b="1" dirty="0">
                <a:solidFill>
                  <a:schemeClr val="bg1"/>
                </a:solidFill>
                <a:latin typeface="Helvetica" charset="0"/>
                <a:ea typeface="+mn-ea"/>
                <a:cs typeface="+mn-cs"/>
              </a:rPr>
              <a:t>지혜로운</a:t>
            </a:r>
            <a:r>
              <a:rPr lang="en-US" altLang="ko-KR" sz="2400" b="1" dirty="0">
                <a:solidFill>
                  <a:schemeClr val="bg1"/>
                </a:solidFill>
                <a:latin typeface="Helvetica" charset="0"/>
                <a:ea typeface="+mn-ea"/>
                <a:cs typeface="+mn-cs"/>
              </a:rPr>
              <a:t> </a:t>
            </a:r>
            <a:br>
              <a:rPr lang="en-US" altLang="ko-KR" sz="2400" b="1" dirty="0">
                <a:solidFill>
                  <a:schemeClr val="bg1"/>
                </a:solidFill>
                <a:latin typeface="Helvetica" charset="0"/>
                <a:ea typeface="+mn-ea"/>
                <a:cs typeface="+mn-cs"/>
              </a:rPr>
            </a:br>
            <a:r>
              <a:rPr lang="ko-KR" altLang="en-US" sz="2400" b="1" dirty="0">
                <a:solidFill>
                  <a:schemeClr val="bg1"/>
                </a:solidFill>
                <a:latin typeface="Helvetica" charset="0"/>
                <a:ea typeface="+mn-ea"/>
                <a:cs typeface="+mn-cs"/>
              </a:rPr>
              <a:t>솔로몬</a:t>
            </a:r>
            <a:endParaRPr lang="en-US" sz="2400" b="1" dirty="0">
              <a:solidFill>
                <a:schemeClr val="bg1"/>
              </a:solidFill>
              <a:latin typeface="Helvetica" charset="0"/>
              <a:ea typeface="+mn-ea"/>
              <a:cs typeface="+mn-cs"/>
            </a:endParaRPr>
          </a:p>
        </p:txBody>
      </p:sp>
      <p:sp>
        <p:nvSpPr>
          <p:cNvPr id="95" name="Text Box 20"/>
          <p:cNvSpPr txBox="1">
            <a:spLocks noChangeArrowheads="1"/>
          </p:cNvSpPr>
          <p:nvPr/>
        </p:nvSpPr>
        <p:spPr bwMode="auto">
          <a:xfrm>
            <a:off x="5461000" y="4444473"/>
            <a:ext cx="1376363" cy="51911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잠언</a:t>
            </a:r>
            <a:endParaRPr lang="en-US" sz="2800" b="1" dirty="0">
              <a:solidFill>
                <a:schemeClr val="bg1"/>
              </a:solidFill>
              <a:latin typeface="Helvetica" charset="0"/>
              <a:ea typeface="+mn-ea"/>
              <a:cs typeface="+mn-cs"/>
            </a:endParaRPr>
          </a:p>
        </p:txBody>
      </p:sp>
      <p:sp>
        <p:nvSpPr>
          <p:cNvPr id="97" name="Rectangle 76"/>
          <p:cNvSpPr>
            <a:spLocks noChangeArrowheads="1"/>
          </p:cNvSpPr>
          <p:nvPr/>
        </p:nvSpPr>
        <p:spPr bwMode="auto">
          <a:xfrm>
            <a:off x="2669646" y="3730097"/>
            <a:ext cx="811118" cy="520655"/>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ko-KR" altLang="en-US" sz="1400" b="1" dirty="0">
                <a:solidFill>
                  <a:srgbClr val="000000"/>
                </a:solidFill>
                <a:latin typeface="Helvetica" charset="0"/>
                <a:ea typeface="+mn-ea"/>
                <a:cs typeface="+mn-cs"/>
              </a:rPr>
              <a:t>지혜로운</a:t>
            </a:r>
            <a:r>
              <a:rPr lang="en-US" altLang="ko-KR" sz="1400" b="1" dirty="0">
                <a:solidFill>
                  <a:srgbClr val="000000"/>
                </a:solidFill>
                <a:latin typeface="Helvetica" charset="0"/>
                <a:ea typeface="+mn-ea"/>
                <a:cs typeface="+mn-cs"/>
              </a:rPr>
              <a:t> </a:t>
            </a:r>
            <a:br>
              <a:rPr lang="en-US" altLang="ko-KR" sz="1400" b="1" dirty="0">
                <a:solidFill>
                  <a:srgbClr val="000000"/>
                </a:solidFill>
                <a:latin typeface="Helvetica" charset="0"/>
                <a:ea typeface="+mn-ea"/>
                <a:cs typeface="+mn-cs"/>
              </a:rPr>
            </a:br>
            <a:r>
              <a:rPr lang="ko-KR" altLang="en-US" sz="1400" b="1" dirty="0">
                <a:solidFill>
                  <a:srgbClr val="000000"/>
                </a:solidFill>
                <a:latin typeface="Helvetica" charset="0"/>
                <a:ea typeface="+mn-ea"/>
                <a:cs typeface="+mn-cs"/>
              </a:rPr>
              <a:t>솔로몬</a:t>
            </a:r>
            <a:endParaRPr lang="en-US" sz="1400" b="1" dirty="0">
              <a:solidFill>
                <a:srgbClr val="000000"/>
              </a:solidFill>
              <a:latin typeface="Helvetica" charset="0"/>
              <a:ea typeface="+mn-ea"/>
              <a:cs typeface="+mn-cs"/>
            </a:endParaRPr>
          </a:p>
        </p:txBody>
      </p:sp>
      <p:sp>
        <p:nvSpPr>
          <p:cNvPr id="99" name="Rectangle 78"/>
          <p:cNvSpPr>
            <a:spLocks noChangeArrowheads="1"/>
          </p:cNvSpPr>
          <p:nvPr/>
        </p:nvSpPr>
        <p:spPr bwMode="auto">
          <a:xfrm>
            <a:off x="1864782" y="3784602"/>
            <a:ext cx="715195"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rgbClr val="000000"/>
                </a:solidFill>
                <a:latin typeface="Helvetica" charset="0"/>
                <a:ea typeface="+mn-ea"/>
                <a:cs typeface="+mn-cs"/>
              </a:rPr>
              <a:t>잠언</a:t>
            </a:r>
            <a:endParaRPr lang="en-US" sz="2400" b="1" dirty="0">
              <a:solidFill>
                <a:srgbClr val="000000"/>
              </a:solidFill>
              <a:latin typeface="Helvetica" charset="0"/>
              <a:ea typeface="+mn-ea"/>
              <a:cs typeface="+mn-cs"/>
            </a:endParaRPr>
          </a:p>
        </p:txBody>
      </p:sp>
      <p:sp>
        <p:nvSpPr>
          <p:cNvPr id="108" name="Text Box 101"/>
          <p:cNvSpPr txBox="1">
            <a:spLocks noChangeArrowheads="1"/>
          </p:cNvSpPr>
          <p:nvPr/>
        </p:nvSpPr>
        <p:spPr bwMode="auto">
          <a:xfrm>
            <a:off x="2808288" y="2543175"/>
            <a:ext cx="1882245" cy="36933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ko-KR" altLang="en-US" sz="1800" b="1" dirty="0">
                <a:solidFill>
                  <a:srgbClr val="FFFF66"/>
                </a:solidFill>
                <a:ea typeface="+mn-ea"/>
                <a:cs typeface="+mn-cs"/>
              </a:rPr>
              <a:t>감란산</a:t>
            </a:r>
            <a:endParaRPr lang="en-US" sz="1800" b="1" dirty="0">
              <a:solidFill>
                <a:srgbClr val="FFFF66"/>
              </a:solidFill>
              <a:ea typeface="+mn-ea"/>
              <a:cs typeface="+mn-cs"/>
            </a:endParaRPr>
          </a:p>
        </p:txBody>
      </p:sp>
      <p:sp>
        <p:nvSpPr>
          <p:cNvPr id="111" name="Rectangle 22"/>
          <p:cNvSpPr>
            <a:spLocks noChangeArrowheads="1"/>
          </p:cNvSpPr>
          <p:nvPr/>
        </p:nvSpPr>
        <p:spPr bwMode="auto">
          <a:xfrm>
            <a:off x="7562914" y="5343525"/>
            <a:ext cx="1247648" cy="6930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400" b="1" dirty="0">
                <a:solidFill>
                  <a:schemeClr val="bg1"/>
                </a:solidFill>
                <a:latin typeface="Helvetica" charset="0"/>
                <a:ea typeface="+mn-ea"/>
                <a:cs typeface="+mn-cs"/>
              </a:rPr>
              <a:t>솔로몬의</a:t>
            </a:r>
            <a:r>
              <a:rPr lang="en-US" altLang="ko-KR" sz="2400" b="1" dirty="0">
                <a:solidFill>
                  <a:schemeClr val="bg1"/>
                </a:solidFill>
                <a:latin typeface="Helvetica" charset="0"/>
                <a:ea typeface="+mn-ea"/>
                <a:cs typeface="+mn-cs"/>
              </a:rPr>
              <a:t> </a:t>
            </a:r>
            <a:br>
              <a:rPr lang="en-US" altLang="ko-KR" sz="2400" b="1" dirty="0">
                <a:solidFill>
                  <a:schemeClr val="bg1"/>
                </a:solidFill>
                <a:latin typeface="Helvetica" charset="0"/>
                <a:ea typeface="+mn-ea"/>
                <a:cs typeface="+mn-cs"/>
              </a:rPr>
            </a:br>
            <a:r>
              <a:rPr lang="ko-KR" altLang="en-US" sz="2400" b="1" dirty="0">
                <a:solidFill>
                  <a:schemeClr val="bg1"/>
                </a:solidFill>
                <a:latin typeface="Helvetica" charset="0"/>
                <a:ea typeface="+mn-ea"/>
                <a:cs typeface="+mn-cs"/>
              </a:rPr>
              <a:t>삶</a:t>
            </a:r>
            <a:endParaRPr lang="en-US" sz="2400" b="1" dirty="0">
              <a:solidFill>
                <a:schemeClr val="bg1"/>
              </a:solidFill>
              <a:latin typeface="Helvetica" charset="0"/>
              <a:ea typeface="+mn-ea"/>
              <a:cs typeface="+mn-cs"/>
            </a:endParaRPr>
          </a:p>
        </p:txBody>
      </p:sp>
      <p:sp>
        <p:nvSpPr>
          <p:cNvPr id="112" name="Text Box 23"/>
          <p:cNvSpPr txBox="1">
            <a:spLocks noChangeArrowheads="1"/>
          </p:cNvSpPr>
          <p:nvPr/>
        </p:nvSpPr>
        <p:spPr bwMode="auto">
          <a:xfrm>
            <a:off x="5429250" y="5454123"/>
            <a:ext cx="1468438" cy="95410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전도서</a:t>
            </a:r>
            <a:r>
              <a:rPr lang="en-US" sz="2800" b="1" dirty="0">
                <a:solidFill>
                  <a:schemeClr val="bg1"/>
                </a:solidFill>
                <a:latin typeface="Helvetica" charset="0"/>
                <a:ea typeface="+mn-ea"/>
                <a:cs typeface="+mn-cs"/>
              </a:rPr>
              <a:t>	</a:t>
            </a:r>
          </a:p>
        </p:txBody>
      </p:sp>
      <p:sp>
        <p:nvSpPr>
          <p:cNvPr id="113" name="Rectangle 70"/>
          <p:cNvSpPr>
            <a:spLocks noChangeArrowheads="1"/>
          </p:cNvSpPr>
          <p:nvPr/>
        </p:nvSpPr>
        <p:spPr bwMode="auto">
          <a:xfrm>
            <a:off x="1738314" y="4718051"/>
            <a:ext cx="981421"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rgbClr val="000000"/>
                </a:solidFill>
                <a:latin typeface="Helvetica" charset="0"/>
              </a:rPr>
              <a:t>전도서</a:t>
            </a:r>
            <a:endParaRPr lang="en-US" sz="2400" b="1" dirty="0">
              <a:solidFill>
                <a:srgbClr val="000000"/>
              </a:solidFill>
              <a:latin typeface="Helvetica" charset="0"/>
            </a:endParaRPr>
          </a:p>
        </p:txBody>
      </p:sp>
      <p:sp>
        <p:nvSpPr>
          <p:cNvPr id="115" name="Rectangle 80"/>
          <p:cNvSpPr>
            <a:spLocks noChangeArrowheads="1"/>
          </p:cNvSpPr>
          <p:nvPr/>
        </p:nvSpPr>
        <p:spPr bwMode="auto">
          <a:xfrm>
            <a:off x="2693990" y="4631796"/>
            <a:ext cx="803937" cy="520655"/>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ctr">
              <a:defRPr/>
            </a:pPr>
            <a:r>
              <a:rPr lang="ko-KR" altLang="en-US" sz="1400" b="1" dirty="0">
                <a:solidFill>
                  <a:srgbClr val="000000"/>
                </a:solidFill>
                <a:latin typeface="Helvetica" charset="0"/>
                <a:ea typeface="+mn-ea"/>
                <a:cs typeface="+mn-cs"/>
              </a:rPr>
              <a:t>솔로몬의</a:t>
            </a:r>
            <a:r>
              <a:rPr lang="en-US" altLang="ko-KR" sz="1400" b="1" dirty="0">
                <a:solidFill>
                  <a:srgbClr val="000000"/>
                </a:solidFill>
                <a:latin typeface="Helvetica" charset="0"/>
                <a:ea typeface="+mn-ea"/>
                <a:cs typeface="+mn-cs"/>
              </a:rPr>
              <a:t> </a:t>
            </a:r>
            <a:br>
              <a:rPr lang="en-US" altLang="ko-KR" sz="1400" b="1" dirty="0">
                <a:solidFill>
                  <a:srgbClr val="000000"/>
                </a:solidFill>
                <a:latin typeface="Helvetica" charset="0"/>
                <a:ea typeface="+mn-ea"/>
                <a:cs typeface="+mn-cs"/>
              </a:rPr>
            </a:br>
            <a:r>
              <a:rPr lang="ko-KR" altLang="en-US" sz="1400" b="1" dirty="0">
                <a:solidFill>
                  <a:srgbClr val="000000"/>
                </a:solidFill>
                <a:latin typeface="Helvetica" charset="0"/>
                <a:ea typeface="+mn-ea"/>
                <a:cs typeface="+mn-cs"/>
              </a:rPr>
              <a:t>삶</a:t>
            </a:r>
            <a:endParaRPr lang="en-US" sz="1400" b="1" dirty="0">
              <a:solidFill>
                <a:srgbClr val="000000"/>
              </a:solidFill>
              <a:latin typeface="Helvetica" charset="0"/>
              <a:ea typeface="+mn-ea"/>
              <a:cs typeface="+mn-cs"/>
            </a:endParaRPr>
          </a:p>
        </p:txBody>
      </p:sp>
      <p:sp>
        <p:nvSpPr>
          <p:cNvPr id="114" name="Text Box 21"/>
          <p:cNvSpPr txBox="1">
            <a:spLocks noChangeArrowheads="1"/>
          </p:cNvSpPr>
          <p:nvPr/>
        </p:nvSpPr>
        <p:spPr bwMode="auto">
          <a:xfrm>
            <a:off x="5449355" y="6470123"/>
            <a:ext cx="1601788"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아가</a:t>
            </a:r>
            <a:r>
              <a:rPr lang="en-US" sz="2800" b="1" dirty="0">
                <a:solidFill>
                  <a:schemeClr val="bg1"/>
                </a:solidFill>
                <a:latin typeface="Helvetica" charset="0"/>
                <a:ea typeface="+mn-ea"/>
                <a:cs typeface="+mn-cs"/>
              </a:rPr>
              <a:t>	</a:t>
            </a:r>
          </a:p>
        </p:txBody>
      </p:sp>
      <p:sp>
        <p:nvSpPr>
          <p:cNvPr id="116" name="Rectangle 26"/>
          <p:cNvSpPr>
            <a:spLocks noChangeArrowheads="1"/>
          </p:cNvSpPr>
          <p:nvPr/>
        </p:nvSpPr>
        <p:spPr bwMode="auto">
          <a:xfrm>
            <a:off x="7598633" y="6353175"/>
            <a:ext cx="1247648" cy="6930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400" b="1" dirty="0">
                <a:solidFill>
                  <a:schemeClr val="bg1"/>
                </a:solidFill>
                <a:latin typeface="Helvetica" charset="0"/>
                <a:ea typeface="+mn-ea"/>
                <a:cs typeface="+mn-cs"/>
              </a:rPr>
              <a:t>솔로몬의</a:t>
            </a:r>
            <a:br>
              <a:rPr lang="en-US" altLang="ko-KR" sz="2400" b="1" dirty="0">
                <a:solidFill>
                  <a:schemeClr val="bg1"/>
                </a:solidFill>
                <a:latin typeface="Helvetica" charset="0"/>
                <a:ea typeface="+mn-ea"/>
                <a:cs typeface="+mn-cs"/>
              </a:rPr>
            </a:br>
            <a:r>
              <a:rPr lang="ko-KR" altLang="en-US" sz="2400" b="1" dirty="0">
                <a:solidFill>
                  <a:schemeClr val="bg1"/>
                </a:solidFill>
                <a:latin typeface="Helvetica" charset="0"/>
                <a:ea typeface="+mn-ea"/>
                <a:cs typeface="+mn-cs"/>
              </a:rPr>
              <a:t>결혼</a:t>
            </a:r>
            <a:endParaRPr lang="en-US" sz="2400" b="1" dirty="0">
              <a:solidFill>
                <a:schemeClr val="bg1"/>
              </a:solidFill>
              <a:latin typeface="Helvetica" charset="0"/>
              <a:ea typeface="+mn-ea"/>
              <a:cs typeface="+mn-cs"/>
            </a:endParaRPr>
          </a:p>
        </p:txBody>
      </p:sp>
      <p:sp>
        <p:nvSpPr>
          <p:cNvPr id="120" name="Rectangle 69"/>
          <p:cNvSpPr>
            <a:spLocks noChangeArrowheads="1"/>
          </p:cNvSpPr>
          <p:nvPr/>
        </p:nvSpPr>
        <p:spPr bwMode="auto">
          <a:xfrm>
            <a:off x="1832504" y="5688014"/>
            <a:ext cx="682878" cy="42832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200" b="1" dirty="0">
                <a:solidFill>
                  <a:srgbClr val="000000"/>
                </a:solidFill>
                <a:latin typeface="Helvetica" charset="0"/>
              </a:rPr>
              <a:t>아가</a:t>
            </a:r>
            <a:endParaRPr lang="en-US" sz="2200" b="1" dirty="0">
              <a:solidFill>
                <a:srgbClr val="000000"/>
              </a:solidFill>
              <a:latin typeface="Helvetica" charset="0"/>
            </a:endParaRPr>
          </a:p>
        </p:txBody>
      </p:sp>
      <p:sp>
        <p:nvSpPr>
          <p:cNvPr id="122" name="Rectangle 83"/>
          <p:cNvSpPr>
            <a:spLocks noChangeArrowheads="1"/>
          </p:cNvSpPr>
          <p:nvPr/>
        </p:nvSpPr>
        <p:spPr bwMode="auto">
          <a:xfrm>
            <a:off x="2751138" y="5605993"/>
            <a:ext cx="803937" cy="520655"/>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ctr">
              <a:defRPr/>
            </a:pPr>
            <a:r>
              <a:rPr lang="ko-KR" altLang="en-US" sz="1400" b="1" dirty="0">
                <a:solidFill>
                  <a:srgbClr val="000000"/>
                </a:solidFill>
                <a:latin typeface="Helvetica" charset="0"/>
                <a:ea typeface="+mn-ea"/>
                <a:cs typeface="+mn-cs"/>
              </a:rPr>
              <a:t>솔로몬의</a:t>
            </a:r>
            <a:r>
              <a:rPr lang="en-US" altLang="ko-KR" sz="1400" b="1" dirty="0">
                <a:solidFill>
                  <a:srgbClr val="000000"/>
                </a:solidFill>
                <a:latin typeface="Helvetica" charset="0"/>
                <a:ea typeface="+mn-ea"/>
                <a:cs typeface="+mn-cs"/>
              </a:rPr>
              <a:t> </a:t>
            </a:r>
            <a:br>
              <a:rPr lang="en-US" altLang="ko-KR" sz="1400" b="1" dirty="0">
                <a:solidFill>
                  <a:srgbClr val="000000"/>
                </a:solidFill>
                <a:latin typeface="Helvetica" charset="0"/>
                <a:ea typeface="+mn-ea"/>
                <a:cs typeface="+mn-cs"/>
              </a:rPr>
            </a:br>
            <a:r>
              <a:rPr lang="ko-KR" altLang="en-US" sz="1400" b="1" dirty="0">
                <a:solidFill>
                  <a:srgbClr val="000000"/>
                </a:solidFill>
                <a:latin typeface="Helvetica" charset="0"/>
                <a:ea typeface="+mn-ea"/>
                <a:cs typeface="+mn-cs"/>
              </a:rPr>
              <a:t>결혼</a:t>
            </a:r>
            <a:endParaRPr lang="en-US" sz="1400" b="1" dirty="0">
              <a:solidFill>
                <a:srgbClr val="000000"/>
              </a:solidFill>
              <a:latin typeface="Helvetica" charset="0"/>
              <a:ea typeface="+mn-ea"/>
              <a:cs typeface="+mn-cs"/>
            </a:endParaRPr>
          </a:p>
        </p:txBody>
      </p:sp>
      <p:sp>
        <p:nvSpPr>
          <p:cNvPr id="106" name="AutoShape 97"/>
          <p:cNvSpPr>
            <a:spLocks noChangeArrowheads="1"/>
          </p:cNvSpPr>
          <p:nvPr/>
        </p:nvSpPr>
        <p:spPr bwMode="auto">
          <a:xfrm>
            <a:off x="5202238" y="1819275"/>
            <a:ext cx="1816100" cy="54737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sp>
        <p:nvSpPr>
          <p:cNvPr id="107" name="Rectangle 98"/>
          <p:cNvSpPr>
            <a:spLocks noChangeArrowheads="1"/>
          </p:cNvSpPr>
          <p:nvPr/>
        </p:nvSpPr>
        <p:spPr bwMode="auto">
          <a:xfrm>
            <a:off x="1349375" y="819150"/>
            <a:ext cx="2925763" cy="5670550"/>
          </a:xfrm>
          <a:prstGeom prst="rect">
            <a:avLst/>
          </a:prstGeom>
          <a:noFill/>
          <a:ln w="114300">
            <a:solidFill>
              <a:schemeClr val="hlink"/>
            </a:solidFill>
            <a:miter lim="800000"/>
            <a:headEnd/>
            <a:tailEnd/>
          </a:ln>
          <a:effectLst>
            <a:outerShdw blurRad="63500" dist="107763" dir="2700000" algn="ctr" rotWithShape="0">
              <a:schemeClr val="tx1">
                <a:alpha val="74998"/>
              </a:schemeClr>
            </a:outerShdw>
          </a:effectLst>
        </p:spPr>
        <p:txBody>
          <a:bodyPr wrap="none" anchor="ctr"/>
          <a:lstStyle/>
          <a:p>
            <a:pPr algn="ctr">
              <a:defRPr/>
            </a:pPr>
            <a:endParaRPr lang="en-US" sz="1800" b="1">
              <a:solidFill>
                <a:schemeClr val="hlink"/>
              </a:solidFill>
              <a:ea typeface="+mn-ea"/>
              <a:cs typeface="+mn-cs"/>
            </a:endParaRPr>
          </a:p>
        </p:txBody>
      </p:sp>
    </p:spTree>
    <p:extLst>
      <p:ext uri="{BB962C8B-B14F-4D97-AF65-F5344CB8AC3E}">
        <p14:creationId xmlns:p14="http://schemas.microsoft.com/office/powerpoint/2010/main" val="33280879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7938"/>
                                        </p:tgtEl>
                                        <p:attrNameLst>
                                          <p:attrName>style.visibility</p:attrName>
                                        </p:attrNameLst>
                                      </p:cBhvr>
                                      <p:to>
                                        <p:strVal val="visible"/>
                                      </p:to>
                                    </p:set>
                                    <p:animEffect transition="in" filter="wipe(left)">
                                      <p:cBhvr>
                                        <p:cTn id="7" dur="500"/>
                                        <p:tgtEl>
                                          <p:spTgt spid="118793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1000"/>
                                        <p:tgtEl>
                                          <p:spTgt spid="108"/>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wipe(up)">
                                      <p:cBhvr>
                                        <p:cTn id="23" dur="2000"/>
                                        <p:tgtEl>
                                          <p:spTgt spid="107"/>
                                        </p:tgtEl>
                                      </p:cBhvr>
                                    </p:animEffect>
                                  </p:childTnLst>
                                </p:cTn>
                              </p:par>
                            </p:childTnLst>
                          </p:cTn>
                        </p:par>
                        <p:par>
                          <p:cTn id="24" fill="hold">
                            <p:stCondLst>
                              <p:cond delay="5500"/>
                            </p:stCondLst>
                            <p:childTnLst>
                              <p:par>
                                <p:cTn id="25" presetID="22" presetClass="entr" presetSubtype="8"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wipe(left)">
                                      <p:cBhvr>
                                        <p:cTn id="2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8" grpId="0" animBg="1"/>
      <p:bldP spid="108" grpId="0" autoUpdateAnimBg="0"/>
      <p:bldP spid="106" grpId="0" animBg="1"/>
      <p:bldP spid="107"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 Box 2"/>
          <p:cNvSpPr txBox="1">
            <a:spLocks noChangeArrowheads="1"/>
          </p:cNvSpPr>
          <p:nvPr/>
        </p:nvSpPr>
        <p:spPr bwMode="auto">
          <a:xfrm>
            <a:off x="9612313" y="7350125"/>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t> </a:t>
            </a:r>
          </a:p>
        </p:txBody>
      </p:sp>
      <p:sp>
        <p:nvSpPr>
          <p:cNvPr id="96258" name="Text Box 31"/>
          <p:cNvSpPr txBox="1">
            <a:spLocks noChangeArrowheads="1"/>
          </p:cNvSpPr>
          <p:nvPr/>
        </p:nvSpPr>
        <p:spPr bwMode="auto">
          <a:xfrm>
            <a:off x="9015413" y="73437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46</a:t>
            </a:r>
          </a:p>
        </p:txBody>
      </p:sp>
      <p:sp>
        <p:nvSpPr>
          <p:cNvPr id="96259"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xmlns="" w="57150">
                <a:solidFill>
                  <a:srgbClr val="000000"/>
                </a:solidFill>
                <a:round/>
                <a:headEnd/>
                <a:tailEnd/>
              </a14:hiddenLine>
            </a:ext>
          </a:extLst>
        </p:spPr>
        <p:txBody>
          <a:bodyPr vert="eaVert" wrap="none" anchor="ctr"/>
          <a:lstStyle/>
          <a:p>
            <a:endParaRPr lang="en-US"/>
          </a:p>
        </p:txBody>
      </p:sp>
      <p:sp>
        <p:nvSpPr>
          <p:cNvPr id="96260"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1" name="Rectangle 37" descr="75%"/>
          <p:cNvSpPr>
            <a:spLocks noChangeArrowheads="1"/>
          </p:cNvSpPr>
          <p:nvPr/>
        </p:nvSpPr>
        <p:spPr bwMode="auto">
          <a:xfrm>
            <a:off x="1006475" y="5811838"/>
            <a:ext cx="366713" cy="992187"/>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6262"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3" name="Rectangle 39"/>
          <p:cNvSpPr>
            <a:spLocks noChangeArrowheads="1"/>
          </p:cNvSpPr>
          <p:nvPr/>
        </p:nvSpPr>
        <p:spPr bwMode="auto">
          <a:xfrm>
            <a:off x="1985963" y="1995488"/>
            <a:ext cx="1809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Helvetica" charset="0"/>
            </a:endParaRPr>
          </a:p>
        </p:txBody>
      </p:sp>
      <p:sp>
        <p:nvSpPr>
          <p:cNvPr id="96264" name="Rectangle 40"/>
          <p:cNvSpPr>
            <a:spLocks noChangeArrowheads="1"/>
          </p:cNvSpPr>
          <p:nvPr/>
        </p:nvSpPr>
        <p:spPr bwMode="auto">
          <a:xfrm>
            <a:off x="2419350" y="2065338"/>
            <a:ext cx="223838"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b="1">
                <a:latin typeface="Helvetica" charset="0"/>
              </a:rPr>
              <a:t> </a:t>
            </a:r>
          </a:p>
        </p:txBody>
      </p:sp>
      <p:sp>
        <p:nvSpPr>
          <p:cNvPr id="96265" name="Rectangle 41"/>
          <p:cNvSpPr>
            <a:spLocks noChangeArrowheads="1"/>
          </p:cNvSpPr>
          <p:nvPr/>
        </p:nvSpPr>
        <p:spPr bwMode="auto">
          <a:xfrm>
            <a:off x="1858963" y="22955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66" name="Rectangle 42"/>
          <p:cNvSpPr>
            <a:spLocks noChangeArrowheads="1"/>
          </p:cNvSpPr>
          <p:nvPr/>
        </p:nvSpPr>
        <p:spPr bwMode="auto">
          <a:xfrm>
            <a:off x="2112963" y="24733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67"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8"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69"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0"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1"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2"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3" name="Rectangle 50"/>
          <p:cNvSpPr>
            <a:spLocks noChangeArrowheads="1"/>
          </p:cNvSpPr>
          <p:nvPr/>
        </p:nvSpPr>
        <p:spPr bwMode="auto">
          <a:xfrm>
            <a:off x="1604963" y="1541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2.</a:t>
            </a:r>
          </a:p>
        </p:txBody>
      </p:sp>
      <p:sp>
        <p:nvSpPr>
          <p:cNvPr id="96274"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5"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6"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7"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8"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79"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0"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1"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2"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83" name="Rectangle 60"/>
          <p:cNvSpPr>
            <a:spLocks noChangeArrowheads="1"/>
          </p:cNvSpPr>
          <p:nvPr/>
        </p:nvSpPr>
        <p:spPr bwMode="auto">
          <a:xfrm>
            <a:off x="1757363" y="2652713"/>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4" name="Rectangle 61"/>
          <p:cNvSpPr>
            <a:spLocks noChangeArrowheads="1"/>
          </p:cNvSpPr>
          <p:nvPr/>
        </p:nvSpPr>
        <p:spPr bwMode="auto">
          <a:xfrm>
            <a:off x="1985963" y="1995488"/>
            <a:ext cx="180975"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800" b="1">
              <a:latin typeface="Helvetica" charset="0"/>
            </a:endParaRPr>
          </a:p>
        </p:txBody>
      </p:sp>
      <p:sp>
        <p:nvSpPr>
          <p:cNvPr id="96285" name="Rectangle 62"/>
          <p:cNvSpPr>
            <a:spLocks noChangeArrowheads="1"/>
          </p:cNvSpPr>
          <p:nvPr/>
        </p:nvSpPr>
        <p:spPr bwMode="auto">
          <a:xfrm>
            <a:off x="2419350" y="2065338"/>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6" name="Rectangle 63"/>
          <p:cNvSpPr>
            <a:spLocks noChangeArrowheads="1"/>
          </p:cNvSpPr>
          <p:nvPr/>
        </p:nvSpPr>
        <p:spPr bwMode="auto">
          <a:xfrm>
            <a:off x="1858963" y="22955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7" name="Rectangle 64"/>
          <p:cNvSpPr>
            <a:spLocks noChangeArrowheads="1"/>
          </p:cNvSpPr>
          <p:nvPr/>
        </p:nvSpPr>
        <p:spPr bwMode="auto">
          <a:xfrm>
            <a:off x="2112963" y="2473325"/>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8" name="Rectangle 65"/>
          <p:cNvSpPr>
            <a:spLocks noChangeArrowheads="1"/>
          </p:cNvSpPr>
          <p:nvPr/>
        </p:nvSpPr>
        <p:spPr bwMode="auto">
          <a:xfrm>
            <a:off x="2774950" y="1301750"/>
            <a:ext cx="180975" cy="27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89"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290" name="Rectangle 67"/>
          <p:cNvSpPr>
            <a:spLocks noChangeArrowheads="1"/>
          </p:cNvSpPr>
          <p:nvPr/>
        </p:nvSpPr>
        <p:spPr bwMode="auto">
          <a:xfrm>
            <a:off x="1757363" y="2652713"/>
            <a:ext cx="180975" cy="271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b="1">
              <a:latin typeface="Helvetica" charset="0"/>
            </a:endParaRPr>
          </a:p>
        </p:txBody>
      </p:sp>
      <p:sp>
        <p:nvSpPr>
          <p:cNvPr id="96291" name="Rectangle 68"/>
          <p:cNvSpPr>
            <a:spLocks noChangeArrowheads="1"/>
          </p:cNvSpPr>
          <p:nvPr/>
        </p:nvSpPr>
        <p:spPr bwMode="auto">
          <a:xfrm>
            <a:off x="1912938" y="1519238"/>
            <a:ext cx="44896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2400" b="1" dirty="0">
                <a:latin typeface="Helvetica" charset="0"/>
              </a:rPr>
              <a:t>욥</a:t>
            </a:r>
            <a:endParaRPr lang="en-US" sz="2400" b="1" dirty="0">
              <a:latin typeface="Helvetica" charset="0"/>
            </a:endParaRPr>
          </a:p>
        </p:txBody>
      </p:sp>
      <p:sp>
        <p:nvSpPr>
          <p:cNvPr id="96292" name="Rectangle 69"/>
          <p:cNvSpPr>
            <a:spLocks noChangeArrowheads="1"/>
          </p:cNvSpPr>
          <p:nvPr/>
        </p:nvSpPr>
        <p:spPr bwMode="auto">
          <a:xfrm>
            <a:off x="1798638" y="5738813"/>
            <a:ext cx="180975" cy="423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200" b="1">
              <a:latin typeface="Helvetica" charset="0"/>
            </a:endParaRPr>
          </a:p>
        </p:txBody>
      </p:sp>
      <p:sp>
        <p:nvSpPr>
          <p:cNvPr id="96293" name="Rectangle 70"/>
          <p:cNvSpPr>
            <a:spLocks noChangeArrowheads="1"/>
          </p:cNvSpPr>
          <p:nvPr/>
        </p:nvSpPr>
        <p:spPr bwMode="auto">
          <a:xfrm>
            <a:off x="1789113" y="476885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sp>
        <p:nvSpPr>
          <p:cNvPr id="1187911" name="Rectangle 71"/>
          <p:cNvSpPr>
            <a:spLocks noChangeArrowheads="1"/>
          </p:cNvSpPr>
          <p:nvPr/>
        </p:nvSpPr>
        <p:spPr bwMode="auto">
          <a:xfrm>
            <a:off x="1827213" y="3005138"/>
            <a:ext cx="715195"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rgbClr val="000000"/>
                </a:solidFill>
                <a:latin typeface="Helvetica" charset="0"/>
              </a:rPr>
              <a:t>시편</a:t>
            </a:r>
            <a:endParaRPr lang="en-US" sz="2400" b="1" dirty="0">
              <a:solidFill>
                <a:srgbClr val="000000"/>
              </a:solidFill>
              <a:latin typeface="Helvetica" charset="0"/>
            </a:endParaRPr>
          </a:p>
        </p:txBody>
      </p:sp>
      <p:grpSp>
        <p:nvGrpSpPr>
          <p:cNvPr id="96295" name="Group 75"/>
          <p:cNvGrpSpPr>
            <a:grpSpLocks/>
          </p:cNvGrpSpPr>
          <p:nvPr/>
        </p:nvGrpSpPr>
        <p:grpSpPr bwMode="auto">
          <a:xfrm>
            <a:off x="2652713" y="3794125"/>
            <a:ext cx="200025" cy="474663"/>
            <a:chOff x="1844" y="2025"/>
            <a:chExt cx="126" cy="299"/>
          </a:xfrm>
        </p:grpSpPr>
        <p:sp>
          <p:nvSpPr>
            <p:cNvPr id="96353" name="Rectangle 76"/>
            <p:cNvSpPr>
              <a:spLocks noChangeArrowheads="1"/>
            </p:cNvSpPr>
            <p:nvPr/>
          </p:nvSpPr>
          <p:spPr bwMode="auto">
            <a:xfrm>
              <a:off x="1844" y="213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4" name="Rectangle 77"/>
            <p:cNvSpPr>
              <a:spLocks noChangeArrowheads="1"/>
            </p:cNvSpPr>
            <p:nvPr/>
          </p:nvSpPr>
          <p:spPr bwMode="auto">
            <a:xfrm>
              <a:off x="1856" y="2025"/>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6296" name="Rectangle 78"/>
          <p:cNvSpPr>
            <a:spLocks noChangeArrowheads="1"/>
          </p:cNvSpPr>
          <p:nvPr/>
        </p:nvSpPr>
        <p:spPr bwMode="auto">
          <a:xfrm>
            <a:off x="1797050" y="3886200"/>
            <a:ext cx="180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2400" b="1">
              <a:latin typeface="Helvetica" charset="0"/>
            </a:endParaRPr>
          </a:p>
        </p:txBody>
      </p:sp>
      <p:grpSp>
        <p:nvGrpSpPr>
          <p:cNvPr id="96297" name="Group 79"/>
          <p:cNvGrpSpPr>
            <a:grpSpLocks/>
          </p:cNvGrpSpPr>
          <p:nvPr/>
        </p:nvGrpSpPr>
        <p:grpSpPr bwMode="auto">
          <a:xfrm>
            <a:off x="2649538" y="4721225"/>
            <a:ext cx="225425" cy="449263"/>
            <a:chOff x="1892" y="2617"/>
            <a:chExt cx="142" cy="283"/>
          </a:xfrm>
        </p:grpSpPr>
        <p:sp>
          <p:nvSpPr>
            <p:cNvPr id="96351" name="Rectangle 80"/>
            <p:cNvSpPr>
              <a:spLocks noChangeArrowheads="1"/>
            </p:cNvSpPr>
            <p:nvPr/>
          </p:nvSpPr>
          <p:spPr bwMode="auto">
            <a:xfrm>
              <a:off x="1920" y="2710"/>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2" name="Rectangle 81"/>
            <p:cNvSpPr>
              <a:spLocks noChangeArrowheads="1"/>
            </p:cNvSpPr>
            <p:nvPr/>
          </p:nvSpPr>
          <p:spPr bwMode="auto">
            <a:xfrm>
              <a:off x="1892" y="261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grpSp>
        <p:nvGrpSpPr>
          <p:cNvPr id="96298" name="Group 82"/>
          <p:cNvGrpSpPr>
            <a:grpSpLocks/>
          </p:cNvGrpSpPr>
          <p:nvPr/>
        </p:nvGrpSpPr>
        <p:grpSpPr bwMode="auto">
          <a:xfrm>
            <a:off x="2670175" y="5673725"/>
            <a:ext cx="261938" cy="438150"/>
            <a:chOff x="1845" y="3227"/>
            <a:chExt cx="165" cy="276"/>
          </a:xfrm>
        </p:grpSpPr>
        <p:sp>
          <p:nvSpPr>
            <p:cNvPr id="96349" name="Rectangle 83"/>
            <p:cNvSpPr>
              <a:spLocks noChangeArrowheads="1"/>
            </p:cNvSpPr>
            <p:nvPr/>
          </p:nvSpPr>
          <p:spPr bwMode="auto">
            <a:xfrm>
              <a:off x="1896" y="3227"/>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50" name="Rectangle 84"/>
            <p:cNvSpPr>
              <a:spLocks noChangeArrowheads="1"/>
            </p:cNvSpPr>
            <p:nvPr/>
          </p:nvSpPr>
          <p:spPr bwMode="auto">
            <a:xfrm>
              <a:off x="1845" y="3313"/>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grpSp>
      <p:sp>
        <p:nvSpPr>
          <p:cNvPr id="96299" name="Rectangle 88"/>
          <p:cNvSpPr>
            <a:spLocks noChangeArrowheads="1"/>
          </p:cNvSpPr>
          <p:nvPr/>
        </p:nvSpPr>
        <p:spPr bwMode="auto">
          <a:xfrm>
            <a:off x="1543050" y="3049588"/>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0" name="Rectangle 89"/>
          <p:cNvSpPr>
            <a:spLocks noChangeArrowheads="1"/>
          </p:cNvSpPr>
          <p:nvPr/>
        </p:nvSpPr>
        <p:spPr bwMode="auto">
          <a:xfrm>
            <a:off x="1538288" y="3873500"/>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1" name="Rectangle 90"/>
          <p:cNvSpPr>
            <a:spLocks noChangeArrowheads="1"/>
          </p:cNvSpPr>
          <p:nvPr/>
        </p:nvSpPr>
        <p:spPr bwMode="auto">
          <a:xfrm>
            <a:off x="1541463" y="4752975"/>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2" name="Rectangle 91"/>
          <p:cNvSpPr>
            <a:spLocks noChangeArrowheads="1"/>
          </p:cNvSpPr>
          <p:nvPr/>
        </p:nvSpPr>
        <p:spPr bwMode="auto">
          <a:xfrm>
            <a:off x="1541463" y="5732463"/>
            <a:ext cx="434975"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2400" b="1">
                <a:latin typeface="Helvetica" charset="0"/>
              </a:rPr>
              <a:t>7.</a:t>
            </a:r>
          </a:p>
        </p:txBody>
      </p:sp>
      <p:sp>
        <p:nvSpPr>
          <p:cNvPr id="96303"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304"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sp>
        <p:nvSpPr>
          <p:cNvPr id="96305"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p>
        </p:txBody>
      </p:sp>
      <p:sp>
        <p:nvSpPr>
          <p:cNvPr id="96306" name="Text Box 95"/>
          <p:cNvSpPr txBox="1">
            <a:spLocks noChangeArrowheads="1"/>
          </p:cNvSpPr>
          <p:nvPr/>
        </p:nvSpPr>
        <p:spPr bwMode="auto">
          <a:xfrm rot="-5400000">
            <a:off x="1567656" y="3490119"/>
            <a:ext cx="44815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Black" charset="0"/>
              </a:rPr>
              <a:t>시가서</a:t>
            </a:r>
            <a:r>
              <a:rPr lang="en-US" sz="2000" b="1" dirty="0">
                <a:latin typeface="Arial Black" charset="0"/>
              </a:rPr>
              <a:t> (5)</a:t>
            </a:r>
            <a:endParaRPr lang="en-US" sz="1000" dirty="0">
              <a:latin typeface="Arial Black" charset="0"/>
            </a:endParaRPr>
          </a:p>
        </p:txBody>
      </p:sp>
      <p:sp>
        <p:nvSpPr>
          <p:cNvPr id="1187938" name="AutoShape 98"/>
          <p:cNvSpPr>
            <a:spLocks noChangeArrowheads="1"/>
          </p:cNvSpPr>
          <p:nvPr/>
        </p:nvSpPr>
        <p:spPr bwMode="auto">
          <a:xfrm>
            <a:off x="5233988" y="3295650"/>
            <a:ext cx="4284662"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a:ea typeface="+mn-ea"/>
              <a:cs typeface="+mn-cs"/>
            </a:endParaRPr>
          </a:p>
        </p:txBody>
      </p:sp>
      <p:pic>
        <p:nvPicPr>
          <p:cNvPr id="96308" name="Picture 1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309" name="Rectangle 102"/>
          <p:cNvSpPr>
            <a:spLocks noChangeArrowheads="1"/>
          </p:cNvSpPr>
          <p:nvPr/>
        </p:nvSpPr>
        <p:spPr bwMode="auto">
          <a:xfrm>
            <a:off x="5034491"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96310" name="Rectangle 103"/>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7944" name="Line 104"/>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5" name="Line 105"/>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6" name="Line 106"/>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7" name="Line 107"/>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8" name="Line 108"/>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49" name="Line 109"/>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0" name="Line 110"/>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1" name="Line 111"/>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2" name="Line 112"/>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3" name="Line 113"/>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87954" name="Rectangle 114"/>
          <p:cNvSpPr>
            <a:spLocks noChangeArrowheads="1"/>
          </p:cNvSpPr>
          <p:nvPr/>
        </p:nvSpPr>
        <p:spPr bwMode="auto">
          <a:xfrm>
            <a:off x="5696479" y="2468563"/>
            <a:ext cx="803937" cy="52065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ko-KR" altLang="en-US" sz="2800" b="1" dirty="0">
                <a:solidFill>
                  <a:schemeClr val="bg1"/>
                </a:solidFill>
                <a:latin typeface="Helvetica" charset="0"/>
                <a:ea typeface="+mn-ea"/>
                <a:cs typeface="+mn-cs"/>
              </a:rPr>
              <a:t>욥기</a:t>
            </a:r>
            <a:endParaRPr lang="en-US" sz="2800" b="1" dirty="0">
              <a:solidFill>
                <a:schemeClr val="bg1"/>
              </a:solidFill>
              <a:latin typeface="Helvetica" charset="0"/>
              <a:ea typeface="+mn-ea"/>
              <a:cs typeface="+mn-cs"/>
            </a:endParaRPr>
          </a:p>
        </p:txBody>
      </p:sp>
      <p:sp>
        <p:nvSpPr>
          <p:cNvPr id="1187955" name="Rectangle 115"/>
          <p:cNvSpPr>
            <a:spLocks noChangeArrowheads="1"/>
          </p:cNvSpPr>
          <p:nvPr/>
        </p:nvSpPr>
        <p:spPr bwMode="auto">
          <a:xfrm>
            <a:off x="7778798" y="3464985"/>
            <a:ext cx="811118" cy="44884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800" b="1" dirty="0">
                <a:solidFill>
                  <a:schemeClr val="bg1"/>
                </a:solidFill>
                <a:latin typeface="Helvetica" charset="0"/>
                <a:ea typeface="+mn-ea"/>
                <a:cs typeface="+mn-cs"/>
              </a:rPr>
              <a:t>찬양</a:t>
            </a:r>
            <a:endParaRPr lang="en-US" sz="2800" b="1" dirty="0">
              <a:solidFill>
                <a:schemeClr val="bg1"/>
              </a:solidFill>
              <a:latin typeface="Helvetica" charset="0"/>
              <a:ea typeface="+mn-ea"/>
              <a:cs typeface="+mn-cs"/>
            </a:endParaRPr>
          </a:p>
        </p:txBody>
      </p:sp>
      <p:sp>
        <p:nvSpPr>
          <p:cNvPr id="1187956" name="Text Box 116"/>
          <p:cNvSpPr txBox="1">
            <a:spLocks noChangeArrowheads="1"/>
          </p:cNvSpPr>
          <p:nvPr/>
        </p:nvSpPr>
        <p:spPr bwMode="auto">
          <a:xfrm>
            <a:off x="5295902" y="3396723"/>
            <a:ext cx="1835150" cy="523220"/>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시편</a:t>
            </a:r>
            <a:r>
              <a:rPr lang="en-US" sz="2800" b="1" dirty="0">
                <a:solidFill>
                  <a:schemeClr val="bg1"/>
                </a:solidFill>
                <a:latin typeface="Helvetica" charset="0"/>
                <a:ea typeface="+mn-ea"/>
                <a:cs typeface="+mn-cs"/>
              </a:rPr>
              <a:t>	</a:t>
            </a:r>
          </a:p>
        </p:txBody>
      </p:sp>
      <p:sp>
        <p:nvSpPr>
          <p:cNvPr id="1187958" name="Rectangle 11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87959" name="Text Box 119"/>
          <p:cNvSpPr txBox="1">
            <a:spLocks noChangeArrowheads="1"/>
          </p:cNvSpPr>
          <p:nvPr/>
        </p:nvSpPr>
        <p:spPr bwMode="auto">
          <a:xfrm>
            <a:off x="5283200" y="1838325"/>
            <a:ext cx="4111625" cy="579438"/>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ja-JP" altLang="en-US" sz="3200" b="1" i="1" dirty="0">
                <a:solidFill>
                  <a:srgbClr val="FFF819"/>
                </a:solidFill>
                <a:latin typeface="Helvetica" charset="0"/>
              </a:rPr>
              <a:t>“</a:t>
            </a:r>
            <a:r>
              <a:rPr lang="ko-KR" altLang="en-US" sz="3200" b="1" i="1" dirty="0">
                <a:solidFill>
                  <a:srgbClr val="FFF819"/>
                </a:solidFill>
                <a:latin typeface="Helvetica" charset="0"/>
              </a:rPr>
              <a:t>시가서</a:t>
            </a:r>
            <a:r>
              <a:rPr lang="ja-JP" altLang="en-US" sz="3200" b="1" i="1" dirty="0">
                <a:solidFill>
                  <a:srgbClr val="FFF819"/>
                </a:solidFill>
                <a:latin typeface="Helvetica" charset="0"/>
              </a:rPr>
              <a:t>”</a:t>
            </a:r>
            <a:endParaRPr lang="en-US" sz="3200" b="1" i="1" dirty="0">
              <a:solidFill>
                <a:srgbClr val="FFF819"/>
              </a:solidFill>
              <a:latin typeface="Helvetica" charset="0"/>
            </a:endParaRPr>
          </a:p>
        </p:txBody>
      </p:sp>
      <p:sp>
        <p:nvSpPr>
          <p:cNvPr id="1187961" name="Rectangle 121"/>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96328" name="Rectangle 125"/>
          <p:cNvSpPr>
            <a:spLocks noChangeArrowheads="1"/>
          </p:cNvSpPr>
          <p:nvPr/>
        </p:nvSpPr>
        <p:spPr bwMode="auto">
          <a:xfrm>
            <a:off x="9594850" y="7291388"/>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r>
              <a:rPr lang="en-US" sz="1600" b="1"/>
              <a:t>1</a:t>
            </a:r>
          </a:p>
        </p:txBody>
      </p:sp>
      <p:sp>
        <p:nvSpPr>
          <p:cNvPr id="96342" name="Rectangle 127"/>
          <p:cNvSpPr>
            <a:spLocks noChangeArrowheads="1"/>
          </p:cNvSpPr>
          <p:nvPr/>
        </p:nvSpPr>
        <p:spPr bwMode="auto">
          <a:xfrm>
            <a:off x="1985963" y="1995486"/>
            <a:ext cx="1405950" cy="12900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1800" b="1" dirty="0">
                <a:latin typeface="Helvetica" charset="0"/>
              </a:rPr>
              <a:t>다른</a:t>
            </a:r>
            <a:r>
              <a:rPr lang="en-US" altLang="ko-KR" sz="1800" b="1" dirty="0">
                <a:latin typeface="Helvetica" charset="0"/>
              </a:rPr>
              <a:t> </a:t>
            </a:r>
            <a:r>
              <a:rPr lang="ko-KR" altLang="en-US" sz="2400" b="1" dirty="0">
                <a:latin typeface="Helvetica" charset="0"/>
              </a:rPr>
              <a:t>모든</a:t>
            </a:r>
            <a:r>
              <a:rPr lang="en-US" altLang="ko-KR" sz="1800" b="1" dirty="0">
                <a:latin typeface="Helvetica" charset="0"/>
              </a:rPr>
              <a:t> </a:t>
            </a:r>
            <a:br>
              <a:rPr lang="en-US" altLang="ko-KR" sz="1800" b="1" dirty="0">
                <a:latin typeface="Helvetica" charset="0"/>
              </a:rPr>
            </a:br>
            <a:r>
              <a:rPr lang="en-US" altLang="ko-KR" sz="1800" b="1" dirty="0">
                <a:latin typeface="Helvetica" charset="0"/>
              </a:rPr>
              <a:t>“</a:t>
            </a:r>
            <a:r>
              <a:rPr lang="ko-KR" altLang="en-US" sz="1800" b="1" dirty="0">
                <a:latin typeface="Helvetica" charset="0"/>
              </a:rPr>
              <a:t>시가서들</a:t>
            </a:r>
            <a:r>
              <a:rPr lang="en-US" altLang="ko-KR" sz="1800" b="1" dirty="0">
                <a:latin typeface="Helvetica" charset="0"/>
              </a:rPr>
              <a:t>”</a:t>
            </a:r>
            <a:r>
              <a:rPr lang="ko-KR" altLang="en-US" sz="1800" b="1" dirty="0">
                <a:latin typeface="Helvetica" charset="0"/>
              </a:rPr>
              <a:t>은</a:t>
            </a:r>
            <a:r>
              <a:rPr lang="en-US" altLang="ko-KR" sz="1800" b="1" dirty="0">
                <a:latin typeface="Helvetica" charset="0"/>
              </a:rPr>
              <a:t> </a:t>
            </a:r>
            <a:br>
              <a:rPr lang="en-US" altLang="ko-KR" sz="1800" b="1" dirty="0">
                <a:latin typeface="Helvetica" charset="0"/>
              </a:rPr>
            </a:br>
            <a:r>
              <a:rPr lang="en-US" altLang="ko-KR" sz="1800" b="1" dirty="0">
                <a:latin typeface="Helvetica" charset="0"/>
              </a:rPr>
              <a:t>“</a:t>
            </a:r>
            <a:r>
              <a:rPr lang="ko-KR" altLang="en-US" sz="1800" b="1" dirty="0">
                <a:latin typeface="Helvetica" charset="0"/>
              </a:rPr>
              <a:t>왕정</a:t>
            </a:r>
            <a:r>
              <a:rPr lang="en-US" altLang="ko-KR" sz="1800" b="1" dirty="0">
                <a:latin typeface="Helvetica" charset="0"/>
              </a:rPr>
              <a:t>”</a:t>
            </a:r>
            <a:r>
              <a:rPr lang="ko-KR" altLang="en-US" sz="1800" b="1" dirty="0">
                <a:latin typeface="Helvetica" charset="0"/>
              </a:rPr>
              <a:t>시대에</a:t>
            </a:r>
            <a:r>
              <a:rPr lang="en-US" altLang="ko-KR" sz="1800" b="1" dirty="0">
                <a:latin typeface="Helvetica" charset="0"/>
              </a:rPr>
              <a:t> </a:t>
            </a:r>
            <a:br>
              <a:rPr lang="en-US" altLang="ko-KR" sz="1800" b="1" dirty="0">
                <a:latin typeface="Helvetica" charset="0"/>
              </a:rPr>
            </a:br>
            <a:r>
              <a:rPr lang="ko-KR" altLang="en-US" sz="1800" b="1" dirty="0">
                <a:latin typeface="Helvetica" charset="0"/>
              </a:rPr>
              <a:t>쓰여졌다</a:t>
            </a:r>
            <a:r>
              <a:rPr lang="en-US" altLang="ko-KR" sz="1800" b="1" dirty="0">
                <a:latin typeface="Helvetica" charset="0"/>
              </a:rPr>
              <a:t>.</a:t>
            </a:r>
            <a:endParaRPr lang="en-US" sz="1800" b="1" dirty="0">
              <a:latin typeface="Helvetica" charset="0"/>
            </a:endParaRPr>
          </a:p>
        </p:txBody>
      </p:sp>
      <p:grpSp>
        <p:nvGrpSpPr>
          <p:cNvPr id="6" name="Group 85"/>
          <p:cNvGrpSpPr>
            <a:grpSpLocks/>
          </p:cNvGrpSpPr>
          <p:nvPr/>
        </p:nvGrpSpPr>
        <p:grpSpPr bwMode="auto">
          <a:xfrm>
            <a:off x="2628907" y="1473200"/>
            <a:ext cx="865190" cy="482600"/>
            <a:chOff x="1952" y="554"/>
            <a:chExt cx="545" cy="304"/>
          </a:xfrm>
        </p:grpSpPr>
        <p:sp>
          <p:nvSpPr>
            <p:cNvPr id="96340" name="Rectangle 86"/>
            <p:cNvSpPr>
              <a:spLocks noChangeArrowheads="1"/>
            </p:cNvSpPr>
            <p:nvPr/>
          </p:nvSpPr>
          <p:spPr bwMode="auto">
            <a:xfrm>
              <a:off x="1952" y="554"/>
              <a:ext cx="114" cy="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endParaRPr lang="en-US" sz="1400" b="1">
                <a:latin typeface="Helvetica" charset="0"/>
              </a:endParaRPr>
            </a:p>
          </p:txBody>
        </p:sp>
        <p:sp>
          <p:nvSpPr>
            <p:cNvPr id="96341" name="Rectangle 87"/>
            <p:cNvSpPr>
              <a:spLocks noChangeArrowheads="1"/>
            </p:cNvSpPr>
            <p:nvPr/>
          </p:nvSpPr>
          <p:spPr bwMode="auto">
            <a:xfrm>
              <a:off x="1986" y="666"/>
              <a:ext cx="511"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1400" b="1" dirty="0">
                  <a:latin typeface="Helvetica" charset="0"/>
                </a:rPr>
                <a:t>아브라함</a:t>
              </a:r>
              <a:endParaRPr lang="en-US" sz="1400" b="1" dirty="0">
                <a:latin typeface="Helvetica" charset="0"/>
              </a:endParaRPr>
            </a:p>
          </p:txBody>
        </p:sp>
      </p:grpSp>
      <p:sp>
        <p:nvSpPr>
          <p:cNvPr id="100" name="Rectangle 25"/>
          <p:cNvSpPr>
            <a:spLocks noChangeArrowheads="1"/>
          </p:cNvSpPr>
          <p:nvPr/>
        </p:nvSpPr>
        <p:spPr bwMode="auto">
          <a:xfrm>
            <a:off x="8069912" y="2284413"/>
            <a:ext cx="556563" cy="30777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ko-KR" altLang="en-US" sz="1400" b="1" dirty="0">
                <a:solidFill>
                  <a:schemeClr val="bg1"/>
                </a:solidFill>
                <a:latin typeface="Helvetica" charset="0"/>
                <a:ea typeface="+mn-ea"/>
                <a:cs typeface="+mn-cs"/>
              </a:rPr>
              <a:t>요지</a:t>
            </a:r>
            <a:r>
              <a:rPr lang="en-US" sz="1400" b="1" dirty="0">
                <a:solidFill>
                  <a:schemeClr val="bg1"/>
                </a:solidFill>
                <a:latin typeface="Helvetica" charset="0"/>
                <a:ea typeface="+mn-ea"/>
                <a:cs typeface="+mn-cs"/>
              </a:rPr>
              <a:t>:</a:t>
            </a:r>
          </a:p>
        </p:txBody>
      </p:sp>
      <p:sp>
        <p:nvSpPr>
          <p:cNvPr id="10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04" name="Rectangle 30"/>
          <p:cNvSpPr>
            <a:spLocks noChangeArrowheads="1"/>
          </p:cNvSpPr>
          <p:nvPr/>
        </p:nvSpPr>
        <p:spPr bwMode="auto">
          <a:xfrm>
            <a:off x="6991350" y="2251083"/>
            <a:ext cx="2228850" cy="69373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2400" b="1" dirty="0">
              <a:solidFill>
                <a:schemeClr val="bg1"/>
              </a:solidFill>
              <a:latin typeface="Helvetica" charset="0"/>
              <a:ea typeface="+mn-ea"/>
              <a:cs typeface="+mn-cs"/>
            </a:endParaRPr>
          </a:p>
          <a:p>
            <a:pPr algn="ctr">
              <a:lnSpc>
                <a:spcPct val="80000"/>
              </a:lnSpc>
              <a:defRPr/>
            </a:pPr>
            <a:r>
              <a:rPr lang="ko-KR" altLang="en-US" sz="2400" b="1" dirty="0">
                <a:solidFill>
                  <a:schemeClr val="bg1"/>
                </a:solidFill>
                <a:latin typeface="Helvetica" charset="0"/>
                <a:ea typeface="+mn-ea"/>
                <a:cs typeface="+mn-cs"/>
              </a:rPr>
              <a:t>아브라함</a:t>
            </a:r>
            <a:endParaRPr lang="en-US" sz="2400" b="1" dirty="0">
              <a:solidFill>
                <a:schemeClr val="bg1"/>
              </a:solidFill>
              <a:latin typeface="Helvetica" charset="0"/>
              <a:ea typeface="+mn-ea"/>
              <a:cs typeface="+mn-cs"/>
            </a:endParaRPr>
          </a:p>
        </p:txBody>
      </p:sp>
      <p:pic>
        <p:nvPicPr>
          <p:cNvPr id="93" name="Picture 92" descr="스크린샷 2019-04-23 오후 1.38.49.png"/>
          <p:cNvPicPr>
            <a:picLocks/>
          </p:cNvPicPr>
          <p:nvPr/>
        </p:nvPicPr>
        <p:blipFill>
          <a:blip r:embed="rId4">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4" name="Rectangle 19"/>
          <p:cNvSpPr>
            <a:spLocks noChangeArrowheads="1"/>
          </p:cNvSpPr>
          <p:nvPr/>
        </p:nvSpPr>
        <p:spPr bwMode="auto">
          <a:xfrm>
            <a:off x="7562914" y="4332288"/>
            <a:ext cx="1247648" cy="6930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400" b="1" dirty="0">
                <a:solidFill>
                  <a:schemeClr val="bg1"/>
                </a:solidFill>
                <a:latin typeface="Helvetica" charset="0"/>
                <a:ea typeface="+mn-ea"/>
                <a:cs typeface="+mn-cs"/>
              </a:rPr>
              <a:t>지혜로운</a:t>
            </a:r>
            <a:r>
              <a:rPr lang="en-US" altLang="ko-KR" sz="2400" b="1" dirty="0">
                <a:solidFill>
                  <a:schemeClr val="bg1"/>
                </a:solidFill>
                <a:latin typeface="Helvetica" charset="0"/>
                <a:ea typeface="+mn-ea"/>
                <a:cs typeface="+mn-cs"/>
              </a:rPr>
              <a:t> </a:t>
            </a:r>
            <a:br>
              <a:rPr lang="en-US" altLang="ko-KR" sz="2400" b="1" dirty="0">
                <a:solidFill>
                  <a:schemeClr val="bg1"/>
                </a:solidFill>
                <a:latin typeface="Helvetica" charset="0"/>
                <a:ea typeface="+mn-ea"/>
                <a:cs typeface="+mn-cs"/>
              </a:rPr>
            </a:br>
            <a:r>
              <a:rPr lang="ko-KR" altLang="en-US" sz="2400" b="1" dirty="0">
                <a:solidFill>
                  <a:schemeClr val="bg1"/>
                </a:solidFill>
                <a:latin typeface="Helvetica" charset="0"/>
                <a:ea typeface="+mn-ea"/>
                <a:cs typeface="+mn-cs"/>
              </a:rPr>
              <a:t>솔로몬</a:t>
            </a:r>
            <a:endParaRPr lang="en-US" sz="2400" b="1" dirty="0">
              <a:solidFill>
                <a:schemeClr val="bg1"/>
              </a:solidFill>
              <a:latin typeface="Helvetica" charset="0"/>
              <a:ea typeface="+mn-ea"/>
              <a:cs typeface="+mn-cs"/>
            </a:endParaRPr>
          </a:p>
        </p:txBody>
      </p:sp>
      <p:sp>
        <p:nvSpPr>
          <p:cNvPr id="95" name="Text Box 20"/>
          <p:cNvSpPr txBox="1">
            <a:spLocks noChangeArrowheads="1"/>
          </p:cNvSpPr>
          <p:nvPr/>
        </p:nvSpPr>
        <p:spPr bwMode="auto">
          <a:xfrm>
            <a:off x="5461000" y="4444473"/>
            <a:ext cx="1376363" cy="51911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잠언</a:t>
            </a:r>
            <a:endParaRPr lang="en-US" sz="2800" b="1" dirty="0">
              <a:solidFill>
                <a:schemeClr val="bg1"/>
              </a:solidFill>
              <a:latin typeface="Helvetica" charset="0"/>
              <a:ea typeface="+mn-ea"/>
              <a:cs typeface="+mn-cs"/>
            </a:endParaRPr>
          </a:p>
        </p:txBody>
      </p:sp>
      <p:sp>
        <p:nvSpPr>
          <p:cNvPr id="97" name="Rectangle 76"/>
          <p:cNvSpPr>
            <a:spLocks noChangeArrowheads="1"/>
          </p:cNvSpPr>
          <p:nvPr/>
        </p:nvSpPr>
        <p:spPr bwMode="auto">
          <a:xfrm>
            <a:off x="2669646" y="3730097"/>
            <a:ext cx="811118" cy="520655"/>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ko-KR" altLang="en-US" sz="1400" b="1" dirty="0">
                <a:solidFill>
                  <a:srgbClr val="000000"/>
                </a:solidFill>
                <a:latin typeface="Helvetica" charset="0"/>
                <a:ea typeface="+mn-ea"/>
                <a:cs typeface="+mn-cs"/>
              </a:rPr>
              <a:t>지혜로운</a:t>
            </a:r>
            <a:r>
              <a:rPr lang="en-US" altLang="ko-KR" sz="1400" b="1" dirty="0">
                <a:solidFill>
                  <a:srgbClr val="000000"/>
                </a:solidFill>
                <a:latin typeface="Helvetica" charset="0"/>
                <a:ea typeface="+mn-ea"/>
                <a:cs typeface="+mn-cs"/>
              </a:rPr>
              <a:t> </a:t>
            </a:r>
            <a:br>
              <a:rPr lang="en-US" altLang="ko-KR" sz="1400" b="1" dirty="0">
                <a:solidFill>
                  <a:srgbClr val="000000"/>
                </a:solidFill>
                <a:latin typeface="Helvetica" charset="0"/>
                <a:ea typeface="+mn-ea"/>
                <a:cs typeface="+mn-cs"/>
              </a:rPr>
            </a:br>
            <a:r>
              <a:rPr lang="ko-KR" altLang="en-US" sz="1400" b="1" dirty="0">
                <a:solidFill>
                  <a:srgbClr val="000000"/>
                </a:solidFill>
                <a:latin typeface="Helvetica" charset="0"/>
                <a:ea typeface="+mn-ea"/>
                <a:cs typeface="+mn-cs"/>
              </a:rPr>
              <a:t>솔로몬</a:t>
            </a:r>
            <a:endParaRPr lang="en-US" sz="1400" b="1" dirty="0">
              <a:solidFill>
                <a:srgbClr val="000000"/>
              </a:solidFill>
              <a:latin typeface="Helvetica" charset="0"/>
              <a:ea typeface="+mn-ea"/>
              <a:cs typeface="+mn-cs"/>
            </a:endParaRPr>
          </a:p>
        </p:txBody>
      </p:sp>
      <p:sp>
        <p:nvSpPr>
          <p:cNvPr id="99" name="Rectangle 78"/>
          <p:cNvSpPr>
            <a:spLocks noChangeArrowheads="1"/>
          </p:cNvSpPr>
          <p:nvPr/>
        </p:nvSpPr>
        <p:spPr bwMode="auto">
          <a:xfrm>
            <a:off x="1864782" y="3784602"/>
            <a:ext cx="715195"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rgbClr val="000000"/>
                </a:solidFill>
                <a:latin typeface="Helvetica" charset="0"/>
                <a:ea typeface="+mn-ea"/>
                <a:cs typeface="+mn-cs"/>
              </a:rPr>
              <a:t>잠언</a:t>
            </a:r>
            <a:endParaRPr lang="en-US" sz="2400" b="1" dirty="0">
              <a:solidFill>
                <a:srgbClr val="000000"/>
              </a:solidFill>
              <a:latin typeface="Helvetica" charset="0"/>
              <a:ea typeface="+mn-ea"/>
              <a:cs typeface="+mn-cs"/>
            </a:endParaRPr>
          </a:p>
        </p:txBody>
      </p:sp>
      <p:sp>
        <p:nvSpPr>
          <p:cNvPr id="108" name="Text Box 101"/>
          <p:cNvSpPr txBox="1">
            <a:spLocks noChangeArrowheads="1"/>
          </p:cNvSpPr>
          <p:nvPr/>
        </p:nvSpPr>
        <p:spPr bwMode="auto">
          <a:xfrm>
            <a:off x="2808288" y="2543175"/>
            <a:ext cx="1882245" cy="36933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a:spAutoFit/>
          </a:bodyPr>
          <a:lstStyle/>
          <a:p>
            <a:pPr algn="ctr">
              <a:spcBef>
                <a:spcPct val="50000"/>
              </a:spcBef>
              <a:defRPr/>
            </a:pPr>
            <a:r>
              <a:rPr lang="ko-KR" altLang="en-US" sz="1800" b="1" dirty="0">
                <a:solidFill>
                  <a:srgbClr val="FFFF66"/>
                </a:solidFill>
                <a:ea typeface="+mn-ea"/>
                <a:cs typeface="+mn-cs"/>
              </a:rPr>
              <a:t>감란산</a:t>
            </a:r>
            <a:endParaRPr lang="en-US" sz="1800" b="1" dirty="0">
              <a:solidFill>
                <a:srgbClr val="FFFF66"/>
              </a:solidFill>
              <a:ea typeface="+mn-ea"/>
              <a:cs typeface="+mn-cs"/>
            </a:endParaRPr>
          </a:p>
        </p:txBody>
      </p:sp>
      <p:sp>
        <p:nvSpPr>
          <p:cNvPr id="111" name="Rectangle 22"/>
          <p:cNvSpPr>
            <a:spLocks noChangeArrowheads="1"/>
          </p:cNvSpPr>
          <p:nvPr/>
        </p:nvSpPr>
        <p:spPr bwMode="auto">
          <a:xfrm>
            <a:off x="7562914" y="5343525"/>
            <a:ext cx="1247648" cy="6930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400" b="1" dirty="0">
                <a:solidFill>
                  <a:schemeClr val="bg1"/>
                </a:solidFill>
                <a:latin typeface="Helvetica" charset="0"/>
                <a:ea typeface="+mn-ea"/>
                <a:cs typeface="+mn-cs"/>
              </a:rPr>
              <a:t>솔로몬의</a:t>
            </a:r>
            <a:r>
              <a:rPr lang="en-US" altLang="ko-KR" sz="2400" b="1" dirty="0">
                <a:solidFill>
                  <a:schemeClr val="bg1"/>
                </a:solidFill>
                <a:latin typeface="Helvetica" charset="0"/>
                <a:ea typeface="+mn-ea"/>
                <a:cs typeface="+mn-cs"/>
              </a:rPr>
              <a:t> </a:t>
            </a:r>
            <a:br>
              <a:rPr lang="en-US" altLang="ko-KR" sz="2400" b="1" dirty="0">
                <a:solidFill>
                  <a:schemeClr val="bg1"/>
                </a:solidFill>
                <a:latin typeface="Helvetica" charset="0"/>
                <a:ea typeface="+mn-ea"/>
                <a:cs typeface="+mn-cs"/>
              </a:rPr>
            </a:br>
            <a:r>
              <a:rPr lang="ko-KR" altLang="en-US" sz="2400" b="1" dirty="0">
                <a:solidFill>
                  <a:schemeClr val="bg1"/>
                </a:solidFill>
                <a:latin typeface="Helvetica" charset="0"/>
                <a:ea typeface="+mn-ea"/>
                <a:cs typeface="+mn-cs"/>
              </a:rPr>
              <a:t>삶</a:t>
            </a:r>
            <a:endParaRPr lang="en-US" sz="2400" b="1" dirty="0">
              <a:solidFill>
                <a:schemeClr val="bg1"/>
              </a:solidFill>
              <a:latin typeface="Helvetica" charset="0"/>
              <a:ea typeface="+mn-ea"/>
              <a:cs typeface="+mn-cs"/>
            </a:endParaRPr>
          </a:p>
        </p:txBody>
      </p:sp>
      <p:sp>
        <p:nvSpPr>
          <p:cNvPr id="112" name="Text Box 23"/>
          <p:cNvSpPr txBox="1">
            <a:spLocks noChangeArrowheads="1"/>
          </p:cNvSpPr>
          <p:nvPr/>
        </p:nvSpPr>
        <p:spPr bwMode="auto">
          <a:xfrm>
            <a:off x="5429250" y="5454123"/>
            <a:ext cx="1468438" cy="95410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전도서</a:t>
            </a:r>
            <a:r>
              <a:rPr lang="en-US" sz="2800" b="1" dirty="0">
                <a:solidFill>
                  <a:schemeClr val="bg1"/>
                </a:solidFill>
                <a:latin typeface="Helvetica" charset="0"/>
                <a:ea typeface="+mn-ea"/>
                <a:cs typeface="+mn-cs"/>
              </a:rPr>
              <a:t>	</a:t>
            </a:r>
          </a:p>
        </p:txBody>
      </p:sp>
      <p:sp>
        <p:nvSpPr>
          <p:cNvPr id="113" name="Rectangle 70"/>
          <p:cNvSpPr>
            <a:spLocks noChangeArrowheads="1"/>
          </p:cNvSpPr>
          <p:nvPr/>
        </p:nvSpPr>
        <p:spPr bwMode="auto">
          <a:xfrm>
            <a:off x="1738314" y="4718051"/>
            <a:ext cx="981421"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400" b="1" dirty="0">
                <a:solidFill>
                  <a:srgbClr val="000000"/>
                </a:solidFill>
                <a:latin typeface="Helvetica" charset="0"/>
              </a:rPr>
              <a:t>전도서</a:t>
            </a:r>
            <a:endParaRPr lang="en-US" sz="2400" b="1" dirty="0">
              <a:solidFill>
                <a:srgbClr val="000000"/>
              </a:solidFill>
              <a:latin typeface="Helvetica" charset="0"/>
            </a:endParaRPr>
          </a:p>
        </p:txBody>
      </p:sp>
      <p:sp>
        <p:nvSpPr>
          <p:cNvPr id="115" name="Rectangle 80"/>
          <p:cNvSpPr>
            <a:spLocks noChangeArrowheads="1"/>
          </p:cNvSpPr>
          <p:nvPr/>
        </p:nvSpPr>
        <p:spPr bwMode="auto">
          <a:xfrm>
            <a:off x="2693990" y="4631796"/>
            <a:ext cx="803937" cy="520655"/>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ctr">
              <a:defRPr/>
            </a:pPr>
            <a:r>
              <a:rPr lang="ko-KR" altLang="en-US" sz="1400" b="1" dirty="0">
                <a:solidFill>
                  <a:srgbClr val="000000"/>
                </a:solidFill>
                <a:latin typeface="Helvetica" charset="0"/>
                <a:ea typeface="+mn-ea"/>
                <a:cs typeface="+mn-cs"/>
              </a:rPr>
              <a:t>솔로몬의</a:t>
            </a:r>
            <a:r>
              <a:rPr lang="en-US" altLang="ko-KR" sz="1400" b="1" dirty="0">
                <a:solidFill>
                  <a:srgbClr val="000000"/>
                </a:solidFill>
                <a:latin typeface="Helvetica" charset="0"/>
                <a:ea typeface="+mn-ea"/>
                <a:cs typeface="+mn-cs"/>
              </a:rPr>
              <a:t> </a:t>
            </a:r>
            <a:br>
              <a:rPr lang="en-US" altLang="ko-KR" sz="1400" b="1" dirty="0">
                <a:solidFill>
                  <a:srgbClr val="000000"/>
                </a:solidFill>
                <a:latin typeface="Helvetica" charset="0"/>
                <a:ea typeface="+mn-ea"/>
                <a:cs typeface="+mn-cs"/>
              </a:rPr>
            </a:br>
            <a:r>
              <a:rPr lang="ko-KR" altLang="en-US" sz="1400" b="1" dirty="0">
                <a:solidFill>
                  <a:srgbClr val="000000"/>
                </a:solidFill>
                <a:latin typeface="Helvetica" charset="0"/>
                <a:ea typeface="+mn-ea"/>
                <a:cs typeface="+mn-cs"/>
              </a:rPr>
              <a:t>삶</a:t>
            </a:r>
            <a:endParaRPr lang="en-US" sz="1400" b="1" dirty="0">
              <a:solidFill>
                <a:srgbClr val="000000"/>
              </a:solidFill>
              <a:latin typeface="Helvetica" charset="0"/>
              <a:ea typeface="+mn-ea"/>
              <a:cs typeface="+mn-cs"/>
            </a:endParaRPr>
          </a:p>
        </p:txBody>
      </p:sp>
      <p:sp>
        <p:nvSpPr>
          <p:cNvPr id="114" name="Text Box 21"/>
          <p:cNvSpPr txBox="1">
            <a:spLocks noChangeArrowheads="1"/>
          </p:cNvSpPr>
          <p:nvPr/>
        </p:nvSpPr>
        <p:spPr bwMode="auto">
          <a:xfrm>
            <a:off x="5449355" y="6470123"/>
            <a:ext cx="1601788" cy="52322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chemeClr val="bg1"/>
                </a:solidFill>
                <a:latin typeface="Helvetica" charset="0"/>
                <a:ea typeface="+mn-ea"/>
                <a:cs typeface="+mn-cs"/>
              </a:rPr>
              <a:t>아가</a:t>
            </a:r>
            <a:r>
              <a:rPr lang="en-US" sz="2800" b="1" dirty="0">
                <a:solidFill>
                  <a:schemeClr val="bg1"/>
                </a:solidFill>
                <a:latin typeface="Helvetica" charset="0"/>
                <a:ea typeface="+mn-ea"/>
                <a:cs typeface="+mn-cs"/>
              </a:rPr>
              <a:t>	</a:t>
            </a:r>
          </a:p>
        </p:txBody>
      </p:sp>
      <p:sp>
        <p:nvSpPr>
          <p:cNvPr id="116" name="Rectangle 26"/>
          <p:cNvSpPr>
            <a:spLocks noChangeArrowheads="1"/>
          </p:cNvSpPr>
          <p:nvPr/>
        </p:nvSpPr>
        <p:spPr bwMode="auto">
          <a:xfrm>
            <a:off x="7598633" y="6353175"/>
            <a:ext cx="1247648" cy="6930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ko-KR" altLang="en-US" sz="2400" b="1" dirty="0">
                <a:solidFill>
                  <a:schemeClr val="bg1"/>
                </a:solidFill>
                <a:latin typeface="Helvetica" charset="0"/>
                <a:ea typeface="+mn-ea"/>
                <a:cs typeface="+mn-cs"/>
              </a:rPr>
              <a:t>솔로몬의</a:t>
            </a:r>
            <a:br>
              <a:rPr lang="en-US" altLang="ko-KR" sz="2400" b="1" dirty="0">
                <a:solidFill>
                  <a:schemeClr val="bg1"/>
                </a:solidFill>
                <a:latin typeface="Helvetica" charset="0"/>
                <a:ea typeface="+mn-ea"/>
                <a:cs typeface="+mn-cs"/>
              </a:rPr>
            </a:br>
            <a:r>
              <a:rPr lang="ko-KR" altLang="en-US" sz="2400" b="1" dirty="0">
                <a:solidFill>
                  <a:schemeClr val="bg1"/>
                </a:solidFill>
                <a:latin typeface="Helvetica" charset="0"/>
                <a:ea typeface="+mn-ea"/>
                <a:cs typeface="+mn-cs"/>
              </a:rPr>
              <a:t>결혼</a:t>
            </a:r>
            <a:endParaRPr lang="en-US" sz="2400" b="1" dirty="0">
              <a:solidFill>
                <a:schemeClr val="bg1"/>
              </a:solidFill>
              <a:latin typeface="Helvetica" charset="0"/>
              <a:ea typeface="+mn-ea"/>
              <a:cs typeface="+mn-cs"/>
            </a:endParaRPr>
          </a:p>
        </p:txBody>
      </p:sp>
      <p:sp>
        <p:nvSpPr>
          <p:cNvPr id="120" name="Rectangle 69"/>
          <p:cNvSpPr>
            <a:spLocks noChangeArrowheads="1"/>
          </p:cNvSpPr>
          <p:nvPr/>
        </p:nvSpPr>
        <p:spPr bwMode="auto">
          <a:xfrm>
            <a:off x="1832504" y="5688014"/>
            <a:ext cx="682878" cy="428322"/>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lIns="90487" tIns="44450" rIns="90487" bIns="44450">
            <a:spAutoFit/>
          </a:bodyPr>
          <a:lstStyle/>
          <a:p>
            <a:pPr algn="l">
              <a:defRPr/>
            </a:pPr>
            <a:r>
              <a:rPr lang="ko-KR" altLang="en-US" sz="2200" b="1" dirty="0">
                <a:solidFill>
                  <a:srgbClr val="000000"/>
                </a:solidFill>
                <a:latin typeface="Helvetica" charset="0"/>
              </a:rPr>
              <a:t>아가</a:t>
            </a:r>
            <a:endParaRPr lang="en-US" sz="2200" b="1" dirty="0">
              <a:solidFill>
                <a:srgbClr val="000000"/>
              </a:solidFill>
              <a:latin typeface="Helvetica" charset="0"/>
            </a:endParaRPr>
          </a:p>
        </p:txBody>
      </p:sp>
      <p:sp>
        <p:nvSpPr>
          <p:cNvPr id="122" name="Rectangle 83"/>
          <p:cNvSpPr>
            <a:spLocks noChangeArrowheads="1"/>
          </p:cNvSpPr>
          <p:nvPr/>
        </p:nvSpPr>
        <p:spPr bwMode="auto">
          <a:xfrm>
            <a:off x="2751138" y="5605993"/>
            <a:ext cx="803937" cy="520655"/>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ctr">
              <a:defRPr/>
            </a:pPr>
            <a:r>
              <a:rPr lang="ko-KR" altLang="en-US" sz="1400" b="1" dirty="0">
                <a:solidFill>
                  <a:srgbClr val="000000"/>
                </a:solidFill>
                <a:latin typeface="Helvetica" charset="0"/>
                <a:ea typeface="+mn-ea"/>
                <a:cs typeface="+mn-cs"/>
              </a:rPr>
              <a:t>솔로몬의</a:t>
            </a:r>
            <a:r>
              <a:rPr lang="en-US" altLang="ko-KR" sz="1400" b="1" dirty="0">
                <a:solidFill>
                  <a:srgbClr val="000000"/>
                </a:solidFill>
                <a:latin typeface="Helvetica" charset="0"/>
                <a:ea typeface="+mn-ea"/>
                <a:cs typeface="+mn-cs"/>
              </a:rPr>
              <a:t> </a:t>
            </a:r>
            <a:br>
              <a:rPr lang="en-US" altLang="ko-KR" sz="1400" b="1" dirty="0">
                <a:solidFill>
                  <a:srgbClr val="000000"/>
                </a:solidFill>
                <a:latin typeface="Helvetica" charset="0"/>
                <a:ea typeface="+mn-ea"/>
                <a:cs typeface="+mn-cs"/>
              </a:rPr>
            </a:br>
            <a:r>
              <a:rPr lang="ko-KR" altLang="en-US" sz="1400" b="1" dirty="0">
                <a:solidFill>
                  <a:srgbClr val="000000"/>
                </a:solidFill>
                <a:latin typeface="Helvetica" charset="0"/>
                <a:ea typeface="+mn-ea"/>
                <a:cs typeface="+mn-cs"/>
              </a:rPr>
              <a:t>결혼</a:t>
            </a:r>
            <a:endParaRPr lang="en-US" sz="1400" b="1" dirty="0">
              <a:solidFill>
                <a:srgbClr val="000000"/>
              </a:solidFill>
              <a:latin typeface="Helvetica" charset="0"/>
              <a:ea typeface="+mn-ea"/>
              <a:cs typeface="+mn-cs"/>
            </a:endParaRPr>
          </a:p>
        </p:txBody>
      </p:sp>
      <p:sp>
        <p:nvSpPr>
          <p:cNvPr id="105" name="Rectangle 114"/>
          <p:cNvSpPr>
            <a:spLocks noChangeArrowheads="1"/>
          </p:cNvSpPr>
          <p:nvPr/>
        </p:nvSpPr>
        <p:spPr bwMode="auto">
          <a:xfrm>
            <a:off x="0" y="0"/>
            <a:ext cx="10058400" cy="7789863"/>
          </a:xfrm>
          <a:prstGeom prst="rect">
            <a:avLst/>
          </a:prstGeom>
          <a:solidFill>
            <a:srgbClr val="000000">
              <a:alpha val="74901"/>
            </a:srgbClr>
          </a:solidFill>
          <a:ln w="12700">
            <a:solidFill>
              <a:schemeClr val="tx1"/>
            </a:solidFill>
            <a:miter lim="800000"/>
            <a:headEnd/>
            <a:tailEnd/>
          </a:ln>
        </p:spPr>
        <p:txBody>
          <a:bodyPr wrap="none" anchor="ctr"/>
          <a:lstStyle/>
          <a:p>
            <a:endParaRPr lang="en-US"/>
          </a:p>
        </p:txBody>
      </p:sp>
      <p:grpSp>
        <p:nvGrpSpPr>
          <p:cNvPr id="109" name="Group 117"/>
          <p:cNvGrpSpPr>
            <a:grpSpLocks/>
          </p:cNvGrpSpPr>
          <p:nvPr/>
        </p:nvGrpSpPr>
        <p:grpSpPr bwMode="auto">
          <a:xfrm>
            <a:off x="220663" y="720725"/>
            <a:ext cx="4762500" cy="730250"/>
            <a:chOff x="190" y="490"/>
            <a:chExt cx="3000" cy="460"/>
          </a:xfrm>
        </p:grpSpPr>
        <p:sp>
          <p:nvSpPr>
            <p:cNvPr id="110" name="Rectangle 100"/>
            <p:cNvSpPr>
              <a:spLocks noChangeArrowheads="1"/>
            </p:cNvSpPr>
            <p:nvPr/>
          </p:nvSpPr>
          <p:spPr bwMode="auto">
            <a:xfrm>
              <a:off x="190" y="490"/>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109250" dir="3267739" algn="ctr" rotWithShape="0">
                <a:srgbClr val="58478F">
                  <a:alpha val="74998"/>
                </a:srgbClr>
              </a:outerShdw>
            </a:effectLst>
          </p:spPr>
          <p:txBody>
            <a:bodyPr wrap="none" anchor="ctr"/>
            <a:lstStyle/>
            <a:p>
              <a:pPr>
                <a:defRPr/>
              </a:pPr>
              <a:endParaRPr lang="en-US">
                <a:ea typeface="+mn-ea"/>
                <a:cs typeface="+mn-cs"/>
              </a:endParaRPr>
            </a:p>
          </p:txBody>
        </p:sp>
        <p:sp>
          <p:nvSpPr>
            <p:cNvPr id="117" name="Text Box 99"/>
            <p:cNvSpPr txBox="1">
              <a:spLocks noChangeArrowheads="1"/>
            </p:cNvSpPr>
            <p:nvPr/>
          </p:nvSpPr>
          <p:spPr bwMode="auto">
            <a:xfrm>
              <a:off x="460" y="530"/>
              <a:ext cx="2460" cy="404"/>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3600" b="1" dirty="0">
                  <a:solidFill>
                    <a:srgbClr val="FFF819"/>
                  </a:solidFill>
                  <a:latin typeface="Arial" charset="0"/>
                </a:rPr>
                <a:t>욥기</a:t>
              </a:r>
              <a:endParaRPr lang="en-US" sz="1800" dirty="0">
                <a:solidFill>
                  <a:srgbClr val="FFF819"/>
                </a:solidFill>
              </a:endParaRPr>
            </a:p>
          </p:txBody>
        </p:sp>
      </p:grpSp>
      <p:grpSp>
        <p:nvGrpSpPr>
          <p:cNvPr id="118" name="Group 121"/>
          <p:cNvGrpSpPr>
            <a:grpSpLocks/>
          </p:cNvGrpSpPr>
          <p:nvPr/>
        </p:nvGrpSpPr>
        <p:grpSpPr bwMode="auto">
          <a:xfrm>
            <a:off x="1557338" y="2122488"/>
            <a:ext cx="4762500" cy="730250"/>
            <a:chOff x="936" y="1346"/>
            <a:chExt cx="3000" cy="460"/>
          </a:xfrm>
        </p:grpSpPr>
        <p:sp>
          <p:nvSpPr>
            <p:cNvPr id="119" name="Rectangle 101"/>
            <p:cNvSpPr>
              <a:spLocks noChangeArrowheads="1"/>
            </p:cNvSpPr>
            <p:nvPr/>
          </p:nvSpPr>
          <p:spPr bwMode="auto">
            <a:xfrm>
              <a:off x="936" y="1346"/>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109250" dir="3267739" algn="ctr" rotWithShape="0">
                <a:srgbClr val="58478F">
                  <a:alpha val="74998"/>
                </a:srgbClr>
              </a:outerShdw>
            </a:effectLst>
          </p:spPr>
          <p:txBody>
            <a:bodyPr wrap="none" anchor="ctr"/>
            <a:lstStyle/>
            <a:p>
              <a:pPr>
                <a:defRPr/>
              </a:pPr>
              <a:endParaRPr lang="en-US">
                <a:ea typeface="+mn-ea"/>
                <a:cs typeface="+mn-cs"/>
              </a:endParaRPr>
            </a:p>
          </p:txBody>
        </p:sp>
        <p:sp>
          <p:nvSpPr>
            <p:cNvPr id="121" name="Text Box 102"/>
            <p:cNvSpPr txBox="1">
              <a:spLocks noChangeArrowheads="1"/>
            </p:cNvSpPr>
            <p:nvPr/>
          </p:nvSpPr>
          <p:spPr bwMode="auto">
            <a:xfrm>
              <a:off x="1216" y="1366"/>
              <a:ext cx="2460" cy="404"/>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3600" b="1" dirty="0">
                  <a:solidFill>
                    <a:srgbClr val="FFF819"/>
                  </a:solidFill>
                  <a:latin typeface="Arial" charset="0"/>
                </a:rPr>
                <a:t>시편</a:t>
              </a:r>
              <a:endParaRPr lang="en-US" sz="1800" dirty="0">
                <a:solidFill>
                  <a:srgbClr val="FFF819"/>
                </a:solidFill>
              </a:endParaRPr>
            </a:p>
          </p:txBody>
        </p:sp>
      </p:grpSp>
      <p:grpSp>
        <p:nvGrpSpPr>
          <p:cNvPr id="123" name="Group 120"/>
          <p:cNvGrpSpPr>
            <a:grpSpLocks/>
          </p:cNvGrpSpPr>
          <p:nvPr/>
        </p:nvGrpSpPr>
        <p:grpSpPr bwMode="auto">
          <a:xfrm>
            <a:off x="2584450" y="3455988"/>
            <a:ext cx="4762500" cy="730250"/>
            <a:chOff x="1592" y="2222"/>
            <a:chExt cx="3000" cy="460"/>
          </a:xfrm>
        </p:grpSpPr>
        <p:sp>
          <p:nvSpPr>
            <p:cNvPr id="124" name="Rectangle 103"/>
            <p:cNvSpPr>
              <a:spLocks noChangeArrowheads="1"/>
            </p:cNvSpPr>
            <p:nvPr/>
          </p:nvSpPr>
          <p:spPr bwMode="auto">
            <a:xfrm>
              <a:off x="1592" y="2222"/>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109250" dir="3267739" algn="ctr" rotWithShape="0">
                <a:srgbClr val="58478F">
                  <a:alpha val="74998"/>
                </a:srgbClr>
              </a:outerShdw>
            </a:effectLst>
          </p:spPr>
          <p:txBody>
            <a:bodyPr wrap="none" anchor="ctr"/>
            <a:lstStyle/>
            <a:p>
              <a:pPr>
                <a:defRPr/>
              </a:pPr>
              <a:endParaRPr lang="en-US">
                <a:ea typeface="+mn-ea"/>
                <a:cs typeface="+mn-cs"/>
              </a:endParaRPr>
            </a:p>
          </p:txBody>
        </p:sp>
        <p:sp>
          <p:nvSpPr>
            <p:cNvPr id="125" name="Text Box 104"/>
            <p:cNvSpPr txBox="1">
              <a:spLocks noChangeArrowheads="1"/>
            </p:cNvSpPr>
            <p:nvPr/>
          </p:nvSpPr>
          <p:spPr bwMode="auto">
            <a:xfrm>
              <a:off x="1872" y="2252"/>
              <a:ext cx="2460" cy="404"/>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3600" b="1" dirty="0">
                  <a:solidFill>
                    <a:srgbClr val="FFF819"/>
                  </a:solidFill>
                  <a:latin typeface="Arial" charset="0"/>
                </a:rPr>
                <a:t>잠언</a:t>
              </a:r>
              <a:endParaRPr lang="en-US" sz="1800" dirty="0">
                <a:solidFill>
                  <a:srgbClr val="FFF819"/>
                </a:solidFill>
              </a:endParaRPr>
            </a:p>
          </p:txBody>
        </p:sp>
      </p:grpSp>
      <p:grpSp>
        <p:nvGrpSpPr>
          <p:cNvPr id="126" name="Group 119"/>
          <p:cNvGrpSpPr>
            <a:grpSpLocks/>
          </p:cNvGrpSpPr>
          <p:nvPr/>
        </p:nvGrpSpPr>
        <p:grpSpPr bwMode="auto">
          <a:xfrm>
            <a:off x="3708400" y="4787900"/>
            <a:ext cx="4762500" cy="730250"/>
            <a:chOff x="2318" y="3088"/>
            <a:chExt cx="3000" cy="460"/>
          </a:xfrm>
        </p:grpSpPr>
        <p:sp>
          <p:nvSpPr>
            <p:cNvPr id="127" name="Rectangle 105"/>
            <p:cNvSpPr>
              <a:spLocks noChangeArrowheads="1"/>
            </p:cNvSpPr>
            <p:nvPr/>
          </p:nvSpPr>
          <p:spPr bwMode="auto">
            <a:xfrm>
              <a:off x="2318" y="3088"/>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89803" dir="2700000" algn="ctr" rotWithShape="0">
                <a:srgbClr val="58478F">
                  <a:alpha val="74998"/>
                </a:srgbClr>
              </a:outerShdw>
            </a:effectLst>
          </p:spPr>
          <p:txBody>
            <a:bodyPr wrap="none" anchor="ctr"/>
            <a:lstStyle/>
            <a:p>
              <a:pPr>
                <a:defRPr/>
              </a:pPr>
              <a:endParaRPr lang="en-US">
                <a:ea typeface="+mn-ea"/>
                <a:cs typeface="+mn-cs"/>
              </a:endParaRPr>
            </a:p>
          </p:txBody>
        </p:sp>
        <p:sp>
          <p:nvSpPr>
            <p:cNvPr id="128" name="Text Box 106"/>
            <p:cNvSpPr txBox="1">
              <a:spLocks noChangeArrowheads="1"/>
            </p:cNvSpPr>
            <p:nvPr/>
          </p:nvSpPr>
          <p:spPr bwMode="auto">
            <a:xfrm>
              <a:off x="2588" y="3118"/>
              <a:ext cx="2460" cy="404"/>
            </a:xfrm>
            <a:prstGeom prst="rect">
              <a:avLst/>
            </a:prstGeom>
            <a:noFill/>
            <a:ln w="12700">
              <a:noFill/>
              <a:miter lim="800000"/>
              <a:headEnd/>
              <a:tailEnd/>
            </a:ln>
            <a:effectLst>
              <a:outerShdw blurRad="63500" dist="74053" dir="3542175"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3600" b="1" dirty="0">
                  <a:solidFill>
                    <a:srgbClr val="FFF819"/>
                  </a:solidFill>
                  <a:latin typeface="Arial" charset="0"/>
                </a:rPr>
                <a:t>전도서</a:t>
              </a:r>
              <a:endParaRPr lang="en-US" sz="1800" dirty="0">
                <a:solidFill>
                  <a:srgbClr val="FFF819"/>
                </a:solidFill>
              </a:endParaRPr>
            </a:p>
          </p:txBody>
        </p:sp>
      </p:grpSp>
      <p:grpSp>
        <p:nvGrpSpPr>
          <p:cNvPr id="129" name="Group 118"/>
          <p:cNvGrpSpPr>
            <a:grpSpLocks/>
          </p:cNvGrpSpPr>
          <p:nvPr/>
        </p:nvGrpSpPr>
        <p:grpSpPr bwMode="auto">
          <a:xfrm>
            <a:off x="4794250" y="6116638"/>
            <a:ext cx="4857750" cy="730250"/>
            <a:chOff x="3086" y="4114"/>
            <a:chExt cx="3060" cy="460"/>
          </a:xfrm>
        </p:grpSpPr>
        <p:sp>
          <p:nvSpPr>
            <p:cNvPr id="130" name="Rectangle 107"/>
            <p:cNvSpPr>
              <a:spLocks noChangeArrowheads="1"/>
            </p:cNvSpPr>
            <p:nvPr/>
          </p:nvSpPr>
          <p:spPr bwMode="auto">
            <a:xfrm>
              <a:off x="3104" y="4114"/>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89803" dir="2700000" algn="ctr" rotWithShape="0">
                <a:srgbClr val="58478F">
                  <a:alpha val="74998"/>
                </a:srgbClr>
              </a:outerShdw>
            </a:effectLst>
          </p:spPr>
          <p:txBody>
            <a:bodyPr wrap="none" anchor="ctr"/>
            <a:lstStyle/>
            <a:p>
              <a:pPr>
                <a:defRPr/>
              </a:pPr>
              <a:endParaRPr lang="en-US">
                <a:ea typeface="+mn-ea"/>
                <a:cs typeface="+mn-cs"/>
              </a:endParaRPr>
            </a:p>
          </p:txBody>
        </p:sp>
        <p:sp>
          <p:nvSpPr>
            <p:cNvPr id="131" name="Text Box 108"/>
            <p:cNvSpPr txBox="1">
              <a:spLocks noChangeArrowheads="1"/>
            </p:cNvSpPr>
            <p:nvPr/>
          </p:nvSpPr>
          <p:spPr bwMode="auto">
            <a:xfrm>
              <a:off x="3086" y="4164"/>
              <a:ext cx="3060" cy="404"/>
            </a:xfrm>
            <a:prstGeom prst="rect">
              <a:avLst/>
            </a:prstGeom>
            <a:noFill/>
            <a:ln w="12700">
              <a:noFill/>
              <a:miter lim="800000"/>
              <a:headEnd/>
              <a:tailEnd/>
            </a:ln>
            <a:effectLst>
              <a:outerShdw blurRad="63500" dist="74053" dir="3542175"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3600" b="1" dirty="0">
                  <a:solidFill>
                    <a:srgbClr val="FFF819"/>
                  </a:solidFill>
                  <a:latin typeface="Arial" charset="0"/>
                </a:rPr>
                <a:t>아가</a:t>
              </a:r>
              <a:endParaRPr lang="en-US" sz="1800" dirty="0">
                <a:solidFill>
                  <a:srgbClr val="FFF819"/>
                </a:solidFill>
              </a:endParaRPr>
            </a:p>
          </p:txBody>
        </p:sp>
      </p:grpSp>
      <p:sp>
        <p:nvSpPr>
          <p:cNvPr id="132" name="Rectangle 73"/>
          <p:cNvSpPr>
            <a:spLocks noChangeArrowheads="1"/>
          </p:cNvSpPr>
          <p:nvPr/>
        </p:nvSpPr>
        <p:spPr bwMode="auto">
          <a:xfrm>
            <a:off x="2613560" y="2937408"/>
            <a:ext cx="1028701"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ko-KR" altLang="en-US" sz="1400" b="1" dirty="0">
                <a:latin typeface="Helvetica" charset="0"/>
              </a:rPr>
              <a:t>절반은</a:t>
            </a:r>
            <a:r>
              <a:rPr lang="en-US" altLang="ko-KR" sz="1400" b="1" dirty="0">
                <a:latin typeface="Helvetica" charset="0"/>
              </a:rPr>
              <a:t> </a:t>
            </a:r>
            <a:r>
              <a:rPr lang="ko-KR" altLang="en-US" sz="1400" b="1" dirty="0">
                <a:latin typeface="Helvetica" charset="0"/>
              </a:rPr>
              <a:t>다윗</a:t>
            </a:r>
            <a:endParaRPr lang="en-US" altLang="ko-KR" sz="1400" b="1" dirty="0">
              <a:latin typeface="Helvetica" charset="0"/>
            </a:endParaRPr>
          </a:p>
          <a:p>
            <a:pPr algn="l"/>
            <a:r>
              <a:rPr lang="ko-KR" altLang="en-US" sz="1400" b="1" dirty="0">
                <a:latin typeface="Helvetica" charset="0"/>
              </a:rPr>
              <a:t>모세</a:t>
            </a:r>
            <a:r>
              <a:rPr lang="en-US" altLang="ko-KR" sz="1400" b="1" dirty="0">
                <a:latin typeface="Helvetica" charset="0"/>
              </a:rPr>
              <a:t> 1</a:t>
            </a:r>
            <a:r>
              <a:rPr lang="ko-KR" altLang="en-US" sz="1400" b="1" dirty="0">
                <a:latin typeface="Helvetica" charset="0"/>
              </a:rPr>
              <a:t>편</a:t>
            </a:r>
            <a:endParaRPr lang="en-US" sz="1400" b="1" dirty="0">
              <a:latin typeface="Helvetica" charset="0"/>
            </a:endParaRPr>
          </a:p>
        </p:txBody>
      </p:sp>
    </p:spTree>
    <p:extLst>
      <p:ext uri="{BB962C8B-B14F-4D97-AF65-F5344CB8AC3E}">
        <p14:creationId xmlns:p14="http://schemas.microsoft.com/office/powerpoint/2010/main" val="342327270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7938"/>
                                        </p:tgtEl>
                                        <p:attrNameLst>
                                          <p:attrName>style.visibility</p:attrName>
                                        </p:attrNameLst>
                                      </p:cBhvr>
                                      <p:to>
                                        <p:strVal val="visible"/>
                                      </p:to>
                                    </p:set>
                                    <p:animEffect transition="in" filter="wipe(left)">
                                      <p:cBhvr>
                                        <p:cTn id="7" dur="500"/>
                                        <p:tgtEl>
                                          <p:spTgt spid="118793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1000"/>
                                        <p:tgtEl>
                                          <p:spTgt spid="108"/>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left)">
                                      <p:cBhvr>
                                        <p:cTn id="19" dur="500"/>
                                        <p:tgtEl>
                                          <p:spTgt spid="109"/>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500"/>
                                        <p:tgtEl>
                                          <p:spTgt spid="118"/>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wipe(left)">
                                      <p:cBhvr>
                                        <p:cTn id="27" dur="500"/>
                                        <p:tgtEl>
                                          <p:spTgt spid="123"/>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wipe(left)">
                                      <p:cBhvr>
                                        <p:cTn id="31" dur="500"/>
                                        <p:tgtEl>
                                          <p:spTgt spid="126"/>
                                        </p:tgtEl>
                                      </p:cBhvr>
                                    </p:animEffect>
                                  </p:childTnLst>
                                </p:cTn>
                              </p:par>
                            </p:childTnLst>
                          </p:cTn>
                        </p:par>
                        <p:par>
                          <p:cTn id="32" fill="hold">
                            <p:stCondLst>
                              <p:cond delay="4500"/>
                            </p:stCondLst>
                            <p:childTnLst>
                              <p:par>
                                <p:cTn id="33" presetID="22" presetClass="entr" presetSubtype="8" fill="hold" nodeType="afterEffect">
                                  <p:stCondLst>
                                    <p:cond delay="0"/>
                                  </p:stCondLst>
                                  <p:childTnLst>
                                    <p:set>
                                      <p:cBhvr>
                                        <p:cTn id="34" dur="1" fill="hold">
                                          <p:stCondLst>
                                            <p:cond delay="0"/>
                                          </p:stCondLst>
                                        </p:cTn>
                                        <p:tgtEl>
                                          <p:spTgt spid="129"/>
                                        </p:tgtEl>
                                        <p:attrNameLst>
                                          <p:attrName>style.visibility</p:attrName>
                                        </p:attrNameLst>
                                      </p:cBhvr>
                                      <p:to>
                                        <p:strVal val="visible"/>
                                      </p:to>
                                    </p:set>
                                    <p:animEffect transition="in" filter="wipe(left)">
                                      <p:cBhvr>
                                        <p:cTn id="35"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8" grpId="0" animBg="1"/>
      <p:bldP spid="10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84" name="Rectangle 8"/>
          <p:cNvSpPr>
            <a:spLocks noChangeArrowheads="1"/>
          </p:cNvSpPr>
          <p:nvPr/>
        </p:nvSpPr>
        <p:spPr bwMode="auto">
          <a:xfrm>
            <a:off x="0" y="0"/>
            <a:ext cx="10058400" cy="7772400"/>
          </a:xfrm>
          <a:prstGeom prst="rect">
            <a:avLst/>
          </a:prstGeom>
          <a:gradFill rotWithShape="0">
            <a:gsLst>
              <a:gs pos="0">
                <a:schemeClr val="accent1">
                  <a:gamma/>
                  <a:shade val="0"/>
                  <a:invGamma/>
                </a:schemeClr>
              </a:gs>
              <a:gs pos="50000">
                <a:schemeClr val="accent1"/>
              </a:gs>
              <a:gs pos="100000">
                <a:schemeClr val="accent1">
                  <a:gamma/>
                  <a:shade val="0"/>
                  <a:invGamma/>
                </a:schemeClr>
              </a:gs>
            </a:gsLst>
            <a:lin ang="18900000" scaled="1"/>
          </a:gradFill>
          <a:ln w="12700">
            <a:solidFill>
              <a:schemeClr val="tx1"/>
            </a:solidFill>
            <a:miter lim="800000"/>
            <a:headEnd/>
            <a:tailEnd/>
          </a:ln>
          <a:effectLst/>
        </p:spPr>
        <p:txBody>
          <a:bodyPr wrap="none" anchor="ctr"/>
          <a:lstStyle/>
          <a:p>
            <a:pPr algn="ctr">
              <a:defRPr/>
            </a:pPr>
            <a:endParaRPr lang="en-US">
              <a:solidFill>
                <a:srgbClr val="8EF0FA"/>
              </a:solidFill>
              <a:latin typeface="Helvetica" charset="0"/>
              <a:ea typeface="+mn-ea"/>
              <a:cs typeface="+mn-cs"/>
            </a:endParaRPr>
          </a:p>
        </p:txBody>
      </p:sp>
      <p:sp>
        <p:nvSpPr>
          <p:cNvPr id="485386" name="Text Box 10"/>
          <p:cNvSpPr txBox="1">
            <a:spLocks noChangeArrowheads="1"/>
          </p:cNvSpPr>
          <p:nvPr/>
        </p:nvSpPr>
        <p:spPr bwMode="auto">
          <a:xfrm>
            <a:off x="5111750" y="1403350"/>
            <a:ext cx="4284663" cy="3785652"/>
          </a:xfrm>
          <a:prstGeom prst="rect">
            <a:avLst/>
          </a:prstGeom>
          <a:noFill/>
          <a:ln w="12700">
            <a:noFill/>
            <a:miter lim="800000"/>
            <a:headEnd/>
            <a:tailEnd/>
          </a:ln>
          <a:effectLst>
            <a:outerShdw blurRad="63500" dist="71842" dir="2700000" algn="ctr" rotWithShape="0">
              <a:srgbClr val="080808">
                <a:alpha val="74998"/>
              </a:srgbClr>
            </a:outerShdw>
          </a:effectLst>
        </p:spPr>
        <p:txBody>
          <a:bodyPr>
            <a:spAutoFit/>
          </a:bodyPr>
          <a:lstStyle/>
          <a:p>
            <a:pPr algn="l">
              <a:spcBef>
                <a:spcPct val="50000"/>
              </a:spcBef>
              <a:defRPr/>
            </a:pPr>
            <a:r>
              <a:rPr lang="ko-KR" altLang="en-US" sz="4800" b="1" dirty="0">
                <a:solidFill>
                  <a:srgbClr val="FAFD00"/>
                </a:solidFill>
                <a:latin typeface="Helvetica" charset="0"/>
                <a:ea typeface="+mn-ea"/>
                <a:cs typeface="+mn-cs"/>
              </a:rPr>
              <a:t>이제</a:t>
            </a:r>
            <a:r>
              <a:rPr lang="en-US" altLang="ko-KR" sz="4800" b="1" dirty="0">
                <a:solidFill>
                  <a:srgbClr val="FAFD00"/>
                </a:solidFill>
                <a:latin typeface="Helvetica" charset="0"/>
                <a:ea typeface="+mn-ea"/>
                <a:cs typeface="+mn-cs"/>
              </a:rPr>
              <a:t> </a:t>
            </a:r>
            <a:br>
              <a:rPr lang="en-US" altLang="ko-KR" sz="4800" b="1" dirty="0">
                <a:solidFill>
                  <a:srgbClr val="FAFD00"/>
                </a:solidFill>
                <a:latin typeface="Helvetica" charset="0"/>
                <a:ea typeface="+mn-ea"/>
                <a:cs typeface="+mn-cs"/>
              </a:rPr>
            </a:br>
            <a:r>
              <a:rPr lang="ko-KR" altLang="en-US" sz="4800" b="1" dirty="0">
                <a:solidFill>
                  <a:srgbClr val="FAFD00"/>
                </a:solidFill>
                <a:latin typeface="Helvetica" charset="0"/>
                <a:ea typeface="+mn-ea"/>
                <a:cs typeface="+mn-cs"/>
              </a:rPr>
              <a:t>제가</a:t>
            </a:r>
            <a:r>
              <a:rPr lang="en-US" altLang="ko-KR" sz="4800" b="1" dirty="0">
                <a:solidFill>
                  <a:srgbClr val="FAFD00"/>
                </a:solidFill>
                <a:latin typeface="Helvetica" charset="0"/>
                <a:ea typeface="+mn-ea"/>
                <a:cs typeface="+mn-cs"/>
              </a:rPr>
              <a:t> </a:t>
            </a:r>
            <a:br>
              <a:rPr lang="en-US" altLang="ko-KR" sz="4800" b="1" dirty="0">
                <a:solidFill>
                  <a:srgbClr val="FAFD00"/>
                </a:solidFill>
                <a:latin typeface="Helvetica" charset="0"/>
                <a:ea typeface="+mn-ea"/>
                <a:cs typeface="+mn-cs"/>
              </a:rPr>
            </a:br>
            <a:r>
              <a:rPr lang="ko-KR" altLang="en-US" sz="4800" b="1" dirty="0">
                <a:solidFill>
                  <a:srgbClr val="FAFD00"/>
                </a:solidFill>
                <a:latin typeface="Helvetica" charset="0"/>
                <a:ea typeface="+mn-ea"/>
                <a:cs typeface="+mn-cs"/>
              </a:rPr>
              <a:t>이</a:t>
            </a:r>
            <a:r>
              <a:rPr lang="en-US" altLang="ko-KR" sz="4800" b="1" dirty="0">
                <a:solidFill>
                  <a:srgbClr val="FAFD00"/>
                </a:solidFill>
                <a:latin typeface="Helvetica" charset="0"/>
                <a:ea typeface="+mn-ea"/>
                <a:cs typeface="+mn-cs"/>
              </a:rPr>
              <a:t> </a:t>
            </a:r>
            <a:r>
              <a:rPr lang="ko-KR" altLang="en-US" sz="4800" b="1" dirty="0">
                <a:solidFill>
                  <a:srgbClr val="FAFD00"/>
                </a:solidFill>
                <a:latin typeface="Helvetica" charset="0"/>
                <a:ea typeface="+mn-ea"/>
                <a:cs typeface="+mn-cs"/>
              </a:rPr>
              <a:t>모든</a:t>
            </a:r>
            <a:r>
              <a:rPr lang="en-US" altLang="ko-KR" sz="4800" b="1" dirty="0">
                <a:solidFill>
                  <a:srgbClr val="FAFD00"/>
                </a:solidFill>
                <a:latin typeface="Helvetica" charset="0"/>
                <a:ea typeface="+mn-ea"/>
                <a:cs typeface="+mn-cs"/>
              </a:rPr>
              <a:t> </a:t>
            </a:r>
            <a:br>
              <a:rPr lang="en-US" altLang="ko-KR" sz="4800" b="1" dirty="0">
                <a:solidFill>
                  <a:srgbClr val="FAFD00"/>
                </a:solidFill>
                <a:latin typeface="Helvetica" charset="0"/>
                <a:ea typeface="+mn-ea"/>
                <a:cs typeface="+mn-cs"/>
              </a:rPr>
            </a:br>
            <a:r>
              <a:rPr lang="ko-KR" altLang="en-US" sz="4800" b="1" dirty="0">
                <a:solidFill>
                  <a:srgbClr val="FAFD00"/>
                </a:solidFill>
                <a:latin typeface="Helvetica" charset="0"/>
                <a:ea typeface="+mn-ea"/>
                <a:cs typeface="+mn-cs"/>
              </a:rPr>
              <a:t>선지서에</a:t>
            </a:r>
            <a:r>
              <a:rPr lang="en-US" altLang="ko-KR" sz="4800" b="1" dirty="0">
                <a:solidFill>
                  <a:srgbClr val="FAFD00"/>
                </a:solidFill>
                <a:latin typeface="Helvetica" charset="0"/>
                <a:ea typeface="+mn-ea"/>
                <a:cs typeface="+mn-cs"/>
              </a:rPr>
              <a:t> </a:t>
            </a:r>
            <a:r>
              <a:rPr lang="ko-KR" altLang="en-US" sz="4800" b="1" dirty="0">
                <a:solidFill>
                  <a:srgbClr val="FAFD00"/>
                </a:solidFill>
                <a:latin typeface="Helvetica" charset="0"/>
                <a:ea typeface="+mn-ea"/>
                <a:cs typeface="+mn-cs"/>
              </a:rPr>
              <a:t>대하여</a:t>
            </a:r>
            <a:br>
              <a:rPr lang="en-US" altLang="ko-KR" sz="4800" b="1" dirty="0">
                <a:solidFill>
                  <a:srgbClr val="FAFD00"/>
                </a:solidFill>
                <a:latin typeface="Helvetica" charset="0"/>
                <a:ea typeface="+mn-ea"/>
                <a:cs typeface="+mn-cs"/>
              </a:rPr>
            </a:br>
            <a:r>
              <a:rPr lang="ko-KR" altLang="en-US" sz="4800" b="1" dirty="0">
                <a:solidFill>
                  <a:srgbClr val="FAFD00"/>
                </a:solidFill>
                <a:latin typeface="Helvetica" charset="0"/>
                <a:ea typeface="+mn-ea"/>
                <a:cs typeface="+mn-cs"/>
              </a:rPr>
              <a:t>무엇을</a:t>
            </a:r>
            <a:r>
              <a:rPr lang="en-US" altLang="ko-KR" sz="4800" b="1" dirty="0">
                <a:solidFill>
                  <a:srgbClr val="FAFD00"/>
                </a:solidFill>
                <a:latin typeface="Helvetica" charset="0"/>
                <a:ea typeface="+mn-ea"/>
                <a:cs typeface="+mn-cs"/>
              </a:rPr>
              <a:t> </a:t>
            </a:r>
            <a:r>
              <a:rPr lang="ko-KR" altLang="en-US" sz="4800" b="1" dirty="0">
                <a:solidFill>
                  <a:srgbClr val="FAFD00"/>
                </a:solidFill>
                <a:latin typeface="Helvetica" charset="0"/>
                <a:ea typeface="+mn-ea"/>
                <a:cs typeface="+mn-cs"/>
              </a:rPr>
              <a:t>할까요</a:t>
            </a:r>
            <a:r>
              <a:rPr lang="en-US" altLang="ko-KR" sz="4800" b="1" dirty="0">
                <a:solidFill>
                  <a:srgbClr val="FAFD00"/>
                </a:solidFill>
                <a:latin typeface="Helvetica" charset="0"/>
                <a:ea typeface="+mn-ea"/>
                <a:cs typeface="+mn-cs"/>
              </a:rPr>
              <a:t>?</a:t>
            </a:r>
            <a:endParaRPr lang="en-US" sz="4800" b="1" dirty="0">
              <a:solidFill>
                <a:srgbClr val="FAFD00"/>
              </a:solidFill>
              <a:latin typeface="Helvetica" charset="0"/>
              <a:ea typeface="+mn-ea"/>
              <a:cs typeface="+mn-cs"/>
            </a:endParaRPr>
          </a:p>
        </p:txBody>
      </p:sp>
      <p:sp>
        <p:nvSpPr>
          <p:cNvPr id="108547" name="Text Box 17"/>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grpSp>
        <p:nvGrpSpPr>
          <p:cNvPr id="2" name="Group 17"/>
          <p:cNvGrpSpPr>
            <a:grpSpLocks/>
          </p:cNvGrpSpPr>
          <p:nvPr/>
        </p:nvGrpSpPr>
        <p:grpSpPr bwMode="auto">
          <a:xfrm>
            <a:off x="4062413" y="310092"/>
            <a:ext cx="4254500" cy="2662238"/>
            <a:chOff x="4061737" y="1038833"/>
            <a:chExt cx="4255392" cy="2662146"/>
          </a:xfrm>
        </p:grpSpPr>
        <p:sp>
          <p:nvSpPr>
            <p:cNvPr id="485398" name="Oval 22"/>
            <p:cNvSpPr>
              <a:spLocks noChangeArrowheads="1"/>
            </p:cNvSpPr>
            <p:nvPr/>
          </p:nvSpPr>
          <p:spPr bwMode="auto">
            <a:xfrm>
              <a:off x="4061737" y="1038833"/>
              <a:ext cx="4255392" cy="2662146"/>
            </a:xfrm>
            <a:prstGeom prst="ellipse">
              <a:avLst/>
            </a:prstGeom>
            <a:solidFill>
              <a:schemeClr val="accent1"/>
            </a:solidFill>
            <a:ln w="12700">
              <a:solidFill>
                <a:schemeClr val="tx1"/>
              </a:solidFill>
              <a:round/>
              <a:headEnd/>
              <a:tailEnd/>
            </a:ln>
            <a:effectLst>
              <a:outerShdw blurRad="63500" dist="107763" dir="2700000" algn="ctr" rotWithShape="0">
                <a:srgbClr val="080808">
                  <a:alpha val="74998"/>
                </a:srgbClr>
              </a:outerShdw>
            </a:effectLst>
          </p:spPr>
          <p:txBody>
            <a:bodyPr wrap="none" anchor="ctr"/>
            <a:lstStyle/>
            <a:p>
              <a:pPr>
                <a:defRPr/>
              </a:pPr>
              <a:endParaRPr lang="en-US">
                <a:ea typeface="+mn-ea"/>
                <a:cs typeface="+mn-cs"/>
              </a:endParaRPr>
            </a:p>
          </p:txBody>
        </p:sp>
        <p:sp>
          <p:nvSpPr>
            <p:cNvPr id="485399" name="Rectangle 23"/>
            <p:cNvSpPr>
              <a:spLocks noChangeArrowheads="1"/>
            </p:cNvSpPr>
            <p:nvPr/>
          </p:nvSpPr>
          <p:spPr bwMode="auto">
            <a:xfrm>
              <a:off x="4410533" y="1459502"/>
              <a:ext cx="3637726" cy="1484963"/>
            </a:xfrm>
            <a:prstGeom prst="rect">
              <a:avLst/>
            </a:prstGeom>
            <a:noFill/>
            <a:ln w="12700">
              <a:noFill/>
              <a:miter lim="800000"/>
              <a:headEnd/>
              <a:tailEnd/>
            </a:ln>
            <a:effectLst>
              <a:outerShdw blurRad="63500" dist="71842" dir="2700000" algn="ctr" rotWithShape="0">
                <a:srgbClr val="080808">
                  <a:alpha val="74998"/>
                </a:srgbClr>
              </a:outerShdw>
            </a:effectLst>
          </p:spPr>
          <p:txBody>
            <a:bodyPr lIns="100821" tIns="49526" rIns="100821" bIns="49526">
              <a:spAutoFit/>
            </a:bodyPr>
            <a:lstStyle/>
            <a:p>
              <a:pPr algn="ctr" defTabSz="1019175">
                <a:defRPr/>
              </a:pPr>
              <a:r>
                <a:rPr lang="ko-KR" altLang="en-US" sz="4500" b="1" i="1" dirty="0">
                  <a:solidFill>
                    <a:srgbClr val="FAFD00"/>
                  </a:solidFill>
                  <a:latin typeface="Times" charset="0"/>
                  <a:ea typeface="+mn-ea"/>
                  <a:cs typeface="+mn-cs"/>
                </a:rPr>
                <a:t>대단히</a:t>
              </a:r>
              <a:endParaRPr lang="en-US" altLang="ko-KR" sz="4500" b="1" i="1" dirty="0">
                <a:solidFill>
                  <a:srgbClr val="FAFD00"/>
                </a:solidFill>
                <a:latin typeface="Times" charset="0"/>
                <a:ea typeface="+mn-ea"/>
                <a:cs typeface="+mn-cs"/>
              </a:endParaRPr>
            </a:p>
            <a:p>
              <a:pPr algn="ctr" defTabSz="1019175">
                <a:defRPr/>
              </a:pPr>
              <a:r>
                <a:rPr lang="ko-KR" altLang="en-US" sz="4500" b="1" i="1" dirty="0">
                  <a:solidFill>
                    <a:srgbClr val="FAFD00"/>
                  </a:solidFill>
                  <a:latin typeface="Times" charset="0"/>
                  <a:ea typeface="+mn-ea"/>
                  <a:cs typeface="+mn-cs"/>
                </a:rPr>
                <a:t>감사합니다</a:t>
              </a:r>
              <a:r>
                <a:rPr lang="en-US" altLang="ko-KR" sz="4500" b="1" i="1" dirty="0">
                  <a:solidFill>
                    <a:srgbClr val="FAFD00"/>
                  </a:solidFill>
                  <a:latin typeface="Times" charset="0"/>
                  <a:ea typeface="+mn-ea"/>
                  <a:cs typeface="+mn-cs"/>
                </a:rPr>
                <a:t>!</a:t>
              </a:r>
              <a:endParaRPr lang="en-US" sz="4500" b="1" i="1" dirty="0">
                <a:solidFill>
                  <a:srgbClr val="FAFD00"/>
                </a:solidFill>
                <a:latin typeface="Times" charset="0"/>
                <a:ea typeface="+mn-ea"/>
                <a:cs typeface="+mn-cs"/>
              </a:endParaRPr>
            </a:p>
          </p:txBody>
        </p:sp>
      </p:grpSp>
      <p:sp>
        <p:nvSpPr>
          <p:cNvPr id="485400" name="Oval 24"/>
          <p:cNvSpPr>
            <a:spLocks noChangeArrowheads="1"/>
          </p:cNvSpPr>
          <p:nvPr/>
        </p:nvSpPr>
        <p:spPr bwMode="auto">
          <a:xfrm>
            <a:off x="3441700" y="1951038"/>
            <a:ext cx="215900" cy="369887"/>
          </a:xfrm>
          <a:prstGeom prst="ellipse">
            <a:avLst/>
          </a:prstGeom>
          <a:solidFill>
            <a:schemeClr val="accent1"/>
          </a:solidFill>
          <a:ln w="12700">
            <a:solidFill>
              <a:schemeClr val="tx1"/>
            </a:solidFill>
            <a:round/>
            <a:headEnd/>
            <a:tailEnd/>
          </a:ln>
          <a:effectLst>
            <a:outerShdw blurRad="63500" dist="71842" dir="2700000" algn="ctr" rotWithShape="0">
              <a:srgbClr val="080808">
                <a:alpha val="74998"/>
              </a:srgbClr>
            </a:outerShdw>
          </a:effectLst>
        </p:spPr>
        <p:txBody>
          <a:bodyPr wrap="none" lIns="100821" tIns="49526" rIns="100821" bIns="49526">
            <a:spAutoFit/>
          </a:bodyPr>
          <a:lstStyle/>
          <a:p>
            <a:pPr>
              <a:defRPr/>
            </a:pPr>
            <a:endParaRPr lang="en-US">
              <a:ea typeface="+mn-ea"/>
              <a:cs typeface="+mn-cs"/>
            </a:endParaRPr>
          </a:p>
        </p:txBody>
      </p:sp>
      <p:graphicFrame>
        <p:nvGraphicFramePr>
          <p:cNvPr id="108550" name="Object 2"/>
          <p:cNvGraphicFramePr>
            <a:graphicFrameLocks/>
          </p:cNvGraphicFramePr>
          <p:nvPr/>
        </p:nvGraphicFramePr>
        <p:xfrm>
          <a:off x="323850" y="1062038"/>
          <a:ext cx="4335463" cy="6188075"/>
        </p:xfrm>
        <a:graphic>
          <a:graphicData uri="http://schemas.openxmlformats.org/presentationml/2006/ole">
            <mc:AlternateContent xmlns:mc="http://schemas.openxmlformats.org/markup-compatibility/2006">
              <mc:Choice xmlns:v="urn:schemas-microsoft-com:vml" Requires="v">
                <p:oleObj spid="_x0000_s108669" name="Microsoft ClipArt Gallery" r:id="rId4" imgW="3835400" imgH="5473700" progId="MS_ClipArt_Gallery">
                  <p:embed/>
                </p:oleObj>
              </mc:Choice>
              <mc:Fallback>
                <p:oleObj name="Microsoft ClipArt Gallery" r:id="rId4" imgW="3835400" imgH="54737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062038"/>
                        <a:ext cx="4335463" cy="6188075"/>
                      </a:xfrm>
                      <a:prstGeom prst="rect">
                        <a:avLst/>
                      </a:prstGeom>
                      <a:noFill/>
                      <a:ln>
                        <a:noFill/>
                      </a:ln>
                      <a:effectLst>
                        <a:outerShdw blurRad="63500" dist="107763" dir="2700000" algn="ctr" rotWithShape="0">
                          <a:srgbClr val="080808">
                            <a:alpha val="74997"/>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108551" name="Text Box 34"/>
          <p:cNvSpPr txBox="1">
            <a:spLocks noChangeArrowheads="1"/>
          </p:cNvSpPr>
          <p:nvPr/>
        </p:nvSpPr>
        <p:spPr bwMode="auto">
          <a:xfrm>
            <a:off x="479425" y="736441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AECCFF"/>
                </a:solidFill>
                <a:latin typeface="Arial" charset="0"/>
              </a:rPr>
              <a:t>©2006 TBBMI</a:t>
            </a:r>
          </a:p>
        </p:txBody>
      </p:sp>
      <p:sp>
        <p:nvSpPr>
          <p:cNvPr id="108552" name="Text Box 36"/>
          <p:cNvSpPr txBox="1">
            <a:spLocks noChangeArrowheads="1"/>
          </p:cNvSpPr>
          <p:nvPr/>
        </p:nvSpPr>
        <p:spPr bwMode="auto">
          <a:xfrm>
            <a:off x="9015413" y="73437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52</a:t>
            </a:r>
          </a:p>
        </p:txBody>
      </p:sp>
      <p:sp>
        <p:nvSpPr>
          <p:cNvPr id="108553" name="Text Box 38"/>
          <p:cNvSpPr txBox="1">
            <a:spLocks noChangeArrowheads="1"/>
          </p:cNvSpPr>
          <p:nvPr/>
        </p:nvSpPr>
        <p:spPr bwMode="auto">
          <a:xfrm>
            <a:off x="9578975" y="728662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08554" name="Text Box 39"/>
          <p:cNvSpPr txBox="1">
            <a:spLocks noChangeArrowheads="1"/>
          </p:cNvSpPr>
          <p:nvPr/>
        </p:nvSpPr>
        <p:spPr bwMode="auto">
          <a:xfrm>
            <a:off x="8537575" y="7350125"/>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sp>
        <p:nvSpPr>
          <p:cNvPr id="17" name="Rectangle 23"/>
          <p:cNvSpPr>
            <a:spLocks noChangeArrowheads="1"/>
          </p:cNvSpPr>
          <p:nvPr/>
        </p:nvSpPr>
        <p:spPr bwMode="auto">
          <a:xfrm>
            <a:off x="4842668" y="2921000"/>
            <a:ext cx="4437063" cy="2870008"/>
          </a:xfrm>
          <a:prstGeom prst="rect">
            <a:avLst/>
          </a:prstGeom>
          <a:noFill/>
          <a:ln w="12700">
            <a:noFill/>
            <a:miter lim="800000"/>
            <a:headEnd/>
            <a:tailEnd/>
          </a:ln>
          <a:effectLst>
            <a:outerShdw blurRad="63500" dist="71842" dir="2700000" algn="ctr" rotWithShape="0">
              <a:srgbClr val="080808">
                <a:alpha val="74998"/>
              </a:srgbClr>
            </a:outerShdw>
          </a:effectLst>
        </p:spPr>
        <p:txBody>
          <a:bodyPr lIns="100821" tIns="49526" rIns="100821" bIns="49526">
            <a:spAutoFit/>
          </a:bodyPr>
          <a:lstStyle/>
          <a:p>
            <a:pPr algn="ctr" defTabSz="1019175">
              <a:defRPr/>
            </a:pPr>
            <a:r>
              <a:rPr lang="ko-KR" altLang="en-US" sz="4500" b="1" i="1" dirty="0">
                <a:solidFill>
                  <a:srgbClr val="FAFD00"/>
                </a:solidFill>
                <a:latin typeface="Times" charset="0"/>
              </a:rPr>
              <a:t>그러나</a:t>
            </a:r>
            <a:r>
              <a:rPr lang="en-US" altLang="ko-KR" sz="4500" b="1" i="1" dirty="0">
                <a:solidFill>
                  <a:srgbClr val="FAFD00"/>
                </a:solidFill>
                <a:latin typeface="Times" charset="0"/>
              </a:rPr>
              <a:t>... </a:t>
            </a:r>
            <a:br>
              <a:rPr lang="en-US" altLang="ko-KR" sz="4500" b="1" i="1" dirty="0">
                <a:solidFill>
                  <a:srgbClr val="FAFD00"/>
                </a:solidFill>
                <a:latin typeface="Times" charset="0"/>
              </a:rPr>
            </a:br>
            <a:r>
              <a:rPr lang="ko-KR" altLang="en-US" sz="4500" b="1" i="1" dirty="0">
                <a:solidFill>
                  <a:srgbClr val="FAFD00"/>
                </a:solidFill>
                <a:latin typeface="Times" charset="0"/>
              </a:rPr>
              <a:t>저는</a:t>
            </a:r>
            <a:r>
              <a:rPr lang="en-US" altLang="ko-KR" sz="4500" b="1" i="1" dirty="0">
                <a:solidFill>
                  <a:srgbClr val="FAFD00"/>
                </a:solidFill>
                <a:latin typeface="Times" charset="0"/>
              </a:rPr>
              <a:t> </a:t>
            </a:r>
            <a:r>
              <a:rPr lang="ko-KR" altLang="en-US" sz="4500" b="1" i="1" dirty="0">
                <a:solidFill>
                  <a:srgbClr val="FAFD00"/>
                </a:solidFill>
                <a:latin typeface="Times" charset="0"/>
              </a:rPr>
              <a:t>그것을</a:t>
            </a:r>
            <a:br>
              <a:rPr lang="en-US" altLang="ko-KR" sz="4500" b="1" i="1" dirty="0">
                <a:solidFill>
                  <a:srgbClr val="FAFD00"/>
                </a:solidFill>
                <a:latin typeface="Times" charset="0"/>
              </a:rPr>
            </a:br>
            <a:r>
              <a:rPr lang="ko-KR" altLang="en-US" sz="4500" b="1" i="1" dirty="0">
                <a:solidFill>
                  <a:srgbClr val="FAFD00"/>
                </a:solidFill>
                <a:latin typeface="Times" charset="0"/>
              </a:rPr>
              <a:t>저의</a:t>
            </a:r>
            <a:r>
              <a:rPr lang="en-US" altLang="ko-KR" sz="4500" b="1" i="1" dirty="0">
                <a:solidFill>
                  <a:srgbClr val="FAFD00"/>
                </a:solidFill>
                <a:latin typeface="Times" charset="0"/>
              </a:rPr>
              <a:t> </a:t>
            </a:r>
            <a:r>
              <a:rPr lang="ko-KR" altLang="en-US" sz="4500" b="1" i="1" dirty="0">
                <a:solidFill>
                  <a:srgbClr val="FAFD00"/>
                </a:solidFill>
                <a:latin typeface="Times" charset="0"/>
              </a:rPr>
              <a:t>목사님이</a:t>
            </a:r>
            <a:br>
              <a:rPr lang="en-US" altLang="ko-KR" sz="4500" b="1" i="1" dirty="0">
                <a:solidFill>
                  <a:srgbClr val="FAFD00"/>
                </a:solidFill>
                <a:latin typeface="Times" charset="0"/>
              </a:rPr>
            </a:br>
            <a:r>
              <a:rPr lang="ko-KR" altLang="en-US" sz="4500" b="1" i="1" dirty="0">
                <a:solidFill>
                  <a:srgbClr val="FAFD00"/>
                </a:solidFill>
                <a:latin typeface="Times" charset="0"/>
              </a:rPr>
              <a:t>하게</a:t>
            </a:r>
            <a:r>
              <a:rPr lang="en-US" altLang="ko-KR" sz="4500" b="1" i="1" dirty="0">
                <a:solidFill>
                  <a:srgbClr val="FAFD00"/>
                </a:solidFill>
                <a:latin typeface="Times" charset="0"/>
              </a:rPr>
              <a:t> </a:t>
            </a:r>
            <a:r>
              <a:rPr lang="ko-KR" altLang="en-US" sz="4500" b="1" i="1" dirty="0">
                <a:solidFill>
                  <a:srgbClr val="FAFD00"/>
                </a:solidFill>
                <a:latin typeface="Times" charset="0"/>
              </a:rPr>
              <a:t>하려고요</a:t>
            </a:r>
            <a:r>
              <a:rPr lang="en-US" altLang="ko-KR" sz="4500" b="1" i="1" dirty="0">
                <a:solidFill>
                  <a:srgbClr val="FAFD00"/>
                </a:solidFill>
                <a:latin typeface="Times" charset="0"/>
              </a:rPr>
              <a:t>. </a:t>
            </a:r>
            <a:endParaRPr lang="en-US" sz="4500" b="1" i="1" dirty="0">
              <a:solidFill>
                <a:srgbClr val="FAFD00"/>
              </a:solidFill>
              <a:latin typeface="Time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85386"/>
                                        </p:tgtEl>
                                        <p:attrNameLst>
                                          <p:attrName>style.visibility</p:attrName>
                                        </p:attrNameLst>
                                      </p:cBhvr>
                                      <p:to>
                                        <p:strVal val="hidden"/>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6" grpId="0"/>
      <p:bldP spid="17"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5" name="Rectangle 26"/>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10616" name="Picture 2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10617" name="Rectangle 28"/>
          <p:cNvSpPr>
            <a:spLocks noChangeArrowheads="1"/>
          </p:cNvSpPr>
          <p:nvPr/>
        </p:nvSpPr>
        <p:spPr bwMode="auto">
          <a:xfrm>
            <a:off x="5589588" y="338138"/>
            <a:ext cx="4102100" cy="708977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grpSp>
        <p:nvGrpSpPr>
          <p:cNvPr id="2" name="Group 209"/>
          <p:cNvGrpSpPr>
            <a:grpSpLocks/>
          </p:cNvGrpSpPr>
          <p:nvPr/>
        </p:nvGrpSpPr>
        <p:grpSpPr bwMode="auto">
          <a:xfrm>
            <a:off x="5505450" y="6367463"/>
            <a:ext cx="4233863" cy="822325"/>
            <a:chOff x="3468" y="4011"/>
            <a:chExt cx="2667" cy="518"/>
          </a:xfrm>
        </p:grpSpPr>
        <p:sp>
          <p:nvSpPr>
            <p:cNvPr id="1202386" name="Text Box 210"/>
            <p:cNvSpPr txBox="1">
              <a:spLocks noChangeArrowheads="1"/>
            </p:cNvSpPr>
            <p:nvPr/>
          </p:nvSpPr>
          <p:spPr bwMode="auto">
            <a:xfrm>
              <a:off x="3468" y="4058"/>
              <a:ext cx="2667" cy="44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rgbClr val="FFF819"/>
                  </a:solidFill>
                  <a:latin typeface="Helvetica" charset="0"/>
                  <a:ea typeface="+mn-ea"/>
                  <a:cs typeface="+mn-cs"/>
                </a:rPr>
                <a:t>대략적인</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시간</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대</a:t>
              </a:r>
              <a:r>
                <a:rPr lang="en-US" sz="2000" b="1" dirty="0">
                  <a:solidFill>
                    <a:srgbClr val="FFF819"/>
                  </a:solidFill>
                  <a:latin typeface="Helvetica" charset="0"/>
                  <a:ea typeface="+mn-ea"/>
                  <a:cs typeface="+mn-cs"/>
                </a:rPr>
                <a:t>:</a:t>
              </a:r>
              <a:br>
                <a:rPr lang="en-US" sz="2000" b="1" dirty="0">
                  <a:solidFill>
                    <a:srgbClr val="FFF819"/>
                  </a:solidFill>
                  <a:latin typeface="Helvetica" charset="0"/>
                  <a:ea typeface="+mn-ea"/>
                  <a:cs typeface="+mn-cs"/>
                </a:rPr>
              </a:br>
              <a:r>
                <a:rPr lang="ko-KR" altLang="en-US" sz="2000" b="1" dirty="0">
                  <a:solidFill>
                    <a:srgbClr val="FFF819"/>
                  </a:solidFill>
                  <a:latin typeface="Helvetica" charset="0"/>
                  <a:ea typeface="+mn-ea"/>
                  <a:cs typeface="+mn-cs"/>
                </a:rPr>
                <a:t>주전</a:t>
              </a:r>
              <a:r>
                <a:rPr lang="en-US" sz="2000" b="1" dirty="0">
                  <a:solidFill>
                    <a:srgbClr val="FFF819"/>
                  </a:solidFill>
                  <a:latin typeface="Helvetica" charset="0"/>
                  <a:ea typeface="+mn-ea"/>
                  <a:cs typeface="+mn-cs"/>
                </a:rPr>
                <a:t> 840</a:t>
              </a:r>
              <a:r>
                <a:rPr lang="ko-KR" altLang="en-US" sz="2000" b="1" dirty="0">
                  <a:solidFill>
                    <a:srgbClr val="FFF819"/>
                  </a:solidFill>
                  <a:latin typeface="Helvetica" charset="0"/>
                  <a:ea typeface="+mn-ea"/>
                  <a:cs typeface="+mn-cs"/>
                </a:rPr>
                <a:t>년에서</a:t>
              </a:r>
              <a:r>
                <a:rPr lang="en-US" sz="2000" b="1" dirty="0">
                  <a:solidFill>
                    <a:srgbClr val="FFF819"/>
                  </a:solidFill>
                  <a:latin typeface="Helvetica" charset="0"/>
                  <a:ea typeface="+mn-ea"/>
                  <a:cs typeface="+mn-cs"/>
                </a:rPr>
                <a:t> 430</a:t>
              </a:r>
              <a:r>
                <a:rPr lang="ko-KR" altLang="en-US" sz="2000" b="1" dirty="0">
                  <a:solidFill>
                    <a:srgbClr val="FFF819"/>
                  </a:solidFill>
                  <a:latin typeface="Helvetica" charset="0"/>
                  <a:ea typeface="+mn-ea"/>
                  <a:cs typeface="+mn-cs"/>
                </a:rPr>
                <a:t>년</a:t>
              </a:r>
              <a:endParaRPr lang="en-US" sz="2000" b="1" dirty="0">
                <a:solidFill>
                  <a:srgbClr val="FFF819"/>
                </a:solidFill>
                <a:latin typeface="Helvetica" charset="0"/>
                <a:ea typeface="+mn-ea"/>
                <a:cs typeface="+mn-cs"/>
              </a:endParaRPr>
            </a:p>
          </p:txBody>
        </p:sp>
        <p:sp>
          <p:nvSpPr>
            <p:cNvPr id="1202387" name="AutoShape 211"/>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gr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202569" name="Text Box 393"/>
          <p:cNvSpPr txBox="1">
            <a:spLocks noChangeArrowheads="1"/>
          </p:cNvSpPr>
          <p:nvPr/>
        </p:nvSpPr>
        <p:spPr bwMode="auto">
          <a:xfrm>
            <a:off x="5854701" y="2138371"/>
            <a:ext cx="3621088" cy="227754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endParaRPr lang="en-US" altLang="ko-KR" sz="4000" b="1" dirty="0">
              <a:solidFill>
                <a:srgbClr val="FFEA18"/>
              </a:solidFill>
              <a:latin typeface="Helvetica" charset="0"/>
              <a:ea typeface="+mn-ea"/>
              <a:cs typeface="+mn-cs"/>
            </a:endParaRPr>
          </a:p>
          <a:p>
            <a:pPr algn="ctr">
              <a:spcBef>
                <a:spcPct val="50000"/>
              </a:spcBef>
              <a:defRPr/>
            </a:pP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altLang="ko-KR" sz="2800" b="1" dirty="0">
              <a:solidFill>
                <a:srgbClr val="FFEA18"/>
              </a:solidFill>
              <a:latin typeface="Helvetica" charset="0"/>
              <a:ea typeface="+mn-ea"/>
              <a:cs typeface="+mn-cs"/>
            </a:endParaRPr>
          </a:p>
          <a:p>
            <a:pPr algn="ctr">
              <a:spcBef>
                <a:spcPct val="50000"/>
              </a:spcBef>
              <a:defRPr/>
            </a:pP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grpSp>
        <p:nvGrpSpPr>
          <p:cNvPr id="4" name="Group 202"/>
          <p:cNvGrpSpPr>
            <a:grpSpLocks/>
          </p:cNvGrpSpPr>
          <p:nvPr/>
        </p:nvGrpSpPr>
        <p:grpSpPr bwMode="auto">
          <a:xfrm>
            <a:off x="6821488" y="4518025"/>
            <a:ext cx="2014537" cy="1341438"/>
            <a:chOff x="4372" y="3032"/>
            <a:chExt cx="1269" cy="845"/>
          </a:xfrm>
        </p:grpSpPr>
        <p:sp>
          <p:nvSpPr>
            <p:cNvPr id="1202379" name="Text Box 203"/>
            <p:cNvSpPr txBox="1">
              <a:spLocks noChangeArrowheads="1"/>
            </p:cNvSpPr>
            <p:nvPr/>
          </p:nvSpPr>
          <p:spPr bwMode="auto">
            <a:xfrm>
              <a:off x="4546" y="3160"/>
              <a:ext cx="1095" cy="523"/>
            </a:xfrm>
            <a:prstGeom prst="rect">
              <a:avLst/>
            </a:prstGeom>
            <a:noFill/>
            <a:ln w="12700">
              <a:noFill/>
              <a:miter lim="800000"/>
              <a:headEnd/>
              <a:tailEnd/>
            </a:ln>
            <a:effectLst>
              <a:outerShdw blurRad="63500" dist="89803" dir="2700000" algn="ctr" rotWithShape="0">
                <a:schemeClr val="tx1">
                  <a:alpha val="74998"/>
                </a:schemeClr>
              </a:outerShdw>
            </a:effectLst>
          </p:spPr>
          <p:txBody>
            <a:bodyPr>
              <a:spAutoFit/>
            </a:bodyPr>
            <a:lstStyle/>
            <a:p>
              <a:pPr algn="l">
                <a:spcBef>
                  <a:spcPct val="50000"/>
                </a:spcBef>
                <a:defRPr/>
              </a:pPr>
              <a:r>
                <a:rPr lang="ko-KR" altLang="en-US" sz="2400" b="1" dirty="0">
                  <a:solidFill>
                    <a:srgbClr val="66FFFF"/>
                  </a:solidFill>
                  <a:latin typeface="Helvetica" charset="0"/>
                  <a:ea typeface="+mn-ea"/>
                  <a:cs typeface="+mn-cs"/>
                </a:rPr>
                <a:t>끼워</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넣기에</a:t>
              </a:r>
              <a:br>
                <a:rPr lang="en-US" altLang="ko-KR" sz="2400" b="1" dirty="0">
                  <a:solidFill>
                    <a:srgbClr val="66FFFF"/>
                  </a:solidFill>
                  <a:latin typeface="Helvetica" charset="0"/>
                  <a:ea typeface="+mn-ea"/>
                  <a:cs typeface="+mn-cs"/>
                </a:rPr>
              </a:br>
              <a:r>
                <a:rPr lang="ko-KR" altLang="en-US" sz="2400" b="1" dirty="0">
                  <a:solidFill>
                    <a:srgbClr val="66FFFF"/>
                  </a:solidFill>
                  <a:latin typeface="Helvetica" charset="0"/>
                  <a:ea typeface="+mn-ea"/>
                  <a:cs typeface="+mn-cs"/>
                </a:rPr>
                <a:t>주목할</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것</a:t>
              </a:r>
              <a:endParaRPr lang="en-US" sz="2400" b="1" dirty="0">
                <a:solidFill>
                  <a:srgbClr val="66FFFF"/>
                </a:solidFill>
                <a:latin typeface="Helvetica" charset="0"/>
                <a:ea typeface="+mn-ea"/>
                <a:cs typeface="+mn-cs"/>
              </a:endParaRPr>
            </a:p>
          </p:txBody>
        </p:sp>
        <p:grpSp>
          <p:nvGrpSpPr>
            <p:cNvPr id="110771" name="Group 204"/>
            <p:cNvGrpSpPr>
              <a:grpSpLocks/>
            </p:cNvGrpSpPr>
            <p:nvPr/>
          </p:nvGrpSpPr>
          <p:grpSpPr bwMode="auto">
            <a:xfrm>
              <a:off x="4372" y="3032"/>
              <a:ext cx="578" cy="845"/>
              <a:chOff x="4372" y="3032"/>
              <a:chExt cx="578" cy="845"/>
            </a:xfrm>
          </p:grpSpPr>
          <p:sp>
            <p:nvSpPr>
              <p:cNvPr id="1202381" name="Line 205"/>
              <p:cNvSpPr>
                <a:spLocks noChangeShapeType="1"/>
              </p:cNvSpPr>
              <p:nvPr/>
            </p:nvSpPr>
            <p:spPr bwMode="auto">
              <a:xfrm>
                <a:off x="4372" y="3034"/>
                <a:ext cx="578" cy="0"/>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202382" name="Line 206"/>
              <p:cNvSpPr>
                <a:spLocks noChangeShapeType="1"/>
              </p:cNvSpPr>
              <p:nvPr/>
            </p:nvSpPr>
            <p:spPr bwMode="auto">
              <a:xfrm>
                <a:off x="4395" y="3032"/>
                <a:ext cx="233" cy="845"/>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202383" name="Line 207"/>
              <p:cNvSpPr>
                <a:spLocks noChangeShapeType="1"/>
              </p:cNvSpPr>
              <p:nvPr/>
            </p:nvSpPr>
            <p:spPr bwMode="auto">
              <a:xfrm>
                <a:off x="4627" y="3864"/>
                <a:ext cx="311" cy="0"/>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gr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02391" name="Oval 215"/>
          <p:cNvSpPr>
            <a:spLocks noChangeArrowheads="1"/>
          </p:cNvSpPr>
          <p:nvPr/>
        </p:nvSpPr>
        <p:spPr bwMode="auto">
          <a:xfrm>
            <a:off x="1293813" y="3546475"/>
            <a:ext cx="1957387" cy="25860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
        <p:nvSpPr>
          <p:cNvPr id="1202392" name="AutoShape 216"/>
          <p:cNvSpPr>
            <a:spLocks noChangeArrowheads="1"/>
          </p:cNvSpPr>
          <p:nvPr/>
        </p:nvSpPr>
        <p:spPr bwMode="auto">
          <a:xfrm flipH="1">
            <a:off x="2736850" y="4595813"/>
            <a:ext cx="4038600" cy="6080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38100">
            <a:solidFill>
              <a:srgbClr val="1822CD"/>
            </a:solidFill>
            <a:miter lim="800000"/>
            <a:headEnd/>
            <a:tailEnd/>
          </a:ln>
          <a:effectLst>
            <a:outerShdw blurRad="63500" dist="91581" dir="3378596" algn="ctr" rotWithShape="0">
              <a:schemeClr val="tx1">
                <a:alpha val="74998"/>
              </a:schemeClr>
            </a:outerShdw>
          </a:effectLst>
        </p:spPr>
        <p:txBody>
          <a:bodyPr wrap="none" anchor="ctr"/>
          <a:lstStyle/>
          <a:p>
            <a:pPr>
              <a:defRPr/>
            </a:pPr>
            <a:endParaRPr lang="en-US">
              <a:ea typeface="+mn-ea"/>
              <a:cs typeface="+mn-cs"/>
            </a:endParaRPr>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1202392"/>
                                        </p:tgtEl>
                                        <p:attrNameLst>
                                          <p:attrName>style.visibility</p:attrName>
                                        </p:attrNameLst>
                                      </p:cBhvr>
                                      <p:to>
                                        <p:strVal val="visible"/>
                                      </p:to>
                                    </p:set>
                                    <p:anim calcmode="lin" valueType="num">
                                      <p:cBhvr additive="base">
                                        <p:cTn id="12" dur="500" fill="hold"/>
                                        <p:tgtEl>
                                          <p:spTgt spid="1202392"/>
                                        </p:tgtEl>
                                        <p:attrNameLst>
                                          <p:attrName>ppt_x</p:attrName>
                                        </p:attrNameLst>
                                      </p:cBhvr>
                                      <p:tavLst>
                                        <p:tav tm="0">
                                          <p:val>
                                            <p:strVal val="1+#ppt_w/2"/>
                                          </p:val>
                                        </p:tav>
                                        <p:tav tm="100000">
                                          <p:val>
                                            <p:strVal val="#ppt_x"/>
                                          </p:val>
                                        </p:tav>
                                      </p:tavLst>
                                    </p:anim>
                                    <p:anim calcmode="lin" valueType="num">
                                      <p:cBhvr additive="base">
                                        <p:cTn id="13" dur="500" fill="hold"/>
                                        <p:tgtEl>
                                          <p:spTgt spid="120239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02391"/>
                                        </p:tgtEl>
                                        <p:attrNameLst>
                                          <p:attrName>style.visibility</p:attrName>
                                        </p:attrNameLst>
                                      </p:cBhvr>
                                      <p:to>
                                        <p:strVal val="visible"/>
                                      </p:to>
                                    </p:set>
                                    <p:animEffect transition="in" filter="fade">
                                      <p:cBhvr>
                                        <p:cTn id="17" dur="1000"/>
                                        <p:tgtEl>
                                          <p:spTgt spid="1202391"/>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239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5" name="Rectangle 26"/>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10616" name="Picture 2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10617" name="Rectangle 28"/>
          <p:cNvSpPr>
            <a:spLocks noChangeArrowheads="1"/>
          </p:cNvSpPr>
          <p:nvPr/>
        </p:nvSpPr>
        <p:spPr bwMode="auto">
          <a:xfrm>
            <a:off x="5589588" y="338138"/>
            <a:ext cx="4102100" cy="7089775"/>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grpSp>
        <p:nvGrpSpPr>
          <p:cNvPr id="2" name="Group 209"/>
          <p:cNvGrpSpPr>
            <a:grpSpLocks/>
          </p:cNvGrpSpPr>
          <p:nvPr/>
        </p:nvGrpSpPr>
        <p:grpSpPr bwMode="auto">
          <a:xfrm>
            <a:off x="5505450" y="6367463"/>
            <a:ext cx="4233863" cy="822325"/>
            <a:chOff x="3468" y="4011"/>
            <a:chExt cx="2667" cy="518"/>
          </a:xfrm>
        </p:grpSpPr>
        <p:sp>
          <p:nvSpPr>
            <p:cNvPr id="1202386" name="Text Box 210"/>
            <p:cNvSpPr txBox="1">
              <a:spLocks noChangeArrowheads="1"/>
            </p:cNvSpPr>
            <p:nvPr/>
          </p:nvSpPr>
          <p:spPr bwMode="auto">
            <a:xfrm>
              <a:off x="3468" y="4058"/>
              <a:ext cx="2667" cy="44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rgbClr val="FFF819"/>
                  </a:solidFill>
                  <a:latin typeface="Helvetica" charset="0"/>
                  <a:ea typeface="+mn-ea"/>
                  <a:cs typeface="+mn-cs"/>
                </a:rPr>
                <a:t>대략적인</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시간</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대</a:t>
              </a:r>
              <a:r>
                <a:rPr lang="en-US" sz="2000" b="1" dirty="0">
                  <a:solidFill>
                    <a:srgbClr val="FFF819"/>
                  </a:solidFill>
                  <a:latin typeface="Helvetica" charset="0"/>
                  <a:ea typeface="+mn-ea"/>
                  <a:cs typeface="+mn-cs"/>
                </a:rPr>
                <a:t>:</a:t>
              </a:r>
              <a:br>
                <a:rPr lang="en-US" sz="2000" b="1" dirty="0">
                  <a:solidFill>
                    <a:srgbClr val="FFF819"/>
                  </a:solidFill>
                  <a:latin typeface="Helvetica" charset="0"/>
                  <a:ea typeface="+mn-ea"/>
                  <a:cs typeface="+mn-cs"/>
                </a:rPr>
              </a:br>
              <a:r>
                <a:rPr lang="ko-KR" altLang="en-US" sz="2000" b="1" dirty="0">
                  <a:solidFill>
                    <a:srgbClr val="FFF819"/>
                  </a:solidFill>
                  <a:latin typeface="Helvetica" charset="0"/>
                  <a:ea typeface="+mn-ea"/>
                  <a:cs typeface="+mn-cs"/>
                </a:rPr>
                <a:t>주전</a:t>
              </a:r>
              <a:r>
                <a:rPr lang="en-US" sz="2000" b="1" dirty="0">
                  <a:solidFill>
                    <a:srgbClr val="FFF819"/>
                  </a:solidFill>
                  <a:latin typeface="Helvetica" charset="0"/>
                  <a:ea typeface="+mn-ea"/>
                  <a:cs typeface="+mn-cs"/>
                </a:rPr>
                <a:t> 840</a:t>
              </a:r>
              <a:r>
                <a:rPr lang="ko-KR" altLang="en-US" sz="2000" b="1" dirty="0">
                  <a:solidFill>
                    <a:srgbClr val="FFF819"/>
                  </a:solidFill>
                  <a:latin typeface="Helvetica" charset="0"/>
                  <a:ea typeface="+mn-ea"/>
                  <a:cs typeface="+mn-cs"/>
                </a:rPr>
                <a:t>년에서</a:t>
              </a:r>
              <a:r>
                <a:rPr lang="en-US" sz="2000" b="1" dirty="0">
                  <a:solidFill>
                    <a:srgbClr val="FFF819"/>
                  </a:solidFill>
                  <a:latin typeface="Helvetica" charset="0"/>
                  <a:ea typeface="+mn-ea"/>
                  <a:cs typeface="+mn-cs"/>
                </a:rPr>
                <a:t> 430</a:t>
              </a:r>
              <a:r>
                <a:rPr lang="ko-KR" altLang="en-US" sz="2000" b="1" dirty="0">
                  <a:solidFill>
                    <a:srgbClr val="FFF819"/>
                  </a:solidFill>
                  <a:latin typeface="Helvetica" charset="0"/>
                  <a:ea typeface="+mn-ea"/>
                  <a:cs typeface="+mn-cs"/>
                </a:rPr>
                <a:t>년</a:t>
              </a:r>
              <a:endParaRPr lang="en-US" sz="2000" b="1" dirty="0">
                <a:solidFill>
                  <a:srgbClr val="FFF819"/>
                </a:solidFill>
                <a:latin typeface="Helvetica" charset="0"/>
                <a:ea typeface="+mn-ea"/>
                <a:cs typeface="+mn-cs"/>
              </a:endParaRPr>
            </a:p>
          </p:txBody>
        </p:sp>
        <p:sp>
          <p:nvSpPr>
            <p:cNvPr id="1202387" name="AutoShape 211"/>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gr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202569" name="Text Box 393"/>
          <p:cNvSpPr txBox="1">
            <a:spLocks noChangeArrowheads="1"/>
          </p:cNvSpPr>
          <p:nvPr/>
        </p:nvSpPr>
        <p:spPr bwMode="auto">
          <a:xfrm>
            <a:off x="5854701" y="2138371"/>
            <a:ext cx="3621088" cy="227754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endParaRPr lang="en-US" altLang="ko-KR" sz="4000" b="1" dirty="0">
              <a:solidFill>
                <a:srgbClr val="FFEA18"/>
              </a:solidFill>
              <a:latin typeface="Helvetica" charset="0"/>
              <a:ea typeface="+mn-ea"/>
              <a:cs typeface="+mn-cs"/>
            </a:endParaRPr>
          </a:p>
          <a:p>
            <a:pPr algn="ctr">
              <a:spcBef>
                <a:spcPct val="50000"/>
              </a:spcBef>
              <a:defRPr/>
            </a:pP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altLang="ko-KR" sz="2800" b="1" dirty="0">
              <a:solidFill>
                <a:srgbClr val="FFEA18"/>
              </a:solidFill>
              <a:latin typeface="Helvetica" charset="0"/>
              <a:ea typeface="+mn-ea"/>
              <a:cs typeface="+mn-cs"/>
            </a:endParaRPr>
          </a:p>
          <a:p>
            <a:pPr algn="ctr">
              <a:spcBef>
                <a:spcPct val="50000"/>
              </a:spcBef>
              <a:defRPr/>
            </a:pP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grpSp>
        <p:nvGrpSpPr>
          <p:cNvPr id="4" name="Group 202"/>
          <p:cNvGrpSpPr>
            <a:grpSpLocks/>
          </p:cNvGrpSpPr>
          <p:nvPr/>
        </p:nvGrpSpPr>
        <p:grpSpPr bwMode="auto">
          <a:xfrm>
            <a:off x="6821488" y="4518025"/>
            <a:ext cx="2014537" cy="1341438"/>
            <a:chOff x="4372" y="3032"/>
            <a:chExt cx="1269" cy="845"/>
          </a:xfrm>
        </p:grpSpPr>
        <p:sp>
          <p:nvSpPr>
            <p:cNvPr id="1202379" name="Text Box 203"/>
            <p:cNvSpPr txBox="1">
              <a:spLocks noChangeArrowheads="1"/>
            </p:cNvSpPr>
            <p:nvPr/>
          </p:nvSpPr>
          <p:spPr bwMode="auto">
            <a:xfrm>
              <a:off x="4546" y="3160"/>
              <a:ext cx="1095" cy="523"/>
            </a:xfrm>
            <a:prstGeom prst="rect">
              <a:avLst/>
            </a:prstGeom>
            <a:noFill/>
            <a:ln w="12700">
              <a:noFill/>
              <a:miter lim="800000"/>
              <a:headEnd/>
              <a:tailEnd/>
            </a:ln>
            <a:effectLst>
              <a:outerShdw blurRad="63500" dist="89803" dir="2700000" algn="ctr" rotWithShape="0">
                <a:schemeClr val="tx1">
                  <a:alpha val="74998"/>
                </a:schemeClr>
              </a:outerShdw>
            </a:effectLst>
          </p:spPr>
          <p:txBody>
            <a:bodyPr>
              <a:spAutoFit/>
            </a:bodyPr>
            <a:lstStyle/>
            <a:p>
              <a:pPr algn="l">
                <a:spcBef>
                  <a:spcPct val="50000"/>
                </a:spcBef>
                <a:defRPr/>
              </a:pPr>
              <a:r>
                <a:rPr lang="ko-KR" altLang="en-US" sz="2400" b="1" dirty="0">
                  <a:solidFill>
                    <a:srgbClr val="66FFFF"/>
                  </a:solidFill>
                  <a:latin typeface="Helvetica" charset="0"/>
                  <a:ea typeface="+mn-ea"/>
                  <a:cs typeface="+mn-cs"/>
                </a:rPr>
                <a:t>끼워</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넣기에</a:t>
              </a:r>
              <a:br>
                <a:rPr lang="en-US" altLang="ko-KR" sz="2400" b="1" dirty="0">
                  <a:solidFill>
                    <a:srgbClr val="66FFFF"/>
                  </a:solidFill>
                  <a:latin typeface="Helvetica" charset="0"/>
                  <a:ea typeface="+mn-ea"/>
                  <a:cs typeface="+mn-cs"/>
                </a:rPr>
              </a:br>
              <a:r>
                <a:rPr lang="ko-KR" altLang="en-US" sz="2400" b="1" dirty="0">
                  <a:solidFill>
                    <a:srgbClr val="66FFFF"/>
                  </a:solidFill>
                  <a:latin typeface="Helvetica" charset="0"/>
                  <a:ea typeface="+mn-ea"/>
                  <a:cs typeface="+mn-cs"/>
                </a:rPr>
                <a:t>주목할</a:t>
              </a:r>
              <a:r>
                <a:rPr lang="en-US" altLang="ko-KR" sz="2400" b="1" dirty="0">
                  <a:solidFill>
                    <a:srgbClr val="66FFFF"/>
                  </a:solidFill>
                  <a:latin typeface="Helvetica" charset="0"/>
                  <a:ea typeface="+mn-ea"/>
                  <a:cs typeface="+mn-cs"/>
                </a:rPr>
                <a:t> </a:t>
              </a:r>
              <a:r>
                <a:rPr lang="ko-KR" altLang="en-US" sz="2400" b="1" dirty="0">
                  <a:solidFill>
                    <a:srgbClr val="66FFFF"/>
                  </a:solidFill>
                  <a:latin typeface="Helvetica" charset="0"/>
                  <a:ea typeface="+mn-ea"/>
                  <a:cs typeface="+mn-cs"/>
                </a:rPr>
                <a:t>것</a:t>
              </a:r>
              <a:endParaRPr lang="en-US" sz="2400" b="1" dirty="0">
                <a:solidFill>
                  <a:srgbClr val="66FFFF"/>
                </a:solidFill>
                <a:latin typeface="Helvetica" charset="0"/>
                <a:ea typeface="+mn-ea"/>
                <a:cs typeface="+mn-cs"/>
              </a:endParaRPr>
            </a:p>
          </p:txBody>
        </p:sp>
        <p:grpSp>
          <p:nvGrpSpPr>
            <p:cNvPr id="110771" name="Group 204"/>
            <p:cNvGrpSpPr>
              <a:grpSpLocks/>
            </p:cNvGrpSpPr>
            <p:nvPr/>
          </p:nvGrpSpPr>
          <p:grpSpPr bwMode="auto">
            <a:xfrm>
              <a:off x="4372" y="3032"/>
              <a:ext cx="578" cy="845"/>
              <a:chOff x="4372" y="3032"/>
              <a:chExt cx="578" cy="845"/>
            </a:xfrm>
          </p:grpSpPr>
          <p:sp>
            <p:nvSpPr>
              <p:cNvPr id="1202381" name="Line 205"/>
              <p:cNvSpPr>
                <a:spLocks noChangeShapeType="1"/>
              </p:cNvSpPr>
              <p:nvPr/>
            </p:nvSpPr>
            <p:spPr bwMode="auto">
              <a:xfrm>
                <a:off x="4372" y="3034"/>
                <a:ext cx="578" cy="0"/>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202382" name="Line 206"/>
              <p:cNvSpPr>
                <a:spLocks noChangeShapeType="1"/>
              </p:cNvSpPr>
              <p:nvPr/>
            </p:nvSpPr>
            <p:spPr bwMode="auto">
              <a:xfrm>
                <a:off x="4395" y="3032"/>
                <a:ext cx="233" cy="845"/>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202383" name="Line 207"/>
              <p:cNvSpPr>
                <a:spLocks noChangeShapeType="1"/>
              </p:cNvSpPr>
              <p:nvPr/>
            </p:nvSpPr>
            <p:spPr bwMode="auto">
              <a:xfrm>
                <a:off x="4627" y="3864"/>
                <a:ext cx="311" cy="0"/>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gr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7" name="Rectangle 196"/>
          <p:cNvSpPr>
            <a:spLocks noChangeArrowheads="1"/>
          </p:cNvSpPr>
          <p:nvPr/>
        </p:nvSpPr>
        <p:spPr bwMode="auto">
          <a:xfrm>
            <a:off x="0" y="0"/>
            <a:ext cx="10058400" cy="3811588"/>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8" name="Rectangle 202"/>
          <p:cNvSpPr>
            <a:spLocks noChangeArrowheads="1"/>
          </p:cNvSpPr>
          <p:nvPr/>
        </p:nvSpPr>
        <p:spPr bwMode="auto">
          <a:xfrm>
            <a:off x="0" y="3813175"/>
            <a:ext cx="384175" cy="2357438"/>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9" name="Rectangle 203"/>
          <p:cNvSpPr>
            <a:spLocks noChangeArrowheads="1"/>
          </p:cNvSpPr>
          <p:nvPr/>
        </p:nvSpPr>
        <p:spPr bwMode="auto">
          <a:xfrm>
            <a:off x="2843213" y="3822169"/>
            <a:ext cx="7215187" cy="2357437"/>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80" name="Rectangle 200"/>
          <p:cNvSpPr>
            <a:spLocks noChangeArrowheads="1"/>
          </p:cNvSpPr>
          <p:nvPr/>
        </p:nvSpPr>
        <p:spPr bwMode="auto">
          <a:xfrm>
            <a:off x="0" y="6154738"/>
            <a:ext cx="10058400" cy="1722437"/>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81" name="Rectangle 215"/>
          <p:cNvSpPr>
            <a:spLocks noChangeArrowheads="1"/>
          </p:cNvSpPr>
          <p:nvPr/>
        </p:nvSpPr>
        <p:spPr bwMode="auto">
          <a:xfrm>
            <a:off x="285750" y="3794125"/>
            <a:ext cx="2540000" cy="2344738"/>
          </a:xfrm>
          <a:prstGeom prst="rect">
            <a:avLst/>
          </a:prstGeom>
          <a:noFill/>
          <a:ln w="7620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grpSp>
        <p:nvGrpSpPr>
          <p:cNvPr id="182" name="Group 234"/>
          <p:cNvGrpSpPr>
            <a:grpSpLocks/>
          </p:cNvGrpSpPr>
          <p:nvPr/>
        </p:nvGrpSpPr>
        <p:grpSpPr bwMode="auto">
          <a:xfrm>
            <a:off x="2871788" y="2959100"/>
            <a:ext cx="3490912" cy="4057650"/>
            <a:chOff x="3702" y="648"/>
            <a:chExt cx="2058" cy="2556"/>
          </a:xfrm>
        </p:grpSpPr>
        <p:sp>
          <p:nvSpPr>
            <p:cNvPr id="183" name="AutoShape 235"/>
            <p:cNvSpPr>
              <a:spLocks noChangeArrowheads="1"/>
            </p:cNvSpPr>
            <p:nvPr/>
          </p:nvSpPr>
          <p:spPr bwMode="auto">
            <a:xfrm>
              <a:off x="3733" y="648"/>
              <a:ext cx="1963" cy="2556"/>
            </a:xfrm>
            <a:prstGeom prst="roundRect">
              <a:avLst>
                <a:gd name="adj" fmla="val 16667"/>
              </a:avLst>
            </a:prstGeom>
            <a:gradFill rotWithShape="0">
              <a:gsLst>
                <a:gs pos="0">
                  <a:srgbClr val="00279F">
                    <a:gamma/>
                    <a:shade val="0"/>
                    <a:invGamma/>
                  </a:srgbClr>
                </a:gs>
                <a:gs pos="50000">
                  <a:srgbClr val="00279F"/>
                </a:gs>
                <a:gs pos="100000">
                  <a:srgbClr val="00279F">
                    <a:gamma/>
                    <a:shade val="0"/>
                    <a:invGamma/>
                  </a:srgbClr>
                </a:gs>
              </a:gsLst>
              <a:lin ang="5400000" scaled="1"/>
            </a:gradFill>
            <a:ln w="57150">
              <a:solidFill>
                <a:schemeClr val="bg1"/>
              </a:solidFill>
              <a:round/>
              <a:headEnd/>
              <a:tailEnd/>
            </a:ln>
            <a:effectLst>
              <a:outerShdw blurRad="63500" dist="183162" dir="2021404" algn="ctr" rotWithShape="0">
                <a:schemeClr val="tx1">
                  <a:alpha val="74998"/>
                </a:schemeClr>
              </a:outerShdw>
            </a:effectLst>
          </p:spPr>
          <p:txBody>
            <a:bodyPr wrap="none" anchor="ctr"/>
            <a:lstStyle/>
            <a:p>
              <a:pPr>
                <a:defRPr/>
              </a:pPr>
              <a:endParaRPr lang="en-US">
                <a:ea typeface="+mn-ea"/>
                <a:cs typeface="+mn-cs"/>
              </a:endParaRPr>
            </a:p>
          </p:txBody>
        </p:sp>
        <p:sp>
          <p:nvSpPr>
            <p:cNvPr id="184" name="Text Box 236"/>
            <p:cNvSpPr txBox="1">
              <a:spLocks noChangeArrowheads="1"/>
            </p:cNvSpPr>
            <p:nvPr/>
          </p:nvSpPr>
          <p:spPr bwMode="auto">
            <a:xfrm>
              <a:off x="3702" y="795"/>
              <a:ext cx="2058" cy="2320"/>
            </a:xfrm>
            <a:prstGeom prst="rect">
              <a:avLst/>
            </a:prstGeom>
            <a:noFill/>
            <a:ln w="12700">
              <a:noFill/>
              <a:miter lim="800000"/>
              <a:headEnd/>
              <a:tailEnd/>
            </a:ln>
            <a:effectLst>
              <a:outerShdw blurRad="63500" dist="107763"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140000"/>
                </a:lnSpc>
                <a:spcBef>
                  <a:spcPct val="50000"/>
                </a:spcBef>
                <a:defRPr/>
              </a:pPr>
              <a:r>
                <a:rPr lang="en-US" sz="2800" b="1">
                  <a:solidFill>
                    <a:srgbClr val="FAFD00"/>
                  </a:solidFill>
                  <a:latin typeface="Arial" charset="0"/>
                </a:rPr>
                <a:t>THE PROPHETS WROTE IN A  400-YEAR PERIOD AFTER THE NATIONAL </a:t>
              </a:r>
              <a:r>
                <a:rPr lang="ja-JP" altLang="en-US" sz="2800" b="1">
                  <a:solidFill>
                    <a:srgbClr val="FAFD00"/>
                  </a:solidFill>
                  <a:latin typeface="Arial" charset="0"/>
                </a:rPr>
                <a:t>“</a:t>
              </a:r>
              <a:r>
                <a:rPr lang="en-US" sz="2800" b="1">
                  <a:solidFill>
                    <a:srgbClr val="FAFD00"/>
                  </a:solidFill>
                  <a:latin typeface="Arial" charset="0"/>
                </a:rPr>
                <a:t>SPLIT.</a:t>
              </a:r>
              <a:r>
                <a:rPr lang="ja-JP" altLang="en-US" sz="2800" b="1">
                  <a:solidFill>
                    <a:srgbClr val="FAFD00"/>
                  </a:solidFill>
                  <a:latin typeface="Arial" charset="0"/>
                </a:rPr>
                <a:t>”</a:t>
              </a:r>
              <a:endParaRPr lang="en-US" sz="2800" b="1">
                <a:solidFill>
                  <a:srgbClr val="FAFD00"/>
                </a:solidFill>
                <a:latin typeface="Arial" charset="0"/>
              </a:endParaRPr>
            </a:p>
          </p:txBody>
        </p:sp>
      </p:grpSp>
    </p:spTree>
    <p:extLst>
      <p:ext uri="{BB962C8B-B14F-4D97-AF65-F5344CB8AC3E}">
        <p14:creationId xmlns:p14="http://schemas.microsoft.com/office/powerpoint/2010/main" val="2478957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82"/>
                                        </p:tgtEl>
                                        <p:attrNameLst>
                                          <p:attrName>style.visibility</p:attrName>
                                        </p:attrNameLst>
                                      </p:cBhvr>
                                      <p:to>
                                        <p:strVal val="visible"/>
                                      </p:to>
                                    </p:set>
                                    <p:animEffect transition="in" filter="fade">
                                      <p:cBhvr>
                                        <p:cTn id="1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184" name="Group 204"/>
          <p:cNvGrpSpPr>
            <a:grpSpLocks/>
          </p:cNvGrpSpPr>
          <p:nvPr/>
        </p:nvGrpSpPr>
        <p:grpSpPr bwMode="auto">
          <a:xfrm>
            <a:off x="5248275" y="6367464"/>
            <a:ext cx="4233863" cy="822325"/>
            <a:chOff x="3468" y="4011"/>
            <a:chExt cx="2667" cy="518"/>
          </a:xfrm>
        </p:grpSpPr>
        <p:sp>
          <p:nvSpPr>
            <p:cNvPr id="185" name="Text Box 205"/>
            <p:cNvSpPr txBox="1">
              <a:spLocks noChangeArrowheads="1"/>
            </p:cNvSpPr>
            <p:nvPr/>
          </p:nvSpPr>
          <p:spPr bwMode="auto">
            <a:xfrm>
              <a:off x="3468" y="4058"/>
              <a:ext cx="2667" cy="44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rgbClr val="FFF819"/>
                  </a:solidFill>
                  <a:latin typeface="Helvetica" charset="0"/>
                  <a:ea typeface="+mn-ea"/>
                  <a:cs typeface="+mn-cs"/>
                </a:rPr>
                <a:t>대략적인</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시간</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대</a:t>
              </a:r>
              <a:r>
                <a:rPr lang="en-US" sz="2000" b="1" dirty="0">
                  <a:solidFill>
                    <a:srgbClr val="FFF819"/>
                  </a:solidFill>
                  <a:latin typeface="Helvetica" charset="0"/>
                  <a:ea typeface="+mn-ea"/>
                  <a:cs typeface="+mn-cs"/>
                </a:rPr>
                <a:t>:</a:t>
              </a:r>
              <a:br>
                <a:rPr lang="en-US" sz="2000" b="1" dirty="0">
                  <a:solidFill>
                    <a:srgbClr val="FFF819"/>
                  </a:solidFill>
                  <a:latin typeface="Helvetica" charset="0"/>
                  <a:ea typeface="+mn-ea"/>
                  <a:cs typeface="+mn-cs"/>
                </a:rPr>
              </a:br>
              <a:r>
                <a:rPr lang="ko-KR" altLang="en-US" sz="2000" b="1" dirty="0">
                  <a:solidFill>
                    <a:srgbClr val="FFF819"/>
                  </a:solidFill>
                  <a:latin typeface="Helvetica" charset="0"/>
                  <a:ea typeface="+mn-ea"/>
                  <a:cs typeface="+mn-cs"/>
                </a:rPr>
                <a:t>주전</a:t>
              </a:r>
              <a:r>
                <a:rPr lang="en-US" altLang="ko-KR" sz="2000" b="1" dirty="0">
                  <a:solidFill>
                    <a:srgbClr val="FFF819"/>
                  </a:solidFill>
                  <a:latin typeface="Helvetica" charset="0"/>
                  <a:ea typeface="+mn-ea"/>
                  <a:cs typeface="+mn-cs"/>
                </a:rPr>
                <a:t> </a:t>
              </a:r>
              <a:r>
                <a:rPr lang="en-US" sz="2000" b="1" dirty="0">
                  <a:solidFill>
                    <a:srgbClr val="FFF819"/>
                  </a:solidFill>
                  <a:latin typeface="Helvetica" charset="0"/>
                  <a:ea typeface="+mn-ea"/>
                  <a:cs typeface="+mn-cs"/>
                </a:rPr>
                <a:t>840</a:t>
              </a:r>
              <a:r>
                <a:rPr lang="ko-KR" altLang="en-US" sz="2000" b="1" dirty="0">
                  <a:solidFill>
                    <a:srgbClr val="FFF819"/>
                  </a:solidFill>
                  <a:latin typeface="Helvetica" charset="0"/>
                  <a:ea typeface="+mn-ea"/>
                  <a:cs typeface="+mn-cs"/>
                </a:rPr>
                <a:t>년부터</a:t>
              </a:r>
              <a:r>
                <a:rPr lang="en-US" sz="2000" b="1" dirty="0">
                  <a:solidFill>
                    <a:srgbClr val="FFF819"/>
                  </a:solidFill>
                  <a:latin typeface="Helvetica" charset="0"/>
                  <a:ea typeface="+mn-ea"/>
                  <a:cs typeface="+mn-cs"/>
                </a:rPr>
                <a:t> 430</a:t>
              </a:r>
              <a:r>
                <a:rPr lang="ko-KR" altLang="en-US" sz="2000" b="1" dirty="0">
                  <a:solidFill>
                    <a:srgbClr val="FFF819"/>
                  </a:solidFill>
                  <a:latin typeface="Helvetica" charset="0"/>
                  <a:ea typeface="+mn-ea"/>
                  <a:cs typeface="+mn-cs"/>
                </a:rPr>
                <a:t>년</a:t>
              </a:r>
              <a:endParaRPr lang="en-US" sz="2000" b="1" dirty="0">
                <a:solidFill>
                  <a:srgbClr val="FFF819"/>
                </a:solidFill>
                <a:latin typeface="Helvetica" charset="0"/>
                <a:ea typeface="+mn-ea"/>
                <a:cs typeface="+mn-cs"/>
              </a:endParaRPr>
            </a:p>
          </p:txBody>
        </p:sp>
        <p:sp>
          <p:nvSpPr>
            <p:cNvPr id="186" name="AutoShape 206"/>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grpSp>
      <p:sp>
        <p:nvSpPr>
          <p:cNvPr id="187" name="Text Box 211"/>
          <p:cNvSpPr txBox="1">
            <a:spLocks noChangeArrowheads="1"/>
          </p:cNvSpPr>
          <p:nvPr/>
        </p:nvSpPr>
        <p:spPr bwMode="auto">
          <a:xfrm>
            <a:off x="5416549" y="2401888"/>
            <a:ext cx="4066117" cy="2862322"/>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square">
            <a:spAutoFit/>
          </a:bodyPr>
          <a:lstStyle/>
          <a:p>
            <a:pPr algn="ctr">
              <a:spcBef>
                <a:spcPct val="50000"/>
              </a:spcBef>
              <a:defRPr/>
            </a:pPr>
            <a:r>
              <a:rPr lang="ko-KR" altLang="en-US" sz="3600" b="1" dirty="0">
                <a:solidFill>
                  <a:srgbClr val="66FFFF"/>
                </a:solidFill>
                <a:latin typeface="Arial" charset="0"/>
                <a:ea typeface="+mn-ea"/>
                <a:cs typeface="+mn-cs"/>
              </a:rPr>
              <a:t>첫</a:t>
            </a:r>
            <a:r>
              <a:rPr lang="en-US" altLang="ko-KR" sz="3600" b="1" dirty="0">
                <a:solidFill>
                  <a:srgbClr val="66FFFF"/>
                </a:solidFill>
                <a:latin typeface="Arial" charset="0"/>
                <a:ea typeface="+mn-ea"/>
                <a:cs typeface="+mn-cs"/>
              </a:rPr>
              <a:t> </a:t>
            </a:r>
            <a:r>
              <a:rPr lang="ko-KR" altLang="en-US" sz="3600" b="1" dirty="0">
                <a:solidFill>
                  <a:srgbClr val="66FFFF"/>
                </a:solidFill>
                <a:latin typeface="Arial" charset="0"/>
                <a:ea typeface="+mn-ea"/>
                <a:cs typeface="+mn-cs"/>
              </a:rPr>
              <a:t>페이지부터</a:t>
            </a:r>
            <a:br>
              <a:rPr lang="en-US" altLang="ko-KR" sz="3600" b="1" dirty="0">
                <a:solidFill>
                  <a:srgbClr val="66FFFF"/>
                </a:solidFill>
                <a:latin typeface="Arial" charset="0"/>
                <a:ea typeface="+mn-ea"/>
                <a:cs typeface="+mn-cs"/>
              </a:rPr>
            </a:br>
            <a:r>
              <a:rPr lang="ko-KR" altLang="en-US" sz="3600" b="1" dirty="0">
                <a:solidFill>
                  <a:srgbClr val="66FFFF"/>
                </a:solidFill>
                <a:latin typeface="Arial" charset="0"/>
                <a:ea typeface="+mn-ea"/>
                <a:cs typeface="+mn-cs"/>
              </a:rPr>
              <a:t>마지막까지</a:t>
            </a:r>
            <a:r>
              <a:rPr lang="en-US" altLang="ko-KR" sz="3600" b="1" dirty="0">
                <a:solidFill>
                  <a:srgbClr val="66FFFF"/>
                </a:solidFill>
                <a:latin typeface="Arial" charset="0"/>
                <a:ea typeface="+mn-ea"/>
                <a:cs typeface="+mn-cs"/>
              </a:rPr>
              <a:t>...</a:t>
            </a:r>
            <a:br>
              <a:rPr lang="en-US" altLang="ko-KR" sz="3600" b="1" dirty="0">
                <a:solidFill>
                  <a:srgbClr val="66FFFF"/>
                </a:solidFill>
                <a:latin typeface="Arial" charset="0"/>
                <a:ea typeface="+mn-ea"/>
                <a:cs typeface="+mn-cs"/>
              </a:rPr>
            </a:br>
            <a:r>
              <a:rPr lang="ko-KR" altLang="en-US" sz="3600" b="1" dirty="0">
                <a:solidFill>
                  <a:srgbClr val="66FFFF"/>
                </a:solidFill>
                <a:latin typeface="Arial" charset="0"/>
                <a:ea typeface="+mn-ea"/>
                <a:cs typeface="+mn-cs"/>
              </a:rPr>
              <a:t>선지서는</a:t>
            </a:r>
            <a:r>
              <a:rPr lang="en-US" altLang="ko-KR" sz="3600" b="1" dirty="0">
                <a:solidFill>
                  <a:srgbClr val="66FFFF"/>
                </a:solidFill>
                <a:latin typeface="Arial" charset="0"/>
                <a:ea typeface="+mn-ea"/>
                <a:cs typeface="+mn-cs"/>
              </a:rPr>
              <a:t> </a:t>
            </a:r>
            <a:br>
              <a:rPr lang="en-US" altLang="ko-KR" sz="3600" b="1" dirty="0">
                <a:solidFill>
                  <a:srgbClr val="66FFFF"/>
                </a:solidFill>
                <a:latin typeface="Arial" charset="0"/>
                <a:ea typeface="+mn-ea"/>
                <a:cs typeface="+mn-cs"/>
              </a:rPr>
            </a:br>
            <a:r>
              <a:rPr lang="ko-KR" altLang="en-US" sz="3600" b="1" dirty="0">
                <a:solidFill>
                  <a:srgbClr val="66FFFF"/>
                </a:solidFill>
                <a:latin typeface="Arial" charset="0"/>
                <a:ea typeface="+mn-ea"/>
                <a:cs typeface="+mn-cs"/>
              </a:rPr>
              <a:t>성경</a:t>
            </a:r>
            <a:r>
              <a:rPr lang="en-US" altLang="ko-KR" sz="3600" b="1" dirty="0">
                <a:solidFill>
                  <a:srgbClr val="66FFFF"/>
                </a:solidFill>
                <a:latin typeface="Arial" charset="0"/>
                <a:ea typeface="+mn-ea"/>
                <a:cs typeface="+mn-cs"/>
              </a:rPr>
              <a:t> </a:t>
            </a:r>
            <a:r>
              <a:rPr lang="ko-KR" altLang="en-US" sz="3600" b="1" dirty="0">
                <a:solidFill>
                  <a:srgbClr val="66FFFF"/>
                </a:solidFill>
                <a:latin typeface="Arial" charset="0"/>
                <a:ea typeface="+mn-ea"/>
                <a:cs typeface="+mn-cs"/>
              </a:rPr>
              <a:t>전체를</a:t>
            </a:r>
            <a:r>
              <a:rPr lang="en-US" altLang="ko-KR" sz="3600" b="1" dirty="0">
                <a:solidFill>
                  <a:srgbClr val="66FFFF"/>
                </a:solidFill>
                <a:latin typeface="Arial" charset="0"/>
                <a:ea typeface="+mn-ea"/>
                <a:cs typeface="+mn-cs"/>
              </a:rPr>
              <a:t> </a:t>
            </a:r>
            <a:r>
              <a:rPr lang="ko-KR" altLang="en-US" sz="3600" b="1" dirty="0">
                <a:solidFill>
                  <a:srgbClr val="66FFFF"/>
                </a:solidFill>
                <a:latin typeface="Arial" charset="0"/>
                <a:ea typeface="+mn-ea"/>
                <a:cs typeface="+mn-cs"/>
              </a:rPr>
              <a:t>단지</a:t>
            </a:r>
            <a:br>
              <a:rPr lang="en-US" altLang="ko-KR" sz="3600" b="1" dirty="0">
                <a:solidFill>
                  <a:srgbClr val="66FFFF"/>
                </a:solidFill>
                <a:latin typeface="Arial" charset="0"/>
                <a:ea typeface="+mn-ea"/>
                <a:cs typeface="+mn-cs"/>
              </a:rPr>
            </a:br>
            <a:r>
              <a:rPr lang="ko-KR" altLang="en-US" sz="3600" b="1" dirty="0">
                <a:solidFill>
                  <a:srgbClr val="66FFFF"/>
                </a:solidFill>
                <a:latin typeface="Arial" charset="0"/>
                <a:ea typeface="+mn-ea"/>
                <a:cs typeface="+mn-cs"/>
              </a:rPr>
              <a:t>떠돌지는</a:t>
            </a:r>
            <a:r>
              <a:rPr lang="en-US" altLang="ko-KR" sz="3600" b="1" dirty="0">
                <a:solidFill>
                  <a:srgbClr val="66FFFF"/>
                </a:solidFill>
                <a:latin typeface="Arial" charset="0"/>
                <a:ea typeface="+mn-ea"/>
                <a:cs typeface="+mn-cs"/>
              </a:rPr>
              <a:t>  </a:t>
            </a:r>
            <a:r>
              <a:rPr lang="ko-KR" altLang="en-US" sz="3600" b="1" dirty="0">
                <a:solidFill>
                  <a:srgbClr val="66FFFF"/>
                </a:solidFill>
                <a:latin typeface="Arial" charset="0"/>
                <a:ea typeface="+mn-ea"/>
                <a:cs typeface="+mn-cs"/>
              </a:rPr>
              <a:t>않다</a:t>
            </a:r>
            <a:r>
              <a:rPr lang="en-US" altLang="ko-KR" sz="3600" b="1" dirty="0">
                <a:solidFill>
                  <a:srgbClr val="66FFFF"/>
                </a:solidFill>
                <a:latin typeface="Arial" charset="0"/>
                <a:ea typeface="+mn-ea"/>
                <a:cs typeface="+mn-cs"/>
              </a:rPr>
              <a:t>.</a:t>
            </a:r>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02392" name="AutoShape 216"/>
          <p:cNvSpPr>
            <a:spLocks noChangeArrowheads="1"/>
          </p:cNvSpPr>
          <p:nvPr/>
        </p:nvSpPr>
        <p:spPr bwMode="auto">
          <a:xfrm flipH="1">
            <a:off x="2736850" y="4595813"/>
            <a:ext cx="3240617" cy="6080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38100">
            <a:solidFill>
              <a:srgbClr val="1822CD"/>
            </a:solidFill>
            <a:miter lim="800000"/>
            <a:headEnd/>
            <a:tailEnd/>
          </a:ln>
          <a:effectLst>
            <a:outerShdw blurRad="63500" dist="91581" dir="3378596" algn="ctr" rotWithShape="0">
              <a:schemeClr val="tx1">
                <a:alpha val="74998"/>
              </a:schemeClr>
            </a:outerShdw>
          </a:effectLst>
        </p:spPr>
        <p:txBody>
          <a:bodyPr wrap="none" anchor="ctr"/>
          <a:lstStyle/>
          <a:p>
            <a:pPr>
              <a:defRPr/>
            </a:pPr>
            <a:endParaRPr lang="en-US">
              <a:ea typeface="+mn-ea"/>
              <a:cs typeface="+mn-cs"/>
            </a:endParaRPr>
          </a:p>
        </p:txBody>
      </p:sp>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Tree>
    <p:extLst>
      <p:ext uri="{BB962C8B-B14F-4D97-AF65-F5344CB8AC3E}">
        <p14:creationId xmlns:p14="http://schemas.microsoft.com/office/powerpoint/2010/main" val="28241743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1202392"/>
                                        </p:tgtEl>
                                        <p:attrNameLst>
                                          <p:attrName>style.visibility</p:attrName>
                                        </p:attrNameLst>
                                      </p:cBhvr>
                                      <p:to>
                                        <p:strVal val="visible"/>
                                      </p:to>
                                    </p:set>
                                    <p:anim calcmode="lin" valueType="num">
                                      <p:cBhvr additive="base">
                                        <p:cTn id="7" dur="500" fill="hold"/>
                                        <p:tgtEl>
                                          <p:spTgt spid="1202392"/>
                                        </p:tgtEl>
                                        <p:attrNameLst>
                                          <p:attrName>ppt_x</p:attrName>
                                        </p:attrNameLst>
                                      </p:cBhvr>
                                      <p:tavLst>
                                        <p:tav tm="0">
                                          <p:val>
                                            <p:strVal val="1+#ppt_w/2"/>
                                          </p:val>
                                        </p:tav>
                                        <p:tav tm="100000">
                                          <p:val>
                                            <p:strVal val="#ppt_x"/>
                                          </p:val>
                                        </p:tav>
                                      </p:tavLst>
                                    </p:anim>
                                    <p:anim calcmode="lin" valueType="num">
                                      <p:cBhvr additive="base">
                                        <p:cTn id="8" dur="500" fill="hold"/>
                                        <p:tgtEl>
                                          <p:spTgt spid="120239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8" fill="hold" grpId="0" nodeType="afterEffect">
                                  <p:stCondLst>
                                    <p:cond delay="0"/>
                                  </p:stCondLst>
                                  <p:childTnLst>
                                    <p:set>
                                      <p:cBhvr>
                                        <p:cTn id="11" dur="1" fill="hold">
                                          <p:stCondLst>
                                            <p:cond delay="0"/>
                                          </p:stCondLst>
                                        </p:cTn>
                                        <p:tgtEl>
                                          <p:spTgt spid="187"/>
                                        </p:tgtEl>
                                        <p:attrNameLst>
                                          <p:attrName>style.visibility</p:attrName>
                                        </p:attrNameLst>
                                      </p:cBhvr>
                                      <p:to>
                                        <p:strVal val="visible"/>
                                      </p:to>
                                    </p:set>
                                    <p:anim calcmode="lin" valueType="num">
                                      <p:cBhvr>
                                        <p:cTn id="12" dur="500" fill="hold"/>
                                        <p:tgtEl>
                                          <p:spTgt spid="187"/>
                                        </p:tgtEl>
                                        <p:attrNameLst>
                                          <p:attrName>ppt_x</p:attrName>
                                        </p:attrNameLst>
                                      </p:cBhvr>
                                      <p:tavLst>
                                        <p:tav tm="0">
                                          <p:val>
                                            <p:strVal val="#ppt_x-#ppt_w/2"/>
                                          </p:val>
                                        </p:tav>
                                        <p:tav tm="100000">
                                          <p:val>
                                            <p:strVal val="#ppt_x"/>
                                          </p:val>
                                        </p:tav>
                                      </p:tavLst>
                                    </p:anim>
                                    <p:anim calcmode="lin" valueType="num">
                                      <p:cBhvr>
                                        <p:cTn id="13" dur="500" fill="hold"/>
                                        <p:tgtEl>
                                          <p:spTgt spid="187"/>
                                        </p:tgtEl>
                                        <p:attrNameLst>
                                          <p:attrName>ppt_y</p:attrName>
                                        </p:attrNameLst>
                                      </p:cBhvr>
                                      <p:tavLst>
                                        <p:tav tm="0">
                                          <p:val>
                                            <p:strVal val="#ppt_y"/>
                                          </p:val>
                                        </p:tav>
                                        <p:tav tm="100000">
                                          <p:val>
                                            <p:strVal val="#ppt_y"/>
                                          </p:val>
                                        </p:tav>
                                      </p:tavLst>
                                    </p:anim>
                                    <p:anim calcmode="lin" valueType="num">
                                      <p:cBhvr>
                                        <p:cTn id="14" dur="500" fill="hold"/>
                                        <p:tgtEl>
                                          <p:spTgt spid="187"/>
                                        </p:tgtEl>
                                        <p:attrNameLst>
                                          <p:attrName>ppt_w</p:attrName>
                                        </p:attrNameLst>
                                      </p:cBhvr>
                                      <p:tavLst>
                                        <p:tav tm="0">
                                          <p:val>
                                            <p:fltVal val="0"/>
                                          </p:val>
                                        </p:tav>
                                        <p:tav tm="100000">
                                          <p:val>
                                            <p:strVal val="#ppt_w"/>
                                          </p:val>
                                        </p:tav>
                                      </p:tavLst>
                                    </p:anim>
                                    <p:anim calcmode="lin" valueType="num">
                                      <p:cBhvr>
                                        <p:cTn id="15" dur="500" fill="hold"/>
                                        <p:tgtEl>
                                          <p:spTgt spid="1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0" name="Rectangle 200"/>
          <p:cNvSpPr>
            <a:spLocks noChangeArrowheads="1"/>
          </p:cNvSpPr>
          <p:nvPr/>
        </p:nvSpPr>
        <p:spPr bwMode="auto">
          <a:xfrm>
            <a:off x="5167313" y="2128838"/>
            <a:ext cx="4306887" cy="643766"/>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ko-KR" altLang="en-US" sz="3200" b="1" dirty="0">
                <a:solidFill>
                  <a:srgbClr val="66FFFF"/>
                </a:solidFill>
                <a:latin typeface="Helvetica" charset="0"/>
                <a:ea typeface="+mn-ea"/>
                <a:cs typeface="+mn-cs"/>
              </a:rPr>
              <a:t>두</a:t>
            </a:r>
            <a:r>
              <a:rPr lang="en-US" altLang="ko-KR" sz="3200" b="1" dirty="0">
                <a:solidFill>
                  <a:srgbClr val="66FFFF"/>
                </a:solidFill>
                <a:latin typeface="Helvetica" charset="0"/>
                <a:ea typeface="+mn-ea"/>
                <a:cs typeface="+mn-cs"/>
              </a:rPr>
              <a:t> </a:t>
            </a:r>
            <a:r>
              <a:rPr lang="ko-KR" altLang="en-US" sz="3200" b="1" dirty="0">
                <a:solidFill>
                  <a:srgbClr val="66FFFF"/>
                </a:solidFill>
                <a:latin typeface="Helvetica" charset="0"/>
                <a:ea typeface="+mn-ea"/>
                <a:cs typeface="+mn-cs"/>
              </a:rPr>
              <a:t>가지</a:t>
            </a:r>
            <a:r>
              <a:rPr lang="en-US" altLang="ko-KR" sz="3200" b="1" dirty="0">
                <a:solidFill>
                  <a:srgbClr val="66FFFF"/>
                </a:solidFill>
                <a:latin typeface="Helvetica" charset="0"/>
                <a:ea typeface="+mn-ea"/>
                <a:cs typeface="+mn-cs"/>
              </a:rPr>
              <a:t> </a:t>
            </a:r>
            <a:r>
              <a:rPr lang="ko-KR" altLang="en-US" sz="3200" b="1" dirty="0">
                <a:solidFill>
                  <a:srgbClr val="66FFFF"/>
                </a:solidFill>
                <a:latin typeface="Helvetica" charset="0"/>
                <a:ea typeface="+mn-ea"/>
                <a:cs typeface="+mn-cs"/>
              </a:rPr>
              <a:t>문제는</a:t>
            </a:r>
            <a:r>
              <a:rPr lang="en-US" sz="3200" b="1" dirty="0">
                <a:solidFill>
                  <a:srgbClr val="66FFFF"/>
                </a:solidFill>
                <a:latin typeface="Helvetica" charset="0"/>
                <a:ea typeface="+mn-ea"/>
                <a:cs typeface="+mn-cs"/>
              </a:rPr>
              <a:t>...</a:t>
            </a:r>
            <a:r>
              <a:rPr lang="en-US" sz="3600" b="1" dirty="0">
                <a:solidFill>
                  <a:srgbClr val="66FFFF"/>
                </a:solidFill>
                <a:latin typeface="Helvetica" charset="0"/>
                <a:ea typeface="+mn-ea"/>
                <a:cs typeface="+mn-cs"/>
              </a:rPr>
              <a:t> </a:t>
            </a:r>
          </a:p>
        </p:txBody>
      </p:sp>
      <p:sp>
        <p:nvSpPr>
          <p:cNvPr id="171" name="Rectangle 201"/>
          <p:cNvSpPr>
            <a:spLocks noChangeArrowheads="1"/>
          </p:cNvSpPr>
          <p:nvPr/>
        </p:nvSpPr>
        <p:spPr bwMode="auto">
          <a:xfrm>
            <a:off x="5213350" y="2968625"/>
            <a:ext cx="4306888" cy="11874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ko-KR" altLang="en-US" sz="3600" b="1" dirty="0">
                <a:solidFill>
                  <a:srgbClr val="FFF819"/>
                </a:solidFill>
                <a:latin typeface="Helvetica" charset="0"/>
                <a:ea typeface="+mn-ea"/>
                <a:cs typeface="+mn-cs"/>
              </a:rPr>
              <a:t>문제</a:t>
            </a:r>
            <a:r>
              <a:rPr lang="en-US" sz="3600" b="1" dirty="0">
                <a:solidFill>
                  <a:srgbClr val="FFF819"/>
                </a:solidFill>
                <a:latin typeface="Helvetica" charset="0"/>
                <a:ea typeface="+mn-ea"/>
                <a:cs typeface="+mn-cs"/>
              </a:rPr>
              <a:t> #1:                        </a:t>
            </a:r>
            <a:r>
              <a:rPr lang="ko-KR" altLang="en-US" sz="3600" b="1" dirty="0">
                <a:solidFill>
                  <a:srgbClr val="FFF819"/>
                </a:solidFill>
                <a:latin typeface="Helvetica" charset="0"/>
                <a:ea typeface="+mn-ea"/>
                <a:cs typeface="+mn-cs"/>
              </a:rPr>
              <a:t>명확한</a:t>
            </a:r>
            <a:r>
              <a:rPr lang="en-US" altLang="ko-KR" sz="3600" b="1" dirty="0">
                <a:solidFill>
                  <a:srgbClr val="FFF819"/>
                </a:solidFill>
                <a:latin typeface="Helvetica" charset="0"/>
                <a:ea typeface="+mn-ea"/>
                <a:cs typeface="+mn-cs"/>
              </a:rPr>
              <a:t> </a:t>
            </a:r>
            <a:r>
              <a:rPr lang="ko-KR" altLang="en-US" sz="3600" b="1" dirty="0">
                <a:solidFill>
                  <a:srgbClr val="FFF819"/>
                </a:solidFill>
                <a:latin typeface="Helvetica" charset="0"/>
                <a:ea typeface="+mn-ea"/>
                <a:cs typeface="+mn-cs"/>
              </a:rPr>
              <a:t>순서가</a:t>
            </a:r>
            <a:r>
              <a:rPr lang="en-US" altLang="ko-KR" sz="3600" b="1" dirty="0">
                <a:solidFill>
                  <a:srgbClr val="FFF819"/>
                </a:solidFill>
                <a:latin typeface="Helvetica" charset="0"/>
                <a:ea typeface="+mn-ea"/>
                <a:cs typeface="+mn-cs"/>
              </a:rPr>
              <a:t> </a:t>
            </a:r>
            <a:r>
              <a:rPr lang="ko-KR" altLang="en-US" sz="3600" b="1" dirty="0">
                <a:solidFill>
                  <a:srgbClr val="FFF819"/>
                </a:solidFill>
                <a:latin typeface="Helvetica" charset="0"/>
                <a:ea typeface="+mn-ea"/>
                <a:cs typeface="+mn-cs"/>
              </a:rPr>
              <a:t>없다</a:t>
            </a:r>
            <a:r>
              <a:rPr lang="en-US" sz="3600" b="1" dirty="0">
                <a:solidFill>
                  <a:srgbClr val="FFF819"/>
                </a:solidFill>
                <a:latin typeface="Helvetica" charset="0"/>
                <a:ea typeface="+mn-ea"/>
                <a:cs typeface="+mn-cs"/>
              </a:rPr>
              <a:t>.</a:t>
            </a:r>
          </a:p>
        </p:txBody>
      </p:sp>
      <p:sp>
        <p:nvSpPr>
          <p:cNvPr id="172" name="Rectangle 202"/>
          <p:cNvSpPr>
            <a:spLocks noChangeArrowheads="1"/>
          </p:cNvSpPr>
          <p:nvPr/>
        </p:nvSpPr>
        <p:spPr bwMode="auto">
          <a:xfrm>
            <a:off x="5226050" y="4535488"/>
            <a:ext cx="4306888" cy="230575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ko-KR" altLang="en-US" sz="3600" b="1" dirty="0">
                <a:solidFill>
                  <a:srgbClr val="CCCCCC"/>
                </a:solidFill>
                <a:latin typeface="Helvetica" charset="0"/>
                <a:ea typeface="+mn-ea"/>
                <a:cs typeface="+mn-cs"/>
              </a:rPr>
              <a:t>단지</a:t>
            </a:r>
            <a:r>
              <a:rPr lang="en-US" altLang="ko-KR" sz="3600" b="1" dirty="0">
                <a:solidFill>
                  <a:srgbClr val="CCCCCC"/>
                </a:solidFill>
                <a:latin typeface="Helvetica" charset="0"/>
                <a:ea typeface="+mn-ea"/>
                <a:cs typeface="+mn-cs"/>
              </a:rPr>
              <a:t>, </a:t>
            </a:r>
            <a:br>
              <a:rPr lang="en-US" altLang="ko-KR" sz="3600" b="1" dirty="0">
                <a:solidFill>
                  <a:srgbClr val="CCCCCC"/>
                </a:solidFill>
                <a:latin typeface="Helvetica" charset="0"/>
                <a:ea typeface="+mn-ea"/>
                <a:cs typeface="+mn-cs"/>
              </a:rPr>
            </a:br>
            <a:r>
              <a:rPr lang="ko-KR" altLang="en-US" sz="3600" b="1" dirty="0">
                <a:solidFill>
                  <a:srgbClr val="66FFFF"/>
                </a:solidFill>
                <a:latin typeface="Helvetica" charset="0"/>
                <a:ea typeface="+mn-ea"/>
                <a:cs typeface="+mn-cs"/>
              </a:rPr>
              <a:t>대선지서</a:t>
            </a:r>
            <a:r>
              <a:rPr lang="ko-KR" altLang="en-US" sz="3600" b="1" dirty="0">
                <a:solidFill>
                  <a:srgbClr val="CCCCCC"/>
                </a:solidFill>
                <a:latin typeface="Helvetica" charset="0"/>
                <a:ea typeface="+mn-ea"/>
                <a:cs typeface="+mn-cs"/>
              </a:rPr>
              <a:t>와</a:t>
            </a:r>
            <a:r>
              <a:rPr lang="en-US" altLang="ko-KR" sz="3600" b="1" dirty="0">
                <a:solidFill>
                  <a:srgbClr val="CCCCCC"/>
                </a:solidFill>
                <a:latin typeface="Helvetica" charset="0"/>
                <a:ea typeface="+mn-ea"/>
                <a:cs typeface="+mn-cs"/>
              </a:rPr>
              <a:t> </a:t>
            </a:r>
            <a:br>
              <a:rPr lang="en-US" altLang="ko-KR" sz="3600" b="1" dirty="0">
                <a:solidFill>
                  <a:srgbClr val="CCCCCC"/>
                </a:solidFill>
                <a:latin typeface="Helvetica" charset="0"/>
                <a:ea typeface="+mn-ea"/>
                <a:cs typeface="+mn-cs"/>
              </a:rPr>
            </a:br>
            <a:r>
              <a:rPr lang="ko-KR" altLang="en-US" sz="3600" b="1" dirty="0">
                <a:solidFill>
                  <a:srgbClr val="66FFFF"/>
                </a:solidFill>
                <a:latin typeface="Helvetica" charset="0"/>
                <a:ea typeface="+mn-ea"/>
                <a:cs typeface="+mn-cs"/>
              </a:rPr>
              <a:t>소선지서</a:t>
            </a:r>
            <a:r>
              <a:rPr lang="ko-KR" altLang="en-US" sz="3600" b="1" dirty="0">
                <a:solidFill>
                  <a:srgbClr val="CCCCCC"/>
                </a:solidFill>
                <a:latin typeface="Helvetica" charset="0"/>
                <a:ea typeface="+mn-ea"/>
                <a:cs typeface="+mn-cs"/>
              </a:rPr>
              <a:t>로</a:t>
            </a:r>
            <a:r>
              <a:rPr lang="en-US" altLang="ko-KR" sz="3600" b="1" dirty="0">
                <a:solidFill>
                  <a:srgbClr val="CCCCCC"/>
                </a:solidFill>
                <a:latin typeface="Helvetica" charset="0"/>
                <a:ea typeface="+mn-ea"/>
                <a:cs typeface="+mn-cs"/>
              </a:rPr>
              <a:t> </a:t>
            </a:r>
            <a:br>
              <a:rPr lang="en-US" altLang="ko-KR" sz="3600" b="1" dirty="0">
                <a:solidFill>
                  <a:srgbClr val="CCCCCC"/>
                </a:solidFill>
                <a:latin typeface="Helvetica" charset="0"/>
                <a:ea typeface="+mn-ea"/>
                <a:cs typeface="+mn-cs"/>
              </a:rPr>
            </a:br>
            <a:r>
              <a:rPr lang="ko-KR" altLang="en-US" sz="3600" b="1" dirty="0">
                <a:solidFill>
                  <a:srgbClr val="CCCCCC"/>
                </a:solidFill>
                <a:latin typeface="Helvetica" charset="0"/>
                <a:ea typeface="+mn-ea"/>
                <a:cs typeface="+mn-cs"/>
              </a:rPr>
              <a:t>모아놓았을</a:t>
            </a:r>
            <a:r>
              <a:rPr lang="en-US" altLang="ko-KR" sz="3600" b="1" dirty="0">
                <a:solidFill>
                  <a:srgbClr val="CCCCCC"/>
                </a:solidFill>
                <a:latin typeface="Helvetica" charset="0"/>
                <a:ea typeface="+mn-ea"/>
                <a:cs typeface="+mn-cs"/>
              </a:rPr>
              <a:t> </a:t>
            </a:r>
            <a:r>
              <a:rPr lang="ko-KR" altLang="en-US" sz="3600" b="1" dirty="0">
                <a:solidFill>
                  <a:srgbClr val="CCCCCC"/>
                </a:solidFill>
                <a:latin typeface="Helvetica" charset="0"/>
                <a:ea typeface="+mn-ea"/>
                <a:cs typeface="+mn-cs"/>
              </a:rPr>
              <a:t>뿐이다</a:t>
            </a:r>
            <a:r>
              <a:rPr lang="en-US" altLang="ko-KR" sz="3600" b="1" dirty="0">
                <a:solidFill>
                  <a:srgbClr val="CCCCCC"/>
                </a:solidFill>
                <a:latin typeface="Helvetica" charset="0"/>
                <a:ea typeface="+mn-ea"/>
                <a:cs typeface="+mn-cs"/>
              </a:rPr>
              <a:t>.</a:t>
            </a:r>
            <a:endParaRPr lang="en-US" sz="3600" b="1" dirty="0">
              <a:solidFill>
                <a:srgbClr val="CCCCCC"/>
              </a:solidFill>
              <a:latin typeface="Helvetica" charset="0"/>
              <a:ea typeface="+mn-ea"/>
              <a:cs typeface="+mn-cs"/>
            </a:endParaRPr>
          </a:p>
        </p:txBody>
      </p:sp>
    </p:spTree>
    <p:extLst>
      <p:ext uri="{BB962C8B-B14F-4D97-AF65-F5344CB8AC3E}">
        <p14:creationId xmlns:p14="http://schemas.microsoft.com/office/powerpoint/2010/main" val="25625826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utoUpdateAnimBg="0"/>
      <p:bldP spid="172"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68" name="Rectangle 386"/>
          <p:cNvSpPr>
            <a:spLocks noChangeArrowheads="1"/>
          </p:cNvSpPr>
          <p:nvPr/>
        </p:nvSpPr>
        <p:spPr bwMode="auto">
          <a:xfrm>
            <a:off x="7443788" y="1785938"/>
            <a:ext cx="1649412" cy="5340350"/>
          </a:xfrm>
          <a:prstGeom prst="rect">
            <a:avLst/>
          </a:prstGeom>
          <a:gradFill rotWithShape="0">
            <a:gsLst>
              <a:gs pos="0">
                <a:schemeClr val="hlink">
                  <a:gamma/>
                  <a:shade val="0"/>
                  <a:invGamma/>
                </a:schemeClr>
              </a:gs>
              <a:gs pos="50000">
                <a:schemeClr val="hlink"/>
              </a:gs>
              <a:gs pos="100000">
                <a:schemeClr val="hlink">
                  <a:gamma/>
                  <a:shade val="0"/>
                  <a:invGamma/>
                </a:schemeClr>
              </a:gs>
            </a:gsLst>
            <a:lin ang="5400000" scaled="1"/>
          </a:gradFill>
          <a:ln w="76200">
            <a:solidFill>
              <a:schemeClr val="hlink"/>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169" name="Rectangle 388"/>
          <p:cNvSpPr>
            <a:spLocks noChangeArrowheads="1"/>
          </p:cNvSpPr>
          <p:nvPr/>
        </p:nvSpPr>
        <p:spPr bwMode="auto">
          <a:xfrm>
            <a:off x="5635625" y="3552825"/>
            <a:ext cx="1552575" cy="620713"/>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76200">
            <a:solidFill>
              <a:schemeClr val="accent2"/>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173" name="Text Box 208"/>
          <p:cNvSpPr txBox="1">
            <a:spLocks noChangeArrowheads="1"/>
          </p:cNvSpPr>
          <p:nvPr/>
        </p:nvSpPr>
        <p:spPr bwMode="auto">
          <a:xfrm>
            <a:off x="4948238" y="4249738"/>
            <a:ext cx="2755900" cy="190821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ko-KR" altLang="en-US" sz="3200" b="1" dirty="0">
                <a:solidFill>
                  <a:srgbClr val="66FFFF"/>
                </a:solidFill>
                <a:latin typeface="Helvetica" charset="0"/>
                <a:ea typeface="+mn-ea"/>
                <a:cs typeface="+mn-cs"/>
              </a:rPr>
              <a:t>소선지서</a:t>
            </a:r>
            <a:r>
              <a:rPr lang="en-US" sz="3200" b="1" dirty="0">
                <a:solidFill>
                  <a:srgbClr val="66FFFF"/>
                </a:solidFill>
                <a:latin typeface="Helvetica" charset="0"/>
                <a:ea typeface="+mn-ea"/>
                <a:cs typeface="+mn-cs"/>
              </a:rPr>
              <a:t>:</a:t>
            </a:r>
            <a:endParaRPr lang="en-US" sz="3200" b="1" dirty="0">
              <a:solidFill>
                <a:schemeClr val="bg1"/>
              </a:solidFill>
              <a:latin typeface="Helvetica" charset="0"/>
              <a:ea typeface="+mn-ea"/>
              <a:cs typeface="+mn-cs"/>
            </a:endParaRPr>
          </a:p>
          <a:p>
            <a:pPr algn="ctr">
              <a:spcBef>
                <a:spcPct val="50000"/>
              </a:spcBef>
              <a:defRPr/>
            </a:pPr>
            <a:r>
              <a:rPr lang="ko-KR" altLang="en-US" sz="3200" b="1" dirty="0">
                <a:solidFill>
                  <a:schemeClr val="bg1"/>
                </a:solidFill>
                <a:latin typeface="Helvetica" charset="0"/>
                <a:ea typeface="+mn-ea"/>
                <a:cs typeface="+mn-cs"/>
              </a:rPr>
              <a:t>보다</a:t>
            </a:r>
            <a:r>
              <a:rPr lang="en-US" altLang="ko-KR" sz="3200" b="1" dirty="0">
                <a:solidFill>
                  <a:schemeClr val="bg1"/>
                </a:solidFill>
                <a:latin typeface="Helvetica" charset="0"/>
                <a:ea typeface="+mn-ea"/>
                <a:cs typeface="+mn-cs"/>
              </a:rPr>
              <a:t> </a:t>
            </a:r>
            <a:r>
              <a:rPr lang="ko-KR" altLang="en-US" sz="3200" b="1" i="1" u="sng" dirty="0">
                <a:solidFill>
                  <a:schemeClr val="bg1"/>
                </a:solidFill>
                <a:latin typeface="Helvetica" charset="0"/>
                <a:ea typeface="+mn-ea"/>
                <a:cs typeface="+mn-cs"/>
              </a:rPr>
              <a:t>짧은</a:t>
            </a:r>
            <a:br>
              <a:rPr lang="en-US" altLang="ko-KR" sz="3200" b="1" dirty="0">
                <a:solidFill>
                  <a:schemeClr val="bg1"/>
                </a:solidFill>
                <a:latin typeface="Helvetica" charset="0"/>
                <a:ea typeface="+mn-ea"/>
                <a:cs typeface="+mn-cs"/>
              </a:rPr>
            </a:br>
            <a:r>
              <a:rPr lang="ko-KR" altLang="en-US" sz="3200" b="1" dirty="0">
                <a:solidFill>
                  <a:schemeClr val="bg1"/>
                </a:solidFill>
                <a:latin typeface="Helvetica" charset="0"/>
                <a:ea typeface="+mn-ea"/>
                <a:cs typeface="+mn-cs"/>
              </a:rPr>
              <a:t>저작</a:t>
            </a:r>
            <a:r>
              <a:rPr lang="en-US" sz="3600" b="1" dirty="0">
                <a:solidFill>
                  <a:schemeClr val="bg1"/>
                </a:solidFill>
                <a:latin typeface="Helvetica" charset="0"/>
                <a:ea typeface="+mn-ea"/>
                <a:cs typeface="+mn-cs"/>
              </a:rPr>
              <a:t> </a:t>
            </a:r>
          </a:p>
        </p:txBody>
      </p:sp>
      <p:sp>
        <p:nvSpPr>
          <p:cNvPr id="174" name="Line 389"/>
          <p:cNvSpPr>
            <a:spLocks noChangeShapeType="1"/>
          </p:cNvSpPr>
          <p:nvPr/>
        </p:nvSpPr>
        <p:spPr bwMode="auto">
          <a:xfrm flipH="1" flipV="1">
            <a:off x="9282113" y="1708150"/>
            <a:ext cx="0" cy="5402263"/>
          </a:xfrm>
          <a:prstGeom prst="line">
            <a:avLst/>
          </a:prstGeom>
          <a:noFill/>
          <a:ln w="57150">
            <a:solidFill>
              <a:srgbClr val="FFEA18"/>
            </a:solidFill>
            <a:round/>
            <a:headEnd type="stealth" w="med" len="med"/>
            <a:tailEnd type="stealth" w="med" len="me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75" name="Line 390"/>
          <p:cNvSpPr>
            <a:spLocks noChangeShapeType="1"/>
          </p:cNvSpPr>
          <p:nvPr/>
        </p:nvSpPr>
        <p:spPr bwMode="auto">
          <a:xfrm flipH="1" flipV="1">
            <a:off x="5445125" y="3543300"/>
            <a:ext cx="0" cy="663575"/>
          </a:xfrm>
          <a:prstGeom prst="line">
            <a:avLst/>
          </a:prstGeom>
          <a:noFill/>
          <a:ln w="57150">
            <a:solidFill>
              <a:srgbClr val="FFEA18"/>
            </a:solidFill>
            <a:round/>
            <a:headEnd type="stealth" w="med" len="med"/>
            <a:tailEnd type="stealth" w="med" len="med"/>
          </a:ln>
          <a:effectLst>
            <a:outerShdw blurRad="63500" dist="53882" dir="2700000"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76" name="Rectangle 200"/>
          <p:cNvSpPr>
            <a:spLocks noChangeArrowheads="1"/>
          </p:cNvSpPr>
          <p:nvPr/>
        </p:nvSpPr>
        <p:spPr bwMode="auto">
          <a:xfrm>
            <a:off x="6985000" y="2247900"/>
            <a:ext cx="2576513" cy="2305759"/>
          </a:xfrm>
          <a:prstGeom prst="rect">
            <a:avLst/>
          </a:prstGeom>
          <a:noFill/>
          <a:ln w="12700">
            <a:noFill/>
            <a:miter lim="800000"/>
            <a:headEnd/>
            <a:tailEnd/>
          </a:ln>
          <a:effectLst>
            <a:outerShdw blurRad="63500" dist="71842" dir="2700000" algn="ctr" rotWithShape="0">
              <a:schemeClr val="tx1">
                <a:alpha val="74998"/>
              </a:schemeClr>
            </a:outerShdw>
          </a:effectLst>
        </p:spPr>
        <p:txBody>
          <a:bodyPr lIns="90487" tIns="44450" rIns="90487" bIns="44450">
            <a:spAutoFit/>
          </a:bodyPr>
          <a:lstStyle/>
          <a:p>
            <a:pPr algn="ctr">
              <a:spcBef>
                <a:spcPct val="50000"/>
              </a:spcBef>
              <a:defRPr/>
            </a:pPr>
            <a:r>
              <a:rPr lang="ko-KR" altLang="en-US" sz="3200" b="1" dirty="0">
                <a:solidFill>
                  <a:srgbClr val="66FFFF"/>
                </a:solidFill>
                <a:latin typeface="Helvetica" charset="0"/>
              </a:rPr>
              <a:t>대선지서</a:t>
            </a:r>
            <a:r>
              <a:rPr lang="en-US" sz="3200" b="1" dirty="0">
                <a:solidFill>
                  <a:srgbClr val="66FFFF"/>
                </a:solidFill>
                <a:latin typeface="Helvetica" charset="0"/>
              </a:rPr>
              <a:t>:</a:t>
            </a:r>
          </a:p>
          <a:p>
            <a:pPr algn="ctr">
              <a:spcBef>
                <a:spcPct val="50000"/>
              </a:spcBef>
              <a:defRPr/>
            </a:pPr>
            <a:br>
              <a:rPr lang="en-US" sz="3200" b="1" dirty="0">
                <a:solidFill>
                  <a:schemeClr val="bg1"/>
                </a:solidFill>
                <a:latin typeface="Helvetica" charset="0"/>
              </a:rPr>
            </a:br>
            <a:r>
              <a:rPr lang="ko-KR" altLang="en-US" sz="3200" b="1" dirty="0">
                <a:solidFill>
                  <a:schemeClr val="bg1"/>
                </a:solidFill>
                <a:latin typeface="Helvetica" charset="0"/>
              </a:rPr>
              <a:t>매우</a:t>
            </a:r>
            <a:r>
              <a:rPr lang="en-US" altLang="ko-KR" sz="3200" b="1" dirty="0">
                <a:solidFill>
                  <a:schemeClr val="bg1"/>
                </a:solidFill>
                <a:latin typeface="Helvetica" charset="0"/>
              </a:rPr>
              <a:t> </a:t>
            </a:r>
            <a:r>
              <a:rPr lang="ko-KR" altLang="en-US" sz="3200" b="1" i="1" u="sng" dirty="0">
                <a:solidFill>
                  <a:schemeClr val="bg1"/>
                </a:solidFill>
                <a:latin typeface="Helvetica" charset="0"/>
              </a:rPr>
              <a:t>긴</a:t>
            </a:r>
            <a:r>
              <a:rPr lang="en-US" altLang="ko-KR" sz="3200" b="1" dirty="0">
                <a:solidFill>
                  <a:schemeClr val="bg1"/>
                </a:solidFill>
                <a:latin typeface="Helvetica" charset="0"/>
              </a:rPr>
              <a:t> </a:t>
            </a:r>
            <a:br>
              <a:rPr lang="en-US" altLang="ko-KR" sz="3200" b="1" dirty="0">
                <a:solidFill>
                  <a:schemeClr val="bg1"/>
                </a:solidFill>
                <a:latin typeface="Helvetica" charset="0"/>
              </a:rPr>
            </a:br>
            <a:r>
              <a:rPr lang="ko-KR" altLang="en-US" sz="3200" b="1" dirty="0">
                <a:solidFill>
                  <a:schemeClr val="bg1"/>
                </a:solidFill>
                <a:latin typeface="Helvetica" charset="0"/>
              </a:rPr>
              <a:t>저작</a:t>
            </a:r>
            <a:endParaRPr lang="en-US" sz="3600" b="1" dirty="0">
              <a:solidFill>
                <a:schemeClr val="bg1"/>
              </a:solidFill>
              <a:latin typeface="Helvetica" charset="0"/>
            </a:endParaRPr>
          </a:p>
        </p:txBody>
      </p:sp>
      <p:sp>
        <p:nvSpPr>
          <p:cNvPr id="177" name="Text Box 392"/>
          <p:cNvSpPr txBox="1">
            <a:spLocks noChangeArrowheads="1"/>
          </p:cNvSpPr>
          <p:nvPr/>
        </p:nvSpPr>
        <p:spPr bwMode="auto">
          <a:xfrm>
            <a:off x="7313613" y="1827213"/>
            <a:ext cx="1882775" cy="36988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sz="1800" b="1" i="1" dirty="0">
                <a:solidFill>
                  <a:srgbClr val="FFEA18"/>
                </a:solidFill>
                <a:ea typeface="+mn-ea"/>
                <a:cs typeface="+mn-cs"/>
              </a:rPr>
              <a:t>(</a:t>
            </a:r>
            <a:r>
              <a:rPr lang="ko-KR" altLang="en-US" sz="1800" b="1" i="1" dirty="0">
                <a:solidFill>
                  <a:srgbClr val="FFEA18"/>
                </a:solidFill>
                <a:ea typeface="+mn-ea"/>
                <a:cs typeface="+mn-cs"/>
              </a:rPr>
              <a:t>예</a:t>
            </a:r>
            <a:r>
              <a:rPr lang="en-US" altLang="ko-KR" sz="1800" b="1" i="1" dirty="0">
                <a:solidFill>
                  <a:srgbClr val="FFEA18"/>
                </a:solidFill>
                <a:ea typeface="+mn-ea"/>
                <a:cs typeface="+mn-cs"/>
              </a:rPr>
              <a:t>, </a:t>
            </a:r>
            <a:r>
              <a:rPr lang="ko-KR" altLang="en-US" sz="1800" b="1" i="1" dirty="0">
                <a:solidFill>
                  <a:srgbClr val="FFEA18"/>
                </a:solidFill>
                <a:ea typeface="+mn-ea"/>
                <a:cs typeface="+mn-cs"/>
              </a:rPr>
              <a:t>이사야</a:t>
            </a:r>
            <a:r>
              <a:rPr lang="en-US" sz="1800" b="1" i="1" dirty="0">
                <a:solidFill>
                  <a:srgbClr val="FFEA18"/>
                </a:solidFill>
                <a:ea typeface="+mn-ea"/>
                <a:cs typeface="+mn-cs"/>
              </a:rPr>
              <a:t>)</a:t>
            </a:r>
          </a:p>
        </p:txBody>
      </p:sp>
      <p:sp>
        <p:nvSpPr>
          <p:cNvPr id="178" name="Text Box 393"/>
          <p:cNvSpPr txBox="1">
            <a:spLocks noChangeArrowheads="1"/>
          </p:cNvSpPr>
          <p:nvPr/>
        </p:nvSpPr>
        <p:spPr bwMode="auto">
          <a:xfrm>
            <a:off x="5492750" y="3649663"/>
            <a:ext cx="1778000" cy="366712"/>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sz="1800" b="1" i="1" dirty="0">
                <a:solidFill>
                  <a:srgbClr val="FFEA18"/>
                </a:solidFill>
                <a:ea typeface="+mn-ea"/>
                <a:cs typeface="+mn-cs"/>
              </a:rPr>
              <a:t>(</a:t>
            </a:r>
            <a:r>
              <a:rPr lang="ko-KR" altLang="en-US" sz="1800" b="1" i="1" dirty="0">
                <a:solidFill>
                  <a:srgbClr val="FFEA18"/>
                </a:solidFill>
                <a:ea typeface="+mn-ea"/>
                <a:cs typeface="+mn-cs"/>
              </a:rPr>
              <a:t>예</a:t>
            </a:r>
            <a:r>
              <a:rPr lang="en-US" altLang="ko-KR" sz="1800" b="1" i="1" dirty="0">
                <a:solidFill>
                  <a:srgbClr val="FFEA18"/>
                </a:solidFill>
                <a:ea typeface="+mn-ea"/>
                <a:cs typeface="+mn-cs"/>
              </a:rPr>
              <a:t>, </a:t>
            </a:r>
            <a:r>
              <a:rPr lang="ko-KR" altLang="en-US" sz="1800" b="1" i="1" dirty="0">
                <a:solidFill>
                  <a:srgbClr val="FFEA18"/>
                </a:solidFill>
                <a:ea typeface="+mn-ea"/>
                <a:cs typeface="+mn-cs"/>
              </a:rPr>
              <a:t>요나</a:t>
            </a:r>
            <a:r>
              <a:rPr lang="en-US" sz="1800" b="1" i="1" dirty="0">
                <a:solidFill>
                  <a:srgbClr val="FFEA18"/>
                </a:solidFill>
                <a:ea typeface="+mn-ea"/>
                <a:cs typeface="+mn-cs"/>
              </a:rPr>
              <a:t>)</a:t>
            </a:r>
          </a:p>
        </p:txBody>
      </p:sp>
    </p:spTree>
    <p:extLst>
      <p:ext uri="{BB962C8B-B14F-4D97-AF65-F5344CB8AC3E}">
        <p14:creationId xmlns:p14="http://schemas.microsoft.com/office/powerpoint/2010/main" val="102604403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up)">
                                      <p:cBhvr>
                                        <p:cTn id="7" dur="500"/>
                                        <p:tgtEl>
                                          <p:spTgt spid="16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wipe(up)">
                                      <p:cBhvr>
                                        <p:cTn id="11" dur="500"/>
                                        <p:tgtEl>
                                          <p:spTgt spid="17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fade">
                                      <p:cBhvr>
                                        <p:cTn id="15" dur="1000"/>
                                        <p:tgtEl>
                                          <p:spTgt spid="1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fade">
                                      <p:cBhvr>
                                        <p:cTn id="20" dur="1000"/>
                                        <p:tgtEl>
                                          <p:spTgt spid="173"/>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9"/>
                                        </p:tgtEl>
                                        <p:attrNameLst>
                                          <p:attrName>style.visibility</p:attrName>
                                        </p:attrNameLst>
                                      </p:cBhvr>
                                      <p:to>
                                        <p:strVal val="visible"/>
                                      </p:to>
                                    </p:set>
                                    <p:animEffect transition="in" filter="wipe(up)">
                                      <p:cBhvr>
                                        <p:cTn id="24" dur="500"/>
                                        <p:tgtEl>
                                          <p:spTgt spid="169"/>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75"/>
                                        </p:tgtEl>
                                        <p:attrNameLst>
                                          <p:attrName>style.visibility</p:attrName>
                                        </p:attrNameLst>
                                      </p:cBhvr>
                                      <p:to>
                                        <p:strVal val="visible"/>
                                      </p:to>
                                    </p:set>
                                    <p:animEffect transition="in" filter="wipe(up)">
                                      <p:cBhvr>
                                        <p:cTn id="28" dur="500"/>
                                        <p:tgtEl>
                                          <p:spTgt spid="17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fade">
                                      <p:cBhvr>
                                        <p:cTn id="32" dur="1000"/>
                                        <p:tgtEl>
                                          <p:spTgt spid="17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78"/>
                                        </p:tgtEl>
                                        <p:attrNameLst>
                                          <p:attrName>style.visibility</p:attrName>
                                        </p:attrNameLst>
                                      </p:cBhvr>
                                      <p:to>
                                        <p:strVal val="visible"/>
                                      </p:to>
                                    </p:set>
                                    <p:animEffect transition="in" filter="fade">
                                      <p:cBhvr>
                                        <p:cTn id="36"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69" grpId="0" animBg="1"/>
      <p:bldP spid="173" grpId="0" autoUpdateAnimBg="0"/>
      <p:bldP spid="176" grpId="0" autoUpdateAnimBg="0"/>
      <p:bldP spid="177" grpId="0" autoUpdateAnimBg="0"/>
      <p:bldP spid="17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0" name="Rectangle 200"/>
          <p:cNvSpPr>
            <a:spLocks noChangeArrowheads="1"/>
          </p:cNvSpPr>
          <p:nvPr/>
        </p:nvSpPr>
        <p:spPr bwMode="auto">
          <a:xfrm>
            <a:off x="5167313" y="2128838"/>
            <a:ext cx="4306887" cy="643766"/>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ko-KR" altLang="en-US" sz="3200" b="1" dirty="0">
                <a:solidFill>
                  <a:srgbClr val="66FFFF"/>
                </a:solidFill>
                <a:latin typeface="Helvetica" charset="0"/>
                <a:ea typeface="+mn-ea"/>
                <a:cs typeface="+mn-cs"/>
              </a:rPr>
              <a:t>두</a:t>
            </a:r>
            <a:r>
              <a:rPr lang="en-US" altLang="ko-KR" sz="3200" b="1" dirty="0">
                <a:solidFill>
                  <a:srgbClr val="66FFFF"/>
                </a:solidFill>
                <a:latin typeface="Helvetica" charset="0"/>
                <a:ea typeface="+mn-ea"/>
                <a:cs typeface="+mn-cs"/>
              </a:rPr>
              <a:t> </a:t>
            </a:r>
            <a:r>
              <a:rPr lang="ko-KR" altLang="en-US" sz="3200" b="1" dirty="0">
                <a:solidFill>
                  <a:srgbClr val="66FFFF"/>
                </a:solidFill>
                <a:latin typeface="Helvetica" charset="0"/>
                <a:ea typeface="+mn-ea"/>
                <a:cs typeface="+mn-cs"/>
              </a:rPr>
              <a:t>가지</a:t>
            </a:r>
            <a:r>
              <a:rPr lang="en-US" altLang="ko-KR" sz="3200" b="1" dirty="0">
                <a:solidFill>
                  <a:srgbClr val="66FFFF"/>
                </a:solidFill>
                <a:latin typeface="Helvetica" charset="0"/>
                <a:ea typeface="+mn-ea"/>
                <a:cs typeface="+mn-cs"/>
              </a:rPr>
              <a:t> </a:t>
            </a:r>
            <a:r>
              <a:rPr lang="ko-KR" altLang="en-US" sz="3200" b="1" dirty="0">
                <a:solidFill>
                  <a:srgbClr val="66FFFF"/>
                </a:solidFill>
                <a:latin typeface="Helvetica" charset="0"/>
                <a:ea typeface="+mn-ea"/>
                <a:cs typeface="+mn-cs"/>
              </a:rPr>
              <a:t>문제는</a:t>
            </a:r>
            <a:r>
              <a:rPr lang="en-US" sz="3200" b="1" dirty="0">
                <a:solidFill>
                  <a:srgbClr val="66FFFF"/>
                </a:solidFill>
                <a:latin typeface="Helvetica" charset="0"/>
                <a:ea typeface="+mn-ea"/>
                <a:cs typeface="+mn-cs"/>
              </a:rPr>
              <a:t>...</a:t>
            </a:r>
            <a:r>
              <a:rPr lang="en-US" sz="3600" b="1" dirty="0">
                <a:solidFill>
                  <a:srgbClr val="66FFFF"/>
                </a:solidFill>
                <a:latin typeface="Helvetica" charset="0"/>
                <a:ea typeface="+mn-ea"/>
                <a:cs typeface="+mn-cs"/>
              </a:rPr>
              <a:t> </a:t>
            </a:r>
          </a:p>
        </p:txBody>
      </p:sp>
      <p:sp>
        <p:nvSpPr>
          <p:cNvPr id="171" name="Rectangle 201"/>
          <p:cNvSpPr>
            <a:spLocks noChangeArrowheads="1"/>
          </p:cNvSpPr>
          <p:nvPr/>
        </p:nvSpPr>
        <p:spPr bwMode="auto">
          <a:xfrm>
            <a:off x="5213350" y="2968625"/>
            <a:ext cx="4306888" cy="11874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ko-KR" altLang="en-US" sz="3600" b="1" dirty="0">
                <a:solidFill>
                  <a:srgbClr val="FFF819"/>
                </a:solidFill>
                <a:latin typeface="Helvetica" charset="0"/>
                <a:ea typeface="+mn-ea"/>
                <a:cs typeface="+mn-cs"/>
              </a:rPr>
              <a:t>문제</a:t>
            </a:r>
            <a:r>
              <a:rPr lang="en-US" sz="3600" b="1" dirty="0">
                <a:solidFill>
                  <a:srgbClr val="FFF819"/>
                </a:solidFill>
                <a:latin typeface="Helvetica" charset="0"/>
                <a:ea typeface="+mn-ea"/>
                <a:cs typeface="+mn-cs"/>
              </a:rPr>
              <a:t> #2:                        </a:t>
            </a:r>
            <a:r>
              <a:rPr lang="ko-KR" altLang="en-US" sz="3600" b="1" dirty="0">
                <a:solidFill>
                  <a:srgbClr val="FFF819"/>
                </a:solidFill>
                <a:latin typeface="Helvetica" charset="0"/>
                <a:ea typeface="+mn-ea"/>
                <a:cs typeface="+mn-cs"/>
              </a:rPr>
              <a:t>명확한</a:t>
            </a:r>
            <a:r>
              <a:rPr lang="en-US" altLang="ko-KR" sz="3600" b="1" dirty="0">
                <a:solidFill>
                  <a:srgbClr val="FFF819"/>
                </a:solidFill>
                <a:latin typeface="Helvetica" charset="0"/>
                <a:ea typeface="+mn-ea"/>
                <a:cs typeface="+mn-cs"/>
              </a:rPr>
              <a:t> </a:t>
            </a:r>
            <a:r>
              <a:rPr lang="ko-KR" altLang="en-US" sz="3600" b="1" dirty="0">
                <a:solidFill>
                  <a:srgbClr val="FFF819"/>
                </a:solidFill>
                <a:latin typeface="Helvetica" charset="0"/>
                <a:ea typeface="+mn-ea"/>
                <a:cs typeface="+mn-cs"/>
              </a:rPr>
              <a:t>순서가</a:t>
            </a:r>
            <a:r>
              <a:rPr lang="en-US" altLang="ko-KR" sz="3600" b="1" dirty="0">
                <a:solidFill>
                  <a:srgbClr val="FFF819"/>
                </a:solidFill>
                <a:latin typeface="Helvetica" charset="0"/>
                <a:ea typeface="+mn-ea"/>
                <a:cs typeface="+mn-cs"/>
              </a:rPr>
              <a:t> </a:t>
            </a:r>
            <a:r>
              <a:rPr lang="ko-KR" altLang="en-US" sz="3600" b="1" dirty="0">
                <a:solidFill>
                  <a:srgbClr val="FFF819"/>
                </a:solidFill>
                <a:latin typeface="Helvetica" charset="0"/>
                <a:ea typeface="+mn-ea"/>
                <a:cs typeface="+mn-cs"/>
              </a:rPr>
              <a:t>없다</a:t>
            </a:r>
            <a:r>
              <a:rPr lang="en-US" sz="3600" b="1" dirty="0">
                <a:solidFill>
                  <a:srgbClr val="FFF819"/>
                </a:solidFill>
                <a:latin typeface="Helvetica" charset="0"/>
                <a:ea typeface="+mn-ea"/>
                <a:cs typeface="+mn-cs"/>
              </a:rPr>
              <a:t>.</a:t>
            </a:r>
          </a:p>
        </p:txBody>
      </p:sp>
      <p:sp>
        <p:nvSpPr>
          <p:cNvPr id="172" name="Rectangle 202"/>
          <p:cNvSpPr>
            <a:spLocks noChangeArrowheads="1"/>
          </p:cNvSpPr>
          <p:nvPr/>
        </p:nvSpPr>
        <p:spPr bwMode="auto">
          <a:xfrm>
            <a:off x="5226050" y="4535488"/>
            <a:ext cx="4306888" cy="175176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ko-KR" altLang="en-US" sz="3600" b="1" dirty="0">
                <a:solidFill>
                  <a:srgbClr val="CCCCCC"/>
                </a:solidFill>
                <a:latin typeface="Helvetica" charset="0"/>
                <a:ea typeface="+mn-ea"/>
                <a:cs typeface="+mn-cs"/>
              </a:rPr>
              <a:t>이스라엘</a:t>
            </a:r>
            <a:r>
              <a:rPr lang="en-US" altLang="ko-KR" sz="3600" b="1" dirty="0">
                <a:solidFill>
                  <a:srgbClr val="CCCCCC"/>
                </a:solidFill>
                <a:latin typeface="Helvetica" charset="0"/>
                <a:ea typeface="+mn-ea"/>
                <a:cs typeface="+mn-cs"/>
              </a:rPr>
              <a:t> </a:t>
            </a:r>
            <a:r>
              <a:rPr lang="ko-KR" altLang="en-US" sz="3600" b="1" dirty="0">
                <a:solidFill>
                  <a:srgbClr val="CCCCCC"/>
                </a:solidFill>
                <a:latin typeface="Helvetica" charset="0"/>
                <a:ea typeface="+mn-ea"/>
                <a:cs typeface="+mn-cs"/>
              </a:rPr>
              <a:t>역사의</a:t>
            </a:r>
            <a:r>
              <a:rPr lang="en-US" altLang="ko-KR" sz="3600" b="1" dirty="0">
                <a:solidFill>
                  <a:srgbClr val="CCCCCC"/>
                </a:solidFill>
                <a:latin typeface="Helvetica" charset="0"/>
                <a:ea typeface="+mn-ea"/>
                <a:cs typeface="+mn-cs"/>
              </a:rPr>
              <a:t> </a:t>
            </a:r>
            <a:r>
              <a:rPr lang="ko-KR" altLang="en-US" sz="3600" b="1" dirty="0">
                <a:solidFill>
                  <a:srgbClr val="CCCCCC"/>
                </a:solidFill>
                <a:latin typeface="Helvetica" charset="0"/>
                <a:ea typeface="+mn-ea"/>
                <a:cs typeface="+mn-cs"/>
              </a:rPr>
              <a:t>진행이</a:t>
            </a:r>
            <a:r>
              <a:rPr lang="en-US" altLang="ko-KR" sz="3600" b="1" dirty="0">
                <a:solidFill>
                  <a:srgbClr val="CCCCCC"/>
                </a:solidFill>
                <a:latin typeface="Helvetica" charset="0"/>
                <a:ea typeface="+mn-ea"/>
                <a:cs typeface="+mn-cs"/>
              </a:rPr>
              <a:t> </a:t>
            </a:r>
            <a:r>
              <a:rPr lang="ko-KR" altLang="en-US" sz="3600" b="1" dirty="0">
                <a:solidFill>
                  <a:srgbClr val="CCCCCC"/>
                </a:solidFill>
                <a:latin typeface="Helvetica" charset="0"/>
                <a:ea typeface="+mn-ea"/>
                <a:cs typeface="+mn-cs"/>
              </a:rPr>
              <a:t>선지서의</a:t>
            </a:r>
            <a:r>
              <a:rPr lang="en-US" altLang="ko-KR" sz="3600" b="1" dirty="0">
                <a:solidFill>
                  <a:srgbClr val="CCCCCC"/>
                </a:solidFill>
                <a:latin typeface="Helvetica" charset="0"/>
                <a:ea typeface="+mn-ea"/>
                <a:cs typeface="+mn-cs"/>
              </a:rPr>
              <a:t> </a:t>
            </a:r>
            <a:r>
              <a:rPr lang="ko-KR" altLang="en-US" sz="3600" b="1" dirty="0">
                <a:solidFill>
                  <a:srgbClr val="CCCCCC"/>
                </a:solidFill>
                <a:latin typeface="Helvetica" charset="0"/>
                <a:ea typeface="+mn-ea"/>
                <a:cs typeface="+mn-cs"/>
              </a:rPr>
              <a:t>순서와</a:t>
            </a:r>
            <a:r>
              <a:rPr lang="en-US" altLang="ko-KR" sz="3600" b="1" dirty="0">
                <a:solidFill>
                  <a:srgbClr val="CCCCCC"/>
                </a:solidFill>
                <a:latin typeface="Helvetica" charset="0"/>
                <a:ea typeface="+mn-ea"/>
                <a:cs typeface="+mn-cs"/>
              </a:rPr>
              <a:t> </a:t>
            </a:r>
            <a:r>
              <a:rPr lang="ko-KR" altLang="en-US" sz="3600" b="1" dirty="0">
                <a:solidFill>
                  <a:srgbClr val="CCCCCC"/>
                </a:solidFill>
                <a:latin typeface="Helvetica" charset="0"/>
                <a:ea typeface="+mn-ea"/>
                <a:cs typeface="+mn-cs"/>
              </a:rPr>
              <a:t>들어맞지</a:t>
            </a:r>
            <a:r>
              <a:rPr lang="en-US" altLang="ko-KR" sz="3600" b="1" dirty="0">
                <a:solidFill>
                  <a:srgbClr val="CCCCCC"/>
                </a:solidFill>
                <a:latin typeface="Helvetica" charset="0"/>
                <a:ea typeface="+mn-ea"/>
                <a:cs typeface="+mn-cs"/>
              </a:rPr>
              <a:t> </a:t>
            </a:r>
            <a:r>
              <a:rPr lang="ko-KR" altLang="en-US" sz="3600" b="1" dirty="0">
                <a:solidFill>
                  <a:srgbClr val="CCCCCC"/>
                </a:solidFill>
                <a:latin typeface="Helvetica" charset="0"/>
                <a:ea typeface="+mn-ea"/>
                <a:cs typeface="+mn-cs"/>
              </a:rPr>
              <a:t>않는다</a:t>
            </a:r>
            <a:r>
              <a:rPr lang="en-US" altLang="ko-KR" sz="3600" b="1" dirty="0">
                <a:solidFill>
                  <a:srgbClr val="CCCCCC"/>
                </a:solidFill>
                <a:latin typeface="Helvetica" charset="0"/>
                <a:ea typeface="+mn-ea"/>
                <a:cs typeface="+mn-cs"/>
              </a:rPr>
              <a:t>.</a:t>
            </a:r>
            <a:endParaRPr lang="en-US" sz="3600" b="1" dirty="0">
              <a:solidFill>
                <a:srgbClr val="CCCCCC"/>
              </a:solidFill>
              <a:latin typeface="Helvetica" charset="0"/>
              <a:ea typeface="+mn-ea"/>
              <a:cs typeface="+mn-cs"/>
            </a:endParaRPr>
          </a:p>
        </p:txBody>
      </p:sp>
    </p:spTree>
    <p:extLst>
      <p:ext uri="{BB962C8B-B14F-4D97-AF65-F5344CB8AC3E}">
        <p14:creationId xmlns:p14="http://schemas.microsoft.com/office/powerpoint/2010/main" val="26160608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utoUpdateAnimBg="0"/>
      <p:bldP spid="17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Rectangle 201"/>
          <p:cNvSpPr>
            <a:spLocks noChangeArrowheads="1"/>
          </p:cNvSpPr>
          <p:nvPr/>
        </p:nvSpPr>
        <p:spPr bwMode="auto">
          <a:xfrm>
            <a:off x="5213350" y="2121959"/>
            <a:ext cx="4306888" cy="643766"/>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ko-KR" altLang="en-US" sz="3600" b="1" dirty="0">
                <a:solidFill>
                  <a:srgbClr val="FFF819"/>
                </a:solidFill>
                <a:latin typeface="Helvetica" charset="0"/>
                <a:ea typeface="+mn-ea"/>
                <a:cs typeface="+mn-cs"/>
              </a:rPr>
              <a:t>그래서</a:t>
            </a:r>
            <a:r>
              <a:rPr lang="en-US" altLang="ko-KR" sz="3600" b="1" dirty="0">
                <a:solidFill>
                  <a:srgbClr val="FFF819"/>
                </a:solidFill>
                <a:latin typeface="Helvetica" charset="0"/>
                <a:ea typeface="+mn-ea"/>
                <a:cs typeface="+mn-cs"/>
              </a:rPr>
              <a:t>...</a:t>
            </a:r>
            <a:endParaRPr lang="en-US" sz="3600" b="1" dirty="0">
              <a:solidFill>
                <a:srgbClr val="FFF819"/>
              </a:solidFill>
              <a:latin typeface="Helvetica" charset="0"/>
              <a:ea typeface="+mn-ea"/>
              <a:cs typeface="+mn-cs"/>
            </a:endParaRPr>
          </a:p>
        </p:txBody>
      </p:sp>
      <p:sp>
        <p:nvSpPr>
          <p:cNvPr id="172" name="Rectangle 202"/>
          <p:cNvSpPr>
            <a:spLocks noChangeArrowheads="1"/>
          </p:cNvSpPr>
          <p:nvPr/>
        </p:nvSpPr>
        <p:spPr bwMode="auto">
          <a:xfrm>
            <a:off x="5242983" y="3197755"/>
            <a:ext cx="4306888" cy="34137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ko-KR" altLang="en-US" sz="3600" b="1" dirty="0">
                <a:solidFill>
                  <a:srgbClr val="66FFFF"/>
                </a:solidFill>
                <a:latin typeface="Helvetica" charset="0"/>
                <a:ea typeface="+mn-ea"/>
                <a:cs typeface="+mn-cs"/>
              </a:rPr>
              <a:t>성서적인</a:t>
            </a:r>
            <a:r>
              <a:rPr lang="en-US" altLang="ko-KR" sz="3600" b="1" dirty="0">
                <a:solidFill>
                  <a:srgbClr val="66FFFF"/>
                </a:solidFill>
                <a:latin typeface="Helvetica" charset="0"/>
                <a:ea typeface="+mn-ea"/>
                <a:cs typeface="+mn-cs"/>
              </a:rPr>
              <a:t> </a:t>
            </a:r>
            <a:r>
              <a:rPr lang="ko-KR" altLang="en-US" sz="3600" b="1" dirty="0">
                <a:solidFill>
                  <a:srgbClr val="66FFFF"/>
                </a:solidFill>
                <a:latin typeface="Helvetica" charset="0"/>
                <a:ea typeface="+mn-ea"/>
                <a:cs typeface="+mn-cs"/>
              </a:rPr>
              <a:t>기록</a:t>
            </a:r>
            <a:r>
              <a:rPr lang="en-US" altLang="ko-KR" sz="3600" b="1" dirty="0">
                <a:solidFill>
                  <a:srgbClr val="66FFFF"/>
                </a:solidFill>
                <a:latin typeface="Helvetica" charset="0"/>
                <a:ea typeface="+mn-ea"/>
                <a:cs typeface="+mn-cs"/>
              </a:rPr>
              <a:t>(</a:t>
            </a:r>
            <a:r>
              <a:rPr lang="ko-KR" altLang="en-US" sz="3600" b="1" dirty="0">
                <a:solidFill>
                  <a:srgbClr val="66FFFF"/>
                </a:solidFill>
                <a:latin typeface="Helvetica" charset="0"/>
                <a:ea typeface="+mn-ea"/>
                <a:cs typeface="+mn-cs"/>
              </a:rPr>
              <a:t>그리고</a:t>
            </a:r>
            <a:r>
              <a:rPr lang="en-US" altLang="ko-KR" sz="3600" b="1" dirty="0">
                <a:solidFill>
                  <a:srgbClr val="66FFFF"/>
                </a:solidFill>
                <a:latin typeface="Helvetica" charset="0"/>
                <a:ea typeface="+mn-ea"/>
                <a:cs typeface="+mn-cs"/>
              </a:rPr>
              <a:t> </a:t>
            </a:r>
            <a:r>
              <a:rPr lang="ko-KR" altLang="en-US" sz="3600" b="1" dirty="0">
                <a:solidFill>
                  <a:srgbClr val="66FFFF"/>
                </a:solidFill>
                <a:latin typeface="Helvetica" charset="0"/>
                <a:ea typeface="+mn-ea"/>
                <a:cs typeface="+mn-cs"/>
              </a:rPr>
              <a:t>다른</a:t>
            </a:r>
            <a:r>
              <a:rPr lang="en-US" altLang="ko-KR" sz="3600" b="1" dirty="0">
                <a:solidFill>
                  <a:srgbClr val="66FFFF"/>
                </a:solidFill>
                <a:latin typeface="Helvetica" charset="0"/>
                <a:ea typeface="+mn-ea"/>
                <a:cs typeface="+mn-cs"/>
              </a:rPr>
              <a:t> </a:t>
            </a:r>
            <a:r>
              <a:rPr lang="ko-KR" altLang="en-US" sz="3600" b="1" dirty="0">
                <a:solidFill>
                  <a:srgbClr val="66FFFF"/>
                </a:solidFill>
                <a:latin typeface="Helvetica" charset="0"/>
                <a:ea typeface="+mn-ea"/>
                <a:cs typeface="+mn-cs"/>
              </a:rPr>
              <a:t>역사</a:t>
            </a:r>
            <a:r>
              <a:rPr lang="en-US" altLang="ko-KR" sz="3600" b="1" dirty="0">
                <a:solidFill>
                  <a:srgbClr val="66FFFF"/>
                </a:solidFill>
                <a:latin typeface="Helvetica" charset="0"/>
                <a:ea typeface="+mn-ea"/>
                <a:cs typeface="+mn-cs"/>
              </a:rPr>
              <a:t>)</a:t>
            </a:r>
            <a:r>
              <a:rPr lang="ko-KR" altLang="en-US" sz="3600" b="1" dirty="0">
                <a:solidFill>
                  <a:srgbClr val="66FFFF"/>
                </a:solidFill>
                <a:latin typeface="Helvetica" charset="0"/>
                <a:ea typeface="+mn-ea"/>
                <a:cs typeface="+mn-cs"/>
              </a:rPr>
              <a:t>이</a:t>
            </a:r>
            <a:r>
              <a:rPr lang="en-US" altLang="ko-KR" sz="3600" b="1" dirty="0">
                <a:solidFill>
                  <a:srgbClr val="66FFFF"/>
                </a:solidFill>
                <a:latin typeface="Helvetica" charset="0"/>
                <a:ea typeface="+mn-ea"/>
                <a:cs typeface="+mn-cs"/>
              </a:rPr>
              <a:t> </a:t>
            </a:r>
            <a:r>
              <a:rPr lang="ko-KR" altLang="en-US" sz="3600" b="1" dirty="0">
                <a:solidFill>
                  <a:srgbClr val="66FFFF"/>
                </a:solidFill>
                <a:latin typeface="Helvetica" charset="0"/>
                <a:ea typeface="+mn-ea"/>
                <a:cs typeface="+mn-cs"/>
              </a:rPr>
              <a:t>우리에게</a:t>
            </a:r>
            <a:r>
              <a:rPr lang="en-US" altLang="ko-KR" sz="3600" b="1" dirty="0">
                <a:solidFill>
                  <a:srgbClr val="66FFFF"/>
                </a:solidFill>
                <a:latin typeface="Helvetica" charset="0"/>
                <a:ea typeface="+mn-ea"/>
                <a:cs typeface="+mn-cs"/>
              </a:rPr>
              <a:t> </a:t>
            </a:r>
            <a:r>
              <a:rPr lang="ko-KR" altLang="en-US" sz="3600" b="1" dirty="0">
                <a:solidFill>
                  <a:srgbClr val="66FFFF"/>
                </a:solidFill>
                <a:latin typeface="Helvetica" charset="0"/>
                <a:ea typeface="+mn-ea"/>
                <a:cs typeface="+mn-cs"/>
              </a:rPr>
              <a:t>말하는</a:t>
            </a:r>
            <a:r>
              <a:rPr lang="en-US" altLang="ko-KR" sz="3600" b="1" dirty="0">
                <a:solidFill>
                  <a:srgbClr val="66FFFF"/>
                </a:solidFill>
                <a:latin typeface="Helvetica" charset="0"/>
                <a:ea typeface="+mn-ea"/>
                <a:cs typeface="+mn-cs"/>
              </a:rPr>
              <a:t> </a:t>
            </a:r>
            <a:r>
              <a:rPr lang="ko-KR" altLang="en-US" sz="3600" b="1" dirty="0">
                <a:solidFill>
                  <a:srgbClr val="66FFFF"/>
                </a:solidFill>
                <a:latin typeface="Helvetica" charset="0"/>
                <a:ea typeface="+mn-ea"/>
                <a:cs typeface="+mn-cs"/>
              </a:rPr>
              <a:t>대로</a:t>
            </a:r>
            <a:r>
              <a:rPr lang="en-US" altLang="ko-KR" sz="3600" b="1" dirty="0">
                <a:solidFill>
                  <a:srgbClr val="66FFFF"/>
                </a:solidFill>
                <a:latin typeface="Helvetica" charset="0"/>
                <a:ea typeface="+mn-ea"/>
                <a:cs typeface="+mn-cs"/>
              </a:rPr>
              <a:t>, </a:t>
            </a:r>
            <a:r>
              <a:rPr lang="ko-KR" altLang="en-US" sz="3600" b="1" dirty="0">
                <a:solidFill>
                  <a:srgbClr val="66FFFF"/>
                </a:solidFill>
                <a:latin typeface="Helvetica" charset="0"/>
                <a:ea typeface="+mn-ea"/>
                <a:cs typeface="+mn-cs"/>
              </a:rPr>
              <a:t>선지서들을</a:t>
            </a:r>
            <a:r>
              <a:rPr lang="en-US" altLang="ko-KR" sz="3600" b="1" dirty="0">
                <a:solidFill>
                  <a:srgbClr val="66FFFF"/>
                </a:solidFill>
                <a:latin typeface="Helvetica" charset="0"/>
                <a:ea typeface="+mn-ea"/>
                <a:cs typeface="+mn-cs"/>
              </a:rPr>
              <a:t> </a:t>
            </a:r>
            <a:r>
              <a:rPr lang="ko-KR" altLang="en-US" sz="3600" b="1" i="1" dirty="0">
                <a:solidFill>
                  <a:schemeClr val="bg1"/>
                </a:solidFill>
                <a:latin typeface="Helvetica" charset="0"/>
                <a:ea typeface="+mn-ea"/>
                <a:cs typeface="+mn-cs"/>
              </a:rPr>
              <a:t>사건들의</a:t>
            </a:r>
            <a:r>
              <a:rPr lang="en-US" altLang="ko-KR" sz="3600" b="1" i="1" dirty="0">
                <a:solidFill>
                  <a:schemeClr val="bg1"/>
                </a:solidFill>
                <a:latin typeface="Helvetica" charset="0"/>
                <a:ea typeface="+mn-ea"/>
                <a:cs typeface="+mn-cs"/>
              </a:rPr>
              <a:t> </a:t>
            </a:r>
            <a:r>
              <a:rPr lang="ko-KR" altLang="en-US" sz="3600" b="1" i="1" dirty="0">
                <a:solidFill>
                  <a:schemeClr val="bg1"/>
                </a:solidFill>
                <a:latin typeface="Helvetica" charset="0"/>
                <a:ea typeface="+mn-ea"/>
                <a:cs typeface="+mn-cs"/>
              </a:rPr>
              <a:t>역사적</a:t>
            </a:r>
            <a:r>
              <a:rPr lang="en-US" altLang="ko-KR" sz="3600" b="1" i="1" dirty="0">
                <a:solidFill>
                  <a:schemeClr val="bg1"/>
                </a:solidFill>
                <a:latin typeface="Helvetica" charset="0"/>
                <a:ea typeface="+mn-ea"/>
                <a:cs typeface="+mn-cs"/>
              </a:rPr>
              <a:t> </a:t>
            </a:r>
            <a:r>
              <a:rPr lang="ko-KR" altLang="en-US" sz="3600" b="1" i="1" dirty="0">
                <a:solidFill>
                  <a:schemeClr val="bg1"/>
                </a:solidFill>
                <a:latin typeface="Helvetica" charset="0"/>
                <a:ea typeface="+mn-ea"/>
                <a:cs typeface="+mn-cs"/>
              </a:rPr>
              <a:t>순서</a:t>
            </a:r>
            <a:r>
              <a:rPr lang="ko-KR" altLang="en-US" sz="3600" b="1" dirty="0">
                <a:solidFill>
                  <a:srgbClr val="66FFFF"/>
                </a:solidFill>
                <a:latin typeface="Helvetica" charset="0"/>
                <a:ea typeface="+mn-ea"/>
                <a:cs typeface="+mn-cs"/>
              </a:rPr>
              <a:t>와</a:t>
            </a:r>
            <a:r>
              <a:rPr lang="en-US" altLang="ko-KR" sz="3600" b="1" dirty="0">
                <a:solidFill>
                  <a:srgbClr val="66FFFF"/>
                </a:solidFill>
                <a:latin typeface="Helvetica" charset="0"/>
                <a:ea typeface="+mn-ea"/>
                <a:cs typeface="+mn-cs"/>
              </a:rPr>
              <a:t> </a:t>
            </a:r>
            <a:r>
              <a:rPr lang="ko-KR" altLang="en-US" sz="3600" b="1" dirty="0">
                <a:solidFill>
                  <a:srgbClr val="66FFFF"/>
                </a:solidFill>
                <a:latin typeface="Helvetica" charset="0"/>
                <a:ea typeface="+mn-ea"/>
                <a:cs typeface="+mn-cs"/>
              </a:rPr>
              <a:t>들어맞게</a:t>
            </a:r>
            <a:r>
              <a:rPr lang="en-US" altLang="ko-KR" sz="3600" b="1" dirty="0">
                <a:solidFill>
                  <a:srgbClr val="66FFFF"/>
                </a:solidFill>
                <a:latin typeface="Helvetica" charset="0"/>
                <a:ea typeface="+mn-ea"/>
                <a:cs typeface="+mn-cs"/>
              </a:rPr>
              <a:t> </a:t>
            </a:r>
            <a:r>
              <a:rPr lang="ko-KR" altLang="en-US" sz="3600" b="1" dirty="0">
                <a:solidFill>
                  <a:srgbClr val="66FFFF"/>
                </a:solidFill>
                <a:latin typeface="Helvetica" charset="0"/>
                <a:ea typeface="+mn-ea"/>
                <a:cs typeface="+mn-cs"/>
              </a:rPr>
              <a:t>배치하는</a:t>
            </a:r>
            <a:r>
              <a:rPr lang="en-US" altLang="ko-KR" sz="3600" b="1" dirty="0">
                <a:solidFill>
                  <a:srgbClr val="66FFFF"/>
                </a:solidFill>
                <a:latin typeface="Helvetica" charset="0"/>
                <a:ea typeface="+mn-ea"/>
                <a:cs typeface="+mn-cs"/>
              </a:rPr>
              <a:t> </a:t>
            </a:r>
            <a:r>
              <a:rPr lang="ko-KR" altLang="en-US" sz="3600" b="1" dirty="0">
                <a:solidFill>
                  <a:srgbClr val="66FFFF"/>
                </a:solidFill>
                <a:latin typeface="Helvetica" charset="0"/>
                <a:ea typeface="+mn-ea"/>
                <a:cs typeface="+mn-cs"/>
              </a:rPr>
              <a:t>것이</a:t>
            </a:r>
            <a:r>
              <a:rPr lang="en-US" altLang="ko-KR" sz="3600" b="1" dirty="0">
                <a:solidFill>
                  <a:srgbClr val="66FFFF"/>
                </a:solidFill>
                <a:latin typeface="Helvetica" charset="0"/>
                <a:ea typeface="+mn-ea"/>
                <a:cs typeface="+mn-cs"/>
              </a:rPr>
              <a:t> </a:t>
            </a:r>
            <a:r>
              <a:rPr lang="ko-KR" altLang="en-US" sz="3600" b="1" dirty="0">
                <a:solidFill>
                  <a:srgbClr val="66FFFF"/>
                </a:solidFill>
                <a:latin typeface="Helvetica" charset="0"/>
                <a:ea typeface="+mn-ea"/>
                <a:cs typeface="+mn-cs"/>
              </a:rPr>
              <a:t>어떠한가</a:t>
            </a:r>
            <a:r>
              <a:rPr lang="en-US" altLang="ko-KR" sz="3600" b="1" dirty="0">
                <a:solidFill>
                  <a:srgbClr val="66FFFF"/>
                </a:solidFill>
                <a:latin typeface="Helvetica" charset="0"/>
                <a:ea typeface="+mn-ea"/>
                <a:cs typeface="+mn-cs"/>
              </a:rPr>
              <a:t>? </a:t>
            </a:r>
            <a:endParaRPr lang="en-US" sz="3600" b="1" dirty="0">
              <a:solidFill>
                <a:srgbClr val="66FFFF"/>
              </a:solidFill>
              <a:latin typeface="Helvetica" charset="0"/>
              <a:ea typeface="+mn-ea"/>
              <a:cs typeface="+mn-cs"/>
            </a:endParaRPr>
          </a:p>
        </p:txBody>
      </p:sp>
    </p:spTree>
    <p:extLst>
      <p:ext uri="{BB962C8B-B14F-4D97-AF65-F5344CB8AC3E}">
        <p14:creationId xmlns:p14="http://schemas.microsoft.com/office/powerpoint/2010/main" val="993489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10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utoUpdateAnimBg="0"/>
      <p:bldP spid="17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050"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4338" name="Text Box 3"/>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14339" name="Rectangle 5"/>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pic>
        <p:nvPicPr>
          <p:cNvPr id="1026077" name="Picture 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1738" y="1365250"/>
            <a:ext cx="3649662" cy="5059363"/>
          </a:xfrm>
          <a:prstGeom prst="rect">
            <a:avLst/>
          </a:prstGeom>
          <a:noFill/>
          <a:ln w="76200">
            <a:solidFill>
              <a:srgbClr val="1822CD"/>
            </a:solidFill>
            <a:miter lim="800000"/>
            <a:headEnd/>
            <a:tailEnd/>
          </a:ln>
          <a:effectLst>
            <a:outerShdw blurRad="63500" dist="99190" dir="3011666" algn="ctr" rotWithShape="0">
              <a:schemeClr val="tx1">
                <a:alpha val="74998"/>
              </a:schemeClr>
            </a:outerShdw>
          </a:effectLst>
        </p:spPr>
      </p:pic>
      <p:sp>
        <p:nvSpPr>
          <p:cNvPr id="1026062" name="Text Box 14"/>
          <p:cNvSpPr txBox="1">
            <a:spLocks noChangeArrowheads="1"/>
          </p:cNvSpPr>
          <p:nvPr/>
        </p:nvSpPr>
        <p:spPr bwMode="auto">
          <a:xfrm>
            <a:off x="5181600" y="1790700"/>
            <a:ext cx="36830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연대기</a:t>
            </a:r>
            <a:endParaRPr lang="en-US" sz="2800" b="1" dirty="0">
              <a:solidFill>
                <a:schemeClr val="bg1"/>
              </a:solidFill>
              <a:latin typeface="Helvetica" charset="0"/>
              <a:ea typeface="+mn-ea"/>
              <a:cs typeface="+mn-cs"/>
            </a:endParaRPr>
          </a:p>
        </p:txBody>
      </p:sp>
      <p:sp>
        <p:nvSpPr>
          <p:cNvPr id="1026063" name="Text Box 15"/>
          <p:cNvSpPr txBox="1">
            <a:spLocks noChangeArrowheads="1"/>
          </p:cNvSpPr>
          <p:nvPr/>
        </p:nvSpPr>
        <p:spPr bwMode="auto">
          <a:xfrm>
            <a:off x="5156200" y="2882900"/>
            <a:ext cx="36195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율법과 역사</a:t>
            </a:r>
            <a:endParaRPr lang="en-US" sz="2800" b="1" dirty="0">
              <a:solidFill>
                <a:schemeClr val="bg1"/>
              </a:solidFill>
              <a:latin typeface="Helvetica" charset="0"/>
              <a:ea typeface="+mn-ea"/>
              <a:cs typeface="+mn-cs"/>
            </a:endParaRPr>
          </a:p>
        </p:txBody>
      </p:sp>
      <p:sp>
        <p:nvSpPr>
          <p:cNvPr id="1026064" name="Text Box 16"/>
          <p:cNvSpPr txBox="1">
            <a:spLocks noChangeArrowheads="1"/>
          </p:cNvSpPr>
          <p:nvPr/>
        </p:nvSpPr>
        <p:spPr bwMode="auto">
          <a:xfrm>
            <a:off x="5156200" y="4165600"/>
            <a:ext cx="44069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시와 예언</a:t>
            </a:r>
            <a:endParaRPr lang="en-US" sz="2800" b="1" dirty="0">
              <a:solidFill>
                <a:schemeClr val="bg1"/>
              </a:solidFill>
              <a:latin typeface="Helvetica" charset="0"/>
              <a:ea typeface="+mn-ea"/>
              <a:cs typeface="+mn-cs"/>
            </a:endParaRPr>
          </a:p>
        </p:txBody>
      </p:sp>
      <p:sp>
        <p:nvSpPr>
          <p:cNvPr id="1026065" name="Text Box 17"/>
          <p:cNvSpPr txBox="1">
            <a:spLocks noChangeArrowheads="1"/>
          </p:cNvSpPr>
          <p:nvPr/>
        </p:nvSpPr>
        <p:spPr bwMode="auto">
          <a:xfrm>
            <a:off x="5143500" y="5372100"/>
            <a:ext cx="40386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암기해 보기</a:t>
            </a:r>
            <a:endParaRPr lang="en-US" sz="2800" b="1" dirty="0">
              <a:solidFill>
                <a:schemeClr val="bg1"/>
              </a:solidFill>
              <a:latin typeface="Helvetica" charset="0"/>
              <a:ea typeface="+mn-ea"/>
              <a:cs typeface="+mn-cs"/>
            </a:endParaRPr>
          </a:p>
        </p:txBody>
      </p:sp>
      <p:sp>
        <p:nvSpPr>
          <p:cNvPr id="1026071" name="AutoShape 23"/>
          <p:cNvSpPr>
            <a:spLocks noChangeArrowheads="1"/>
          </p:cNvSpPr>
          <p:nvPr/>
        </p:nvSpPr>
        <p:spPr bwMode="auto">
          <a:xfrm>
            <a:off x="5018088" y="1682750"/>
            <a:ext cx="4002087" cy="706438"/>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8"/>
              </a:schemeClr>
            </a:outerShdw>
          </a:effectLst>
        </p:spPr>
        <p:txBody>
          <a:bodyPr wrap="none" anchor="ctr"/>
          <a:lstStyle/>
          <a:p>
            <a:pPr>
              <a:defRPr/>
            </a:pPr>
            <a:endParaRPr lang="en-US">
              <a:ea typeface="+mn-ea"/>
              <a:cs typeface="+mn-cs"/>
            </a:endParaRPr>
          </a:p>
        </p:txBody>
      </p:sp>
      <p:sp>
        <p:nvSpPr>
          <p:cNvPr id="1026072" name="Line 24"/>
          <p:cNvSpPr>
            <a:spLocks noChangeShapeType="1"/>
          </p:cNvSpPr>
          <p:nvPr/>
        </p:nvSpPr>
        <p:spPr bwMode="auto">
          <a:xfrm flipH="1">
            <a:off x="2500313" y="2024063"/>
            <a:ext cx="2486025" cy="1627187"/>
          </a:xfrm>
          <a:prstGeom prst="line">
            <a:avLst/>
          </a:prstGeom>
          <a:noFill/>
          <a:ln w="76200">
            <a:solidFill>
              <a:schemeClr val="hlink"/>
            </a:solidFill>
            <a:prstDash val="sysDot"/>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4347" name="Text Box 25"/>
          <p:cNvSpPr txBox="1">
            <a:spLocks noChangeArrowheads="1"/>
          </p:cNvSpPr>
          <p:nvPr/>
        </p:nvSpPr>
        <p:spPr bwMode="auto">
          <a:xfrm>
            <a:off x="9202738" y="748823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14348" name="Text Box 26"/>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06</a:t>
            </a:r>
          </a:p>
        </p:txBody>
      </p:sp>
      <p:sp>
        <p:nvSpPr>
          <p:cNvPr id="1026067" name="AutoShape 19"/>
          <p:cNvSpPr>
            <a:spLocks noChangeArrowheads="1"/>
          </p:cNvSpPr>
          <p:nvPr/>
        </p:nvSpPr>
        <p:spPr bwMode="auto">
          <a:xfrm>
            <a:off x="1257300" y="1741488"/>
            <a:ext cx="1249363" cy="4595812"/>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8"/>
              </a:schemeClr>
            </a:outerShdw>
          </a:effectLst>
        </p:spPr>
        <p:txBody>
          <a:bodyPr wrap="none" anchor="ctr"/>
          <a:lstStyle/>
          <a:p>
            <a:pPr>
              <a:defRPr/>
            </a:pPr>
            <a:endParaRPr lang="en-US">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26071"/>
                                        </p:tgtEl>
                                        <p:attrNameLst>
                                          <p:attrName>style.visibility</p:attrName>
                                        </p:attrNameLst>
                                      </p:cBhvr>
                                      <p:to>
                                        <p:strVal val="visible"/>
                                      </p:to>
                                    </p:set>
                                    <p:animEffect transition="in" filter="wipe(right)">
                                      <p:cBhvr>
                                        <p:cTn id="7" dur="500"/>
                                        <p:tgtEl>
                                          <p:spTgt spid="1026071"/>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026072"/>
                                        </p:tgtEl>
                                        <p:attrNameLst>
                                          <p:attrName>style.visibility</p:attrName>
                                        </p:attrNameLst>
                                      </p:cBhvr>
                                      <p:to>
                                        <p:strVal val="visible"/>
                                      </p:to>
                                    </p:set>
                                    <p:animEffect transition="in" filter="wipe(right)">
                                      <p:cBhvr>
                                        <p:cTn id="11" dur="500"/>
                                        <p:tgtEl>
                                          <p:spTgt spid="102607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26067"/>
                                        </p:tgtEl>
                                        <p:attrNameLst>
                                          <p:attrName>style.visibility</p:attrName>
                                        </p:attrNameLst>
                                      </p:cBhvr>
                                      <p:to>
                                        <p:strVal val="visible"/>
                                      </p:to>
                                    </p:set>
                                    <p:animEffect transition="in" filter="wipe(up)">
                                      <p:cBhvr>
                                        <p:cTn id="15" dur="500"/>
                                        <p:tgtEl>
                                          <p:spTgt spid="1026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71" grpId="0" animBg="1"/>
      <p:bldP spid="102606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184" name="Group 204"/>
          <p:cNvGrpSpPr>
            <a:grpSpLocks/>
          </p:cNvGrpSpPr>
          <p:nvPr/>
        </p:nvGrpSpPr>
        <p:grpSpPr bwMode="auto">
          <a:xfrm>
            <a:off x="5248275" y="6181201"/>
            <a:ext cx="4233863" cy="822325"/>
            <a:chOff x="3468" y="4011"/>
            <a:chExt cx="2667" cy="518"/>
          </a:xfrm>
        </p:grpSpPr>
        <p:sp>
          <p:nvSpPr>
            <p:cNvPr id="185" name="Text Box 205"/>
            <p:cNvSpPr txBox="1">
              <a:spLocks noChangeArrowheads="1"/>
            </p:cNvSpPr>
            <p:nvPr/>
          </p:nvSpPr>
          <p:spPr bwMode="auto">
            <a:xfrm>
              <a:off x="3468" y="4058"/>
              <a:ext cx="2667" cy="44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rgbClr val="FFF819"/>
                  </a:solidFill>
                  <a:latin typeface="Helvetica" charset="0"/>
                  <a:ea typeface="+mn-ea"/>
                  <a:cs typeface="+mn-cs"/>
                </a:rPr>
                <a:t>대략적인</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시간</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대</a:t>
              </a:r>
              <a:r>
                <a:rPr lang="en-US" sz="2000" b="1" dirty="0">
                  <a:solidFill>
                    <a:srgbClr val="FFF819"/>
                  </a:solidFill>
                  <a:latin typeface="Helvetica" charset="0"/>
                  <a:ea typeface="+mn-ea"/>
                  <a:cs typeface="+mn-cs"/>
                </a:rPr>
                <a:t>:</a:t>
              </a:r>
              <a:br>
                <a:rPr lang="en-US" sz="2000" b="1" dirty="0">
                  <a:solidFill>
                    <a:srgbClr val="FFF819"/>
                  </a:solidFill>
                  <a:latin typeface="Helvetica" charset="0"/>
                  <a:ea typeface="+mn-ea"/>
                  <a:cs typeface="+mn-cs"/>
                </a:rPr>
              </a:br>
              <a:r>
                <a:rPr lang="ko-KR" altLang="en-US" sz="2000" b="1" dirty="0">
                  <a:solidFill>
                    <a:srgbClr val="FFF819"/>
                  </a:solidFill>
                  <a:latin typeface="Helvetica" charset="0"/>
                  <a:ea typeface="+mn-ea"/>
                  <a:cs typeface="+mn-cs"/>
                </a:rPr>
                <a:t>주전</a:t>
              </a:r>
              <a:r>
                <a:rPr lang="en-US" altLang="ko-KR" sz="2000" b="1" dirty="0">
                  <a:solidFill>
                    <a:srgbClr val="FFF819"/>
                  </a:solidFill>
                  <a:latin typeface="Helvetica" charset="0"/>
                  <a:ea typeface="+mn-ea"/>
                  <a:cs typeface="+mn-cs"/>
                </a:rPr>
                <a:t> 760</a:t>
              </a:r>
              <a:r>
                <a:rPr lang="ko-KR" altLang="en-US" sz="2000" b="1" dirty="0">
                  <a:solidFill>
                    <a:srgbClr val="FFF819"/>
                  </a:solidFill>
                  <a:latin typeface="Helvetica" charset="0"/>
                  <a:ea typeface="+mn-ea"/>
                  <a:cs typeface="+mn-cs"/>
                </a:rPr>
                <a:t>년부터</a:t>
              </a:r>
              <a:r>
                <a:rPr lang="en-US" sz="2000" b="1" dirty="0">
                  <a:solidFill>
                    <a:srgbClr val="FFF819"/>
                  </a:solidFill>
                  <a:latin typeface="Helvetica" charset="0"/>
                  <a:ea typeface="+mn-ea"/>
                  <a:cs typeface="+mn-cs"/>
                </a:rPr>
                <a:t> 430</a:t>
              </a:r>
              <a:r>
                <a:rPr lang="ko-KR" altLang="en-US" sz="2000" b="1" dirty="0">
                  <a:solidFill>
                    <a:srgbClr val="FFF819"/>
                  </a:solidFill>
                  <a:latin typeface="Helvetica" charset="0"/>
                  <a:ea typeface="+mn-ea"/>
                  <a:cs typeface="+mn-cs"/>
                </a:rPr>
                <a:t>년</a:t>
              </a:r>
              <a:endParaRPr lang="en-US" sz="2000" b="1" dirty="0">
                <a:solidFill>
                  <a:srgbClr val="FFF819"/>
                </a:solidFill>
                <a:latin typeface="Helvetica" charset="0"/>
                <a:ea typeface="+mn-ea"/>
                <a:cs typeface="+mn-cs"/>
              </a:endParaRPr>
            </a:p>
          </p:txBody>
        </p:sp>
        <p:sp>
          <p:nvSpPr>
            <p:cNvPr id="186" name="AutoShape 206"/>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gr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0" name="AutoShape 201"/>
          <p:cNvSpPr>
            <a:spLocks noChangeArrowheads="1"/>
          </p:cNvSpPr>
          <p:nvPr/>
        </p:nvSpPr>
        <p:spPr bwMode="auto">
          <a:xfrm>
            <a:off x="5389563" y="6040438"/>
            <a:ext cx="3971925" cy="1114425"/>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sp>
        <p:nvSpPr>
          <p:cNvPr id="171" name="Text Box 393"/>
          <p:cNvSpPr txBox="1">
            <a:spLocks noChangeArrowheads="1"/>
          </p:cNvSpPr>
          <p:nvPr/>
        </p:nvSpPr>
        <p:spPr bwMode="auto">
          <a:xfrm>
            <a:off x="5566840" y="2138371"/>
            <a:ext cx="3621088" cy="227754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endParaRPr lang="en-US" altLang="ko-KR" sz="4000" b="1" dirty="0">
              <a:solidFill>
                <a:srgbClr val="FFEA18"/>
              </a:solidFill>
              <a:latin typeface="Helvetica" charset="0"/>
              <a:ea typeface="+mn-ea"/>
              <a:cs typeface="+mn-cs"/>
            </a:endParaRPr>
          </a:p>
          <a:p>
            <a:pPr algn="ctr">
              <a:spcBef>
                <a:spcPct val="50000"/>
              </a:spcBef>
              <a:defRPr/>
            </a:pP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altLang="ko-KR" sz="2800" b="1" dirty="0">
              <a:solidFill>
                <a:srgbClr val="FFEA18"/>
              </a:solidFill>
              <a:latin typeface="Helvetica" charset="0"/>
              <a:ea typeface="+mn-ea"/>
              <a:cs typeface="+mn-cs"/>
            </a:endParaRPr>
          </a:p>
          <a:p>
            <a:pPr algn="ctr">
              <a:spcBef>
                <a:spcPct val="50000"/>
              </a:spcBef>
              <a:defRPr/>
            </a:pP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72" name="Text Box 588"/>
          <p:cNvSpPr txBox="1">
            <a:spLocks noChangeArrowheads="1"/>
          </p:cNvSpPr>
          <p:nvPr/>
        </p:nvSpPr>
        <p:spPr bwMode="auto">
          <a:xfrm>
            <a:off x="5219700" y="4622265"/>
            <a:ext cx="4291013" cy="10156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3000" b="1" i="1" dirty="0">
                <a:solidFill>
                  <a:srgbClr val="66FFFF"/>
                </a:solidFill>
                <a:latin typeface="Arial" charset="0"/>
                <a:ea typeface="+mn-ea"/>
                <a:cs typeface="+mn-cs"/>
              </a:rPr>
              <a:t>연대기적인</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순서로</a:t>
            </a:r>
            <a:r>
              <a:rPr lang="en-US" altLang="ko-KR" sz="3000" b="1" i="1" dirty="0">
                <a:solidFill>
                  <a:srgbClr val="66FFFF"/>
                </a:solidFill>
                <a:latin typeface="Arial" charset="0"/>
                <a:ea typeface="+mn-ea"/>
                <a:cs typeface="+mn-cs"/>
              </a:rPr>
              <a:t> </a:t>
            </a:r>
            <a:br>
              <a:rPr lang="en-US" altLang="ko-KR" sz="3000" b="1" i="1" dirty="0">
                <a:solidFill>
                  <a:srgbClr val="66FFFF"/>
                </a:solidFill>
                <a:latin typeface="Arial" charset="0"/>
                <a:ea typeface="+mn-ea"/>
                <a:cs typeface="+mn-cs"/>
              </a:rPr>
            </a:br>
            <a:r>
              <a:rPr lang="ko-KR" altLang="en-US" sz="3000" b="1" i="1" dirty="0">
                <a:solidFill>
                  <a:srgbClr val="66FFFF"/>
                </a:solidFill>
                <a:latin typeface="Arial" charset="0"/>
                <a:ea typeface="+mn-ea"/>
                <a:cs typeface="+mn-cs"/>
              </a:rPr>
              <a:t>그것들을</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보라</a:t>
            </a:r>
            <a:r>
              <a:rPr lang="en-US" altLang="ko-KR" sz="3000" b="1" i="1" dirty="0">
                <a:solidFill>
                  <a:srgbClr val="66FFFF"/>
                </a:solidFill>
                <a:latin typeface="Arial" charset="0"/>
                <a:ea typeface="+mn-ea"/>
                <a:cs typeface="+mn-cs"/>
              </a:rPr>
              <a:t>!</a:t>
            </a:r>
            <a:endParaRPr lang="en-US" sz="3000" b="1" i="1" dirty="0">
              <a:solidFill>
                <a:srgbClr val="66FFFF"/>
              </a:solidFill>
              <a:latin typeface="Arial" charset="0"/>
              <a:ea typeface="+mn-ea"/>
              <a:cs typeface="+mn-cs"/>
            </a:endParaRPr>
          </a:p>
        </p:txBody>
      </p:sp>
    </p:spTree>
    <p:extLst>
      <p:ext uri="{BB962C8B-B14F-4D97-AF65-F5344CB8AC3E}">
        <p14:creationId xmlns:p14="http://schemas.microsoft.com/office/powerpoint/2010/main" val="40036630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p:cTn id="7" dur="500" fill="hold"/>
                                        <p:tgtEl>
                                          <p:spTgt spid="170"/>
                                        </p:tgtEl>
                                        <p:attrNameLst>
                                          <p:attrName>ppt_w</p:attrName>
                                        </p:attrNameLst>
                                      </p:cBhvr>
                                      <p:tavLst>
                                        <p:tav tm="0">
                                          <p:val>
                                            <p:fltVal val="0"/>
                                          </p:val>
                                        </p:tav>
                                        <p:tav tm="100000">
                                          <p:val>
                                            <p:strVal val="#ppt_w"/>
                                          </p:val>
                                        </p:tav>
                                      </p:tavLst>
                                    </p:anim>
                                    <p:anim calcmode="lin" valueType="num">
                                      <p:cBhvr>
                                        <p:cTn id="8" dur="500" fill="hold"/>
                                        <p:tgtEl>
                                          <p:spTgt spid="170"/>
                                        </p:tgtEl>
                                        <p:attrNameLst>
                                          <p:attrName>ppt_h</p:attrName>
                                        </p:attrNameLst>
                                      </p:cBhvr>
                                      <p:tavLst>
                                        <p:tav tm="0">
                                          <p:val>
                                            <p:fltVal val="0"/>
                                          </p:val>
                                        </p:tav>
                                        <p:tav tm="100000">
                                          <p:val>
                                            <p:strVal val="#ppt_h"/>
                                          </p:val>
                                        </p:tav>
                                      </p:tavLst>
                                    </p:anim>
                                    <p:anim calcmode="lin" valueType="num">
                                      <p:cBhvr>
                                        <p:cTn id="9" dur="500" fill="hold"/>
                                        <p:tgtEl>
                                          <p:spTgt spid="170"/>
                                        </p:tgtEl>
                                        <p:attrNameLst>
                                          <p:attrName>ppt_x</p:attrName>
                                        </p:attrNameLst>
                                      </p:cBhvr>
                                      <p:tavLst>
                                        <p:tav tm="0">
                                          <p:val>
                                            <p:fltVal val="0.5"/>
                                          </p:val>
                                        </p:tav>
                                        <p:tav tm="100000">
                                          <p:val>
                                            <p:strVal val="#ppt_x"/>
                                          </p:val>
                                        </p:tav>
                                      </p:tavLst>
                                    </p:anim>
                                    <p:anim calcmode="lin" valueType="num">
                                      <p:cBhvr>
                                        <p:cTn id="10" dur="500" fill="hold"/>
                                        <p:tgtEl>
                                          <p:spTgt spid="17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184" name="Group 204"/>
          <p:cNvGrpSpPr>
            <a:grpSpLocks/>
          </p:cNvGrpSpPr>
          <p:nvPr/>
        </p:nvGrpSpPr>
        <p:grpSpPr bwMode="auto">
          <a:xfrm>
            <a:off x="5248275" y="6181201"/>
            <a:ext cx="4233863" cy="822325"/>
            <a:chOff x="3468" y="4011"/>
            <a:chExt cx="2667" cy="518"/>
          </a:xfrm>
        </p:grpSpPr>
        <p:sp>
          <p:nvSpPr>
            <p:cNvPr id="185" name="Text Box 205"/>
            <p:cNvSpPr txBox="1">
              <a:spLocks noChangeArrowheads="1"/>
            </p:cNvSpPr>
            <p:nvPr/>
          </p:nvSpPr>
          <p:spPr bwMode="auto">
            <a:xfrm>
              <a:off x="3468" y="4058"/>
              <a:ext cx="2667" cy="44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rgbClr val="FFF819"/>
                  </a:solidFill>
                  <a:latin typeface="Helvetica" charset="0"/>
                  <a:ea typeface="+mn-ea"/>
                  <a:cs typeface="+mn-cs"/>
                </a:rPr>
                <a:t>대략적인</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시간</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대</a:t>
              </a:r>
              <a:r>
                <a:rPr lang="en-US" sz="2000" b="1" dirty="0">
                  <a:solidFill>
                    <a:srgbClr val="FFF819"/>
                  </a:solidFill>
                  <a:latin typeface="Helvetica" charset="0"/>
                  <a:ea typeface="+mn-ea"/>
                  <a:cs typeface="+mn-cs"/>
                </a:rPr>
                <a:t>:</a:t>
              </a:r>
              <a:br>
                <a:rPr lang="en-US" sz="2000" b="1" dirty="0">
                  <a:solidFill>
                    <a:srgbClr val="FFF819"/>
                  </a:solidFill>
                  <a:latin typeface="Helvetica" charset="0"/>
                  <a:ea typeface="+mn-ea"/>
                  <a:cs typeface="+mn-cs"/>
                </a:rPr>
              </a:br>
              <a:r>
                <a:rPr lang="ko-KR" altLang="en-US" sz="2000" b="1" dirty="0">
                  <a:solidFill>
                    <a:srgbClr val="FFF819"/>
                  </a:solidFill>
                  <a:latin typeface="Helvetica" charset="0"/>
                  <a:ea typeface="+mn-ea"/>
                  <a:cs typeface="+mn-cs"/>
                </a:rPr>
                <a:t>주전</a:t>
              </a:r>
              <a:r>
                <a:rPr lang="en-US" altLang="ko-KR" sz="2000" b="1" dirty="0">
                  <a:solidFill>
                    <a:srgbClr val="FFF819"/>
                  </a:solidFill>
                  <a:latin typeface="Helvetica" charset="0"/>
                  <a:ea typeface="+mn-ea"/>
                  <a:cs typeface="+mn-cs"/>
                </a:rPr>
                <a:t> 760</a:t>
              </a:r>
              <a:r>
                <a:rPr lang="ko-KR" altLang="en-US" sz="2000" b="1" dirty="0">
                  <a:solidFill>
                    <a:srgbClr val="FFF819"/>
                  </a:solidFill>
                  <a:latin typeface="Helvetica" charset="0"/>
                  <a:ea typeface="+mn-ea"/>
                  <a:cs typeface="+mn-cs"/>
                </a:rPr>
                <a:t>년부터</a:t>
              </a:r>
              <a:r>
                <a:rPr lang="en-US" sz="2000" b="1" dirty="0">
                  <a:solidFill>
                    <a:srgbClr val="FFF819"/>
                  </a:solidFill>
                  <a:latin typeface="Helvetica" charset="0"/>
                  <a:ea typeface="+mn-ea"/>
                  <a:cs typeface="+mn-cs"/>
                </a:rPr>
                <a:t> 430</a:t>
              </a:r>
              <a:r>
                <a:rPr lang="ko-KR" altLang="en-US" sz="2000" b="1" dirty="0">
                  <a:solidFill>
                    <a:srgbClr val="FFF819"/>
                  </a:solidFill>
                  <a:latin typeface="Helvetica" charset="0"/>
                  <a:ea typeface="+mn-ea"/>
                  <a:cs typeface="+mn-cs"/>
                </a:rPr>
                <a:t>년</a:t>
              </a:r>
              <a:endParaRPr lang="en-US" sz="2000" b="1" dirty="0">
                <a:solidFill>
                  <a:srgbClr val="FFF819"/>
                </a:solidFill>
                <a:latin typeface="Helvetica" charset="0"/>
                <a:ea typeface="+mn-ea"/>
                <a:cs typeface="+mn-cs"/>
              </a:endParaRPr>
            </a:p>
          </p:txBody>
        </p:sp>
        <p:sp>
          <p:nvSpPr>
            <p:cNvPr id="186" name="AutoShape 206"/>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gr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2138371"/>
            <a:ext cx="3621088" cy="227754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endParaRPr lang="en-US" altLang="ko-KR" sz="4000" b="1" dirty="0">
              <a:solidFill>
                <a:srgbClr val="FFEA18"/>
              </a:solidFill>
              <a:latin typeface="Helvetica" charset="0"/>
              <a:ea typeface="+mn-ea"/>
              <a:cs typeface="+mn-cs"/>
            </a:endParaRPr>
          </a:p>
          <a:p>
            <a:pPr algn="ctr">
              <a:spcBef>
                <a:spcPct val="50000"/>
              </a:spcBef>
              <a:defRPr/>
            </a:pP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endParaRPr lang="en-US" altLang="ko-KR" sz="2800" b="1" dirty="0">
              <a:solidFill>
                <a:srgbClr val="FFEA18"/>
              </a:solidFill>
              <a:latin typeface="Helvetica" charset="0"/>
              <a:ea typeface="+mn-ea"/>
              <a:cs typeface="+mn-cs"/>
            </a:endParaRPr>
          </a:p>
          <a:p>
            <a:pPr algn="ctr">
              <a:spcBef>
                <a:spcPct val="50000"/>
              </a:spcBef>
              <a:defRPr/>
            </a:pP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72" name="Text Box 588"/>
          <p:cNvSpPr txBox="1">
            <a:spLocks noChangeArrowheads="1"/>
          </p:cNvSpPr>
          <p:nvPr/>
        </p:nvSpPr>
        <p:spPr bwMode="auto">
          <a:xfrm>
            <a:off x="5219700" y="4622265"/>
            <a:ext cx="4291013" cy="10156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3000" b="1" i="1" dirty="0">
                <a:solidFill>
                  <a:srgbClr val="66FFFF"/>
                </a:solidFill>
                <a:latin typeface="Arial" charset="0"/>
                <a:ea typeface="+mn-ea"/>
                <a:cs typeface="+mn-cs"/>
              </a:rPr>
              <a:t>연대기적인</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순서로</a:t>
            </a:r>
            <a:r>
              <a:rPr lang="en-US" altLang="ko-KR" sz="3000" b="1" i="1" dirty="0">
                <a:solidFill>
                  <a:srgbClr val="66FFFF"/>
                </a:solidFill>
                <a:latin typeface="Arial" charset="0"/>
                <a:ea typeface="+mn-ea"/>
                <a:cs typeface="+mn-cs"/>
              </a:rPr>
              <a:t> </a:t>
            </a:r>
            <a:br>
              <a:rPr lang="en-US" altLang="ko-KR" sz="3000" b="1" i="1" dirty="0">
                <a:solidFill>
                  <a:srgbClr val="66FFFF"/>
                </a:solidFill>
                <a:latin typeface="Arial" charset="0"/>
                <a:ea typeface="+mn-ea"/>
                <a:cs typeface="+mn-cs"/>
              </a:rPr>
            </a:br>
            <a:r>
              <a:rPr lang="ko-KR" altLang="en-US" sz="3000" b="1" i="1" dirty="0">
                <a:solidFill>
                  <a:srgbClr val="66FFFF"/>
                </a:solidFill>
                <a:latin typeface="Arial" charset="0"/>
                <a:ea typeface="+mn-ea"/>
                <a:cs typeface="+mn-cs"/>
              </a:rPr>
              <a:t>그것들을</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보라</a:t>
            </a:r>
            <a:r>
              <a:rPr lang="en-US" altLang="ko-KR" sz="3000" b="1" i="1" dirty="0">
                <a:solidFill>
                  <a:srgbClr val="66FFFF"/>
                </a:solidFill>
                <a:latin typeface="Arial" charset="0"/>
                <a:ea typeface="+mn-ea"/>
                <a:cs typeface="+mn-cs"/>
              </a:rPr>
              <a:t>!</a:t>
            </a:r>
            <a:endParaRPr lang="en-US" sz="3000" b="1" i="1" dirty="0">
              <a:solidFill>
                <a:srgbClr val="66FFFF"/>
              </a:solidFill>
              <a:latin typeface="Arial" charset="0"/>
              <a:ea typeface="+mn-ea"/>
              <a:cs typeface="+mn-cs"/>
            </a:endParaRPr>
          </a:p>
        </p:txBody>
      </p:sp>
      <p:sp>
        <p:nvSpPr>
          <p:cNvPr id="173" name="AutoShape 208"/>
          <p:cNvSpPr>
            <a:spLocks noChangeArrowheads="1"/>
          </p:cNvSpPr>
          <p:nvPr/>
        </p:nvSpPr>
        <p:spPr bwMode="auto">
          <a:xfrm>
            <a:off x="2163763" y="2300288"/>
            <a:ext cx="2776537" cy="5180012"/>
          </a:xfrm>
          <a:prstGeom prst="roundRect">
            <a:avLst>
              <a:gd name="adj" fmla="val 16667"/>
            </a:avLst>
          </a:prstGeom>
          <a:noFill/>
          <a:ln w="76200">
            <a:solidFill>
              <a:schemeClr val="accent2"/>
            </a:solidFill>
            <a:round/>
            <a:headEnd/>
            <a:tailEnd/>
          </a:ln>
          <a:effectLst>
            <a:outerShdw blurRad="63500" dist="71842" dir="2700000" algn="ctr" rotWithShape="0">
              <a:srgbClr val="080808">
                <a:alpha val="74998"/>
              </a:srgbClr>
            </a:outerShdw>
          </a:effectLst>
        </p:spPr>
        <p:txBody>
          <a:bodyPr wrap="none" anchor="ctr"/>
          <a:lstStyle/>
          <a:p>
            <a:pPr>
              <a:defRPr/>
            </a:pPr>
            <a:endParaRPr lang="en-US">
              <a:ea typeface="+mn-ea"/>
              <a:cs typeface="+mn-cs"/>
            </a:endParaRPr>
          </a:p>
        </p:txBody>
      </p:sp>
      <p:sp>
        <p:nvSpPr>
          <p:cNvPr id="174" name="Oval 212"/>
          <p:cNvSpPr>
            <a:spLocks noChangeArrowheads="1"/>
          </p:cNvSpPr>
          <p:nvPr/>
        </p:nvSpPr>
        <p:spPr bwMode="auto">
          <a:xfrm>
            <a:off x="4114800" y="3654425"/>
            <a:ext cx="657225" cy="569913"/>
          </a:xfrm>
          <a:prstGeom prst="ellipse">
            <a:avLst/>
          </a:prstGeom>
          <a:noFill/>
          <a:ln w="76200">
            <a:solidFill>
              <a:schemeClr val="accent2"/>
            </a:solidFill>
            <a:round/>
            <a:headEnd/>
            <a:tailEnd/>
          </a:ln>
          <a:effectLst>
            <a:outerShdw blurRad="63500" dist="71842" dir="2700000" algn="ctr" rotWithShape="0">
              <a:srgbClr val="000000">
                <a:alpha val="74998"/>
              </a:srgbClr>
            </a:outerShdw>
          </a:effectLst>
        </p:spPr>
        <p:txBody>
          <a:bodyPr wrap="none" anchor="ctr"/>
          <a:lstStyle/>
          <a:p>
            <a:pPr>
              <a:defRPr/>
            </a:pPr>
            <a:endParaRPr lang="en-US">
              <a:ea typeface="+mn-ea"/>
              <a:cs typeface="+mn-cs"/>
            </a:endParaRPr>
          </a:p>
        </p:txBody>
      </p:sp>
      <p:sp>
        <p:nvSpPr>
          <p:cNvPr id="175" name="Oval 213"/>
          <p:cNvSpPr>
            <a:spLocks noChangeArrowheads="1"/>
          </p:cNvSpPr>
          <p:nvPr/>
        </p:nvSpPr>
        <p:spPr bwMode="auto">
          <a:xfrm>
            <a:off x="4100513" y="5270500"/>
            <a:ext cx="657225" cy="569913"/>
          </a:xfrm>
          <a:prstGeom prst="ellipse">
            <a:avLst/>
          </a:prstGeom>
          <a:noFill/>
          <a:ln w="76200">
            <a:solidFill>
              <a:schemeClr val="accent2"/>
            </a:solidFill>
            <a:round/>
            <a:headEnd/>
            <a:tailEnd/>
          </a:ln>
          <a:effectLst>
            <a:outerShdw blurRad="63500" dist="71842" dir="2700000" algn="ctr" rotWithShape="0">
              <a:srgbClr val="000000">
                <a:alpha val="74998"/>
              </a:srgbClr>
            </a:outerShdw>
          </a:effectLst>
        </p:spPr>
        <p:txBody>
          <a:bodyPr wrap="none" anchor="ctr"/>
          <a:lstStyle/>
          <a:p>
            <a:pPr>
              <a:defRPr/>
            </a:pPr>
            <a:endParaRPr lang="en-US">
              <a:ea typeface="+mn-ea"/>
              <a:cs typeface="+mn-cs"/>
            </a:endParaRPr>
          </a:p>
        </p:txBody>
      </p:sp>
      <p:sp>
        <p:nvSpPr>
          <p:cNvPr id="176" name="Oval 214"/>
          <p:cNvSpPr>
            <a:spLocks noChangeArrowheads="1"/>
          </p:cNvSpPr>
          <p:nvPr/>
        </p:nvSpPr>
        <p:spPr bwMode="auto">
          <a:xfrm>
            <a:off x="4092575" y="6142038"/>
            <a:ext cx="657225" cy="569912"/>
          </a:xfrm>
          <a:prstGeom prst="ellipse">
            <a:avLst/>
          </a:prstGeom>
          <a:noFill/>
          <a:ln w="76200">
            <a:solidFill>
              <a:schemeClr val="accent2"/>
            </a:solidFill>
            <a:round/>
            <a:headEnd/>
            <a:tailEnd/>
          </a:ln>
          <a:effectLst>
            <a:outerShdw blurRad="63500" dist="71842" dir="2700000" algn="ctr" rotWithShape="0">
              <a:srgbClr val="000000">
                <a:alpha val="74998"/>
              </a:srgbClr>
            </a:outerShdw>
          </a:effectLst>
        </p:spPr>
        <p:txBody>
          <a:bodyPr wrap="none" anchor="ctr"/>
          <a:lstStyle/>
          <a:p>
            <a:pPr>
              <a:defRPr/>
            </a:pPr>
            <a:endParaRPr lang="en-US">
              <a:ea typeface="+mn-ea"/>
              <a:cs typeface="+mn-cs"/>
            </a:endParaRPr>
          </a:p>
        </p:txBody>
      </p:sp>
      <p:sp>
        <p:nvSpPr>
          <p:cNvPr id="177" name="AutoShape 386"/>
          <p:cNvSpPr>
            <a:spLocks noChangeArrowheads="1"/>
          </p:cNvSpPr>
          <p:nvPr/>
        </p:nvSpPr>
        <p:spPr bwMode="auto">
          <a:xfrm>
            <a:off x="2063750" y="1089025"/>
            <a:ext cx="2779713" cy="1125538"/>
          </a:xfrm>
          <a:prstGeom prst="roundRect">
            <a:avLst>
              <a:gd name="adj" fmla="val 16667"/>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a:ea typeface="+mn-ea"/>
              <a:cs typeface="+mn-cs"/>
            </a:endParaRPr>
          </a:p>
        </p:txBody>
      </p:sp>
      <p:sp>
        <p:nvSpPr>
          <p:cNvPr id="178" name="AutoShape 387"/>
          <p:cNvSpPr>
            <a:spLocks noChangeArrowheads="1"/>
          </p:cNvSpPr>
          <p:nvPr/>
        </p:nvSpPr>
        <p:spPr bwMode="auto">
          <a:xfrm rot="9069307">
            <a:off x="4508500" y="1104900"/>
            <a:ext cx="2185988"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79" name="Oval 385"/>
          <p:cNvSpPr>
            <a:spLocks noChangeArrowheads="1"/>
          </p:cNvSpPr>
          <p:nvPr/>
        </p:nvSpPr>
        <p:spPr bwMode="auto">
          <a:xfrm>
            <a:off x="4121150" y="1760538"/>
            <a:ext cx="657225" cy="569912"/>
          </a:xfrm>
          <a:prstGeom prst="ellipse">
            <a:avLst/>
          </a:prstGeom>
          <a:noFill/>
          <a:ln w="76200">
            <a:solidFill>
              <a:schemeClr val="accent2"/>
            </a:solidFill>
            <a:round/>
            <a:headEnd/>
            <a:tailEnd/>
          </a:ln>
          <a:effectLst>
            <a:outerShdw blurRad="63500" dist="71842" dir="2700000" algn="ctr" rotWithShape="0">
              <a:srgbClr val="000000">
                <a:alpha val="74998"/>
              </a:srgbClr>
            </a:outerShdw>
          </a:effectLst>
        </p:spPr>
        <p:txBody>
          <a:bodyPr wrap="none" anchor="ctr"/>
          <a:lstStyle/>
          <a:p>
            <a:pPr>
              <a:defRPr/>
            </a:pPr>
            <a:endParaRPr lang="en-US">
              <a:ea typeface="+mn-ea"/>
              <a:cs typeface="+mn-cs"/>
            </a:endParaRPr>
          </a:p>
        </p:txBody>
      </p:sp>
      <p:sp>
        <p:nvSpPr>
          <p:cNvPr id="180" name="Oval 211"/>
          <p:cNvSpPr>
            <a:spLocks noChangeArrowheads="1"/>
          </p:cNvSpPr>
          <p:nvPr/>
        </p:nvSpPr>
        <p:spPr bwMode="auto">
          <a:xfrm>
            <a:off x="4121150" y="2189163"/>
            <a:ext cx="657225" cy="569912"/>
          </a:xfrm>
          <a:prstGeom prst="ellipse">
            <a:avLst/>
          </a:prstGeom>
          <a:noFill/>
          <a:ln w="76200">
            <a:solidFill>
              <a:schemeClr val="accent2"/>
            </a:solidFill>
            <a:round/>
            <a:headEnd/>
            <a:tailEnd/>
          </a:ln>
          <a:effectLst>
            <a:outerShdw blurRad="63500" dist="71842" dir="2700000" algn="ctr" rotWithShape="0">
              <a:srgbClr val="000000">
                <a:alpha val="74998"/>
              </a:srgbClr>
            </a:outerShdw>
          </a:effectLst>
        </p:spPr>
        <p:txBody>
          <a:bodyPr wrap="none" anchor="ctr"/>
          <a:lstStyle/>
          <a:p>
            <a:pPr>
              <a:defRPr/>
            </a:pPr>
            <a:endParaRPr lang="en-US">
              <a:ea typeface="+mn-ea"/>
              <a:cs typeface="+mn-cs"/>
            </a:endParaRPr>
          </a:p>
        </p:txBody>
      </p:sp>
      <p:sp>
        <p:nvSpPr>
          <p:cNvPr id="181" name="AutoShape 209"/>
          <p:cNvSpPr>
            <a:spLocks noChangeArrowheads="1"/>
          </p:cNvSpPr>
          <p:nvPr/>
        </p:nvSpPr>
        <p:spPr bwMode="auto">
          <a:xfrm rot="9069307">
            <a:off x="4452938" y="1598613"/>
            <a:ext cx="2185987" cy="8112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12433553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0-#ppt_w/2"/>
                                          </p:val>
                                        </p:tav>
                                        <p:tav tm="100000">
                                          <p:val>
                                            <p:strVal val="#ppt_x"/>
                                          </p:val>
                                        </p:tav>
                                      </p:tavLst>
                                    </p:anim>
                                    <p:anim calcmode="lin" valueType="num">
                                      <p:cBhvr additive="base">
                                        <p:cTn id="8" dur="500" fill="hold"/>
                                        <p:tgtEl>
                                          <p:spTgt spid="1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9"/>
                                        </p:tgtEl>
                                        <p:attrNameLst>
                                          <p:attrName>style.visibility</p:attrName>
                                        </p:attrNameLst>
                                      </p:cBhvr>
                                      <p:to>
                                        <p:strVal val="visible"/>
                                      </p:to>
                                    </p:set>
                                    <p:anim calcmode="lin" valueType="num">
                                      <p:cBhvr additive="base">
                                        <p:cTn id="12" dur="500" fill="hold"/>
                                        <p:tgtEl>
                                          <p:spTgt spid="179"/>
                                        </p:tgtEl>
                                        <p:attrNameLst>
                                          <p:attrName>ppt_x</p:attrName>
                                        </p:attrNameLst>
                                      </p:cBhvr>
                                      <p:tavLst>
                                        <p:tav tm="0">
                                          <p:val>
                                            <p:strVal val="0-#ppt_w/2"/>
                                          </p:val>
                                        </p:tav>
                                        <p:tav tm="100000">
                                          <p:val>
                                            <p:strVal val="#ppt_x"/>
                                          </p:val>
                                        </p:tav>
                                      </p:tavLst>
                                    </p:anim>
                                    <p:anim calcmode="lin" valueType="num">
                                      <p:cBhvr additive="base">
                                        <p:cTn id="13" dur="500" fill="hold"/>
                                        <p:tgtEl>
                                          <p:spTgt spid="17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78"/>
                                        </p:tgtEl>
                                        <p:attrNameLst>
                                          <p:attrName>style.visibility</p:attrName>
                                        </p:attrNameLst>
                                      </p:cBhvr>
                                      <p:to>
                                        <p:strVal val="visible"/>
                                      </p:to>
                                    </p:set>
                                    <p:anim calcmode="lin" valueType="num">
                                      <p:cBhvr additive="base">
                                        <p:cTn id="17" dur="500" fill="hold"/>
                                        <p:tgtEl>
                                          <p:spTgt spid="178"/>
                                        </p:tgtEl>
                                        <p:attrNameLst>
                                          <p:attrName>ppt_x</p:attrName>
                                        </p:attrNameLst>
                                      </p:cBhvr>
                                      <p:tavLst>
                                        <p:tav tm="0">
                                          <p:val>
                                            <p:strVal val="#ppt_x"/>
                                          </p:val>
                                        </p:tav>
                                        <p:tav tm="100000">
                                          <p:val>
                                            <p:strVal val="#ppt_x"/>
                                          </p:val>
                                        </p:tav>
                                      </p:tavLst>
                                    </p:anim>
                                    <p:anim calcmode="lin" valueType="num">
                                      <p:cBhvr additive="base">
                                        <p:cTn id="18" dur="500" fill="hold"/>
                                        <p:tgtEl>
                                          <p:spTgt spid="178"/>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7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73"/>
                                        </p:tgtEl>
                                        <p:attrNameLst>
                                          <p:attrName>style.visibility</p:attrName>
                                        </p:attrNameLst>
                                      </p:cBhvr>
                                      <p:to>
                                        <p:strVal val="visible"/>
                                      </p:to>
                                    </p:set>
                                    <p:animEffect transition="in" filter="wipe(up)">
                                      <p:cBhvr>
                                        <p:cTn id="23" dur="500"/>
                                        <p:tgtEl>
                                          <p:spTgt spid="173"/>
                                        </p:tgtEl>
                                      </p:cBhvr>
                                    </p:animEffect>
                                  </p:childTnLst>
                                </p:cTn>
                              </p:par>
                            </p:childTnLst>
                          </p:cTn>
                        </p:par>
                        <p:par>
                          <p:cTn id="24" fill="hold">
                            <p:stCondLst>
                              <p:cond delay="500"/>
                            </p:stCondLst>
                            <p:childTnLst>
                              <p:par>
                                <p:cTn id="25" presetID="2" presetClass="entr" presetSubtype="1" fill="hold" nodeType="afterEffect">
                                  <p:stCondLst>
                                    <p:cond delay="0"/>
                                  </p:stCondLst>
                                  <p:childTnLst>
                                    <p:set>
                                      <p:cBhvr>
                                        <p:cTn id="26" dur="1" fill="hold">
                                          <p:stCondLst>
                                            <p:cond delay="0"/>
                                          </p:stCondLst>
                                        </p:cTn>
                                        <p:tgtEl>
                                          <p:spTgt spid="181"/>
                                        </p:tgtEl>
                                        <p:attrNameLst>
                                          <p:attrName>style.visibility</p:attrName>
                                        </p:attrNameLst>
                                      </p:cBhvr>
                                      <p:to>
                                        <p:strVal val="visible"/>
                                      </p:to>
                                    </p:set>
                                    <p:anim calcmode="lin" valueType="num">
                                      <p:cBhvr additive="base">
                                        <p:cTn id="27" dur="500" fill="hold"/>
                                        <p:tgtEl>
                                          <p:spTgt spid="181"/>
                                        </p:tgtEl>
                                        <p:attrNameLst>
                                          <p:attrName>ppt_x</p:attrName>
                                        </p:attrNameLst>
                                      </p:cBhvr>
                                      <p:tavLst>
                                        <p:tav tm="0">
                                          <p:val>
                                            <p:strVal val="#ppt_x"/>
                                          </p:val>
                                        </p:tav>
                                        <p:tav tm="100000">
                                          <p:val>
                                            <p:strVal val="#ppt_x"/>
                                          </p:val>
                                        </p:tav>
                                      </p:tavLst>
                                    </p:anim>
                                    <p:anim calcmode="lin" valueType="num">
                                      <p:cBhvr additive="base">
                                        <p:cTn id="28" dur="500" fill="hold"/>
                                        <p:tgtEl>
                                          <p:spTgt spid="181"/>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80"/>
                                        </p:tgtEl>
                                        <p:attrNameLst>
                                          <p:attrName>style.visibility</p:attrName>
                                        </p:attrNameLst>
                                      </p:cBhvr>
                                      <p:to>
                                        <p:strVal val="visible"/>
                                      </p:to>
                                    </p:set>
                                    <p:animEffect transition="in" filter="fade">
                                      <p:cBhvr>
                                        <p:cTn id="32" dur="1000"/>
                                        <p:tgtEl>
                                          <p:spTgt spid="180"/>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74"/>
                                        </p:tgtEl>
                                        <p:attrNameLst>
                                          <p:attrName>style.visibility</p:attrName>
                                        </p:attrNameLst>
                                      </p:cBhvr>
                                      <p:to>
                                        <p:strVal val="visible"/>
                                      </p:to>
                                    </p:set>
                                    <p:animEffect transition="in" filter="fade">
                                      <p:cBhvr>
                                        <p:cTn id="36" dur="1000"/>
                                        <p:tgtEl>
                                          <p:spTgt spid="174"/>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75"/>
                                        </p:tgtEl>
                                        <p:attrNameLst>
                                          <p:attrName>style.visibility</p:attrName>
                                        </p:attrNameLst>
                                      </p:cBhvr>
                                      <p:to>
                                        <p:strVal val="visible"/>
                                      </p:to>
                                    </p:set>
                                    <p:animEffect transition="in" filter="fade">
                                      <p:cBhvr>
                                        <p:cTn id="40" dur="1000"/>
                                        <p:tgtEl>
                                          <p:spTgt spid="175"/>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76"/>
                                        </p:tgtEl>
                                        <p:attrNameLst>
                                          <p:attrName>style.visibility</p:attrName>
                                        </p:attrNameLst>
                                      </p:cBhvr>
                                      <p:to>
                                        <p:strVal val="visible"/>
                                      </p:to>
                                    </p:set>
                                    <p:animEffect transition="in" filter="fade">
                                      <p:cBhvr>
                                        <p:cTn id="44" dur="1000"/>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nimBg="1"/>
      <p:bldP spid="174" grpId="0" animBg="1"/>
      <p:bldP spid="175" grpId="0" animBg="1"/>
      <p:bldP spid="176" grpId="0" animBg="1"/>
      <p:bldP spid="177" grpId="0" animBg="1"/>
      <p:bldP spid="179" grpId="0" animBg="1"/>
      <p:bldP spid="18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2138371"/>
            <a:ext cx="3621088" cy="175432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br>
              <a:rPr lang="en-US" altLang="ko-KR" sz="4000" b="1" dirty="0">
                <a:solidFill>
                  <a:srgbClr val="FFEA18"/>
                </a:solidFill>
                <a:latin typeface="Helvetica" charset="0"/>
                <a:ea typeface="+mn-ea"/>
                <a:cs typeface="+mn-cs"/>
              </a:rPr>
            </a:b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72" name="Text Box 588"/>
          <p:cNvSpPr txBox="1">
            <a:spLocks noChangeArrowheads="1"/>
          </p:cNvSpPr>
          <p:nvPr/>
        </p:nvSpPr>
        <p:spPr bwMode="auto">
          <a:xfrm>
            <a:off x="5219700" y="4385203"/>
            <a:ext cx="4291013" cy="10156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3000" b="1" i="1" dirty="0">
                <a:solidFill>
                  <a:srgbClr val="66FFFF"/>
                </a:solidFill>
                <a:latin typeface="Arial" charset="0"/>
                <a:ea typeface="+mn-ea"/>
                <a:cs typeface="+mn-cs"/>
              </a:rPr>
              <a:t>연대기적인</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순서로</a:t>
            </a:r>
            <a:r>
              <a:rPr lang="en-US" altLang="ko-KR" sz="3000" b="1" i="1" dirty="0">
                <a:solidFill>
                  <a:srgbClr val="66FFFF"/>
                </a:solidFill>
                <a:latin typeface="Arial" charset="0"/>
                <a:ea typeface="+mn-ea"/>
                <a:cs typeface="+mn-cs"/>
              </a:rPr>
              <a:t> </a:t>
            </a:r>
            <a:br>
              <a:rPr lang="en-US" altLang="ko-KR" sz="3000" b="1" i="1" dirty="0">
                <a:solidFill>
                  <a:srgbClr val="66FFFF"/>
                </a:solidFill>
                <a:latin typeface="Arial" charset="0"/>
                <a:ea typeface="+mn-ea"/>
                <a:cs typeface="+mn-cs"/>
              </a:rPr>
            </a:br>
            <a:r>
              <a:rPr lang="ko-KR" altLang="en-US" sz="3000" b="1" i="1" dirty="0">
                <a:solidFill>
                  <a:srgbClr val="66FFFF"/>
                </a:solidFill>
                <a:latin typeface="Arial" charset="0"/>
                <a:ea typeface="+mn-ea"/>
                <a:cs typeface="+mn-cs"/>
              </a:rPr>
              <a:t>그것들을</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보라</a:t>
            </a:r>
            <a:r>
              <a:rPr lang="en-US" altLang="ko-KR" sz="3000" b="1" i="1" dirty="0">
                <a:solidFill>
                  <a:srgbClr val="66FFFF"/>
                </a:solidFill>
                <a:latin typeface="Arial" charset="0"/>
                <a:ea typeface="+mn-ea"/>
                <a:cs typeface="+mn-cs"/>
              </a:rPr>
              <a:t>!</a:t>
            </a:r>
            <a:endParaRPr lang="en-US" sz="3000" b="1" i="1" dirty="0">
              <a:solidFill>
                <a:srgbClr val="66FFFF"/>
              </a:solidFill>
              <a:latin typeface="Arial" charset="0"/>
              <a:ea typeface="+mn-ea"/>
              <a:cs typeface="+mn-cs"/>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88" name="Oval 601"/>
          <p:cNvSpPr>
            <a:spLocks noChangeArrowheads="1"/>
          </p:cNvSpPr>
          <p:nvPr/>
        </p:nvSpPr>
        <p:spPr bwMode="auto">
          <a:xfrm>
            <a:off x="2325688"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93" name="AutoShape 220"/>
          <p:cNvSpPr>
            <a:spLocks noChangeArrowheads="1"/>
          </p:cNvSpPr>
          <p:nvPr/>
        </p:nvSpPr>
        <p:spPr bwMode="auto">
          <a:xfrm rot="9069307">
            <a:off x="3794125" y="393700"/>
            <a:ext cx="2185988"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96" name="Text Box 602"/>
          <p:cNvSpPr txBox="1">
            <a:spLocks noChangeArrowheads="1"/>
          </p:cNvSpPr>
          <p:nvPr/>
        </p:nvSpPr>
        <p:spPr bwMode="auto">
          <a:xfrm>
            <a:off x="5270500" y="5610222"/>
            <a:ext cx="4291013" cy="141577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3000" b="1" i="1" dirty="0">
                <a:solidFill>
                  <a:srgbClr val="FFEA18"/>
                </a:solidFill>
                <a:latin typeface="Arial" charset="0"/>
              </a:rPr>
              <a:t>우선</a:t>
            </a:r>
            <a:r>
              <a:rPr lang="en-US" sz="3000" b="1" i="1" dirty="0">
                <a:solidFill>
                  <a:srgbClr val="FFEA18"/>
                </a:solidFill>
                <a:latin typeface="Arial" charset="0"/>
              </a:rPr>
              <a:t>…</a:t>
            </a:r>
            <a:br>
              <a:rPr lang="en-US" sz="3000" b="1" i="1" dirty="0">
                <a:solidFill>
                  <a:srgbClr val="FFEA18"/>
                </a:solidFill>
                <a:latin typeface="Arial" charset="0"/>
              </a:rPr>
            </a:br>
            <a:r>
              <a:rPr lang="ko-KR" altLang="en-US" sz="3000" b="1" i="1" dirty="0">
                <a:solidFill>
                  <a:srgbClr val="FFEA18"/>
                </a:solidFill>
                <a:latin typeface="Arial" charset="0"/>
              </a:rPr>
              <a:t>이스라엘로</a:t>
            </a:r>
            <a:r>
              <a:rPr lang="en-US" altLang="ko-KR" sz="3000" b="1" i="1" dirty="0">
                <a:solidFill>
                  <a:srgbClr val="FFEA18"/>
                </a:solidFill>
                <a:latin typeface="Arial" charset="0"/>
              </a:rPr>
              <a:t> </a:t>
            </a:r>
            <a:r>
              <a:rPr lang="ko-KR" altLang="en-US" sz="3000" b="1" i="1" dirty="0">
                <a:solidFill>
                  <a:srgbClr val="FFEA18"/>
                </a:solidFill>
                <a:latin typeface="Arial" charset="0"/>
              </a:rPr>
              <a:t>향한</a:t>
            </a:r>
            <a:r>
              <a:rPr lang="en-US" altLang="ko-KR" sz="3000" b="1" i="1" dirty="0">
                <a:solidFill>
                  <a:srgbClr val="FFEA18"/>
                </a:solidFill>
                <a:latin typeface="Arial" charset="0"/>
              </a:rPr>
              <a:t> </a:t>
            </a:r>
            <a:r>
              <a:rPr lang="ko-KR" altLang="en-US" sz="3000" b="1" i="1" dirty="0">
                <a:solidFill>
                  <a:srgbClr val="FFEA18"/>
                </a:solidFill>
                <a:latin typeface="Arial" charset="0"/>
              </a:rPr>
              <a:t>자들</a:t>
            </a:r>
            <a:r>
              <a:rPr lang="en-US" sz="3000" b="1" i="1" dirty="0">
                <a:solidFill>
                  <a:srgbClr val="FFEA18"/>
                </a:solidFill>
                <a:latin typeface="Arial" charset="0"/>
              </a:rPr>
              <a:t> </a:t>
            </a:r>
            <a:br>
              <a:rPr lang="en-US" sz="3000" b="1" i="1" dirty="0">
                <a:solidFill>
                  <a:srgbClr val="FFEA18"/>
                </a:solidFill>
                <a:latin typeface="Arial" charset="0"/>
              </a:rPr>
            </a:br>
            <a:r>
              <a:rPr lang="en-US" sz="2600" b="1" i="1" dirty="0">
                <a:solidFill>
                  <a:srgbClr val="FFEA18"/>
                </a:solidFill>
                <a:latin typeface="Arial" charset="0"/>
              </a:rPr>
              <a:t>(</a:t>
            </a:r>
            <a:r>
              <a:rPr lang="ko-KR" altLang="en-US" sz="2600" b="1" i="1" dirty="0">
                <a:solidFill>
                  <a:srgbClr val="FFEA18"/>
                </a:solidFill>
                <a:latin typeface="Arial" charset="0"/>
              </a:rPr>
              <a:t>북왕국</a:t>
            </a:r>
            <a:r>
              <a:rPr lang="en-US" sz="2600" b="1" i="1" dirty="0">
                <a:solidFill>
                  <a:srgbClr val="FFEA18"/>
                </a:solidFill>
                <a:latin typeface="Arial" charset="0"/>
              </a:rPr>
              <a:t>)</a:t>
            </a:r>
            <a:endParaRPr lang="en-US" sz="3000" b="1" i="1" dirty="0">
              <a:solidFill>
                <a:srgbClr val="FFEA18"/>
              </a:solidFill>
              <a:latin typeface="Arial" charset="0"/>
            </a:endParaRPr>
          </a:p>
        </p:txBody>
      </p:sp>
    </p:spTree>
    <p:extLst>
      <p:ext uri="{BB962C8B-B14F-4D97-AF65-F5344CB8AC3E}">
        <p14:creationId xmlns:p14="http://schemas.microsoft.com/office/powerpoint/2010/main" val="20625458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fill="hold"/>
                                        <p:tgtEl>
                                          <p:spTgt spid="193"/>
                                        </p:tgtEl>
                                        <p:attrNameLst>
                                          <p:attrName>ppt_x</p:attrName>
                                        </p:attrNameLst>
                                      </p:cBhvr>
                                      <p:tavLst>
                                        <p:tav tm="0">
                                          <p:val>
                                            <p:strVal val="1+#ppt_w/2"/>
                                          </p:val>
                                        </p:tav>
                                        <p:tav tm="100000">
                                          <p:val>
                                            <p:strVal val="#ppt_x"/>
                                          </p:val>
                                        </p:tav>
                                      </p:tavLst>
                                    </p:anim>
                                    <p:anim calcmode="lin" valueType="num">
                                      <p:cBhvr additive="base">
                                        <p:cTn id="8" dur="500" fill="hold"/>
                                        <p:tgtEl>
                                          <p:spTgt spid="193"/>
                                        </p:tgtEl>
                                        <p:attrNameLst>
                                          <p:attrName>ppt_y</p:attrName>
                                        </p:attrNameLst>
                                      </p:cBhvr>
                                      <p:tavLst>
                                        <p:tav tm="0">
                                          <p:val>
                                            <p:strVal val="#ppt_y"/>
                                          </p:val>
                                        </p:tav>
                                        <p:tav tm="100000">
                                          <p:val>
                                            <p:strVal val="#ppt_y"/>
                                          </p:val>
                                        </p:tav>
                                      </p:tavLst>
                                    </p:anim>
                                  </p:childTnLst>
                                </p:cTn>
                              </p:par>
                            </p:childTnLst>
                          </p:cTn>
                        </p:par>
                        <p:par>
                          <p:cTn id="9" fill="hold">
                            <p:stCondLst>
                              <p:cond delay="600"/>
                            </p:stCondLst>
                            <p:childTnLst>
                              <p:par>
                                <p:cTn id="10" presetID="2" presetClass="entr" presetSubtype="2" fill="hold" grpId="0" nodeType="afterEffect">
                                  <p:stCondLst>
                                    <p:cond delay="0"/>
                                  </p:stCondLst>
                                  <p:childTnLst>
                                    <p:set>
                                      <p:cBhvr>
                                        <p:cTn id="11" dur="1" fill="hold">
                                          <p:stCondLst>
                                            <p:cond delay="0"/>
                                          </p:stCondLst>
                                        </p:cTn>
                                        <p:tgtEl>
                                          <p:spTgt spid="196"/>
                                        </p:tgtEl>
                                        <p:attrNameLst>
                                          <p:attrName>style.visibility</p:attrName>
                                        </p:attrNameLst>
                                      </p:cBhvr>
                                      <p:to>
                                        <p:strVal val="visible"/>
                                      </p:to>
                                    </p:set>
                                    <p:anim calcmode="lin" valueType="num">
                                      <p:cBhvr additive="base">
                                        <p:cTn id="12" dur="500" fill="hold"/>
                                        <p:tgtEl>
                                          <p:spTgt spid="196"/>
                                        </p:tgtEl>
                                        <p:attrNameLst>
                                          <p:attrName>ppt_x</p:attrName>
                                        </p:attrNameLst>
                                      </p:cBhvr>
                                      <p:tavLst>
                                        <p:tav tm="0">
                                          <p:val>
                                            <p:strVal val="1+#ppt_w/2"/>
                                          </p:val>
                                        </p:tav>
                                        <p:tav tm="100000">
                                          <p:val>
                                            <p:strVal val="#ppt_x"/>
                                          </p:val>
                                        </p:tav>
                                      </p:tavLst>
                                    </p:anim>
                                    <p:anim calcmode="lin" valueType="num">
                                      <p:cBhvr additive="base">
                                        <p:cTn id="13" dur="500" fill="hold"/>
                                        <p:tgtEl>
                                          <p:spTgt spid="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2138371"/>
            <a:ext cx="3621088" cy="175432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br>
              <a:rPr lang="en-US" altLang="ko-KR" sz="4000" b="1" dirty="0">
                <a:solidFill>
                  <a:srgbClr val="FFEA18"/>
                </a:solidFill>
                <a:latin typeface="Helvetica" charset="0"/>
                <a:ea typeface="+mn-ea"/>
                <a:cs typeface="+mn-cs"/>
              </a:rPr>
            </a:b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72" name="Text Box 588"/>
          <p:cNvSpPr txBox="1">
            <a:spLocks noChangeArrowheads="1"/>
          </p:cNvSpPr>
          <p:nvPr/>
        </p:nvSpPr>
        <p:spPr bwMode="auto">
          <a:xfrm>
            <a:off x="5219700" y="4385203"/>
            <a:ext cx="4291013" cy="10156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3000" b="1" i="1" dirty="0">
                <a:solidFill>
                  <a:srgbClr val="66FFFF"/>
                </a:solidFill>
                <a:latin typeface="Arial" charset="0"/>
                <a:ea typeface="+mn-ea"/>
                <a:cs typeface="+mn-cs"/>
              </a:rPr>
              <a:t>연대기적인</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순서로</a:t>
            </a:r>
            <a:r>
              <a:rPr lang="en-US" altLang="ko-KR" sz="3000" b="1" i="1" dirty="0">
                <a:solidFill>
                  <a:srgbClr val="66FFFF"/>
                </a:solidFill>
                <a:latin typeface="Arial" charset="0"/>
                <a:ea typeface="+mn-ea"/>
                <a:cs typeface="+mn-cs"/>
              </a:rPr>
              <a:t> </a:t>
            </a:r>
            <a:br>
              <a:rPr lang="en-US" altLang="ko-KR" sz="3000" b="1" i="1" dirty="0">
                <a:solidFill>
                  <a:srgbClr val="66FFFF"/>
                </a:solidFill>
                <a:latin typeface="Arial" charset="0"/>
                <a:ea typeface="+mn-ea"/>
                <a:cs typeface="+mn-cs"/>
              </a:rPr>
            </a:br>
            <a:r>
              <a:rPr lang="ko-KR" altLang="en-US" sz="3000" b="1" i="1" dirty="0">
                <a:solidFill>
                  <a:srgbClr val="66FFFF"/>
                </a:solidFill>
                <a:latin typeface="Arial" charset="0"/>
                <a:ea typeface="+mn-ea"/>
                <a:cs typeface="+mn-cs"/>
              </a:rPr>
              <a:t>그것들을</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보라</a:t>
            </a:r>
            <a:r>
              <a:rPr lang="en-US" altLang="ko-KR" sz="3000" b="1" i="1" dirty="0">
                <a:solidFill>
                  <a:srgbClr val="66FFFF"/>
                </a:solidFill>
                <a:latin typeface="Arial" charset="0"/>
                <a:ea typeface="+mn-ea"/>
                <a:cs typeface="+mn-cs"/>
              </a:rPr>
              <a:t>!</a:t>
            </a:r>
            <a:endParaRPr lang="en-US" sz="3000" b="1" i="1" dirty="0">
              <a:solidFill>
                <a:srgbClr val="66FFFF"/>
              </a:solidFill>
              <a:latin typeface="Arial" charset="0"/>
              <a:ea typeface="+mn-ea"/>
              <a:cs typeface="+mn-cs"/>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88" name="Oval 601"/>
          <p:cNvSpPr>
            <a:spLocks noChangeArrowheads="1"/>
          </p:cNvSpPr>
          <p:nvPr/>
        </p:nvSpPr>
        <p:spPr bwMode="auto">
          <a:xfrm>
            <a:off x="2325688"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96" name="Text Box 602"/>
          <p:cNvSpPr txBox="1">
            <a:spLocks noChangeArrowheads="1"/>
          </p:cNvSpPr>
          <p:nvPr/>
        </p:nvSpPr>
        <p:spPr bwMode="auto">
          <a:xfrm>
            <a:off x="5270500" y="5610222"/>
            <a:ext cx="4291013" cy="141577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3000" b="1" i="1" dirty="0">
                <a:solidFill>
                  <a:srgbClr val="FFEA18"/>
                </a:solidFill>
                <a:latin typeface="Arial" charset="0"/>
              </a:rPr>
              <a:t>그</a:t>
            </a:r>
            <a:r>
              <a:rPr lang="en-US" altLang="ko-KR" sz="3000" b="1" i="1" dirty="0">
                <a:solidFill>
                  <a:srgbClr val="FFEA18"/>
                </a:solidFill>
                <a:latin typeface="Arial" charset="0"/>
              </a:rPr>
              <a:t> </a:t>
            </a:r>
            <a:r>
              <a:rPr lang="ko-KR" altLang="en-US" sz="3000" b="1" i="1" dirty="0">
                <a:solidFill>
                  <a:srgbClr val="FFEA18"/>
                </a:solidFill>
                <a:latin typeface="Arial" charset="0"/>
              </a:rPr>
              <a:t>다음</a:t>
            </a:r>
            <a:r>
              <a:rPr lang="en-US" sz="3000" b="1" i="1" dirty="0">
                <a:solidFill>
                  <a:srgbClr val="FFEA18"/>
                </a:solidFill>
                <a:latin typeface="Arial" charset="0"/>
              </a:rPr>
              <a:t>…</a:t>
            </a:r>
            <a:br>
              <a:rPr lang="en-US" sz="3000" b="1" i="1" dirty="0">
                <a:solidFill>
                  <a:srgbClr val="FFEA18"/>
                </a:solidFill>
                <a:latin typeface="Arial" charset="0"/>
              </a:rPr>
            </a:br>
            <a:r>
              <a:rPr lang="ko-KR" altLang="en-US" sz="3000" b="1" i="1" dirty="0">
                <a:solidFill>
                  <a:srgbClr val="FFEA18"/>
                </a:solidFill>
                <a:latin typeface="Arial" charset="0"/>
              </a:rPr>
              <a:t>유다로</a:t>
            </a:r>
            <a:r>
              <a:rPr lang="en-US" altLang="ko-KR" sz="3000" b="1" i="1" dirty="0">
                <a:solidFill>
                  <a:srgbClr val="FFEA18"/>
                </a:solidFill>
                <a:latin typeface="Arial" charset="0"/>
              </a:rPr>
              <a:t> </a:t>
            </a:r>
            <a:r>
              <a:rPr lang="ko-KR" altLang="en-US" sz="3000" b="1" i="1" dirty="0">
                <a:solidFill>
                  <a:srgbClr val="FFEA18"/>
                </a:solidFill>
                <a:latin typeface="Arial" charset="0"/>
              </a:rPr>
              <a:t>향한</a:t>
            </a:r>
            <a:r>
              <a:rPr lang="en-US" altLang="ko-KR" sz="3000" b="1" i="1" dirty="0">
                <a:solidFill>
                  <a:srgbClr val="FFEA18"/>
                </a:solidFill>
                <a:latin typeface="Arial" charset="0"/>
              </a:rPr>
              <a:t> </a:t>
            </a:r>
            <a:r>
              <a:rPr lang="ko-KR" altLang="en-US" sz="3000" b="1" i="1" dirty="0">
                <a:solidFill>
                  <a:srgbClr val="FFEA18"/>
                </a:solidFill>
                <a:latin typeface="Arial" charset="0"/>
              </a:rPr>
              <a:t>자들</a:t>
            </a:r>
            <a:r>
              <a:rPr lang="en-US" sz="3000" b="1" i="1" dirty="0">
                <a:solidFill>
                  <a:srgbClr val="FFEA18"/>
                </a:solidFill>
                <a:latin typeface="Arial" charset="0"/>
              </a:rPr>
              <a:t> </a:t>
            </a:r>
            <a:br>
              <a:rPr lang="en-US" sz="3000" b="1" i="1" dirty="0">
                <a:solidFill>
                  <a:srgbClr val="FFEA18"/>
                </a:solidFill>
                <a:latin typeface="Arial" charset="0"/>
              </a:rPr>
            </a:br>
            <a:r>
              <a:rPr lang="en-US" sz="2600" b="1" i="1" dirty="0">
                <a:solidFill>
                  <a:srgbClr val="FFEA18"/>
                </a:solidFill>
                <a:latin typeface="Arial" charset="0"/>
              </a:rPr>
              <a:t>(</a:t>
            </a:r>
            <a:r>
              <a:rPr lang="ko-KR" altLang="en-US" sz="2600" b="1" i="1" dirty="0">
                <a:solidFill>
                  <a:srgbClr val="FFEA18"/>
                </a:solidFill>
                <a:latin typeface="Arial" charset="0"/>
              </a:rPr>
              <a:t>남왕국</a:t>
            </a:r>
            <a:r>
              <a:rPr lang="en-US" sz="2600" b="1" i="1" dirty="0">
                <a:solidFill>
                  <a:srgbClr val="FFEA18"/>
                </a:solidFill>
                <a:latin typeface="Arial" charset="0"/>
              </a:rPr>
              <a:t>)</a:t>
            </a:r>
            <a:endParaRPr lang="en-US" sz="3000" b="1" i="1" dirty="0">
              <a:solidFill>
                <a:srgbClr val="FFEA18"/>
              </a:solidFill>
              <a:latin typeface="Arial" charset="0"/>
            </a:endParaRPr>
          </a:p>
        </p:txBody>
      </p:sp>
      <p:sp>
        <p:nvSpPr>
          <p:cNvPr id="176" name="AutoShape 241"/>
          <p:cNvSpPr>
            <a:spLocks noChangeArrowheads="1"/>
          </p:cNvSpPr>
          <p:nvPr/>
        </p:nvSpPr>
        <p:spPr bwMode="auto">
          <a:xfrm>
            <a:off x="2281238" y="2198688"/>
            <a:ext cx="2495550" cy="5278437"/>
          </a:xfrm>
          <a:prstGeom prst="roundRect">
            <a:avLst>
              <a:gd name="adj" fmla="val 16667"/>
            </a:avLst>
          </a:prstGeom>
          <a:noFill/>
          <a:ln w="76200">
            <a:solidFill>
              <a:schemeClr val="accent2"/>
            </a:solidFill>
            <a:round/>
            <a:headEnd/>
            <a:tailEnd/>
          </a:ln>
          <a:effectLst>
            <a:outerShdw blurRad="63500" dist="71842" dir="2700000" algn="ctr" rotWithShape="0">
              <a:srgbClr val="080808">
                <a:alpha val="74998"/>
              </a:srgbClr>
            </a:outerShdw>
          </a:effectLst>
        </p:spPr>
        <p:txBody>
          <a:bodyPr wrap="none" anchor="ctr"/>
          <a:lstStyle/>
          <a:p>
            <a:pPr>
              <a:defRPr/>
            </a:pPr>
            <a:endParaRPr lang="en-US">
              <a:ea typeface="+mn-ea"/>
              <a:cs typeface="+mn-cs"/>
            </a:endParaRPr>
          </a:p>
        </p:txBody>
      </p:sp>
      <p:sp>
        <p:nvSpPr>
          <p:cNvPr id="177" name="Oval 603"/>
          <p:cNvSpPr>
            <a:spLocks noChangeArrowheads="1"/>
          </p:cNvSpPr>
          <p:nvPr/>
        </p:nvSpPr>
        <p:spPr bwMode="auto">
          <a:xfrm>
            <a:off x="2332038" y="2217738"/>
            <a:ext cx="1811337"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a:ea typeface="+mn-ea"/>
              <a:cs typeface="+mn-cs"/>
            </a:endParaRPr>
          </a:p>
        </p:txBody>
      </p:sp>
      <p:sp>
        <p:nvSpPr>
          <p:cNvPr id="178" name="AutoShape 210"/>
          <p:cNvSpPr>
            <a:spLocks noChangeArrowheads="1"/>
          </p:cNvSpPr>
          <p:nvPr/>
        </p:nvSpPr>
        <p:spPr bwMode="auto">
          <a:xfrm rot="9069307">
            <a:off x="3897313" y="1557338"/>
            <a:ext cx="2185987" cy="8112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Tree>
    <p:extLst>
      <p:ext uri="{BB962C8B-B14F-4D97-AF65-F5344CB8AC3E}">
        <p14:creationId xmlns:p14="http://schemas.microsoft.com/office/powerpoint/2010/main" val="7932811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fill="hold"/>
                                        <p:tgtEl>
                                          <p:spTgt spid="196"/>
                                        </p:tgtEl>
                                        <p:attrNameLst>
                                          <p:attrName>ppt_x</p:attrName>
                                        </p:attrNameLst>
                                      </p:cBhvr>
                                      <p:tavLst>
                                        <p:tav tm="0">
                                          <p:val>
                                            <p:strVal val="1+#ppt_w/2"/>
                                          </p:val>
                                        </p:tav>
                                        <p:tav tm="100000">
                                          <p:val>
                                            <p:strVal val="#ppt_x"/>
                                          </p:val>
                                        </p:tav>
                                      </p:tavLst>
                                    </p:anim>
                                    <p:anim calcmode="lin" valueType="num">
                                      <p:cBhvr additive="base">
                                        <p:cTn id="8" dur="500" fill="hold"/>
                                        <p:tgtEl>
                                          <p:spTgt spid="1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wipe(up)">
                                      <p:cBhvr>
                                        <p:cTn id="12" dur="500"/>
                                        <p:tgtEl>
                                          <p:spTgt spid="1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7"/>
                                        </p:tgtEl>
                                        <p:attrNameLst>
                                          <p:attrName>style.visibility</p:attrName>
                                        </p:attrNameLst>
                                      </p:cBhvr>
                                      <p:to>
                                        <p:strVal val="visible"/>
                                      </p:to>
                                    </p:set>
                                    <p:animEffect transition="in" filter="fade">
                                      <p:cBhvr>
                                        <p:cTn id="17" dur="1000"/>
                                        <p:tgtEl>
                                          <p:spTgt spid="177"/>
                                        </p:tgtEl>
                                      </p:cBhvr>
                                    </p:animEffect>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178"/>
                                        </p:tgtEl>
                                        <p:attrNameLst>
                                          <p:attrName>style.visibility</p:attrName>
                                        </p:attrNameLst>
                                      </p:cBhvr>
                                      <p:to>
                                        <p:strVal val="visible"/>
                                      </p:to>
                                    </p:set>
                                    <p:anim calcmode="lin" valueType="num">
                                      <p:cBhvr additive="base">
                                        <p:cTn id="21" dur="500" fill="hold"/>
                                        <p:tgtEl>
                                          <p:spTgt spid="178"/>
                                        </p:tgtEl>
                                        <p:attrNameLst>
                                          <p:attrName>ppt_x</p:attrName>
                                        </p:attrNameLst>
                                      </p:cBhvr>
                                      <p:tavLst>
                                        <p:tav tm="0">
                                          <p:val>
                                            <p:strVal val="1+#ppt_w/2"/>
                                          </p:val>
                                        </p:tav>
                                        <p:tav tm="100000">
                                          <p:val>
                                            <p:strVal val="#ppt_x"/>
                                          </p:val>
                                        </p:tav>
                                      </p:tavLst>
                                    </p:anim>
                                    <p:anim calcmode="lin" valueType="num">
                                      <p:cBhvr additive="base">
                                        <p:cTn id="22" dur="500" fill="hold"/>
                                        <p:tgtEl>
                                          <p:spTgt spid="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utoUpdateAnimBg="0"/>
      <p:bldP spid="176" grpId="0" animBg="1"/>
      <p:bldP spid="177"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2138371"/>
            <a:ext cx="3621088" cy="175432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br>
              <a:rPr lang="en-US" altLang="ko-KR" sz="4000" b="1" dirty="0">
                <a:solidFill>
                  <a:srgbClr val="FFEA18"/>
                </a:solidFill>
                <a:latin typeface="Helvetica" charset="0"/>
                <a:ea typeface="+mn-ea"/>
                <a:cs typeface="+mn-cs"/>
              </a:rPr>
            </a:b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72" name="Text Box 588"/>
          <p:cNvSpPr txBox="1">
            <a:spLocks noChangeArrowheads="1"/>
          </p:cNvSpPr>
          <p:nvPr/>
        </p:nvSpPr>
        <p:spPr bwMode="auto">
          <a:xfrm>
            <a:off x="5219700" y="4385203"/>
            <a:ext cx="4291013" cy="10156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3000" b="1" i="1" dirty="0">
                <a:solidFill>
                  <a:srgbClr val="66FFFF"/>
                </a:solidFill>
                <a:latin typeface="Arial" charset="0"/>
                <a:ea typeface="+mn-ea"/>
                <a:cs typeface="+mn-cs"/>
              </a:rPr>
              <a:t>연대기적인</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순서로</a:t>
            </a:r>
            <a:r>
              <a:rPr lang="en-US" altLang="ko-KR" sz="3000" b="1" i="1" dirty="0">
                <a:solidFill>
                  <a:srgbClr val="66FFFF"/>
                </a:solidFill>
                <a:latin typeface="Arial" charset="0"/>
                <a:ea typeface="+mn-ea"/>
                <a:cs typeface="+mn-cs"/>
              </a:rPr>
              <a:t> </a:t>
            </a:r>
            <a:br>
              <a:rPr lang="en-US" altLang="ko-KR" sz="3000" b="1" i="1" dirty="0">
                <a:solidFill>
                  <a:srgbClr val="66FFFF"/>
                </a:solidFill>
                <a:latin typeface="Arial" charset="0"/>
                <a:ea typeface="+mn-ea"/>
                <a:cs typeface="+mn-cs"/>
              </a:rPr>
            </a:br>
            <a:r>
              <a:rPr lang="ko-KR" altLang="en-US" sz="3000" b="1" i="1" dirty="0">
                <a:solidFill>
                  <a:srgbClr val="66FFFF"/>
                </a:solidFill>
                <a:latin typeface="Arial" charset="0"/>
                <a:ea typeface="+mn-ea"/>
                <a:cs typeface="+mn-cs"/>
              </a:rPr>
              <a:t>그것들을</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보라</a:t>
            </a:r>
            <a:r>
              <a:rPr lang="en-US" altLang="ko-KR" sz="3000" b="1" i="1" dirty="0">
                <a:solidFill>
                  <a:srgbClr val="66FFFF"/>
                </a:solidFill>
                <a:latin typeface="Arial" charset="0"/>
                <a:ea typeface="+mn-ea"/>
                <a:cs typeface="+mn-cs"/>
              </a:rPr>
              <a:t>!</a:t>
            </a:r>
            <a:endParaRPr lang="en-US" sz="3000" b="1" i="1" dirty="0">
              <a:solidFill>
                <a:srgbClr val="66FFFF"/>
              </a:solidFill>
              <a:latin typeface="Arial" charset="0"/>
              <a:ea typeface="+mn-ea"/>
              <a:cs typeface="+mn-cs"/>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88" name="Oval 601"/>
          <p:cNvSpPr>
            <a:spLocks noChangeArrowheads="1"/>
          </p:cNvSpPr>
          <p:nvPr/>
        </p:nvSpPr>
        <p:spPr bwMode="auto">
          <a:xfrm>
            <a:off x="2325688"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96" name="Text Box 602"/>
          <p:cNvSpPr txBox="1">
            <a:spLocks noChangeArrowheads="1"/>
          </p:cNvSpPr>
          <p:nvPr/>
        </p:nvSpPr>
        <p:spPr bwMode="auto">
          <a:xfrm>
            <a:off x="5270500" y="5610222"/>
            <a:ext cx="4291013" cy="141577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3000" b="1" i="1" dirty="0">
                <a:solidFill>
                  <a:srgbClr val="FFEA18"/>
                </a:solidFill>
                <a:latin typeface="Arial" charset="0"/>
              </a:rPr>
              <a:t>그</a:t>
            </a:r>
            <a:r>
              <a:rPr lang="en-US" altLang="ko-KR" sz="3000" b="1" i="1" dirty="0">
                <a:solidFill>
                  <a:srgbClr val="FFEA18"/>
                </a:solidFill>
                <a:latin typeface="Arial" charset="0"/>
              </a:rPr>
              <a:t> </a:t>
            </a:r>
            <a:r>
              <a:rPr lang="ko-KR" altLang="en-US" sz="3000" b="1" i="1" dirty="0">
                <a:solidFill>
                  <a:srgbClr val="FFEA18"/>
                </a:solidFill>
                <a:latin typeface="Arial" charset="0"/>
              </a:rPr>
              <a:t>다음</a:t>
            </a:r>
            <a:r>
              <a:rPr lang="en-US" sz="3000" b="1" i="1" dirty="0">
                <a:solidFill>
                  <a:srgbClr val="FFEA18"/>
                </a:solidFill>
                <a:latin typeface="Arial" charset="0"/>
              </a:rPr>
              <a:t>…</a:t>
            </a:r>
            <a:br>
              <a:rPr lang="en-US" sz="3000" b="1" i="1" dirty="0">
                <a:solidFill>
                  <a:srgbClr val="FFEA18"/>
                </a:solidFill>
                <a:latin typeface="Arial" charset="0"/>
              </a:rPr>
            </a:br>
            <a:r>
              <a:rPr lang="ko-KR" altLang="en-US" sz="3000" b="1" i="1" dirty="0">
                <a:solidFill>
                  <a:srgbClr val="FFEA18"/>
                </a:solidFill>
                <a:latin typeface="Arial" charset="0"/>
              </a:rPr>
              <a:t>유다로</a:t>
            </a:r>
            <a:r>
              <a:rPr lang="en-US" altLang="ko-KR" sz="3000" b="1" i="1" dirty="0">
                <a:solidFill>
                  <a:srgbClr val="FFEA18"/>
                </a:solidFill>
                <a:latin typeface="Arial" charset="0"/>
              </a:rPr>
              <a:t> </a:t>
            </a:r>
            <a:r>
              <a:rPr lang="ko-KR" altLang="en-US" sz="3000" b="1" i="1" dirty="0">
                <a:solidFill>
                  <a:srgbClr val="FFEA18"/>
                </a:solidFill>
                <a:latin typeface="Arial" charset="0"/>
              </a:rPr>
              <a:t>향한</a:t>
            </a:r>
            <a:r>
              <a:rPr lang="en-US" altLang="ko-KR" sz="3000" b="1" i="1" dirty="0">
                <a:solidFill>
                  <a:srgbClr val="FFEA18"/>
                </a:solidFill>
                <a:latin typeface="Arial" charset="0"/>
              </a:rPr>
              <a:t> </a:t>
            </a:r>
            <a:r>
              <a:rPr lang="ko-KR" altLang="en-US" sz="3000" b="1" i="1" dirty="0">
                <a:solidFill>
                  <a:srgbClr val="FFEA18"/>
                </a:solidFill>
                <a:latin typeface="Arial" charset="0"/>
              </a:rPr>
              <a:t>자들</a:t>
            </a:r>
            <a:r>
              <a:rPr lang="en-US" sz="3000" b="1" i="1" dirty="0">
                <a:solidFill>
                  <a:srgbClr val="FFEA18"/>
                </a:solidFill>
                <a:latin typeface="Arial" charset="0"/>
              </a:rPr>
              <a:t> </a:t>
            </a:r>
            <a:br>
              <a:rPr lang="en-US" sz="3000" b="1" i="1" dirty="0">
                <a:solidFill>
                  <a:srgbClr val="FFEA18"/>
                </a:solidFill>
                <a:latin typeface="Arial" charset="0"/>
              </a:rPr>
            </a:br>
            <a:r>
              <a:rPr lang="en-US" sz="2600" b="1" i="1" dirty="0">
                <a:solidFill>
                  <a:srgbClr val="FFEA18"/>
                </a:solidFill>
                <a:latin typeface="Arial" charset="0"/>
              </a:rPr>
              <a:t>(</a:t>
            </a:r>
            <a:r>
              <a:rPr lang="ko-KR" altLang="en-US" sz="2600" b="1" i="1" dirty="0">
                <a:solidFill>
                  <a:srgbClr val="FFEA18"/>
                </a:solidFill>
                <a:latin typeface="Arial" charset="0"/>
              </a:rPr>
              <a:t>남왕국</a:t>
            </a:r>
            <a:r>
              <a:rPr lang="en-US" sz="2600" b="1" i="1" dirty="0">
                <a:solidFill>
                  <a:srgbClr val="FFEA18"/>
                </a:solidFill>
                <a:latin typeface="Arial" charset="0"/>
              </a:rPr>
              <a:t>)</a:t>
            </a:r>
            <a:endParaRPr lang="en-US" sz="3000" b="1" i="1" dirty="0">
              <a:solidFill>
                <a:srgbClr val="FFEA18"/>
              </a:solidFill>
              <a:latin typeface="Arial" charset="0"/>
            </a:endParaRPr>
          </a:p>
        </p:txBody>
      </p:sp>
      <p:sp>
        <p:nvSpPr>
          <p:cNvPr id="177" name="Oval 603"/>
          <p:cNvSpPr>
            <a:spLocks noChangeArrowheads="1"/>
          </p:cNvSpPr>
          <p:nvPr/>
        </p:nvSpPr>
        <p:spPr bwMode="auto">
          <a:xfrm>
            <a:off x="2332038" y="2217738"/>
            <a:ext cx="1811337"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a:ea typeface="+mn-ea"/>
              <a:cs typeface="+mn-cs"/>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
        <p:nvSpPr>
          <p:cNvPr id="185" name="Oval 576"/>
          <p:cNvSpPr>
            <a:spLocks noChangeArrowheads="1"/>
          </p:cNvSpPr>
          <p:nvPr/>
        </p:nvSpPr>
        <p:spPr bwMode="auto">
          <a:xfrm>
            <a:off x="2346325" y="3667125"/>
            <a:ext cx="1811338"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86" name="AutoShape 210"/>
          <p:cNvSpPr>
            <a:spLocks noChangeArrowheads="1"/>
          </p:cNvSpPr>
          <p:nvPr/>
        </p:nvSpPr>
        <p:spPr bwMode="auto">
          <a:xfrm rot="9069307">
            <a:off x="3825875" y="3032125"/>
            <a:ext cx="2185988"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93" name="AutoShape 418"/>
          <p:cNvSpPr>
            <a:spLocks noChangeArrowheads="1"/>
          </p:cNvSpPr>
          <p:nvPr/>
        </p:nvSpPr>
        <p:spPr bwMode="auto">
          <a:xfrm>
            <a:off x="2724150" y="37719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위기의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Tree>
    <p:extLst>
      <p:ext uri="{BB962C8B-B14F-4D97-AF65-F5344CB8AC3E}">
        <p14:creationId xmlns:p14="http://schemas.microsoft.com/office/powerpoint/2010/main" val="42080950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fill="hold"/>
                                        <p:tgtEl>
                                          <p:spTgt spid="196"/>
                                        </p:tgtEl>
                                        <p:attrNameLst>
                                          <p:attrName>ppt_x</p:attrName>
                                        </p:attrNameLst>
                                      </p:cBhvr>
                                      <p:tavLst>
                                        <p:tav tm="0">
                                          <p:val>
                                            <p:strVal val="1+#ppt_w/2"/>
                                          </p:val>
                                        </p:tav>
                                        <p:tav tm="100000">
                                          <p:val>
                                            <p:strVal val="#ppt_x"/>
                                          </p:val>
                                        </p:tav>
                                      </p:tavLst>
                                    </p:anim>
                                    <p:anim calcmode="lin" valueType="num">
                                      <p:cBhvr additive="base">
                                        <p:cTn id="8" dur="500" fill="hold"/>
                                        <p:tgtEl>
                                          <p:spTgt spid="1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1000"/>
                                        <p:tgtEl>
                                          <p:spTgt spid="177"/>
                                        </p:tgtEl>
                                      </p:cBhvr>
                                    </p:animEffect>
                                  </p:childTnLst>
                                </p:cTn>
                              </p:par>
                            </p:childTnLst>
                          </p:cTn>
                        </p:par>
                        <p:par>
                          <p:cTn id="14" fill="hold">
                            <p:stCondLst>
                              <p:cond delay="1000"/>
                            </p:stCondLst>
                            <p:childTnLst>
                              <p:par>
                                <p:cTn id="15" presetID="2" presetClass="entr" presetSubtype="2" fill="hold" nodeType="afterEffect">
                                  <p:stCondLst>
                                    <p:cond delay="100"/>
                                  </p:stCondLst>
                                  <p:childTnLst>
                                    <p:set>
                                      <p:cBhvr>
                                        <p:cTn id="16" dur="1" fill="hold">
                                          <p:stCondLst>
                                            <p:cond delay="0"/>
                                          </p:stCondLst>
                                        </p:cTn>
                                        <p:tgtEl>
                                          <p:spTgt spid="186"/>
                                        </p:tgtEl>
                                        <p:attrNameLst>
                                          <p:attrName>style.visibility</p:attrName>
                                        </p:attrNameLst>
                                      </p:cBhvr>
                                      <p:to>
                                        <p:strVal val="visible"/>
                                      </p:to>
                                    </p:set>
                                    <p:anim calcmode="lin" valueType="num">
                                      <p:cBhvr additive="base">
                                        <p:cTn id="17" dur="500" fill="hold"/>
                                        <p:tgtEl>
                                          <p:spTgt spid="186"/>
                                        </p:tgtEl>
                                        <p:attrNameLst>
                                          <p:attrName>ppt_x</p:attrName>
                                        </p:attrNameLst>
                                      </p:cBhvr>
                                      <p:tavLst>
                                        <p:tav tm="0">
                                          <p:val>
                                            <p:strVal val="1+#ppt_w/2"/>
                                          </p:val>
                                        </p:tav>
                                        <p:tav tm="100000">
                                          <p:val>
                                            <p:strVal val="#ppt_x"/>
                                          </p:val>
                                        </p:tav>
                                      </p:tavLst>
                                    </p:anim>
                                    <p:anim calcmode="lin" valueType="num">
                                      <p:cBhvr additive="base">
                                        <p:cTn id="18" dur="500" fill="hold"/>
                                        <p:tgtEl>
                                          <p:spTgt spid="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utoUpdateAnimBg="0"/>
      <p:bldP spid="177"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2138371"/>
            <a:ext cx="3621088" cy="175432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br>
              <a:rPr lang="en-US" altLang="ko-KR" sz="4000" b="1" dirty="0">
                <a:solidFill>
                  <a:srgbClr val="FFEA18"/>
                </a:solidFill>
                <a:latin typeface="Helvetica" charset="0"/>
                <a:ea typeface="+mn-ea"/>
                <a:cs typeface="+mn-cs"/>
              </a:rPr>
            </a:b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72" name="Text Box 588"/>
          <p:cNvSpPr txBox="1">
            <a:spLocks noChangeArrowheads="1"/>
          </p:cNvSpPr>
          <p:nvPr/>
        </p:nvSpPr>
        <p:spPr bwMode="auto">
          <a:xfrm>
            <a:off x="5219700" y="4385203"/>
            <a:ext cx="4291013" cy="10156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3000" b="1" i="1" dirty="0">
                <a:solidFill>
                  <a:srgbClr val="66FFFF"/>
                </a:solidFill>
                <a:latin typeface="Arial" charset="0"/>
                <a:ea typeface="+mn-ea"/>
                <a:cs typeface="+mn-cs"/>
              </a:rPr>
              <a:t>연대기적인</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순서로</a:t>
            </a:r>
            <a:r>
              <a:rPr lang="en-US" altLang="ko-KR" sz="3000" b="1" i="1" dirty="0">
                <a:solidFill>
                  <a:srgbClr val="66FFFF"/>
                </a:solidFill>
                <a:latin typeface="Arial" charset="0"/>
                <a:ea typeface="+mn-ea"/>
                <a:cs typeface="+mn-cs"/>
              </a:rPr>
              <a:t> </a:t>
            </a:r>
            <a:br>
              <a:rPr lang="en-US" altLang="ko-KR" sz="3000" b="1" i="1" dirty="0">
                <a:solidFill>
                  <a:srgbClr val="66FFFF"/>
                </a:solidFill>
                <a:latin typeface="Arial" charset="0"/>
                <a:ea typeface="+mn-ea"/>
                <a:cs typeface="+mn-cs"/>
              </a:rPr>
            </a:br>
            <a:r>
              <a:rPr lang="ko-KR" altLang="en-US" sz="3000" b="1" i="1" dirty="0">
                <a:solidFill>
                  <a:srgbClr val="66FFFF"/>
                </a:solidFill>
                <a:latin typeface="Arial" charset="0"/>
                <a:ea typeface="+mn-ea"/>
                <a:cs typeface="+mn-cs"/>
              </a:rPr>
              <a:t>그것들을</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보라</a:t>
            </a:r>
            <a:r>
              <a:rPr lang="en-US" altLang="ko-KR" sz="3000" b="1" i="1" dirty="0">
                <a:solidFill>
                  <a:srgbClr val="66FFFF"/>
                </a:solidFill>
                <a:latin typeface="Arial" charset="0"/>
                <a:ea typeface="+mn-ea"/>
                <a:cs typeface="+mn-cs"/>
              </a:rPr>
              <a:t>!</a:t>
            </a:r>
            <a:endParaRPr lang="en-US" sz="3000" b="1" i="1" dirty="0">
              <a:solidFill>
                <a:srgbClr val="66FFFF"/>
              </a:solidFill>
              <a:latin typeface="Arial" charset="0"/>
              <a:ea typeface="+mn-ea"/>
              <a:cs typeface="+mn-cs"/>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88" name="Oval 601"/>
          <p:cNvSpPr>
            <a:spLocks noChangeArrowheads="1"/>
          </p:cNvSpPr>
          <p:nvPr/>
        </p:nvSpPr>
        <p:spPr bwMode="auto">
          <a:xfrm>
            <a:off x="2325688"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96" name="Text Box 602"/>
          <p:cNvSpPr txBox="1">
            <a:spLocks noChangeArrowheads="1"/>
          </p:cNvSpPr>
          <p:nvPr/>
        </p:nvSpPr>
        <p:spPr bwMode="auto">
          <a:xfrm>
            <a:off x="5270500" y="5610222"/>
            <a:ext cx="4291013" cy="141577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3000" b="1" i="1" dirty="0">
                <a:solidFill>
                  <a:srgbClr val="FFEA18"/>
                </a:solidFill>
                <a:latin typeface="Arial" charset="0"/>
              </a:rPr>
              <a:t>그</a:t>
            </a:r>
            <a:r>
              <a:rPr lang="en-US" altLang="ko-KR" sz="3000" b="1" i="1" dirty="0">
                <a:solidFill>
                  <a:srgbClr val="FFEA18"/>
                </a:solidFill>
                <a:latin typeface="Arial" charset="0"/>
              </a:rPr>
              <a:t> </a:t>
            </a:r>
            <a:r>
              <a:rPr lang="ko-KR" altLang="en-US" sz="3000" b="1" i="1" dirty="0">
                <a:solidFill>
                  <a:srgbClr val="FFEA18"/>
                </a:solidFill>
                <a:latin typeface="Arial" charset="0"/>
              </a:rPr>
              <a:t>다음</a:t>
            </a:r>
            <a:r>
              <a:rPr lang="en-US" sz="3000" b="1" i="1" dirty="0">
                <a:solidFill>
                  <a:srgbClr val="FFEA18"/>
                </a:solidFill>
                <a:latin typeface="Arial" charset="0"/>
              </a:rPr>
              <a:t>…</a:t>
            </a:r>
            <a:br>
              <a:rPr lang="en-US" sz="3000" b="1" i="1" dirty="0">
                <a:solidFill>
                  <a:srgbClr val="FFEA18"/>
                </a:solidFill>
                <a:latin typeface="Arial" charset="0"/>
              </a:rPr>
            </a:br>
            <a:r>
              <a:rPr lang="ko-KR" altLang="en-US" sz="3000" b="1" i="1" dirty="0">
                <a:solidFill>
                  <a:srgbClr val="FFEA18"/>
                </a:solidFill>
                <a:latin typeface="Arial" charset="0"/>
              </a:rPr>
              <a:t>유다로</a:t>
            </a:r>
            <a:r>
              <a:rPr lang="en-US" altLang="ko-KR" sz="3000" b="1" i="1" dirty="0">
                <a:solidFill>
                  <a:srgbClr val="FFEA18"/>
                </a:solidFill>
                <a:latin typeface="Arial" charset="0"/>
              </a:rPr>
              <a:t> </a:t>
            </a:r>
            <a:r>
              <a:rPr lang="ko-KR" altLang="en-US" sz="3000" b="1" i="1" dirty="0">
                <a:solidFill>
                  <a:srgbClr val="FFEA18"/>
                </a:solidFill>
                <a:latin typeface="Arial" charset="0"/>
              </a:rPr>
              <a:t>향한</a:t>
            </a:r>
            <a:r>
              <a:rPr lang="en-US" altLang="ko-KR" sz="3000" b="1" i="1" dirty="0">
                <a:solidFill>
                  <a:srgbClr val="FFEA18"/>
                </a:solidFill>
                <a:latin typeface="Arial" charset="0"/>
              </a:rPr>
              <a:t> </a:t>
            </a:r>
            <a:r>
              <a:rPr lang="ko-KR" altLang="en-US" sz="3000" b="1" i="1" dirty="0">
                <a:solidFill>
                  <a:srgbClr val="FFEA18"/>
                </a:solidFill>
                <a:latin typeface="Arial" charset="0"/>
              </a:rPr>
              <a:t>자들</a:t>
            </a:r>
            <a:r>
              <a:rPr lang="en-US" sz="3000" b="1" i="1" dirty="0">
                <a:solidFill>
                  <a:srgbClr val="FFEA18"/>
                </a:solidFill>
                <a:latin typeface="Arial" charset="0"/>
              </a:rPr>
              <a:t> </a:t>
            </a:r>
            <a:br>
              <a:rPr lang="en-US" sz="3000" b="1" i="1" dirty="0">
                <a:solidFill>
                  <a:srgbClr val="FFEA18"/>
                </a:solidFill>
                <a:latin typeface="Arial" charset="0"/>
              </a:rPr>
            </a:br>
            <a:r>
              <a:rPr lang="en-US" sz="2600" b="1" i="1" dirty="0">
                <a:solidFill>
                  <a:srgbClr val="FFEA18"/>
                </a:solidFill>
                <a:latin typeface="Arial" charset="0"/>
              </a:rPr>
              <a:t>(</a:t>
            </a:r>
            <a:r>
              <a:rPr lang="ko-KR" altLang="en-US" sz="2600" b="1" i="1" dirty="0">
                <a:solidFill>
                  <a:srgbClr val="FFEA18"/>
                </a:solidFill>
                <a:latin typeface="Arial" charset="0"/>
              </a:rPr>
              <a:t>남왕국</a:t>
            </a:r>
            <a:r>
              <a:rPr lang="en-US" sz="2600" b="1" i="1" dirty="0">
                <a:solidFill>
                  <a:srgbClr val="FFEA18"/>
                </a:solidFill>
                <a:latin typeface="Arial" charset="0"/>
              </a:rPr>
              <a:t>)</a:t>
            </a:r>
            <a:endParaRPr lang="en-US" sz="3000" b="1" i="1" dirty="0">
              <a:solidFill>
                <a:srgbClr val="FFEA18"/>
              </a:solidFill>
              <a:latin typeface="Arial" charset="0"/>
            </a:endParaRPr>
          </a:p>
        </p:txBody>
      </p:sp>
      <p:sp>
        <p:nvSpPr>
          <p:cNvPr id="177" name="Oval 603"/>
          <p:cNvSpPr>
            <a:spLocks noChangeArrowheads="1"/>
          </p:cNvSpPr>
          <p:nvPr/>
        </p:nvSpPr>
        <p:spPr bwMode="auto">
          <a:xfrm>
            <a:off x="2332038" y="2217738"/>
            <a:ext cx="1811337"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a:ea typeface="+mn-ea"/>
              <a:cs typeface="+mn-cs"/>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
        <p:nvSpPr>
          <p:cNvPr id="185" name="Oval 576"/>
          <p:cNvSpPr>
            <a:spLocks noChangeArrowheads="1"/>
          </p:cNvSpPr>
          <p:nvPr/>
        </p:nvSpPr>
        <p:spPr bwMode="auto">
          <a:xfrm>
            <a:off x="2346325" y="3667125"/>
            <a:ext cx="1811338"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93" name="AutoShape 418"/>
          <p:cNvSpPr>
            <a:spLocks noChangeArrowheads="1"/>
          </p:cNvSpPr>
          <p:nvPr/>
        </p:nvSpPr>
        <p:spPr bwMode="auto">
          <a:xfrm>
            <a:off x="2724150" y="37719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위기의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76" name="Oval 584"/>
          <p:cNvSpPr>
            <a:spLocks noChangeArrowheads="1"/>
          </p:cNvSpPr>
          <p:nvPr/>
        </p:nvSpPr>
        <p:spPr bwMode="auto">
          <a:xfrm>
            <a:off x="2344738" y="5287963"/>
            <a:ext cx="1811337"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78" name="AutoShape 210"/>
          <p:cNvSpPr>
            <a:spLocks noChangeArrowheads="1"/>
          </p:cNvSpPr>
          <p:nvPr/>
        </p:nvSpPr>
        <p:spPr bwMode="auto">
          <a:xfrm rot="9069307">
            <a:off x="3722688" y="4629150"/>
            <a:ext cx="2185987"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80" name="AutoShape 418"/>
          <p:cNvSpPr>
            <a:spLocks noChangeArrowheads="1"/>
          </p:cNvSpPr>
          <p:nvPr/>
        </p:nvSpPr>
        <p:spPr bwMode="auto">
          <a:xfrm>
            <a:off x="2724150" y="53975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포로</a:t>
            </a:r>
            <a:r>
              <a:rPr lang="en-US" altLang="ko-KR" dirty="0"/>
              <a:t> </a:t>
            </a:r>
            <a:r>
              <a:rPr lang="ko-KR" altLang="en-US" dirty="0"/>
              <a:t>생활</a:t>
            </a:r>
            <a:r>
              <a:rPr lang="en-US" altLang="ko-KR" dirty="0"/>
              <a:t> </a:t>
            </a:r>
            <a:r>
              <a:rPr lang="ko-KR" altLang="en-US" dirty="0"/>
              <a:t>중의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Tree>
    <p:extLst>
      <p:ext uri="{BB962C8B-B14F-4D97-AF65-F5344CB8AC3E}">
        <p14:creationId xmlns:p14="http://schemas.microsoft.com/office/powerpoint/2010/main" val="15343805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fill="hold"/>
                                        <p:tgtEl>
                                          <p:spTgt spid="196"/>
                                        </p:tgtEl>
                                        <p:attrNameLst>
                                          <p:attrName>ppt_x</p:attrName>
                                        </p:attrNameLst>
                                      </p:cBhvr>
                                      <p:tavLst>
                                        <p:tav tm="0">
                                          <p:val>
                                            <p:strVal val="1+#ppt_w/2"/>
                                          </p:val>
                                        </p:tav>
                                        <p:tav tm="100000">
                                          <p:val>
                                            <p:strVal val="#ppt_x"/>
                                          </p:val>
                                        </p:tav>
                                      </p:tavLst>
                                    </p:anim>
                                    <p:anim calcmode="lin" valueType="num">
                                      <p:cBhvr additive="base">
                                        <p:cTn id="8" dur="500" fill="hold"/>
                                        <p:tgtEl>
                                          <p:spTgt spid="1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1000"/>
                                        <p:tgtEl>
                                          <p:spTgt spid="177"/>
                                        </p:tgtEl>
                                      </p:cBhvr>
                                    </p:animEffect>
                                  </p:childTnLst>
                                </p:cTn>
                              </p:par>
                            </p:childTnLst>
                          </p:cTn>
                        </p:par>
                        <p:par>
                          <p:cTn id="14" fill="hold">
                            <p:stCondLst>
                              <p:cond delay="1000"/>
                            </p:stCondLst>
                            <p:childTnLst>
                              <p:par>
                                <p:cTn id="15" presetID="2" presetClass="entr" presetSubtype="2" fill="hold" nodeType="afterEffect">
                                  <p:stCondLst>
                                    <p:cond delay="100"/>
                                  </p:stCondLst>
                                  <p:childTnLst>
                                    <p:set>
                                      <p:cBhvr>
                                        <p:cTn id="16" dur="1" fill="hold">
                                          <p:stCondLst>
                                            <p:cond delay="0"/>
                                          </p:stCondLst>
                                        </p:cTn>
                                        <p:tgtEl>
                                          <p:spTgt spid="178"/>
                                        </p:tgtEl>
                                        <p:attrNameLst>
                                          <p:attrName>style.visibility</p:attrName>
                                        </p:attrNameLst>
                                      </p:cBhvr>
                                      <p:to>
                                        <p:strVal val="visible"/>
                                      </p:to>
                                    </p:set>
                                    <p:anim calcmode="lin" valueType="num">
                                      <p:cBhvr additive="base">
                                        <p:cTn id="17" dur="500" fill="hold"/>
                                        <p:tgtEl>
                                          <p:spTgt spid="178"/>
                                        </p:tgtEl>
                                        <p:attrNameLst>
                                          <p:attrName>ppt_x</p:attrName>
                                        </p:attrNameLst>
                                      </p:cBhvr>
                                      <p:tavLst>
                                        <p:tav tm="0">
                                          <p:val>
                                            <p:strVal val="1+#ppt_w/2"/>
                                          </p:val>
                                        </p:tav>
                                        <p:tav tm="100000">
                                          <p:val>
                                            <p:strVal val="#ppt_x"/>
                                          </p:val>
                                        </p:tav>
                                      </p:tavLst>
                                    </p:anim>
                                    <p:anim calcmode="lin" valueType="num">
                                      <p:cBhvr additive="base">
                                        <p:cTn id="18" dur="500" fill="hold"/>
                                        <p:tgtEl>
                                          <p:spTgt spid="1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utoUpdateAnimBg="0"/>
      <p:bldP spid="177"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2138371"/>
            <a:ext cx="3621088" cy="175432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br>
              <a:rPr lang="en-US" altLang="ko-KR" sz="4000" b="1" dirty="0">
                <a:solidFill>
                  <a:srgbClr val="FFEA18"/>
                </a:solidFill>
                <a:latin typeface="Helvetica" charset="0"/>
                <a:ea typeface="+mn-ea"/>
                <a:cs typeface="+mn-cs"/>
              </a:rPr>
            </a:b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72" name="Text Box 588"/>
          <p:cNvSpPr txBox="1">
            <a:spLocks noChangeArrowheads="1"/>
          </p:cNvSpPr>
          <p:nvPr/>
        </p:nvSpPr>
        <p:spPr bwMode="auto">
          <a:xfrm>
            <a:off x="5219700" y="4385203"/>
            <a:ext cx="4291013" cy="10156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3000" b="1" i="1" dirty="0">
                <a:solidFill>
                  <a:srgbClr val="66FFFF"/>
                </a:solidFill>
                <a:latin typeface="Arial" charset="0"/>
                <a:ea typeface="+mn-ea"/>
                <a:cs typeface="+mn-cs"/>
              </a:rPr>
              <a:t>연대기적인</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순서로</a:t>
            </a:r>
            <a:r>
              <a:rPr lang="en-US" altLang="ko-KR" sz="3000" b="1" i="1" dirty="0">
                <a:solidFill>
                  <a:srgbClr val="66FFFF"/>
                </a:solidFill>
                <a:latin typeface="Arial" charset="0"/>
                <a:ea typeface="+mn-ea"/>
                <a:cs typeface="+mn-cs"/>
              </a:rPr>
              <a:t> </a:t>
            </a:r>
            <a:br>
              <a:rPr lang="en-US" altLang="ko-KR" sz="3000" b="1" i="1" dirty="0">
                <a:solidFill>
                  <a:srgbClr val="66FFFF"/>
                </a:solidFill>
                <a:latin typeface="Arial" charset="0"/>
                <a:ea typeface="+mn-ea"/>
                <a:cs typeface="+mn-cs"/>
              </a:rPr>
            </a:br>
            <a:r>
              <a:rPr lang="ko-KR" altLang="en-US" sz="3000" b="1" i="1" dirty="0">
                <a:solidFill>
                  <a:srgbClr val="66FFFF"/>
                </a:solidFill>
                <a:latin typeface="Arial" charset="0"/>
                <a:ea typeface="+mn-ea"/>
                <a:cs typeface="+mn-cs"/>
              </a:rPr>
              <a:t>그것들을</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보라</a:t>
            </a:r>
            <a:r>
              <a:rPr lang="en-US" altLang="ko-KR" sz="3000" b="1" i="1" dirty="0">
                <a:solidFill>
                  <a:srgbClr val="66FFFF"/>
                </a:solidFill>
                <a:latin typeface="Arial" charset="0"/>
                <a:ea typeface="+mn-ea"/>
                <a:cs typeface="+mn-cs"/>
              </a:rPr>
              <a:t>!</a:t>
            </a:r>
            <a:endParaRPr lang="en-US" sz="3000" b="1" i="1" dirty="0">
              <a:solidFill>
                <a:srgbClr val="66FFFF"/>
              </a:solidFill>
              <a:latin typeface="Arial" charset="0"/>
              <a:ea typeface="+mn-ea"/>
              <a:cs typeface="+mn-cs"/>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88" name="Oval 601"/>
          <p:cNvSpPr>
            <a:spLocks noChangeArrowheads="1"/>
          </p:cNvSpPr>
          <p:nvPr/>
        </p:nvSpPr>
        <p:spPr bwMode="auto">
          <a:xfrm>
            <a:off x="2325688"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96" name="Text Box 602"/>
          <p:cNvSpPr txBox="1">
            <a:spLocks noChangeArrowheads="1"/>
          </p:cNvSpPr>
          <p:nvPr/>
        </p:nvSpPr>
        <p:spPr bwMode="auto">
          <a:xfrm>
            <a:off x="5270500" y="5610222"/>
            <a:ext cx="4291013" cy="141577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3000" b="1" i="1" dirty="0">
                <a:solidFill>
                  <a:srgbClr val="FFEA18"/>
                </a:solidFill>
                <a:latin typeface="Arial" charset="0"/>
              </a:rPr>
              <a:t>그</a:t>
            </a:r>
            <a:r>
              <a:rPr lang="en-US" altLang="ko-KR" sz="3000" b="1" i="1" dirty="0">
                <a:solidFill>
                  <a:srgbClr val="FFEA18"/>
                </a:solidFill>
                <a:latin typeface="Arial" charset="0"/>
              </a:rPr>
              <a:t> </a:t>
            </a:r>
            <a:r>
              <a:rPr lang="ko-KR" altLang="en-US" sz="3000" b="1" i="1" dirty="0">
                <a:solidFill>
                  <a:srgbClr val="FFEA18"/>
                </a:solidFill>
                <a:latin typeface="Arial" charset="0"/>
              </a:rPr>
              <a:t>다음</a:t>
            </a:r>
            <a:r>
              <a:rPr lang="en-US" sz="3000" b="1" i="1" dirty="0">
                <a:solidFill>
                  <a:srgbClr val="FFEA18"/>
                </a:solidFill>
                <a:latin typeface="Arial" charset="0"/>
              </a:rPr>
              <a:t>…</a:t>
            </a:r>
            <a:br>
              <a:rPr lang="en-US" sz="3000" b="1" i="1" dirty="0">
                <a:solidFill>
                  <a:srgbClr val="FFEA18"/>
                </a:solidFill>
                <a:latin typeface="Arial" charset="0"/>
              </a:rPr>
            </a:br>
            <a:r>
              <a:rPr lang="ko-KR" altLang="en-US" sz="3000" b="1" i="1" dirty="0">
                <a:solidFill>
                  <a:srgbClr val="FFEA18"/>
                </a:solidFill>
                <a:latin typeface="Arial" charset="0"/>
              </a:rPr>
              <a:t>유다로</a:t>
            </a:r>
            <a:r>
              <a:rPr lang="en-US" altLang="ko-KR" sz="3000" b="1" i="1" dirty="0">
                <a:solidFill>
                  <a:srgbClr val="FFEA18"/>
                </a:solidFill>
                <a:latin typeface="Arial" charset="0"/>
              </a:rPr>
              <a:t> </a:t>
            </a:r>
            <a:r>
              <a:rPr lang="ko-KR" altLang="en-US" sz="3000" b="1" i="1" dirty="0">
                <a:solidFill>
                  <a:srgbClr val="FFEA18"/>
                </a:solidFill>
                <a:latin typeface="Arial" charset="0"/>
              </a:rPr>
              <a:t>향한</a:t>
            </a:r>
            <a:r>
              <a:rPr lang="en-US" altLang="ko-KR" sz="3000" b="1" i="1" dirty="0">
                <a:solidFill>
                  <a:srgbClr val="FFEA18"/>
                </a:solidFill>
                <a:latin typeface="Arial" charset="0"/>
              </a:rPr>
              <a:t> </a:t>
            </a:r>
            <a:r>
              <a:rPr lang="ko-KR" altLang="en-US" sz="3000" b="1" i="1" dirty="0">
                <a:solidFill>
                  <a:srgbClr val="FFEA18"/>
                </a:solidFill>
                <a:latin typeface="Arial" charset="0"/>
              </a:rPr>
              <a:t>자들</a:t>
            </a:r>
            <a:r>
              <a:rPr lang="en-US" sz="3000" b="1" i="1" dirty="0">
                <a:solidFill>
                  <a:srgbClr val="FFEA18"/>
                </a:solidFill>
                <a:latin typeface="Arial" charset="0"/>
              </a:rPr>
              <a:t> </a:t>
            </a:r>
            <a:br>
              <a:rPr lang="en-US" sz="3000" b="1" i="1" dirty="0">
                <a:solidFill>
                  <a:srgbClr val="FFEA18"/>
                </a:solidFill>
                <a:latin typeface="Arial" charset="0"/>
              </a:rPr>
            </a:br>
            <a:r>
              <a:rPr lang="en-US" sz="2600" b="1" i="1" dirty="0">
                <a:solidFill>
                  <a:srgbClr val="FFEA18"/>
                </a:solidFill>
                <a:latin typeface="Arial" charset="0"/>
              </a:rPr>
              <a:t>(</a:t>
            </a:r>
            <a:r>
              <a:rPr lang="ko-KR" altLang="en-US" sz="2600" b="1" i="1" dirty="0">
                <a:solidFill>
                  <a:srgbClr val="FFEA18"/>
                </a:solidFill>
                <a:latin typeface="Arial" charset="0"/>
              </a:rPr>
              <a:t>남왕국</a:t>
            </a:r>
            <a:r>
              <a:rPr lang="en-US" sz="2600" b="1" i="1" dirty="0">
                <a:solidFill>
                  <a:srgbClr val="FFEA18"/>
                </a:solidFill>
                <a:latin typeface="Arial" charset="0"/>
              </a:rPr>
              <a:t>)</a:t>
            </a:r>
            <a:endParaRPr lang="en-US" sz="3000" b="1" i="1" dirty="0">
              <a:solidFill>
                <a:srgbClr val="FFEA18"/>
              </a:solidFill>
              <a:latin typeface="Arial" charset="0"/>
            </a:endParaRPr>
          </a:p>
        </p:txBody>
      </p:sp>
      <p:sp>
        <p:nvSpPr>
          <p:cNvPr id="177" name="Oval 603"/>
          <p:cNvSpPr>
            <a:spLocks noChangeArrowheads="1"/>
          </p:cNvSpPr>
          <p:nvPr/>
        </p:nvSpPr>
        <p:spPr bwMode="auto">
          <a:xfrm>
            <a:off x="2332038" y="2217738"/>
            <a:ext cx="1811337"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a:ea typeface="+mn-ea"/>
              <a:cs typeface="+mn-cs"/>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
        <p:nvSpPr>
          <p:cNvPr id="185" name="Oval 576"/>
          <p:cNvSpPr>
            <a:spLocks noChangeArrowheads="1"/>
          </p:cNvSpPr>
          <p:nvPr/>
        </p:nvSpPr>
        <p:spPr bwMode="auto">
          <a:xfrm>
            <a:off x="2346325" y="3667125"/>
            <a:ext cx="1811338"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93" name="AutoShape 418"/>
          <p:cNvSpPr>
            <a:spLocks noChangeArrowheads="1"/>
          </p:cNvSpPr>
          <p:nvPr/>
        </p:nvSpPr>
        <p:spPr bwMode="auto">
          <a:xfrm>
            <a:off x="2724150" y="37719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위기의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76" name="Oval 584"/>
          <p:cNvSpPr>
            <a:spLocks noChangeArrowheads="1"/>
          </p:cNvSpPr>
          <p:nvPr/>
        </p:nvSpPr>
        <p:spPr bwMode="auto">
          <a:xfrm>
            <a:off x="2344738" y="5287963"/>
            <a:ext cx="1811337"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80" name="AutoShape 418"/>
          <p:cNvSpPr>
            <a:spLocks noChangeArrowheads="1"/>
          </p:cNvSpPr>
          <p:nvPr/>
        </p:nvSpPr>
        <p:spPr bwMode="auto">
          <a:xfrm>
            <a:off x="2724150" y="53975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포로</a:t>
            </a:r>
            <a:r>
              <a:rPr lang="en-US" altLang="ko-KR" dirty="0"/>
              <a:t> </a:t>
            </a:r>
            <a:r>
              <a:rPr lang="ko-KR" altLang="en-US" dirty="0"/>
              <a:t>생활</a:t>
            </a:r>
            <a:r>
              <a:rPr lang="en-US" altLang="ko-KR" dirty="0"/>
              <a:t> </a:t>
            </a:r>
            <a:r>
              <a:rPr lang="ko-KR" altLang="en-US" dirty="0"/>
              <a:t>중의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1" name="Oval 216"/>
          <p:cNvSpPr>
            <a:spLocks noChangeArrowheads="1"/>
          </p:cNvSpPr>
          <p:nvPr/>
        </p:nvSpPr>
        <p:spPr bwMode="auto">
          <a:xfrm>
            <a:off x="2357438" y="6159500"/>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84" name="AutoShape 211"/>
          <p:cNvSpPr>
            <a:spLocks noChangeArrowheads="1"/>
          </p:cNvSpPr>
          <p:nvPr/>
        </p:nvSpPr>
        <p:spPr bwMode="auto">
          <a:xfrm rot="9069307">
            <a:off x="3805238" y="5505450"/>
            <a:ext cx="2185987"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a:ea typeface="+mn-ea"/>
              <a:cs typeface="+mn-cs"/>
            </a:endParaRPr>
          </a:p>
        </p:txBody>
      </p:sp>
      <p:sp>
        <p:nvSpPr>
          <p:cNvPr id="186" name="AutoShape 418"/>
          <p:cNvSpPr>
            <a:spLocks noChangeArrowheads="1"/>
          </p:cNvSpPr>
          <p:nvPr/>
        </p:nvSpPr>
        <p:spPr bwMode="auto">
          <a:xfrm>
            <a:off x="2724151" y="6261086"/>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귀환한</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Tree>
    <p:extLst>
      <p:ext uri="{BB962C8B-B14F-4D97-AF65-F5344CB8AC3E}">
        <p14:creationId xmlns:p14="http://schemas.microsoft.com/office/powerpoint/2010/main" val="40237158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fill="hold"/>
                                        <p:tgtEl>
                                          <p:spTgt spid="196"/>
                                        </p:tgtEl>
                                        <p:attrNameLst>
                                          <p:attrName>ppt_x</p:attrName>
                                        </p:attrNameLst>
                                      </p:cBhvr>
                                      <p:tavLst>
                                        <p:tav tm="0">
                                          <p:val>
                                            <p:strVal val="1+#ppt_w/2"/>
                                          </p:val>
                                        </p:tav>
                                        <p:tav tm="100000">
                                          <p:val>
                                            <p:strVal val="#ppt_x"/>
                                          </p:val>
                                        </p:tav>
                                      </p:tavLst>
                                    </p:anim>
                                    <p:anim calcmode="lin" valueType="num">
                                      <p:cBhvr additive="base">
                                        <p:cTn id="8" dur="500" fill="hold"/>
                                        <p:tgtEl>
                                          <p:spTgt spid="1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77"/>
                                        </p:tgtEl>
                                        <p:attrNameLst>
                                          <p:attrName>style.visibility</p:attrName>
                                        </p:attrNameLst>
                                      </p:cBhvr>
                                      <p:to>
                                        <p:strVal val="visible"/>
                                      </p:to>
                                    </p:set>
                                    <p:animEffect transition="in" filter="fade">
                                      <p:cBhvr>
                                        <p:cTn id="13" dur="1000"/>
                                        <p:tgtEl>
                                          <p:spTgt spid="177"/>
                                        </p:tgtEl>
                                      </p:cBhvr>
                                    </p:animEffect>
                                  </p:childTnLst>
                                </p:cTn>
                              </p:par>
                            </p:childTnLst>
                          </p:cTn>
                        </p:par>
                        <p:par>
                          <p:cTn id="14" fill="hold">
                            <p:stCondLst>
                              <p:cond delay="1000"/>
                            </p:stCondLst>
                            <p:childTnLst>
                              <p:par>
                                <p:cTn id="15" presetID="2" presetClass="entr" presetSubtype="2" fill="hold" nodeType="afterEffect">
                                  <p:stCondLst>
                                    <p:cond delay="100"/>
                                  </p:stCondLst>
                                  <p:childTnLst>
                                    <p:set>
                                      <p:cBhvr>
                                        <p:cTn id="16" dur="1" fill="hold">
                                          <p:stCondLst>
                                            <p:cond delay="0"/>
                                          </p:stCondLst>
                                        </p:cTn>
                                        <p:tgtEl>
                                          <p:spTgt spid="184"/>
                                        </p:tgtEl>
                                        <p:attrNameLst>
                                          <p:attrName>style.visibility</p:attrName>
                                        </p:attrNameLst>
                                      </p:cBhvr>
                                      <p:to>
                                        <p:strVal val="visible"/>
                                      </p:to>
                                    </p:set>
                                    <p:anim calcmode="lin" valueType="num">
                                      <p:cBhvr additive="base">
                                        <p:cTn id="17" dur="500" fill="hold"/>
                                        <p:tgtEl>
                                          <p:spTgt spid="184"/>
                                        </p:tgtEl>
                                        <p:attrNameLst>
                                          <p:attrName>ppt_x</p:attrName>
                                        </p:attrNameLst>
                                      </p:cBhvr>
                                      <p:tavLst>
                                        <p:tav tm="0">
                                          <p:val>
                                            <p:strVal val="1+#ppt_w/2"/>
                                          </p:val>
                                        </p:tav>
                                        <p:tav tm="100000">
                                          <p:val>
                                            <p:strVal val="#ppt_x"/>
                                          </p:val>
                                        </p:tav>
                                      </p:tavLst>
                                    </p:anim>
                                    <p:anim calcmode="lin" valueType="num">
                                      <p:cBhvr additive="base">
                                        <p:cTn id="18" dur="500" fill="hold"/>
                                        <p:tgtEl>
                                          <p:spTgt spid="1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utoUpdateAnimBg="0"/>
      <p:bldP spid="177"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3374497"/>
            <a:ext cx="3621088" cy="113877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72" name="Text Box 588"/>
          <p:cNvSpPr txBox="1">
            <a:spLocks noChangeArrowheads="1"/>
          </p:cNvSpPr>
          <p:nvPr/>
        </p:nvSpPr>
        <p:spPr bwMode="auto">
          <a:xfrm>
            <a:off x="5219700" y="4588399"/>
            <a:ext cx="4291013" cy="101566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3000" b="1" i="1" dirty="0">
                <a:solidFill>
                  <a:srgbClr val="66FFFF"/>
                </a:solidFill>
                <a:latin typeface="Arial" charset="0"/>
                <a:ea typeface="+mn-ea"/>
                <a:cs typeface="+mn-cs"/>
              </a:rPr>
              <a:t>비</a:t>
            </a:r>
            <a:r>
              <a:rPr lang="en-US" altLang="ko-KR" sz="3000" b="1" i="1" dirty="0">
                <a:solidFill>
                  <a:srgbClr val="66FFFF"/>
                </a:solidFill>
                <a:latin typeface="Arial" charset="0"/>
                <a:ea typeface="+mn-ea"/>
                <a:cs typeface="+mn-cs"/>
              </a:rPr>
              <a:t>-</a:t>
            </a:r>
            <a:r>
              <a:rPr lang="ko-KR" altLang="en-US" sz="3000" b="1" i="1" dirty="0">
                <a:solidFill>
                  <a:srgbClr val="66FFFF"/>
                </a:solidFill>
                <a:latin typeface="Arial" charset="0"/>
                <a:ea typeface="+mn-ea"/>
                <a:cs typeface="+mn-cs"/>
              </a:rPr>
              <a:t>기록</a:t>
            </a:r>
            <a:r>
              <a:rPr lang="en-US" altLang="ko-KR" sz="3000" b="1" i="1" dirty="0">
                <a:solidFill>
                  <a:srgbClr val="66FFFF"/>
                </a:solidFill>
                <a:latin typeface="Arial" charset="0"/>
                <a:ea typeface="+mn-ea"/>
                <a:cs typeface="+mn-cs"/>
              </a:rPr>
              <a:t> </a:t>
            </a:r>
            <a:r>
              <a:rPr lang="ko-KR" altLang="en-US" sz="3000" b="1" i="1" dirty="0">
                <a:solidFill>
                  <a:srgbClr val="66FFFF"/>
                </a:solidFill>
                <a:latin typeface="Arial" charset="0"/>
                <a:ea typeface="+mn-ea"/>
                <a:cs typeface="+mn-cs"/>
              </a:rPr>
              <a:t>선지자의</a:t>
            </a:r>
            <a:br>
              <a:rPr lang="en-US" altLang="ko-KR" sz="3000" b="1" i="1" dirty="0">
                <a:solidFill>
                  <a:srgbClr val="66FFFF"/>
                </a:solidFill>
                <a:latin typeface="Arial" charset="0"/>
                <a:ea typeface="+mn-ea"/>
                <a:cs typeface="+mn-cs"/>
              </a:rPr>
            </a:br>
            <a:r>
              <a:rPr lang="ko-KR" altLang="en-US" sz="3000" b="1" i="1" dirty="0">
                <a:solidFill>
                  <a:srgbClr val="66FFFF"/>
                </a:solidFill>
                <a:latin typeface="Arial" charset="0"/>
                <a:ea typeface="+mn-ea"/>
                <a:cs typeface="+mn-cs"/>
              </a:rPr>
              <a:t>예</a:t>
            </a:r>
            <a:r>
              <a:rPr lang="en-US" altLang="ko-KR" sz="3000" b="1" i="1" dirty="0">
                <a:solidFill>
                  <a:srgbClr val="66FFFF"/>
                </a:solidFill>
                <a:latin typeface="Arial" charset="0"/>
                <a:ea typeface="+mn-ea"/>
                <a:cs typeface="+mn-cs"/>
              </a:rPr>
              <a:t>:</a:t>
            </a: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96" name="Text Box 602"/>
          <p:cNvSpPr txBox="1">
            <a:spLocks noChangeArrowheads="1"/>
          </p:cNvSpPr>
          <p:nvPr/>
        </p:nvSpPr>
        <p:spPr bwMode="auto">
          <a:xfrm>
            <a:off x="5270500" y="5610222"/>
            <a:ext cx="4291013" cy="141577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3000" b="1" i="1" dirty="0">
                <a:solidFill>
                  <a:srgbClr val="FFEA18"/>
                </a:solidFill>
                <a:latin typeface="Arial" charset="0"/>
              </a:rPr>
              <a:t>엘리야</a:t>
            </a:r>
            <a:br>
              <a:rPr lang="en-US" altLang="ko-KR" sz="3000" b="1" i="1" dirty="0">
                <a:solidFill>
                  <a:srgbClr val="FFEA18"/>
                </a:solidFill>
                <a:latin typeface="Arial" charset="0"/>
              </a:rPr>
            </a:br>
            <a:r>
              <a:rPr lang="ko-KR" altLang="en-US" sz="3000" b="1" i="1" dirty="0">
                <a:solidFill>
                  <a:srgbClr val="FFEA18"/>
                </a:solidFill>
                <a:latin typeface="Arial" charset="0"/>
              </a:rPr>
              <a:t>엘리사</a:t>
            </a:r>
            <a:br>
              <a:rPr lang="en-US" sz="3000" b="1" i="1" dirty="0">
                <a:solidFill>
                  <a:srgbClr val="FFEA18"/>
                </a:solidFill>
                <a:latin typeface="Arial" charset="0"/>
              </a:rPr>
            </a:br>
            <a:r>
              <a:rPr lang="en-US" sz="2600" b="1" i="1" dirty="0">
                <a:solidFill>
                  <a:srgbClr val="FFEA18"/>
                </a:solidFill>
                <a:latin typeface="Arial" charset="0"/>
              </a:rPr>
              <a:t>(</a:t>
            </a:r>
            <a:r>
              <a:rPr lang="ko-KR" altLang="en-US" sz="2600" b="1" i="1" dirty="0">
                <a:solidFill>
                  <a:srgbClr val="FFEA18"/>
                </a:solidFill>
                <a:latin typeface="Arial" charset="0"/>
              </a:rPr>
              <a:t>그</a:t>
            </a:r>
            <a:r>
              <a:rPr lang="en-US" altLang="ko-KR" sz="2600" b="1" i="1" dirty="0">
                <a:solidFill>
                  <a:srgbClr val="FFEA18"/>
                </a:solidFill>
                <a:latin typeface="Arial" charset="0"/>
              </a:rPr>
              <a:t> </a:t>
            </a:r>
            <a:r>
              <a:rPr lang="ko-KR" altLang="en-US" sz="2600" b="1" i="1" dirty="0">
                <a:solidFill>
                  <a:srgbClr val="FFEA18"/>
                </a:solidFill>
                <a:latin typeface="Arial" charset="0"/>
              </a:rPr>
              <a:t>외</a:t>
            </a:r>
            <a:r>
              <a:rPr lang="en-US" sz="2600" b="1" i="1" dirty="0">
                <a:solidFill>
                  <a:srgbClr val="FFEA18"/>
                </a:solidFill>
                <a:latin typeface="Arial" charset="0"/>
              </a:rPr>
              <a:t>)</a:t>
            </a:r>
            <a:endParaRPr lang="en-US" sz="3000" b="1" i="1" dirty="0">
              <a:solidFill>
                <a:srgbClr val="FFEA18"/>
              </a:solidFill>
              <a:latin typeface="Arial" charset="0"/>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
        <p:nvSpPr>
          <p:cNvPr id="193" name="AutoShape 418"/>
          <p:cNvSpPr>
            <a:spLocks noChangeArrowheads="1"/>
          </p:cNvSpPr>
          <p:nvPr/>
        </p:nvSpPr>
        <p:spPr bwMode="auto">
          <a:xfrm>
            <a:off x="2724150" y="37719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위기의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0" name="AutoShape 418"/>
          <p:cNvSpPr>
            <a:spLocks noChangeArrowheads="1"/>
          </p:cNvSpPr>
          <p:nvPr/>
        </p:nvSpPr>
        <p:spPr bwMode="auto">
          <a:xfrm>
            <a:off x="2724150" y="53975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포로</a:t>
            </a:r>
            <a:r>
              <a:rPr lang="en-US" altLang="ko-KR" dirty="0"/>
              <a:t> </a:t>
            </a:r>
            <a:r>
              <a:rPr lang="ko-KR" altLang="en-US" dirty="0"/>
              <a:t>생활</a:t>
            </a:r>
            <a:r>
              <a:rPr lang="en-US" altLang="ko-KR" dirty="0"/>
              <a:t> </a:t>
            </a:r>
            <a:r>
              <a:rPr lang="ko-KR" altLang="en-US" dirty="0"/>
              <a:t>중의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6" name="AutoShape 418"/>
          <p:cNvSpPr>
            <a:spLocks noChangeArrowheads="1"/>
          </p:cNvSpPr>
          <p:nvPr/>
        </p:nvSpPr>
        <p:spPr bwMode="auto">
          <a:xfrm>
            <a:off x="2724151" y="6261086"/>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귀환한</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97" name="Oval 221"/>
          <p:cNvSpPr>
            <a:spLocks noChangeArrowheads="1"/>
          </p:cNvSpPr>
          <p:nvPr/>
        </p:nvSpPr>
        <p:spPr bwMode="auto">
          <a:xfrm>
            <a:off x="6043613" y="5559425"/>
            <a:ext cx="2835275" cy="1698625"/>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198" name="Line 561"/>
          <p:cNvSpPr>
            <a:spLocks noChangeShapeType="1"/>
          </p:cNvSpPr>
          <p:nvPr/>
        </p:nvSpPr>
        <p:spPr bwMode="auto">
          <a:xfrm>
            <a:off x="2038350" y="3883025"/>
            <a:ext cx="4217988" cy="2043113"/>
          </a:xfrm>
          <a:prstGeom prst="line">
            <a:avLst/>
          </a:prstGeom>
          <a:noFill/>
          <a:ln w="76200">
            <a:solidFill>
              <a:schemeClr val="hlink"/>
            </a:solidFill>
            <a:round/>
            <a:headEnd type="arrow" w="med" len="med"/>
            <a:tailEnd/>
          </a:ln>
          <a:effectLst>
            <a:outerShdw blurRad="63500" dist="74053" dir="3542175"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99" name="AutoShape 560"/>
          <p:cNvSpPr>
            <a:spLocks noChangeArrowheads="1"/>
          </p:cNvSpPr>
          <p:nvPr/>
        </p:nvSpPr>
        <p:spPr bwMode="auto">
          <a:xfrm>
            <a:off x="180975" y="3457575"/>
            <a:ext cx="1831975" cy="796925"/>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sp>
        <p:nvSpPr>
          <p:cNvPr id="200" name="Rectangle 210"/>
          <p:cNvSpPr>
            <a:spLocks noChangeArrowheads="1"/>
          </p:cNvSpPr>
          <p:nvPr/>
        </p:nvSpPr>
        <p:spPr bwMode="auto">
          <a:xfrm>
            <a:off x="5265738" y="2280180"/>
            <a:ext cx="4349750" cy="1064394"/>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ko-KR" altLang="en-US" sz="4000" b="1" i="1" dirty="0">
                <a:solidFill>
                  <a:schemeClr val="bg1"/>
                </a:solidFill>
                <a:latin typeface="Helvetica" charset="0"/>
              </a:rPr>
              <a:t>성경책</a:t>
            </a:r>
            <a:r>
              <a:rPr lang="en-US" altLang="ko-KR" sz="4000" b="1" i="1" dirty="0">
                <a:solidFill>
                  <a:schemeClr val="bg1"/>
                </a:solidFill>
                <a:latin typeface="Helvetica" charset="0"/>
              </a:rPr>
              <a:t> </a:t>
            </a:r>
          </a:p>
          <a:p>
            <a:pPr algn="ctr">
              <a:lnSpc>
                <a:spcPct val="50000"/>
              </a:lnSpc>
              <a:spcBef>
                <a:spcPct val="50000"/>
              </a:spcBef>
              <a:defRPr/>
            </a:pPr>
            <a:r>
              <a:rPr lang="ko-KR" altLang="en-US" sz="4000" b="1" i="1" dirty="0">
                <a:solidFill>
                  <a:schemeClr val="bg1"/>
                </a:solidFill>
                <a:latin typeface="Helvetica" charset="0"/>
              </a:rPr>
              <a:t>구성하기</a:t>
            </a:r>
            <a:endParaRPr lang="en-US" sz="1800" b="1" u="sng" dirty="0">
              <a:solidFill>
                <a:schemeClr val="bg1"/>
              </a:solidFill>
              <a:latin typeface="Helvetica" charset="0"/>
            </a:endParaRPr>
          </a:p>
        </p:txBody>
      </p:sp>
    </p:spTree>
    <p:extLst>
      <p:ext uri="{BB962C8B-B14F-4D97-AF65-F5344CB8AC3E}">
        <p14:creationId xmlns:p14="http://schemas.microsoft.com/office/powerpoint/2010/main" val="11696792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additive="base">
                                        <p:cTn id="7" dur="500" fill="hold"/>
                                        <p:tgtEl>
                                          <p:spTgt spid="196"/>
                                        </p:tgtEl>
                                        <p:attrNameLst>
                                          <p:attrName>ppt_x</p:attrName>
                                        </p:attrNameLst>
                                      </p:cBhvr>
                                      <p:tavLst>
                                        <p:tav tm="0">
                                          <p:val>
                                            <p:strVal val="1+#ppt_w/2"/>
                                          </p:val>
                                        </p:tav>
                                        <p:tav tm="100000">
                                          <p:val>
                                            <p:strVal val="#ppt_x"/>
                                          </p:val>
                                        </p:tav>
                                      </p:tavLst>
                                    </p:anim>
                                    <p:anim calcmode="lin" valueType="num">
                                      <p:cBhvr additive="base">
                                        <p:cTn id="8" dur="500" fill="hold"/>
                                        <p:tgtEl>
                                          <p:spTgt spid="1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grpId="0" nodeType="afterEffect">
                                  <p:stCondLst>
                                    <p:cond delay="0"/>
                                  </p:stCondLst>
                                  <p:childTnLst>
                                    <p:set>
                                      <p:cBhvr>
                                        <p:cTn id="11" dur="1" fill="hold">
                                          <p:stCondLst>
                                            <p:cond delay="0"/>
                                          </p:stCondLst>
                                        </p:cTn>
                                        <p:tgtEl>
                                          <p:spTgt spid="197"/>
                                        </p:tgtEl>
                                        <p:attrNameLst>
                                          <p:attrName>style.visibility</p:attrName>
                                        </p:attrNameLst>
                                      </p:cBhvr>
                                      <p:to>
                                        <p:strVal val="visible"/>
                                      </p:to>
                                    </p:set>
                                    <p:anim calcmode="lin" valueType="num">
                                      <p:cBhvr>
                                        <p:cTn id="12" dur="500" fill="hold"/>
                                        <p:tgtEl>
                                          <p:spTgt spid="197"/>
                                        </p:tgtEl>
                                        <p:attrNameLst>
                                          <p:attrName>ppt_w</p:attrName>
                                        </p:attrNameLst>
                                      </p:cBhvr>
                                      <p:tavLst>
                                        <p:tav tm="0">
                                          <p:val>
                                            <p:fltVal val="0"/>
                                          </p:val>
                                        </p:tav>
                                        <p:tav tm="100000">
                                          <p:val>
                                            <p:strVal val="#ppt_w"/>
                                          </p:val>
                                        </p:tav>
                                      </p:tavLst>
                                    </p:anim>
                                    <p:anim calcmode="lin" valueType="num">
                                      <p:cBhvr>
                                        <p:cTn id="13" dur="500" fill="hold"/>
                                        <p:tgtEl>
                                          <p:spTgt spid="197"/>
                                        </p:tgtEl>
                                        <p:attrNameLst>
                                          <p:attrName>ppt_h</p:attrName>
                                        </p:attrNameLst>
                                      </p:cBhvr>
                                      <p:tavLst>
                                        <p:tav tm="0">
                                          <p:val>
                                            <p:fltVal val="0"/>
                                          </p:val>
                                        </p:tav>
                                        <p:tav tm="100000">
                                          <p:val>
                                            <p:strVal val="#ppt_h"/>
                                          </p:val>
                                        </p:tav>
                                      </p:tavLst>
                                    </p:anim>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Effect transition="in" filter="wipe(right)">
                                      <p:cBhvr>
                                        <p:cTn id="19" dur="500"/>
                                        <p:tgtEl>
                                          <p:spTgt spid="198"/>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wipe(right)">
                                      <p:cBhvr>
                                        <p:cTn id="23"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utoUpdateAnimBg="0"/>
      <p:bldP spid="197" grpId="0" animBg="1"/>
      <p:bldP spid="19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2138371"/>
            <a:ext cx="3621088" cy="175432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br>
              <a:rPr lang="en-US" altLang="ko-KR" sz="4000" b="1" dirty="0">
                <a:solidFill>
                  <a:srgbClr val="FFEA18"/>
                </a:solidFill>
                <a:latin typeface="Helvetica" charset="0"/>
                <a:ea typeface="+mn-ea"/>
                <a:cs typeface="+mn-cs"/>
              </a:rPr>
            </a:b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
        <p:nvSpPr>
          <p:cNvPr id="193" name="AutoShape 418"/>
          <p:cNvSpPr>
            <a:spLocks noChangeArrowheads="1"/>
          </p:cNvSpPr>
          <p:nvPr/>
        </p:nvSpPr>
        <p:spPr bwMode="auto">
          <a:xfrm>
            <a:off x="2724150" y="37719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위기의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0" name="AutoShape 418"/>
          <p:cNvSpPr>
            <a:spLocks noChangeArrowheads="1"/>
          </p:cNvSpPr>
          <p:nvPr/>
        </p:nvSpPr>
        <p:spPr bwMode="auto">
          <a:xfrm>
            <a:off x="2724150" y="53975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포로</a:t>
            </a:r>
            <a:r>
              <a:rPr lang="en-US" altLang="ko-KR" dirty="0"/>
              <a:t> </a:t>
            </a:r>
            <a:r>
              <a:rPr lang="ko-KR" altLang="en-US" dirty="0"/>
              <a:t>생활</a:t>
            </a:r>
            <a:r>
              <a:rPr lang="en-US" altLang="ko-KR" dirty="0"/>
              <a:t> </a:t>
            </a:r>
            <a:r>
              <a:rPr lang="ko-KR" altLang="en-US" dirty="0"/>
              <a:t>중의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6" name="AutoShape 418"/>
          <p:cNvSpPr>
            <a:spLocks noChangeArrowheads="1"/>
          </p:cNvSpPr>
          <p:nvPr/>
        </p:nvSpPr>
        <p:spPr bwMode="auto">
          <a:xfrm>
            <a:off x="2724151" y="6261086"/>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귀환한</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97" name="Oval 208"/>
          <p:cNvSpPr>
            <a:spLocks noChangeArrowheads="1"/>
          </p:cNvSpPr>
          <p:nvPr/>
        </p:nvSpPr>
        <p:spPr bwMode="auto">
          <a:xfrm>
            <a:off x="2547938" y="2568575"/>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a:ea typeface="+mn-ea"/>
              <a:cs typeface="+mn-cs"/>
            </a:endParaRPr>
          </a:p>
        </p:txBody>
      </p:sp>
      <p:sp>
        <p:nvSpPr>
          <p:cNvPr id="198" name="Oval 914"/>
          <p:cNvSpPr>
            <a:spLocks noChangeArrowheads="1"/>
          </p:cNvSpPr>
          <p:nvPr/>
        </p:nvSpPr>
        <p:spPr bwMode="auto">
          <a:xfrm>
            <a:off x="2392363" y="3998913"/>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a:ea typeface="+mn-ea"/>
              <a:cs typeface="+mn-cs"/>
            </a:endParaRPr>
          </a:p>
        </p:txBody>
      </p:sp>
      <p:sp>
        <p:nvSpPr>
          <p:cNvPr id="199" name="Oval 915"/>
          <p:cNvSpPr>
            <a:spLocks noChangeArrowheads="1"/>
          </p:cNvSpPr>
          <p:nvPr/>
        </p:nvSpPr>
        <p:spPr bwMode="auto">
          <a:xfrm>
            <a:off x="2382838" y="4308475"/>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a:ea typeface="+mn-ea"/>
              <a:cs typeface="+mn-cs"/>
            </a:endParaRPr>
          </a:p>
        </p:txBody>
      </p:sp>
      <p:sp>
        <p:nvSpPr>
          <p:cNvPr id="200" name="Oval 916"/>
          <p:cNvSpPr>
            <a:spLocks noChangeArrowheads="1"/>
          </p:cNvSpPr>
          <p:nvPr/>
        </p:nvSpPr>
        <p:spPr bwMode="auto">
          <a:xfrm>
            <a:off x="2522538" y="5665788"/>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a:ea typeface="+mn-ea"/>
              <a:cs typeface="+mn-cs"/>
            </a:endParaRPr>
          </a:p>
        </p:txBody>
      </p:sp>
      <p:sp>
        <p:nvSpPr>
          <p:cNvPr id="201" name="Oval 917"/>
          <p:cNvSpPr>
            <a:spLocks noChangeArrowheads="1"/>
          </p:cNvSpPr>
          <p:nvPr/>
        </p:nvSpPr>
        <p:spPr bwMode="auto">
          <a:xfrm>
            <a:off x="2522538" y="5919788"/>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a:ea typeface="+mn-ea"/>
              <a:cs typeface="+mn-cs"/>
            </a:endParaRPr>
          </a:p>
        </p:txBody>
      </p:sp>
      <p:sp>
        <p:nvSpPr>
          <p:cNvPr id="202" name="Text Box 217"/>
          <p:cNvSpPr txBox="1">
            <a:spLocks noChangeArrowheads="1"/>
          </p:cNvSpPr>
          <p:nvPr/>
        </p:nvSpPr>
        <p:spPr bwMode="auto">
          <a:xfrm>
            <a:off x="5219700" y="4548188"/>
            <a:ext cx="4291013" cy="137160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200" b="1" i="1" dirty="0">
                <a:solidFill>
                  <a:srgbClr val="66FFFF"/>
                </a:solidFill>
                <a:latin typeface="Arial" charset="0"/>
                <a:ea typeface="+mn-ea"/>
                <a:cs typeface="+mn-cs"/>
              </a:rPr>
              <a:t>별표들</a:t>
            </a:r>
            <a:r>
              <a:rPr lang="en-US" sz="4200" b="1" i="1" dirty="0">
                <a:solidFill>
                  <a:srgbClr val="66FFFF"/>
                </a:solidFill>
                <a:latin typeface="Arial" charset="0"/>
                <a:ea typeface="+mn-ea"/>
                <a:cs typeface="+mn-cs"/>
              </a:rPr>
              <a:t>:</a:t>
            </a:r>
            <a:br>
              <a:rPr lang="en-US" sz="4200" b="1" i="1" dirty="0">
                <a:solidFill>
                  <a:srgbClr val="66FFFF"/>
                </a:solidFill>
                <a:latin typeface="Arial" charset="0"/>
                <a:ea typeface="+mn-ea"/>
                <a:cs typeface="+mn-cs"/>
              </a:rPr>
            </a:br>
            <a:r>
              <a:rPr lang="ko-KR" altLang="en-US" sz="4200" b="1" i="1" dirty="0">
                <a:solidFill>
                  <a:srgbClr val="66FFFF"/>
                </a:solidFill>
                <a:latin typeface="Arial" charset="0"/>
                <a:ea typeface="+mn-ea"/>
                <a:cs typeface="+mn-cs"/>
              </a:rPr>
              <a:t>대선지서들</a:t>
            </a:r>
            <a:endParaRPr lang="en-US" sz="4200" b="1" i="1" dirty="0">
              <a:solidFill>
                <a:srgbClr val="66FFFF"/>
              </a:solidFill>
              <a:latin typeface="Arial" charset="0"/>
              <a:ea typeface="+mn-ea"/>
              <a:cs typeface="+mn-cs"/>
            </a:endParaRPr>
          </a:p>
        </p:txBody>
      </p:sp>
      <p:sp>
        <p:nvSpPr>
          <p:cNvPr id="203" name="Oval 225"/>
          <p:cNvSpPr>
            <a:spLocks noChangeArrowheads="1"/>
          </p:cNvSpPr>
          <p:nvPr/>
        </p:nvSpPr>
        <p:spPr bwMode="auto">
          <a:xfrm>
            <a:off x="4822825" y="4384675"/>
            <a:ext cx="5080000" cy="1844675"/>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29187563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500" fill="hold"/>
                                        <p:tgtEl>
                                          <p:spTgt spid="197"/>
                                        </p:tgtEl>
                                        <p:attrNameLst>
                                          <p:attrName>ppt_x</p:attrName>
                                        </p:attrNameLst>
                                      </p:cBhvr>
                                      <p:tavLst>
                                        <p:tav tm="0">
                                          <p:val>
                                            <p:strVal val="#ppt_x"/>
                                          </p:val>
                                        </p:tav>
                                        <p:tav tm="100000">
                                          <p:val>
                                            <p:strVal val="#ppt_x"/>
                                          </p:val>
                                        </p:tav>
                                      </p:tavLst>
                                    </p:anim>
                                    <p:anim calcmode="lin" valueType="num">
                                      <p:cBhvr additive="base">
                                        <p:cTn id="8" dur="500" fill="hold"/>
                                        <p:tgtEl>
                                          <p:spTgt spid="19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98"/>
                                        </p:tgtEl>
                                        <p:attrNameLst>
                                          <p:attrName>style.visibility</p:attrName>
                                        </p:attrNameLst>
                                      </p:cBhvr>
                                      <p:to>
                                        <p:strVal val="visible"/>
                                      </p:to>
                                    </p:set>
                                    <p:anim calcmode="lin" valueType="num">
                                      <p:cBhvr additive="base">
                                        <p:cTn id="12" dur="500" fill="hold"/>
                                        <p:tgtEl>
                                          <p:spTgt spid="198"/>
                                        </p:tgtEl>
                                        <p:attrNameLst>
                                          <p:attrName>ppt_x</p:attrName>
                                        </p:attrNameLst>
                                      </p:cBhvr>
                                      <p:tavLst>
                                        <p:tav tm="0">
                                          <p:val>
                                            <p:strVal val="#ppt_x"/>
                                          </p:val>
                                        </p:tav>
                                        <p:tav tm="100000">
                                          <p:val>
                                            <p:strVal val="#ppt_x"/>
                                          </p:val>
                                        </p:tav>
                                      </p:tavLst>
                                    </p:anim>
                                    <p:anim calcmode="lin" valueType="num">
                                      <p:cBhvr additive="base">
                                        <p:cTn id="13" dur="500" fill="hold"/>
                                        <p:tgtEl>
                                          <p:spTgt spid="19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99"/>
                                        </p:tgtEl>
                                        <p:attrNameLst>
                                          <p:attrName>style.visibility</p:attrName>
                                        </p:attrNameLst>
                                      </p:cBhvr>
                                      <p:to>
                                        <p:strVal val="visible"/>
                                      </p:to>
                                    </p:set>
                                    <p:anim calcmode="lin" valueType="num">
                                      <p:cBhvr additive="base">
                                        <p:cTn id="17" dur="500" fill="hold"/>
                                        <p:tgtEl>
                                          <p:spTgt spid="199"/>
                                        </p:tgtEl>
                                        <p:attrNameLst>
                                          <p:attrName>ppt_x</p:attrName>
                                        </p:attrNameLst>
                                      </p:cBhvr>
                                      <p:tavLst>
                                        <p:tav tm="0">
                                          <p:val>
                                            <p:strVal val="#ppt_x"/>
                                          </p:val>
                                        </p:tav>
                                        <p:tav tm="100000">
                                          <p:val>
                                            <p:strVal val="#ppt_x"/>
                                          </p:val>
                                        </p:tav>
                                      </p:tavLst>
                                    </p:anim>
                                    <p:anim calcmode="lin" valueType="num">
                                      <p:cBhvr additive="base">
                                        <p:cTn id="18" dur="500" fill="hold"/>
                                        <p:tgtEl>
                                          <p:spTgt spid="19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fill="hold"/>
                                        <p:tgtEl>
                                          <p:spTgt spid="200"/>
                                        </p:tgtEl>
                                        <p:attrNameLst>
                                          <p:attrName>ppt_x</p:attrName>
                                        </p:attrNameLst>
                                      </p:cBhvr>
                                      <p:tavLst>
                                        <p:tav tm="0">
                                          <p:val>
                                            <p:strVal val="#ppt_x"/>
                                          </p:val>
                                        </p:tav>
                                        <p:tav tm="100000">
                                          <p:val>
                                            <p:strVal val="#ppt_x"/>
                                          </p:val>
                                        </p:tav>
                                      </p:tavLst>
                                    </p:anim>
                                    <p:anim calcmode="lin" valueType="num">
                                      <p:cBhvr additive="base">
                                        <p:cTn id="23" dur="500" fill="hold"/>
                                        <p:tgtEl>
                                          <p:spTgt spid="20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201"/>
                                        </p:tgtEl>
                                        <p:attrNameLst>
                                          <p:attrName>style.visibility</p:attrName>
                                        </p:attrNameLst>
                                      </p:cBhvr>
                                      <p:to>
                                        <p:strVal val="visible"/>
                                      </p:to>
                                    </p:set>
                                    <p:anim calcmode="lin" valueType="num">
                                      <p:cBhvr additive="base">
                                        <p:cTn id="27" dur="500" fill="hold"/>
                                        <p:tgtEl>
                                          <p:spTgt spid="201"/>
                                        </p:tgtEl>
                                        <p:attrNameLst>
                                          <p:attrName>ppt_x</p:attrName>
                                        </p:attrNameLst>
                                      </p:cBhvr>
                                      <p:tavLst>
                                        <p:tav tm="0">
                                          <p:val>
                                            <p:strVal val="#ppt_x"/>
                                          </p:val>
                                        </p:tav>
                                        <p:tav tm="100000">
                                          <p:val>
                                            <p:strVal val="#ppt_x"/>
                                          </p:val>
                                        </p:tav>
                                      </p:tavLst>
                                    </p:anim>
                                    <p:anim calcmode="lin" valueType="num">
                                      <p:cBhvr additive="base">
                                        <p:cTn id="28" dur="500" fill="hold"/>
                                        <p:tgtEl>
                                          <p:spTgt spid="201"/>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3" presetClass="entr" presetSubtype="528" fill="hold" grpId="0" nodeType="afterEffect">
                                  <p:stCondLst>
                                    <p:cond delay="0"/>
                                  </p:stCondLst>
                                  <p:childTnLst>
                                    <p:set>
                                      <p:cBhvr>
                                        <p:cTn id="31" dur="1" fill="hold">
                                          <p:stCondLst>
                                            <p:cond delay="0"/>
                                          </p:stCondLst>
                                        </p:cTn>
                                        <p:tgtEl>
                                          <p:spTgt spid="203"/>
                                        </p:tgtEl>
                                        <p:attrNameLst>
                                          <p:attrName>style.visibility</p:attrName>
                                        </p:attrNameLst>
                                      </p:cBhvr>
                                      <p:to>
                                        <p:strVal val="visible"/>
                                      </p:to>
                                    </p:set>
                                    <p:anim calcmode="lin" valueType="num">
                                      <p:cBhvr>
                                        <p:cTn id="32" dur="500" fill="hold"/>
                                        <p:tgtEl>
                                          <p:spTgt spid="203"/>
                                        </p:tgtEl>
                                        <p:attrNameLst>
                                          <p:attrName>ppt_w</p:attrName>
                                        </p:attrNameLst>
                                      </p:cBhvr>
                                      <p:tavLst>
                                        <p:tav tm="0">
                                          <p:val>
                                            <p:fltVal val="0"/>
                                          </p:val>
                                        </p:tav>
                                        <p:tav tm="100000">
                                          <p:val>
                                            <p:strVal val="#ppt_w"/>
                                          </p:val>
                                        </p:tav>
                                      </p:tavLst>
                                    </p:anim>
                                    <p:anim calcmode="lin" valueType="num">
                                      <p:cBhvr>
                                        <p:cTn id="33" dur="500" fill="hold"/>
                                        <p:tgtEl>
                                          <p:spTgt spid="203"/>
                                        </p:tgtEl>
                                        <p:attrNameLst>
                                          <p:attrName>ppt_h</p:attrName>
                                        </p:attrNameLst>
                                      </p:cBhvr>
                                      <p:tavLst>
                                        <p:tav tm="0">
                                          <p:val>
                                            <p:fltVal val="0"/>
                                          </p:val>
                                        </p:tav>
                                        <p:tav tm="100000">
                                          <p:val>
                                            <p:strVal val="#ppt_h"/>
                                          </p:val>
                                        </p:tav>
                                      </p:tavLst>
                                    </p:anim>
                                    <p:anim calcmode="lin" valueType="num">
                                      <p:cBhvr>
                                        <p:cTn id="34" dur="500" fill="hold"/>
                                        <p:tgtEl>
                                          <p:spTgt spid="203"/>
                                        </p:tgtEl>
                                        <p:attrNameLst>
                                          <p:attrName>ppt_x</p:attrName>
                                        </p:attrNameLst>
                                      </p:cBhvr>
                                      <p:tavLst>
                                        <p:tav tm="0">
                                          <p:val>
                                            <p:fltVal val="0.5"/>
                                          </p:val>
                                        </p:tav>
                                        <p:tav tm="100000">
                                          <p:val>
                                            <p:strVal val="#ppt_x"/>
                                          </p:val>
                                        </p:tav>
                                      </p:tavLst>
                                    </p:anim>
                                    <p:anim calcmode="lin" valueType="num">
                                      <p:cBhvr>
                                        <p:cTn id="35" dur="500" fill="hold"/>
                                        <p:tgtEl>
                                          <p:spTgt spid="20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8" grpId="0" animBg="1"/>
      <p:bldP spid="199" grpId="0" animBg="1"/>
      <p:bldP spid="200" grpId="0" animBg="1"/>
      <p:bldP spid="201" grpId="0" animBg="1"/>
      <p:bldP spid="20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dirty="0">
                <a:latin typeface="Helvetica" charset="0"/>
              </a:rPr>
              <a:t>*</a:t>
            </a:r>
            <a:endParaRPr lang="en-US" sz="1400" dirty="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1952108"/>
            <a:ext cx="3621088" cy="175432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br>
              <a:rPr lang="en-US" altLang="ko-KR" sz="4000" b="1" dirty="0">
                <a:solidFill>
                  <a:srgbClr val="FFEA18"/>
                </a:solidFill>
                <a:latin typeface="Helvetica" charset="0"/>
                <a:ea typeface="+mn-ea"/>
                <a:cs typeface="+mn-cs"/>
              </a:rPr>
            </a:b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
        <p:nvSpPr>
          <p:cNvPr id="193" name="AutoShape 418"/>
          <p:cNvSpPr>
            <a:spLocks noChangeArrowheads="1"/>
          </p:cNvSpPr>
          <p:nvPr/>
        </p:nvSpPr>
        <p:spPr bwMode="auto">
          <a:xfrm>
            <a:off x="2724150" y="37719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위기의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0" name="AutoShape 418"/>
          <p:cNvSpPr>
            <a:spLocks noChangeArrowheads="1"/>
          </p:cNvSpPr>
          <p:nvPr/>
        </p:nvSpPr>
        <p:spPr bwMode="auto">
          <a:xfrm>
            <a:off x="2724150" y="53975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포로</a:t>
            </a:r>
            <a:r>
              <a:rPr lang="en-US" altLang="ko-KR" dirty="0"/>
              <a:t> </a:t>
            </a:r>
            <a:r>
              <a:rPr lang="ko-KR" altLang="en-US" dirty="0"/>
              <a:t>생활</a:t>
            </a:r>
            <a:r>
              <a:rPr lang="en-US" altLang="ko-KR" dirty="0"/>
              <a:t> </a:t>
            </a:r>
            <a:r>
              <a:rPr lang="ko-KR" altLang="en-US" dirty="0"/>
              <a:t>중의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6" name="AutoShape 418"/>
          <p:cNvSpPr>
            <a:spLocks noChangeArrowheads="1"/>
          </p:cNvSpPr>
          <p:nvPr/>
        </p:nvSpPr>
        <p:spPr bwMode="auto">
          <a:xfrm>
            <a:off x="2724151" y="6261086"/>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귀환한</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grpSp>
        <p:nvGrpSpPr>
          <p:cNvPr id="181" name="Group 221"/>
          <p:cNvGrpSpPr>
            <a:grpSpLocks/>
          </p:cNvGrpSpPr>
          <p:nvPr/>
        </p:nvGrpSpPr>
        <p:grpSpPr bwMode="auto">
          <a:xfrm>
            <a:off x="5568950" y="6367463"/>
            <a:ext cx="3619500" cy="822325"/>
            <a:chOff x="3680" y="4011"/>
            <a:chExt cx="2280" cy="518"/>
          </a:xfrm>
        </p:grpSpPr>
        <p:sp>
          <p:nvSpPr>
            <p:cNvPr id="184" name="Text Box 222"/>
            <p:cNvSpPr txBox="1">
              <a:spLocks noChangeArrowheads="1"/>
            </p:cNvSpPr>
            <p:nvPr/>
          </p:nvSpPr>
          <p:spPr bwMode="auto">
            <a:xfrm>
              <a:off x="3730" y="4058"/>
              <a:ext cx="2150"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rgbClr val="FFF819"/>
                  </a:solidFill>
                  <a:latin typeface="Helvetica" charset="0"/>
                  <a:ea typeface="+mn-ea"/>
                  <a:cs typeface="+mn-cs"/>
                </a:rPr>
                <a:t>대략적인</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시간</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대</a:t>
              </a:r>
              <a:r>
                <a:rPr lang="en-US" sz="2000" b="1" dirty="0">
                  <a:solidFill>
                    <a:srgbClr val="FFF819"/>
                  </a:solidFill>
                  <a:latin typeface="Helvetica" charset="0"/>
                  <a:ea typeface="+mn-ea"/>
                  <a:cs typeface="+mn-cs"/>
                </a:rPr>
                <a:t>:</a:t>
              </a:r>
              <a:br>
                <a:rPr lang="en-US" sz="2000" b="1" dirty="0">
                  <a:solidFill>
                    <a:srgbClr val="FFF819"/>
                  </a:solidFill>
                  <a:latin typeface="Helvetica" charset="0"/>
                  <a:ea typeface="+mn-ea"/>
                  <a:cs typeface="+mn-cs"/>
                </a:rPr>
              </a:br>
              <a:r>
                <a:rPr lang="ko-KR" altLang="en-US" sz="2000" b="1" dirty="0">
                  <a:solidFill>
                    <a:srgbClr val="FFF819"/>
                  </a:solidFill>
                  <a:latin typeface="Helvetica" charset="0"/>
                  <a:ea typeface="+mn-ea"/>
                  <a:cs typeface="+mn-cs"/>
                </a:rPr>
                <a:t>주전</a:t>
              </a:r>
              <a:r>
                <a:rPr lang="en-US" altLang="ko-KR" sz="2000" b="1" dirty="0">
                  <a:solidFill>
                    <a:srgbClr val="FFF819"/>
                  </a:solidFill>
                  <a:latin typeface="Helvetica" charset="0"/>
                  <a:ea typeface="+mn-ea"/>
                  <a:cs typeface="+mn-cs"/>
                </a:rPr>
                <a:t> </a:t>
              </a:r>
              <a:r>
                <a:rPr lang="en-US" sz="2000" b="1" dirty="0">
                  <a:solidFill>
                    <a:srgbClr val="FFF819"/>
                  </a:solidFill>
                  <a:latin typeface="Helvetica" charset="0"/>
                  <a:ea typeface="+mn-ea"/>
                  <a:cs typeface="+mn-cs"/>
                </a:rPr>
                <a:t>760</a:t>
              </a:r>
              <a:r>
                <a:rPr lang="ko-KR" altLang="en-US" sz="2000" b="1" dirty="0">
                  <a:solidFill>
                    <a:srgbClr val="FFF819"/>
                  </a:solidFill>
                  <a:latin typeface="Helvetica" charset="0"/>
                  <a:ea typeface="+mn-ea"/>
                  <a:cs typeface="+mn-cs"/>
                </a:rPr>
                <a:t>년부터</a:t>
              </a:r>
              <a:r>
                <a:rPr lang="en-US" sz="2000" b="1" dirty="0">
                  <a:solidFill>
                    <a:srgbClr val="FFF819"/>
                  </a:solidFill>
                  <a:latin typeface="Helvetica" charset="0"/>
                  <a:ea typeface="+mn-ea"/>
                  <a:cs typeface="+mn-cs"/>
                </a:rPr>
                <a:t> 730</a:t>
              </a:r>
              <a:r>
                <a:rPr lang="ko-KR" altLang="en-US" sz="2000" b="1" dirty="0">
                  <a:solidFill>
                    <a:srgbClr val="FFF819"/>
                  </a:solidFill>
                  <a:latin typeface="Helvetica" charset="0"/>
                  <a:ea typeface="+mn-ea"/>
                  <a:cs typeface="+mn-cs"/>
                </a:rPr>
                <a:t>년</a:t>
              </a:r>
              <a:endParaRPr lang="en-US" sz="2000" b="1" dirty="0">
                <a:solidFill>
                  <a:srgbClr val="FFF819"/>
                </a:solidFill>
                <a:latin typeface="Helvetica" charset="0"/>
                <a:ea typeface="+mn-ea"/>
                <a:cs typeface="+mn-cs"/>
              </a:endParaRPr>
            </a:p>
          </p:txBody>
        </p:sp>
        <p:sp>
          <p:nvSpPr>
            <p:cNvPr id="185" name="AutoShape 22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grpSp>
      <p:sp>
        <p:nvSpPr>
          <p:cNvPr id="188" name="Rectangle 204"/>
          <p:cNvSpPr>
            <a:spLocks noChangeArrowheads="1"/>
          </p:cNvSpPr>
          <p:nvPr/>
        </p:nvSpPr>
        <p:spPr bwMode="auto">
          <a:xfrm>
            <a:off x="5457825" y="3951815"/>
            <a:ext cx="3903663" cy="850900"/>
          </a:xfrm>
          <a:prstGeom prst="rect">
            <a:avLst/>
          </a:prstGeom>
          <a:noFill/>
          <a:ln w="508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spcBef>
                <a:spcPct val="50000"/>
              </a:spcBef>
              <a:defRPr/>
            </a:pPr>
            <a:r>
              <a:rPr lang="en-US" sz="2000" b="1" dirty="0">
                <a:solidFill>
                  <a:srgbClr val="66FFFF"/>
                </a:solidFill>
                <a:latin typeface="Helvetica" charset="0"/>
              </a:rPr>
              <a:t>“</a:t>
            </a:r>
            <a:r>
              <a:rPr lang="ko-KR" altLang="en-US" sz="2000" b="1" dirty="0">
                <a:solidFill>
                  <a:srgbClr val="66FFFF"/>
                </a:solidFill>
                <a:latin typeface="Helvetica" charset="0"/>
              </a:rPr>
              <a:t>북쪽</a:t>
            </a:r>
            <a:r>
              <a:rPr lang="en-US" altLang="ko-KR" sz="2000" b="1" dirty="0">
                <a:solidFill>
                  <a:srgbClr val="66FFFF"/>
                </a:solidFill>
                <a:latin typeface="Helvetica" charset="0"/>
              </a:rPr>
              <a:t>” </a:t>
            </a:r>
            <a:r>
              <a:rPr lang="ko-KR" altLang="en-US" sz="2000" b="1" dirty="0">
                <a:solidFill>
                  <a:srgbClr val="66FFFF"/>
                </a:solidFill>
                <a:latin typeface="Helvetica" charset="0"/>
              </a:rPr>
              <a:t>왕국으로</a:t>
            </a:r>
            <a:endParaRPr lang="en-US" sz="2000" b="1" dirty="0">
              <a:solidFill>
                <a:srgbClr val="66FFFF"/>
              </a:solidFill>
              <a:latin typeface="Helvetica" charset="0"/>
            </a:endParaRPr>
          </a:p>
          <a:p>
            <a:pPr algn="ctr">
              <a:spcBef>
                <a:spcPct val="50000"/>
              </a:spcBef>
              <a:defRPr/>
            </a:pPr>
            <a:r>
              <a:rPr lang="en-US" sz="2000" b="1" dirty="0">
                <a:solidFill>
                  <a:srgbClr val="66FFFF"/>
                </a:solidFill>
                <a:latin typeface="Helvetica" charset="0"/>
              </a:rPr>
              <a:t>…</a:t>
            </a:r>
            <a:r>
              <a:rPr lang="ko-KR" altLang="en-US" sz="2000" b="1" dirty="0">
                <a:solidFill>
                  <a:srgbClr val="66FFFF"/>
                </a:solidFill>
                <a:latin typeface="Helvetica" charset="0"/>
              </a:rPr>
              <a:t>이스라엘</a:t>
            </a:r>
            <a:r>
              <a:rPr lang="en-US" sz="2000" b="1" dirty="0">
                <a:solidFill>
                  <a:srgbClr val="66FFFF"/>
                </a:solidFill>
                <a:latin typeface="Helvetica" charset="0"/>
              </a:rPr>
              <a:t>: </a:t>
            </a:r>
            <a:r>
              <a:rPr lang="ko-KR" altLang="en-US" sz="2000" b="1" dirty="0">
                <a:solidFill>
                  <a:srgbClr val="66FFFF"/>
                </a:solidFill>
                <a:latin typeface="Helvetica" charset="0"/>
              </a:rPr>
              <a:t>디아스포라</a:t>
            </a:r>
            <a:r>
              <a:rPr lang="en-US" sz="2000" b="1" dirty="0">
                <a:solidFill>
                  <a:srgbClr val="66FFFF"/>
                </a:solidFill>
                <a:latin typeface="Helvetica" charset="0"/>
              </a:rPr>
              <a:t>…</a:t>
            </a:r>
            <a:endParaRPr lang="en-US" sz="1800" b="1" dirty="0">
              <a:solidFill>
                <a:srgbClr val="66FFFF"/>
              </a:solidFill>
              <a:latin typeface="Helvetica" charset="0"/>
            </a:endParaRPr>
          </a:p>
        </p:txBody>
      </p:sp>
      <p:sp>
        <p:nvSpPr>
          <p:cNvPr id="196" name="Text Box 229"/>
          <p:cNvSpPr txBox="1">
            <a:spLocks noChangeArrowheads="1"/>
          </p:cNvSpPr>
          <p:nvPr/>
        </p:nvSpPr>
        <p:spPr bwMode="auto">
          <a:xfrm>
            <a:off x="5861050" y="4791603"/>
            <a:ext cx="2998788" cy="1311275"/>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2000" b="1" dirty="0">
                <a:solidFill>
                  <a:schemeClr val="bg1"/>
                </a:solidFill>
                <a:latin typeface="Helvetica" charset="0"/>
              </a:rPr>
              <a:t>아모스</a:t>
            </a:r>
            <a:endParaRPr lang="en-US" sz="2000" b="1" dirty="0">
              <a:solidFill>
                <a:schemeClr val="bg1"/>
              </a:solidFill>
              <a:latin typeface="Helvetica" charset="0"/>
            </a:endParaRPr>
          </a:p>
          <a:p>
            <a:pPr algn="ctr">
              <a:spcBef>
                <a:spcPct val="50000"/>
              </a:spcBef>
              <a:defRPr/>
            </a:pPr>
            <a:r>
              <a:rPr lang="ko-KR" altLang="en-US" sz="2000" b="1" dirty="0">
                <a:solidFill>
                  <a:schemeClr val="bg1"/>
                </a:solidFill>
                <a:latin typeface="Helvetica" charset="0"/>
              </a:rPr>
              <a:t>호세아</a:t>
            </a:r>
            <a:endParaRPr lang="en-US" sz="2000" b="1" dirty="0">
              <a:solidFill>
                <a:schemeClr val="bg1"/>
              </a:solidFill>
              <a:latin typeface="Helvetica" charset="0"/>
            </a:endParaRPr>
          </a:p>
          <a:p>
            <a:pPr algn="ctr">
              <a:spcBef>
                <a:spcPct val="50000"/>
              </a:spcBef>
              <a:defRPr/>
            </a:pPr>
            <a:r>
              <a:rPr lang="ko-KR" altLang="en-US" sz="2000" b="1" dirty="0">
                <a:solidFill>
                  <a:schemeClr val="bg1"/>
                </a:solidFill>
                <a:latin typeface="Helvetica" charset="0"/>
              </a:rPr>
              <a:t>요나</a:t>
            </a:r>
            <a:r>
              <a:rPr lang="en-US" sz="2000" b="1" dirty="0">
                <a:solidFill>
                  <a:schemeClr val="bg1"/>
                </a:solidFill>
                <a:latin typeface="Helvetica" charset="0"/>
              </a:rPr>
              <a:t> (</a:t>
            </a:r>
            <a:r>
              <a:rPr lang="ko-KR" altLang="en-US" sz="2000" b="1" dirty="0">
                <a:solidFill>
                  <a:schemeClr val="bg1"/>
                </a:solidFill>
                <a:latin typeface="Helvetica" charset="0"/>
              </a:rPr>
              <a:t>니느웨로</a:t>
            </a:r>
            <a:r>
              <a:rPr lang="en-US" sz="2000" b="1" dirty="0">
                <a:solidFill>
                  <a:schemeClr val="bg1"/>
                </a:solidFill>
                <a:latin typeface="Helvetica" charset="0"/>
              </a:rPr>
              <a:t>)</a:t>
            </a:r>
            <a:endParaRPr lang="en-US" sz="1800" b="1" dirty="0">
              <a:solidFill>
                <a:schemeClr val="bg1"/>
              </a:solidFill>
              <a:latin typeface="Helvetica" charset="0"/>
            </a:endParaRPr>
          </a:p>
        </p:txBody>
      </p:sp>
      <p:sp>
        <p:nvSpPr>
          <p:cNvPr id="204" name="AutoShape 227"/>
          <p:cNvSpPr>
            <a:spLocks noChangeArrowheads="1"/>
          </p:cNvSpPr>
          <p:nvPr/>
        </p:nvSpPr>
        <p:spPr bwMode="auto">
          <a:xfrm>
            <a:off x="5553076" y="3918478"/>
            <a:ext cx="3722688" cy="2200275"/>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sp>
        <p:nvSpPr>
          <p:cNvPr id="205" name="AutoShape 620"/>
          <p:cNvSpPr>
            <a:spLocks noChangeArrowheads="1"/>
          </p:cNvSpPr>
          <p:nvPr/>
        </p:nvSpPr>
        <p:spPr bwMode="auto">
          <a:xfrm>
            <a:off x="2443163" y="914400"/>
            <a:ext cx="1592263" cy="1419225"/>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
        <p:nvSpPr>
          <p:cNvPr id="206" name="Text Box 732"/>
          <p:cNvSpPr txBox="1">
            <a:spLocks noChangeArrowheads="1"/>
          </p:cNvSpPr>
          <p:nvPr/>
        </p:nvSpPr>
        <p:spPr bwMode="auto">
          <a:xfrm>
            <a:off x="2725738" y="1487488"/>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chemeClr val="hlink"/>
                </a:solidFill>
                <a:latin typeface="Arial" charset="0"/>
                <a:ea typeface="+mn-ea"/>
                <a:cs typeface="+mn-cs"/>
              </a:rPr>
              <a:t>아모스</a:t>
            </a:r>
            <a:endParaRPr lang="en-US" sz="1700" b="1" dirty="0">
              <a:solidFill>
                <a:schemeClr val="hlink"/>
              </a:solidFill>
              <a:latin typeface="Arial" charset="0"/>
              <a:ea typeface="+mn-ea"/>
              <a:cs typeface="+mn-cs"/>
            </a:endParaRPr>
          </a:p>
        </p:txBody>
      </p:sp>
      <p:sp>
        <p:nvSpPr>
          <p:cNvPr id="207" name="Text Box 733"/>
          <p:cNvSpPr txBox="1">
            <a:spLocks noChangeArrowheads="1"/>
          </p:cNvSpPr>
          <p:nvPr/>
        </p:nvSpPr>
        <p:spPr bwMode="auto">
          <a:xfrm>
            <a:off x="2724150" y="1717675"/>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700" b="1" dirty="0">
                <a:solidFill>
                  <a:srgbClr val="FF0000"/>
                </a:solidFill>
                <a:latin typeface="Arial" charset="0"/>
              </a:rPr>
              <a:t>호세아</a:t>
            </a:r>
            <a:endParaRPr lang="en-US" sz="1700" b="1" dirty="0">
              <a:solidFill>
                <a:srgbClr val="FF0000"/>
              </a:solidFill>
              <a:latin typeface="Arial" charset="0"/>
            </a:endParaRPr>
          </a:p>
        </p:txBody>
      </p:sp>
      <p:sp>
        <p:nvSpPr>
          <p:cNvPr id="208" name="Text Box 745"/>
          <p:cNvSpPr txBox="1">
            <a:spLocks noChangeArrowheads="1"/>
          </p:cNvSpPr>
          <p:nvPr/>
        </p:nvSpPr>
        <p:spPr bwMode="auto">
          <a:xfrm>
            <a:off x="2554288" y="1970088"/>
            <a:ext cx="1138237" cy="282639"/>
          </a:xfrm>
          <a:prstGeom prst="rect">
            <a:avLst/>
          </a:prstGeom>
          <a:noFill/>
          <a:ln w="9525">
            <a:noFill/>
            <a:miter lim="800000"/>
            <a:headEnd/>
            <a:tailEnd/>
          </a:ln>
          <a:effectLst>
            <a:outerShdw blurRad="63500" dist="2694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chemeClr val="hlink"/>
                </a:solidFill>
                <a:latin typeface="Arial" charset="0"/>
              </a:rPr>
              <a:t>요나</a:t>
            </a:r>
            <a:endParaRPr lang="en-US" sz="1600" b="1" dirty="0">
              <a:solidFill>
                <a:schemeClr val="hlink"/>
              </a:solidFill>
              <a:latin typeface="Arial" charset="0"/>
            </a:endParaRPr>
          </a:p>
        </p:txBody>
      </p:sp>
      <p:sp>
        <p:nvSpPr>
          <p:cNvPr id="209" name="Text Box 746"/>
          <p:cNvSpPr txBox="1">
            <a:spLocks noChangeArrowheads="1"/>
          </p:cNvSpPr>
          <p:nvPr/>
        </p:nvSpPr>
        <p:spPr bwMode="auto">
          <a:xfrm>
            <a:off x="2962275" y="1925638"/>
            <a:ext cx="1138238" cy="201848"/>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latin typeface="Arial" charset="0"/>
              </a:rPr>
              <a:t>(</a:t>
            </a:r>
            <a:r>
              <a:rPr lang="ko-KR" altLang="en-US" sz="900" b="1" dirty="0">
                <a:solidFill>
                  <a:srgbClr val="FF0000"/>
                </a:solidFill>
                <a:latin typeface="Arial" charset="0"/>
              </a:rPr>
              <a:t>니느웨</a:t>
            </a:r>
            <a:r>
              <a:rPr lang="en-US" sz="900" b="1" dirty="0">
                <a:latin typeface="Arial" charset="0"/>
              </a:rPr>
              <a:t>)</a:t>
            </a:r>
            <a:endParaRPr lang="en-US" sz="800" b="1" dirty="0">
              <a:latin typeface="Arial" charset="0"/>
            </a:endParaRPr>
          </a:p>
        </p:txBody>
      </p:sp>
    </p:spTree>
    <p:extLst>
      <p:ext uri="{BB962C8B-B14F-4D97-AF65-F5344CB8AC3E}">
        <p14:creationId xmlns:p14="http://schemas.microsoft.com/office/powerpoint/2010/main" val="40521675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box(out)">
                                      <p:cBhvr>
                                        <p:cTn id="7" dur="500"/>
                                        <p:tgtEl>
                                          <p:spTgt spid="196">
                                            <p:txEl>
                                              <p:pRg st="0" end="0"/>
                                            </p:txEl>
                                          </p:spTgt>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6">
                                            <p:txEl>
                                              <p:pRg st="1" end="1"/>
                                            </p:txEl>
                                          </p:spTgt>
                                        </p:tgtEl>
                                        <p:attrNameLst>
                                          <p:attrName>style.visibility</p:attrName>
                                        </p:attrNameLst>
                                      </p:cBhvr>
                                      <p:to>
                                        <p:strVal val="visible"/>
                                      </p:to>
                                    </p:set>
                                    <p:animEffect transition="in" filter="box(out)">
                                      <p:cBhvr>
                                        <p:cTn id="11" dur="500"/>
                                        <p:tgtEl>
                                          <p:spTgt spid="196">
                                            <p:txEl>
                                              <p:pRg st="1" end="1"/>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96">
                                            <p:txEl>
                                              <p:pRg st="2" end="2"/>
                                            </p:txEl>
                                          </p:spTgt>
                                        </p:tgtEl>
                                        <p:attrNameLst>
                                          <p:attrName>style.visibility</p:attrName>
                                        </p:attrNameLst>
                                      </p:cBhvr>
                                      <p:to>
                                        <p:strVal val="visible"/>
                                      </p:to>
                                    </p:set>
                                    <p:animEffect transition="in" filter="box(out)">
                                      <p:cBhvr>
                                        <p:cTn id="15" dur="500"/>
                                        <p:tgtEl>
                                          <p:spTgt spid="1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050"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4338" name="Text Box 3"/>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14339" name="Rectangle 5"/>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pic>
        <p:nvPicPr>
          <p:cNvPr id="1026077" name="Picture 2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1738" y="1365250"/>
            <a:ext cx="3649662" cy="5059363"/>
          </a:xfrm>
          <a:prstGeom prst="rect">
            <a:avLst/>
          </a:prstGeom>
          <a:noFill/>
          <a:ln w="76200">
            <a:solidFill>
              <a:srgbClr val="1822CD"/>
            </a:solidFill>
            <a:miter lim="800000"/>
            <a:headEnd/>
            <a:tailEnd/>
          </a:ln>
          <a:effectLst>
            <a:outerShdw blurRad="63500" dist="99190" dir="3011666" algn="ctr" rotWithShape="0">
              <a:schemeClr val="tx1">
                <a:alpha val="74998"/>
              </a:schemeClr>
            </a:outerShdw>
          </a:effectLst>
        </p:spPr>
      </p:pic>
      <p:sp>
        <p:nvSpPr>
          <p:cNvPr id="1026062" name="Text Box 14"/>
          <p:cNvSpPr txBox="1">
            <a:spLocks noChangeArrowheads="1"/>
          </p:cNvSpPr>
          <p:nvPr/>
        </p:nvSpPr>
        <p:spPr bwMode="auto">
          <a:xfrm>
            <a:off x="5181600" y="1790700"/>
            <a:ext cx="36830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연대기</a:t>
            </a:r>
            <a:endParaRPr lang="en-US" sz="2800" b="1" dirty="0">
              <a:solidFill>
                <a:schemeClr val="bg1"/>
              </a:solidFill>
              <a:latin typeface="Helvetica" charset="0"/>
              <a:ea typeface="+mn-ea"/>
              <a:cs typeface="+mn-cs"/>
            </a:endParaRPr>
          </a:p>
        </p:txBody>
      </p:sp>
      <p:sp>
        <p:nvSpPr>
          <p:cNvPr id="1026063" name="Text Box 15"/>
          <p:cNvSpPr txBox="1">
            <a:spLocks noChangeArrowheads="1"/>
          </p:cNvSpPr>
          <p:nvPr/>
        </p:nvSpPr>
        <p:spPr bwMode="auto">
          <a:xfrm>
            <a:off x="5156200" y="2882900"/>
            <a:ext cx="36195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율법과 역사</a:t>
            </a:r>
            <a:endParaRPr lang="en-US" sz="2800" b="1" dirty="0">
              <a:solidFill>
                <a:schemeClr val="bg1"/>
              </a:solidFill>
              <a:latin typeface="Helvetica" charset="0"/>
              <a:ea typeface="+mn-ea"/>
              <a:cs typeface="+mn-cs"/>
            </a:endParaRPr>
          </a:p>
        </p:txBody>
      </p:sp>
      <p:sp>
        <p:nvSpPr>
          <p:cNvPr id="1026064" name="Text Box 16"/>
          <p:cNvSpPr txBox="1">
            <a:spLocks noChangeArrowheads="1"/>
          </p:cNvSpPr>
          <p:nvPr/>
        </p:nvSpPr>
        <p:spPr bwMode="auto">
          <a:xfrm>
            <a:off x="5156200" y="4165600"/>
            <a:ext cx="44069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시와 예언</a:t>
            </a:r>
            <a:endParaRPr lang="en-US" sz="2800" b="1" dirty="0">
              <a:solidFill>
                <a:schemeClr val="bg1"/>
              </a:solidFill>
              <a:latin typeface="Helvetica" charset="0"/>
              <a:ea typeface="+mn-ea"/>
              <a:cs typeface="+mn-cs"/>
            </a:endParaRPr>
          </a:p>
        </p:txBody>
      </p:sp>
      <p:sp>
        <p:nvSpPr>
          <p:cNvPr id="1026065" name="Text Box 17"/>
          <p:cNvSpPr txBox="1">
            <a:spLocks noChangeArrowheads="1"/>
          </p:cNvSpPr>
          <p:nvPr/>
        </p:nvSpPr>
        <p:spPr bwMode="auto">
          <a:xfrm>
            <a:off x="5143500" y="5372100"/>
            <a:ext cx="40386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암기해 보기</a:t>
            </a:r>
            <a:endParaRPr lang="en-US" sz="2800" b="1" dirty="0">
              <a:solidFill>
                <a:schemeClr val="bg1"/>
              </a:solidFill>
              <a:latin typeface="Helvetica" charset="0"/>
              <a:ea typeface="+mn-ea"/>
              <a:cs typeface="+mn-cs"/>
            </a:endParaRPr>
          </a:p>
        </p:txBody>
      </p:sp>
      <p:sp>
        <p:nvSpPr>
          <p:cNvPr id="14347" name="Text Box 25"/>
          <p:cNvSpPr txBox="1">
            <a:spLocks noChangeArrowheads="1"/>
          </p:cNvSpPr>
          <p:nvPr/>
        </p:nvSpPr>
        <p:spPr bwMode="auto">
          <a:xfrm>
            <a:off x="9202738" y="748823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14348" name="Text Box 26"/>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06</a:t>
            </a:r>
          </a:p>
        </p:txBody>
      </p:sp>
      <p:sp>
        <p:nvSpPr>
          <p:cNvPr id="15" name="AutoShape 20"/>
          <p:cNvSpPr>
            <a:spLocks noChangeArrowheads="1"/>
          </p:cNvSpPr>
          <p:nvPr/>
        </p:nvSpPr>
        <p:spPr bwMode="auto">
          <a:xfrm>
            <a:off x="2279650" y="1754188"/>
            <a:ext cx="1249363" cy="4013200"/>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8"/>
              </a:schemeClr>
            </a:outerShdw>
          </a:effectLst>
        </p:spPr>
        <p:txBody>
          <a:bodyPr wrap="none" anchor="ctr"/>
          <a:lstStyle/>
          <a:p>
            <a:pPr>
              <a:defRPr/>
            </a:pPr>
            <a:endParaRPr lang="en-US">
              <a:ea typeface="+mn-ea"/>
              <a:cs typeface="+mn-cs"/>
            </a:endParaRPr>
          </a:p>
        </p:txBody>
      </p:sp>
      <p:sp>
        <p:nvSpPr>
          <p:cNvPr id="16" name="AutoShape 21"/>
          <p:cNvSpPr>
            <a:spLocks noChangeArrowheads="1"/>
          </p:cNvSpPr>
          <p:nvPr/>
        </p:nvSpPr>
        <p:spPr bwMode="auto">
          <a:xfrm>
            <a:off x="5018088" y="2765425"/>
            <a:ext cx="3619500" cy="706438"/>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8"/>
              </a:schemeClr>
            </a:outerShdw>
          </a:effectLst>
        </p:spPr>
        <p:txBody>
          <a:bodyPr wrap="none" anchor="ctr"/>
          <a:lstStyle/>
          <a:p>
            <a:pPr>
              <a:defRPr/>
            </a:pPr>
            <a:endParaRPr lang="en-US">
              <a:ea typeface="+mn-ea"/>
              <a:cs typeface="+mn-cs"/>
            </a:endParaRPr>
          </a:p>
        </p:txBody>
      </p:sp>
      <p:sp>
        <p:nvSpPr>
          <p:cNvPr id="17" name="Line 22"/>
          <p:cNvSpPr>
            <a:spLocks noChangeShapeType="1"/>
          </p:cNvSpPr>
          <p:nvPr/>
        </p:nvSpPr>
        <p:spPr bwMode="auto">
          <a:xfrm flipH="1">
            <a:off x="3506788" y="3082925"/>
            <a:ext cx="1492250" cy="541338"/>
          </a:xfrm>
          <a:prstGeom prst="line">
            <a:avLst/>
          </a:prstGeom>
          <a:noFill/>
          <a:ln w="76200">
            <a:solidFill>
              <a:schemeClr val="hlink"/>
            </a:solidFill>
            <a:prstDash val="sysDot"/>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Tree>
    <p:extLst>
      <p:ext uri="{BB962C8B-B14F-4D97-AF65-F5344CB8AC3E}">
        <p14:creationId xmlns:p14="http://schemas.microsoft.com/office/powerpoint/2010/main" val="37664852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dirty="0">
                <a:latin typeface="Helvetica" charset="0"/>
              </a:rPr>
              <a:t>*</a:t>
            </a:r>
            <a:endParaRPr lang="en-US" sz="1400" dirty="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1952108"/>
            <a:ext cx="3621088" cy="175432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br>
              <a:rPr lang="en-US" altLang="ko-KR" sz="4000" b="1" dirty="0">
                <a:solidFill>
                  <a:srgbClr val="FFEA18"/>
                </a:solidFill>
                <a:latin typeface="Helvetica" charset="0"/>
                <a:ea typeface="+mn-ea"/>
                <a:cs typeface="+mn-cs"/>
              </a:rPr>
            </a:b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
        <p:nvSpPr>
          <p:cNvPr id="193" name="AutoShape 418"/>
          <p:cNvSpPr>
            <a:spLocks noChangeArrowheads="1"/>
          </p:cNvSpPr>
          <p:nvPr/>
        </p:nvSpPr>
        <p:spPr bwMode="auto">
          <a:xfrm>
            <a:off x="2724150" y="37719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위기의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0" name="AutoShape 418"/>
          <p:cNvSpPr>
            <a:spLocks noChangeArrowheads="1"/>
          </p:cNvSpPr>
          <p:nvPr/>
        </p:nvSpPr>
        <p:spPr bwMode="auto">
          <a:xfrm>
            <a:off x="2724150" y="53975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포로</a:t>
            </a:r>
            <a:r>
              <a:rPr lang="en-US" altLang="ko-KR" dirty="0"/>
              <a:t> </a:t>
            </a:r>
            <a:r>
              <a:rPr lang="ko-KR" altLang="en-US" dirty="0"/>
              <a:t>생활</a:t>
            </a:r>
            <a:r>
              <a:rPr lang="en-US" altLang="ko-KR" dirty="0"/>
              <a:t> </a:t>
            </a:r>
            <a:r>
              <a:rPr lang="ko-KR" altLang="en-US" dirty="0"/>
              <a:t>중의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6" name="AutoShape 418"/>
          <p:cNvSpPr>
            <a:spLocks noChangeArrowheads="1"/>
          </p:cNvSpPr>
          <p:nvPr/>
        </p:nvSpPr>
        <p:spPr bwMode="auto">
          <a:xfrm>
            <a:off x="2724151" y="6261086"/>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귀환한</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grpSp>
        <p:nvGrpSpPr>
          <p:cNvPr id="181" name="Group 221"/>
          <p:cNvGrpSpPr>
            <a:grpSpLocks/>
          </p:cNvGrpSpPr>
          <p:nvPr/>
        </p:nvGrpSpPr>
        <p:grpSpPr bwMode="auto">
          <a:xfrm>
            <a:off x="5568950" y="6367463"/>
            <a:ext cx="3619500" cy="822325"/>
            <a:chOff x="3680" y="4011"/>
            <a:chExt cx="2280" cy="518"/>
          </a:xfrm>
        </p:grpSpPr>
        <p:sp>
          <p:nvSpPr>
            <p:cNvPr id="184" name="Text Box 222"/>
            <p:cNvSpPr txBox="1">
              <a:spLocks noChangeArrowheads="1"/>
            </p:cNvSpPr>
            <p:nvPr/>
          </p:nvSpPr>
          <p:spPr bwMode="auto">
            <a:xfrm>
              <a:off x="3730" y="4058"/>
              <a:ext cx="2150"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rgbClr val="FFF819"/>
                  </a:solidFill>
                  <a:latin typeface="Helvetica" charset="0"/>
                  <a:ea typeface="+mn-ea"/>
                  <a:cs typeface="+mn-cs"/>
                </a:rPr>
                <a:t>대략적인</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시간</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대</a:t>
              </a:r>
              <a:r>
                <a:rPr lang="en-US" sz="2000" b="1" dirty="0">
                  <a:solidFill>
                    <a:srgbClr val="FFF819"/>
                  </a:solidFill>
                  <a:latin typeface="Helvetica" charset="0"/>
                  <a:ea typeface="+mn-ea"/>
                  <a:cs typeface="+mn-cs"/>
                </a:rPr>
                <a:t>:</a:t>
              </a:r>
              <a:br>
                <a:rPr lang="en-US" sz="2000" b="1" dirty="0">
                  <a:solidFill>
                    <a:srgbClr val="FFF819"/>
                  </a:solidFill>
                  <a:latin typeface="Helvetica" charset="0"/>
                  <a:ea typeface="+mn-ea"/>
                  <a:cs typeface="+mn-cs"/>
                </a:rPr>
              </a:br>
              <a:r>
                <a:rPr lang="ko-KR" altLang="en-US" sz="2000" b="1" dirty="0">
                  <a:solidFill>
                    <a:srgbClr val="FFF819"/>
                  </a:solidFill>
                  <a:latin typeface="Helvetica" charset="0"/>
                  <a:ea typeface="+mn-ea"/>
                  <a:cs typeface="+mn-cs"/>
                </a:rPr>
                <a:t>주전</a:t>
              </a:r>
              <a:r>
                <a:rPr lang="en-US" altLang="ko-KR" sz="2000" b="1" dirty="0">
                  <a:solidFill>
                    <a:srgbClr val="FFF819"/>
                  </a:solidFill>
                  <a:latin typeface="Helvetica" charset="0"/>
                  <a:ea typeface="+mn-ea"/>
                  <a:cs typeface="+mn-cs"/>
                </a:rPr>
                <a:t> 83</a:t>
              </a:r>
              <a:r>
                <a:rPr lang="en-US" sz="2000" b="1" dirty="0">
                  <a:solidFill>
                    <a:srgbClr val="FFF819"/>
                  </a:solidFill>
                  <a:latin typeface="Helvetica" charset="0"/>
                  <a:ea typeface="+mn-ea"/>
                  <a:cs typeface="+mn-cs"/>
                </a:rPr>
                <a:t>0</a:t>
              </a:r>
              <a:r>
                <a:rPr lang="ko-KR" altLang="en-US" sz="2000" b="1" dirty="0">
                  <a:solidFill>
                    <a:srgbClr val="FFF819"/>
                  </a:solidFill>
                  <a:latin typeface="Helvetica" charset="0"/>
                  <a:ea typeface="+mn-ea"/>
                  <a:cs typeface="+mn-cs"/>
                </a:rPr>
                <a:t>년부터</a:t>
              </a:r>
              <a:r>
                <a:rPr lang="en-US" sz="2000" b="1" dirty="0">
                  <a:solidFill>
                    <a:srgbClr val="FFF819"/>
                  </a:solidFill>
                  <a:latin typeface="Helvetica" charset="0"/>
                  <a:ea typeface="+mn-ea"/>
                  <a:cs typeface="+mn-cs"/>
                </a:rPr>
                <a:t> 590</a:t>
              </a:r>
              <a:r>
                <a:rPr lang="ko-KR" altLang="en-US" sz="2000" b="1" dirty="0">
                  <a:solidFill>
                    <a:srgbClr val="FFF819"/>
                  </a:solidFill>
                  <a:latin typeface="Helvetica" charset="0"/>
                  <a:ea typeface="+mn-ea"/>
                  <a:cs typeface="+mn-cs"/>
                </a:rPr>
                <a:t>년</a:t>
              </a:r>
              <a:endParaRPr lang="en-US" sz="2000" b="1" dirty="0">
                <a:solidFill>
                  <a:srgbClr val="FFF819"/>
                </a:solidFill>
                <a:latin typeface="Helvetica" charset="0"/>
                <a:ea typeface="+mn-ea"/>
                <a:cs typeface="+mn-cs"/>
              </a:endParaRPr>
            </a:p>
          </p:txBody>
        </p:sp>
        <p:sp>
          <p:nvSpPr>
            <p:cNvPr id="185" name="AutoShape 22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grpSp>
      <p:sp>
        <p:nvSpPr>
          <p:cNvPr id="188" name="Rectangle 204"/>
          <p:cNvSpPr>
            <a:spLocks noChangeArrowheads="1"/>
          </p:cNvSpPr>
          <p:nvPr/>
        </p:nvSpPr>
        <p:spPr bwMode="auto">
          <a:xfrm>
            <a:off x="5457825" y="3951815"/>
            <a:ext cx="3903663" cy="850900"/>
          </a:xfrm>
          <a:prstGeom prst="rect">
            <a:avLst/>
          </a:prstGeom>
          <a:noFill/>
          <a:ln w="508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spcBef>
                <a:spcPct val="50000"/>
              </a:spcBef>
              <a:defRPr/>
            </a:pPr>
            <a:r>
              <a:rPr lang="en-US" sz="2000" b="1" dirty="0">
                <a:solidFill>
                  <a:srgbClr val="66FFFF"/>
                </a:solidFill>
                <a:latin typeface="Helvetica" charset="0"/>
              </a:rPr>
              <a:t>“</a:t>
            </a:r>
            <a:r>
              <a:rPr lang="ko-KR" altLang="en-US" sz="2000" b="1" dirty="0">
                <a:solidFill>
                  <a:srgbClr val="66FFFF"/>
                </a:solidFill>
                <a:latin typeface="Helvetica" charset="0"/>
              </a:rPr>
              <a:t>남쪽</a:t>
            </a:r>
            <a:r>
              <a:rPr lang="en-US" altLang="ko-KR" sz="2000" b="1" dirty="0">
                <a:solidFill>
                  <a:srgbClr val="66FFFF"/>
                </a:solidFill>
                <a:latin typeface="Helvetica" charset="0"/>
              </a:rPr>
              <a:t>” </a:t>
            </a:r>
            <a:r>
              <a:rPr lang="ko-KR" altLang="en-US" sz="2000" b="1" dirty="0">
                <a:solidFill>
                  <a:srgbClr val="66FFFF"/>
                </a:solidFill>
                <a:latin typeface="Helvetica" charset="0"/>
              </a:rPr>
              <a:t>왕국으로</a:t>
            </a:r>
            <a:endParaRPr lang="en-US" sz="2000" b="1" dirty="0">
              <a:solidFill>
                <a:srgbClr val="66FFFF"/>
              </a:solidFill>
              <a:latin typeface="Helvetica" charset="0"/>
            </a:endParaRPr>
          </a:p>
          <a:p>
            <a:pPr algn="ctr">
              <a:spcBef>
                <a:spcPct val="50000"/>
              </a:spcBef>
              <a:defRPr/>
            </a:pPr>
            <a:r>
              <a:rPr lang="en-US" sz="2000" b="1" dirty="0">
                <a:solidFill>
                  <a:srgbClr val="66FFFF"/>
                </a:solidFill>
                <a:latin typeface="Helvetica" charset="0"/>
              </a:rPr>
              <a:t>…</a:t>
            </a:r>
            <a:r>
              <a:rPr lang="ko-KR" altLang="en-US" sz="2000" b="1" dirty="0">
                <a:solidFill>
                  <a:srgbClr val="66FFFF"/>
                </a:solidFill>
                <a:latin typeface="Helvetica" charset="0"/>
              </a:rPr>
              <a:t>쇠망하는</a:t>
            </a:r>
            <a:r>
              <a:rPr lang="en-US" altLang="ko-KR" sz="2000" b="1" dirty="0">
                <a:solidFill>
                  <a:srgbClr val="66FFFF"/>
                </a:solidFill>
                <a:latin typeface="Helvetica" charset="0"/>
              </a:rPr>
              <a:t> </a:t>
            </a:r>
            <a:r>
              <a:rPr lang="ko-KR" altLang="en-US" sz="2000" b="1" dirty="0">
                <a:solidFill>
                  <a:srgbClr val="66FFFF"/>
                </a:solidFill>
                <a:latin typeface="Helvetica" charset="0"/>
              </a:rPr>
              <a:t>유다</a:t>
            </a:r>
            <a:r>
              <a:rPr lang="en-US" sz="2000" b="1" dirty="0">
                <a:solidFill>
                  <a:srgbClr val="66FFFF"/>
                </a:solidFill>
                <a:latin typeface="Helvetica" charset="0"/>
              </a:rPr>
              <a:t>…</a:t>
            </a:r>
            <a:endParaRPr lang="en-US" sz="1800" b="1" dirty="0">
              <a:solidFill>
                <a:srgbClr val="66FFFF"/>
              </a:solidFill>
              <a:latin typeface="Helvetica" charset="0"/>
            </a:endParaRPr>
          </a:p>
        </p:txBody>
      </p:sp>
      <p:sp>
        <p:nvSpPr>
          <p:cNvPr id="196" name="Text Box 229"/>
          <p:cNvSpPr txBox="1">
            <a:spLocks noChangeArrowheads="1"/>
          </p:cNvSpPr>
          <p:nvPr/>
        </p:nvSpPr>
        <p:spPr bwMode="auto">
          <a:xfrm>
            <a:off x="5861050" y="4791603"/>
            <a:ext cx="2998788" cy="1311275"/>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2000" b="1" dirty="0">
                <a:solidFill>
                  <a:schemeClr val="bg1"/>
                </a:solidFill>
                <a:latin typeface="Helvetica" charset="0"/>
              </a:rPr>
              <a:t>이사야</a:t>
            </a:r>
            <a:endParaRPr lang="en-US" sz="2000" b="1" dirty="0">
              <a:solidFill>
                <a:schemeClr val="bg1"/>
              </a:solidFill>
              <a:latin typeface="Helvetica" charset="0"/>
            </a:endParaRPr>
          </a:p>
          <a:p>
            <a:pPr algn="ctr">
              <a:spcBef>
                <a:spcPct val="50000"/>
              </a:spcBef>
              <a:defRPr/>
            </a:pPr>
            <a:r>
              <a:rPr lang="ko-KR" altLang="en-US" sz="2000" b="1" dirty="0">
                <a:solidFill>
                  <a:schemeClr val="bg1"/>
                </a:solidFill>
                <a:latin typeface="Helvetica" charset="0"/>
              </a:rPr>
              <a:t>요엘</a:t>
            </a:r>
            <a:endParaRPr lang="en-US" sz="2000" b="1" dirty="0">
              <a:solidFill>
                <a:schemeClr val="bg1"/>
              </a:solidFill>
              <a:latin typeface="Helvetica" charset="0"/>
            </a:endParaRPr>
          </a:p>
          <a:p>
            <a:pPr algn="ctr">
              <a:spcBef>
                <a:spcPct val="50000"/>
              </a:spcBef>
              <a:defRPr/>
            </a:pPr>
            <a:r>
              <a:rPr lang="ko-KR" altLang="en-US" sz="2000" b="1" dirty="0">
                <a:solidFill>
                  <a:schemeClr val="bg1"/>
                </a:solidFill>
                <a:latin typeface="Helvetica" charset="0"/>
              </a:rPr>
              <a:t>오바댜</a:t>
            </a:r>
            <a:r>
              <a:rPr lang="en-US" sz="2000" b="1" dirty="0">
                <a:solidFill>
                  <a:schemeClr val="bg1"/>
                </a:solidFill>
                <a:latin typeface="Helvetica" charset="0"/>
              </a:rPr>
              <a:t> (</a:t>
            </a:r>
            <a:r>
              <a:rPr lang="ko-KR" altLang="en-US" sz="2000" b="1" dirty="0">
                <a:solidFill>
                  <a:schemeClr val="bg1"/>
                </a:solidFill>
                <a:latin typeface="Helvetica" charset="0"/>
              </a:rPr>
              <a:t>에돔으로</a:t>
            </a:r>
            <a:r>
              <a:rPr lang="en-US" sz="2000" b="1" dirty="0">
                <a:solidFill>
                  <a:schemeClr val="bg1"/>
                </a:solidFill>
                <a:latin typeface="Helvetica" charset="0"/>
              </a:rPr>
              <a:t>)</a:t>
            </a:r>
            <a:endParaRPr lang="en-US" sz="1800" b="1" dirty="0">
              <a:solidFill>
                <a:schemeClr val="bg1"/>
              </a:solidFill>
              <a:latin typeface="Helvetica" charset="0"/>
            </a:endParaRPr>
          </a:p>
        </p:txBody>
      </p:sp>
      <p:sp>
        <p:nvSpPr>
          <p:cNvPr id="206" name="Text Box 732"/>
          <p:cNvSpPr txBox="1">
            <a:spLocks noChangeArrowheads="1"/>
          </p:cNvSpPr>
          <p:nvPr/>
        </p:nvSpPr>
        <p:spPr bwMode="auto">
          <a:xfrm>
            <a:off x="2725738" y="1487488"/>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latin typeface="Arial" charset="0"/>
                <a:ea typeface="+mn-ea"/>
                <a:cs typeface="+mn-cs"/>
              </a:rPr>
              <a:t>아모스</a:t>
            </a:r>
            <a:endParaRPr lang="en-US" sz="1700" b="1" dirty="0">
              <a:latin typeface="Arial" charset="0"/>
              <a:ea typeface="+mn-ea"/>
              <a:cs typeface="+mn-cs"/>
            </a:endParaRPr>
          </a:p>
        </p:txBody>
      </p:sp>
      <p:sp>
        <p:nvSpPr>
          <p:cNvPr id="207" name="Text Box 733"/>
          <p:cNvSpPr txBox="1">
            <a:spLocks noChangeArrowheads="1"/>
          </p:cNvSpPr>
          <p:nvPr/>
        </p:nvSpPr>
        <p:spPr bwMode="auto">
          <a:xfrm>
            <a:off x="2724150" y="1717675"/>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700" b="1" dirty="0">
                <a:solidFill>
                  <a:srgbClr val="000000"/>
                </a:solidFill>
                <a:latin typeface="Arial" charset="0"/>
              </a:rPr>
              <a:t>호세아</a:t>
            </a:r>
            <a:endParaRPr lang="en-US" sz="1700" b="1" dirty="0">
              <a:solidFill>
                <a:srgbClr val="000000"/>
              </a:solidFill>
              <a:latin typeface="Arial" charset="0"/>
            </a:endParaRPr>
          </a:p>
        </p:txBody>
      </p:sp>
      <p:sp>
        <p:nvSpPr>
          <p:cNvPr id="208" name="Text Box 745"/>
          <p:cNvSpPr txBox="1">
            <a:spLocks noChangeArrowheads="1"/>
          </p:cNvSpPr>
          <p:nvPr/>
        </p:nvSpPr>
        <p:spPr bwMode="auto">
          <a:xfrm>
            <a:off x="2554288" y="1970088"/>
            <a:ext cx="1138237" cy="282639"/>
          </a:xfrm>
          <a:prstGeom prst="rect">
            <a:avLst/>
          </a:prstGeom>
          <a:noFill/>
          <a:ln w="9525">
            <a:noFill/>
            <a:miter lim="800000"/>
            <a:headEnd/>
            <a:tailEnd/>
          </a:ln>
          <a:effectLst>
            <a:outerShdw blurRad="63500" dist="2694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요나</a:t>
            </a:r>
            <a:endParaRPr lang="en-US" sz="1600" b="1" dirty="0">
              <a:solidFill>
                <a:srgbClr val="000000"/>
              </a:solidFill>
              <a:latin typeface="Arial" charset="0"/>
            </a:endParaRPr>
          </a:p>
        </p:txBody>
      </p:sp>
      <p:sp>
        <p:nvSpPr>
          <p:cNvPr id="209" name="Text Box 746"/>
          <p:cNvSpPr txBox="1">
            <a:spLocks noChangeArrowheads="1"/>
          </p:cNvSpPr>
          <p:nvPr/>
        </p:nvSpPr>
        <p:spPr bwMode="auto">
          <a:xfrm>
            <a:off x="2962275" y="1925638"/>
            <a:ext cx="1138238" cy="201848"/>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니느웨</a:t>
            </a:r>
            <a:r>
              <a:rPr lang="en-US" sz="900" b="1" dirty="0">
                <a:solidFill>
                  <a:srgbClr val="000000"/>
                </a:solidFill>
                <a:latin typeface="Arial" charset="0"/>
              </a:rPr>
              <a:t>)</a:t>
            </a:r>
            <a:endParaRPr lang="en-US" sz="800" b="1" dirty="0">
              <a:solidFill>
                <a:srgbClr val="000000"/>
              </a:solidFill>
              <a:latin typeface="Arial" charset="0"/>
            </a:endParaRPr>
          </a:p>
        </p:txBody>
      </p:sp>
      <p:sp>
        <p:nvSpPr>
          <p:cNvPr id="197" name="Text Box 739"/>
          <p:cNvSpPr txBox="1">
            <a:spLocks noChangeArrowheads="1"/>
          </p:cNvSpPr>
          <p:nvPr/>
        </p:nvSpPr>
        <p:spPr bwMode="auto">
          <a:xfrm>
            <a:off x="2732088" y="2663825"/>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chemeClr val="hlink"/>
                </a:solidFill>
                <a:latin typeface="Arial" charset="0"/>
                <a:ea typeface="+mn-ea"/>
                <a:cs typeface="+mn-cs"/>
              </a:rPr>
              <a:t>이사야</a:t>
            </a:r>
            <a:endParaRPr lang="en-US" sz="1700" b="1" dirty="0">
              <a:solidFill>
                <a:schemeClr val="hlink"/>
              </a:solidFill>
              <a:latin typeface="Arial" charset="0"/>
              <a:ea typeface="+mn-ea"/>
              <a:cs typeface="+mn-cs"/>
            </a:endParaRPr>
          </a:p>
        </p:txBody>
      </p:sp>
      <p:sp>
        <p:nvSpPr>
          <p:cNvPr id="198" name="Text Box 740"/>
          <p:cNvSpPr txBox="1">
            <a:spLocks noChangeArrowheads="1"/>
          </p:cNvSpPr>
          <p:nvPr/>
        </p:nvSpPr>
        <p:spPr bwMode="auto">
          <a:xfrm>
            <a:off x="2727325" y="2933700"/>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chemeClr val="hlink"/>
                </a:solidFill>
                <a:latin typeface="Arial" charset="0"/>
                <a:ea typeface="+mn-ea"/>
                <a:cs typeface="+mn-cs"/>
              </a:rPr>
              <a:t>요엘</a:t>
            </a:r>
            <a:endParaRPr lang="en-US" sz="1700" b="1" dirty="0">
              <a:solidFill>
                <a:schemeClr val="hlink"/>
              </a:solidFill>
              <a:latin typeface="Arial" charset="0"/>
              <a:ea typeface="+mn-ea"/>
              <a:cs typeface="+mn-cs"/>
            </a:endParaRPr>
          </a:p>
        </p:txBody>
      </p:sp>
      <p:sp>
        <p:nvSpPr>
          <p:cNvPr id="199" name="Text Box 741"/>
          <p:cNvSpPr txBox="1">
            <a:spLocks noChangeArrowheads="1"/>
          </p:cNvSpPr>
          <p:nvPr/>
        </p:nvSpPr>
        <p:spPr bwMode="auto">
          <a:xfrm>
            <a:off x="2733675" y="3222625"/>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chemeClr val="hlink"/>
                </a:solidFill>
                <a:latin typeface="Arial" charset="0"/>
                <a:ea typeface="+mn-ea"/>
                <a:cs typeface="+mn-cs"/>
              </a:rPr>
              <a:t>미가</a:t>
            </a:r>
            <a:endParaRPr lang="en-US" sz="1700" b="1" dirty="0">
              <a:solidFill>
                <a:schemeClr val="hlink"/>
              </a:solidFill>
              <a:latin typeface="Arial" charset="0"/>
              <a:ea typeface="+mn-ea"/>
              <a:cs typeface="+mn-cs"/>
            </a:endParaRPr>
          </a:p>
        </p:txBody>
      </p:sp>
      <p:sp>
        <p:nvSpPr>
          <p:cNvPr id="200" name="Text Box 754"/>
          <p:cNvSpPr txBox="1">
            <a:spLocks noChangeArrowheads="1"/>
          </p:cNvSpPr>
          <p:nvPr/>
        </p:nvSpPr>
        <p:spPr bwMode="auto">
          <a:xfrm>
            <a:off x="2560638" y="3506788"/>
            <a:ext cx="1138237" cy="282639"/>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chemeClr val="hlink"/>
                </a:solidFill>
                <a:latin typeface="Arial" charset="0"/>
              </a:rPr>
              <a:t>오바댜</a:t>
            </a:r>
            <a:endParaRPr lang="en-US" sz="1600" b="1" dirty="0">
              <a:solidFill>
                <a:schemeClr val="hlink"/>
              </a:solidFill>
              <a:latin typeface="Arial" charset="0"/>
            </a:endParaRPr>
          </a:p>
        </p:txBody>
      </p:sp>
      <p:sp>
        <p:nvSpPr>
          <p:cNvPr id="201" name="Text Box 755"/>
          <p:cNvSpPr txBox="1">
            <a:spLocks noChangeArrowheads="1"/>
          </p:cNvSpPr>
          <p:nvPr/>
        </p:nvSpPr>
        <p:spPr bwMode="auto">
          <a:xfrm>
            <a:off x="2994025" y="3436938"/>
            <a:ext cx="1138238" cy="20184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chemeClr val="hlink"/>
                </a:solidFill>
                <a:latin typeface="Arial" charset="0"/>
              </a:rPr>
              <a:t>(</a:t>
            </a:r>
            <a:r>
              <a:rPr lang="ko-KR" altLang="en-US" sz="900" b="1" dirty="0">
                <a:solidFill>
                  <a:schemeClr val="hlink"/>
                </a:solidFill>
                <a:latin typeface="Arial" charset="0"/>
              </a:rPr>
              <a:t>에돔</a:t>
            </a:r>
            <a:r>
              <a:rPr lang="en-US" sz="900" b="1" dirty="0">
                <a:solidFill>
                  <a:schemeClr val="hlink"/>
                </a:solidFill>
                <a:latin typeface="Arial" charset="0"/>
              </a:rPr>
              <a:t>)</a:t>
            </a:r>
            <a:endParaRPr lang="en-US" sz="800" b="1" dirty="0">
              <a:solidFill>
                <a:schemeClr val="hlink"/>
              </a:solidFill>
              <a:latin typeface="Arial" charset="0"/>
            </a:endParaRPr>
          </a:p>
        </p:txBody>
      </p:sp>
      <p:grpSp>
        <p:nvGrpSpPr>
          <p:cNvPr id="202" name="Group 810"/>
          <p:cNvGrpSpPr>
            <a:grpSpLocks/>
          </p:cNvGrpSpPr>
          <p:nvPr/>
        </p:nvGrpSpPr>
        <p:grpSpPr bwMode="auto">
          <a:xfrm>
            <a:off x="2443163" y="2236788"/>
            <a:ext cx="6694487" cy="3916360"/>
            <a:chOff x="1539" y="1417"/>
            <a:chExt cx="4217" cy="2467"/>
          </a:xfrm>
        </p:grpSpPr>
        <p:sp>
          <p:nvSpPr>
            <p:cNvPr id="203" name="AutoShape 230"/>
            <p:cNvSpPr>
              <a:spLocks noChangeArrowheads="1"/>
            </p:cNvSpPr>
            <p:nvPr/>
          </p:nvSpPr>
          <p:spPr bwMode="auto">
            <a:xfrm>
              <a:off x="3507" y="2405"/>
              <a:ext cx="2249" cy="1479"/>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sp>
          <p:nvSpPr>
            <p:cNvPr id="210" name="AutoShape 625"/>
            <p:cNvSpPr>
              <a:spLocks noChangeArrowheads="1"/>
            </p:cNvSpPr>
            <p:nvPr/>
          </p:nvSpPr>
          <p:spPr bwMode="auto">
            <a:xfrm>
              <a:off x="1539" y="1417"/>
              <a:ext cx="1003" cy="1083"/>
            </a:xfrm>
            <a:prstGeom prst="roundRect">
              <a:avLst>
                <a:gd name="adj" fmla="val 16667"/>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grpSp>
    </p:spTree>
    <p:extLst>
      <p:ext uri="{BB962C8B-B14F-4D97-AF65-F5344CB8AC3E}">
        <p14:creationId xmlns:p14="http://schemas.microsoft.com/office/powerpoint/2010/main" val="18908717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box(out)">
                                      <p:cBhvr>
                                        <p:cTn id="7" dur="500"/>
                                        <p:tgtEl>
                                          <p:spTgt spid="196">
                                            <p:txEl>
                                              <p:pRg st="0" end="0"/>
                                            </p:txEl>
                                          </p:spTgt>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96">
                                            <p:txEl>
                                              <p:pRg st="1" end="1"/>
                                            </p:txEl>
                                          </p:spTgt>
                                        </p:tgtEl>
                                        <p:attrNameLst>
                                          <p:attrName>style.visibility</p:attrName>
                                        </p:attrNameLst>
                                      </p:cBhvr>
                                      <p:to>
                                        <p:strVal val="visible"/>
                                      </p:to>
                                    </p:set>
                                    <p:animEffect transition="in" filter="box(out)">
                                      <p:cBhvr>
                                        <p:cTn id="11" dur="500"/>
                                        <p:tgtEl>
                                          <p:spTgt spid="196">
                                            <p:txEl>
                                              <p:pRg st="1" end="1"/>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196">
                                            <p:txEl>
                                              <p:pRg st="2" end="2"/>
                                            </p:txEl>
                                          </p:spTgt>
                                        </p:tgtEl>
                                        <p:attrNameLst>
                                          <p:attrName>style.visibility</p:attrName>
                                        </p:attrNameLst>
                                      </p:cBhvr>
                                      <p:to>
                                        <p:strVal val="visible"/>
                                      </p:to>
                                    </p:set>
                                    <p:animEffect transition="in" filter="box(out)">
                                      <p:cBhvr>
                                        <p:cTn id="15" dur="500"/>
                                        <p:tgtEl>
                                          <p:spTgt spid="19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nodeType="clickEffect">
                                  <p:stCondLst>
                                    <p:cond delay="0"/>
                                  </p:stCondLst>
                                  <p:childTnLst>
                                    <p:set>
                                      <p:cBhvr>
                                        <p:cTn id="19" dur="1" fill="hold">
                                          <p:stCondLst>
                                            <p:cond delay="0"/>
                                          </p:stCondLst>
                                        </p:cTn>
                                        <p:tgtEl>
                                          <p:spTgt spid="202"/>
                                        </p:tgtEl>
                                        <p:attrNameLst>
                                          <p:attrName>style.visibility</p:attrName>
                                        </p:attrNameLst>
                                      </p:cBhvr>
                                      <p:to>
                                        <p:strVal val="visible"/>
                                      </p:to>
                                    </p:set>
                                    <p:anim calcmode="lin" valueType="num">
                                      <p:cBhvr>
                                        <p:cTn id="20" dur="500" fill="hold"/>
                                        <p:tgtEl>
                                          <p:spTgt spid="202"/>
                                        </p:tgtEl>
                                        <p:attrNameLst>
                                          <p:attrName>ppt_w</p:attrName>
                                        </p:attrNameLst>
                                      </p:cBhvr>
                                      <p:tavLst>
                                        <p:tav tm="0">
                                          <p:val>
                                            <p:fltVal val="0"/>
                                          </p:val>
                                        </p:tav>
                                        <p:tav tm="100000">
                                          <p:val>
                                            <p:strVal val="#ppt_w"/>
                                          </p:val>
                                        </p:tav>
                                      </p:tavLst>
                                    </p:anim>
                                    <p:anim calcmode="lin" valueType="num">
                                      <p:cBhvr>
                                        <p:cTn id="21" dur="500" fill="hold"/>
                                        <p:tgtEl>
                                          <p:spTgt spid="202"/>
                                        </p:tgtEl>
                                        <p:attrNameLst>
                                          <p:attrName>ppt_h</p:attrName>
                                        </p:attrNameLst>
                                      </p:cBhvr>
                                      <p:tavLst>
                                        <p:tav tm="0">
                                          <p:val>
                                            <p:fltVal val="0"/>
                                          </p:val>
                                        </p:tav>
                                        <p:tav tm="100000">
                                          <p:val>
                                            <p:strVal val="#ppt_h"/>
                                          </p:val>
                                        </p:tav>
                                      </p:tavLst>
                                    </p:anim>
                                    <p:anim calcmode="lin" valueType="num">
                                      <p:cBhvr>
                                        <p:cTn id="22" dur="500" fill="hold"/>
                                        <p:tgtEl>
                                          <p:spTgt spid="202"/>
                                        </p:tgtEl>
                                        <p:attrNameLst>
                                          <p:attrName>ppt_x</p:attrName>
                                        </p:attrNameLst>
                                      </p:cBhvr>
                                      <p:tavLst>
                                        <p:tav tm="0">
                                          <p:val>
                                            <p:fltVal val="0.5"/>
                                          </p:val>
                                        </p:tav>
                                        <p:tav tm="100000">
                                          <p:val>
                                            <p:strVal val="#ppt_x"/>
                                          </p:val>
                                        </p:tav>
                                      </p:tavLst>
                                    </p:anim>
                                    <p:anim calcmode="lin" valueType="num">
                                      <p:cBhvr>
                                        <p:cTn id="23" dur="500" fill="hold"/>
                                        <p:tgtEl>
                                          <p:spTgt spid="2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autoUpdateAnimBg="0" advAuto="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dirty="0">
                <a:latin typeface="Helvetica" charset="0"/>
              </a:rPr>
              <a:t>*</a:t>
            </a:r>
            <a:endParaRPr lang="en-US" sz="1400" dirty="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1952108"/>
            <a:ext cx="3621088" cy="175432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br>
              <a:rPr lang="en-US" altLang="ko-KR" sz="4000" b="1" dirty="0">
                <a:solidFill>
                  <a:srgbClr val="FFEA18"/>
                </a:solidFill>
                <a:latin typeface="Helvetica" charset="0"/>
                <a:ea typeface="+mn-ea"/>
                <a:cs typeface="+mn-cs"/>
              </a:rPr>
            </a:b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
        <p:nvSpPr>
          <p:cNvPr id="193" name="AutoShape 418"/>
          <p:cNvSpPr>
            <a:spLocks noChangeArrowheads="1"/>
          </p:cNvSpPr>
          <p:nvPr/>
        </p:nvSpPr>
        <p:spPr bwMode="auto">
          <a:xfrm>
            <a:off x="2724150" y="37719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위기의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0" name="AutoShape 418"/>
          <p:cNvSpPr>
            <a:spLocks noChangeArrowheads="1"/>
          </p:cNvSpPr>
          <p:nvPr/>
        </p:nvSpPr>
        <p:spPr bwMode="auto">
          <a:xfrm>
            <a:off x="2724150" y="53975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포로</a:t>
            </a:r>
            <a:r>
              <a:rPr lang="en-US" altLang="ko-KR" dirty="0"/>
              <a:t> </a:t>
            </a:r>
            <a:r>
              <a:rPr lang="ko-KR" altLang="en-US" dirty="0"/>
              <a:t>생활</a:t>
            </a:r>
            <a:r>
              <a:rPr lang="en-US" altLang="ko-KR" dirty="0"/>
              <a:t> </a:t>
            </a:r>
            <a:r>
              <a:rPr lang="ko-KR" altLang="en-US" dirty="0"/>
              <a:t>중의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6" name="AutoShape 418"/>
          <p:cNvSpPr>
            <a:spLocks noChangeArrowheads="1"/>
          </p:cNvSpPr>
          <p:nvPr/>
        </p:nvSpPr>
        <p:spPr bwMode="auto">
          <a:xfrm>
            <a:off x="2724151" y="6261086"/>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귀환한</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grpSp>
        <p:nvGrpSpPr>
          <p:cNvPr id="181" name="Group 221"/>
          <p:cNvGrpSpPr>
            <a:grpSpLocks/>
          </p:cNvGrpSpPr>
          <p:nvPr/>
        </p:nvGrpSpPr>
        <p:grpSpPr bwMode="auto">
          <a:xfrm>
            <a:off x="5568950" y="6367463"/>
            <a:ext cx="3619500" cy="822325"/>
            <a:chOff x="3680" y="4011"/>
            <a:chExt cx="2280" cy="518"/>
          </a:xfrm>
        </p:grpSpPr>
        <p:sp>
          <p:nvSpPr>
            <p:cNvPr id="184" name="Text Box 222"/>
            <p:cNvSpPr txBox="1">
              <a:spLocks noChangeArrowheads="1"/>
            </p:cNvSpPr>
            <p:nvPr/>
          </p:nvSpPr>
          <p:spPr bwMode="auto">
            <a:xfrm>
              <a:off x="3730" y="4058"/>
              <a:ext cx="2150"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rgbClr val="FFF819"/>
                  </a:solidFill>
                  <a:latin typeface="Helvetica" charset="0"/>
                  <a:ea typeface="+mn-ea"/>
                  <a:cs typeface="+mn-cs"/>
                </a:rPr>
                <a:t>대략적인</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시간</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대</a:t>
              </a:r>
              <a:r>
                <a:rPr lang="en-US" sz="2000" b="1" dirty="0">
                  <a:solidFill>
                    <a:srgbClr val="FFF819"/>
                  </a:solidFill>
                  <a:latin typeface="Helvetica" charset="0"/>
                  <a:ea typeface="+mn-ea"/>
                  <a:cs typeface="+mn-cs"/>
                </a:rPr>
                <a:t>:</a:t>
              </a:r>
              <a:br>
                <a:rPr lang="en-US" sz="2000" b="1" dirty="0">
                  <a:solidFill>
                    <a:srgbClr val="FFF819"/>
                  </a:solidFill>
                  <a:latin typeface="Helvetica" charset="0"/>
                  <a:ea typeface="+mn-ea"/>
                  <a:cs typeface="+mn-cs"/>
                </a:rPr>
              </a:br>
              <a:r>
                <a:rPr lang="ko-KR" altLang="en-US" sz="2000" b="1" dirty="0">
                  <a:solidFill>
                    <a:srgbClr val="FFF819"/>
                  </a:solidFill>
                  <a:latin typeface="Helvetica" charset="0"/>
                  <a:ea typeface="+mn-ea"/>
                  <a:cs typeface="+mn-cs"/>
                </a:rPr>
                <a:t>주전</a:t>
              </a:r>
              <a:r>
                <a:rPr lang="en-US" altLang="ko-KR" sz="2000" b="1" dirty="0">
                  <a:solidFill>
                    <a:srgbClr val="FFF819"/>
                  </a:solidFill>
                  <a:latin typeface="Helvetica" charset="0"/>
                  <a:ea typeface="+mn-ea"/>
                  <a:cs typeface="+mn-cs"/>
                </a:rPr>
                <a:t> 63</a:t>
              </a:r>
              <a:r>
                <a:rPr lang="en-US" sz="2000" b="1" dirty="0">
                  <a:solidFill>
                    <a:srgbClr val="FFF819"/>
                  </a:solidFill>
                  <a:latin typeface="Helvetica" charset="0"/>
                  <a:ea typeface="+mn-ea"/>
                  <a:cs typeface="+mn-cs"/>
                </a:rPr>
                <a:t>0</a:t>
              </a:r>
              <a:r>
                <a:rPr lang="ko-KR" altLang="en-US" sz="2000" b="1" dirty="0">
                  <a:solidFill>
                    <a:srgbClr val="FFF819"/>
                  </a:solidFill>
                  <a:latin typeface="Helvetica" charset="0"/>
                  <a:ea typeface="+mn-ea"/>
                  <a:cs typeface="+mn-cs"/>
                </a:rPr>
                <a:t>년부터</a:t>
              </a:r>
              <a:r>
                <a:rPr lang="en-US" sz="2000" b="1" dirty="0">
                  <a:solidFill>
                    <a:srgbClr val="FFF819"/>
                  </a:solidFill>
                  <a:latin typeface="Helvetica" charset="0"/>
                  <a:ea typeface="+mn-ea"/>
                  <a:cs typeface="+mn-cs"/>
                </a:rPr>
                <a:t> 600</a:t>
              </a:r>
              <a:r>
                <a:rPr lang="ko-KR" altLang="en-US" sz="2000" b="1" dirty="0">
                  <a:solidFill>
                    <a:srgbClr val="FFF819"/>
                  </a:solidFill>
                  <a:latin typeface="Helvetica" charset="0"/>
                  <a:ea typeface="+mn-ea"/>
                  <a:cs typeface="+mn-cs"/>
                </a:rPr>
                <a:t>년</a:t>
              </a:r>
              <a:endParaRPr lang="en-US" sz="2000" b="1" dirty="0">
                <a:solidFill>
                  <a:srgbClr val="FFF819"/>
                </a:solidFill>
                <a:latin typeface="Helvetica" charset="0"/>
                <a:ea typeface="+mn-ea"/>
                <a:cs typeface="+mn-cs"/>
              </a:endParaRPr>
            </a:p>
          </p:txBody>
        </p:sp>
        <p:sp>
          <p:nvSpPr>
            <p:cNvPr id="185" name="AutoShape 22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grpSp>
      <p:sp>
        <p:nvSpPr>
          <p:cNvPr id="188" name="Rectangle 204"/>
          <p:cNvSpPr>
            <a:spLocks noChangeArrowheads="1"/>
          </p:cNvSpPr>
          <p:nvPr/>
        </p:nvSpPr>
        <p:spPr bwMode="auto">
          <a:xfrm>
            <a:off x="5457825" y="3951815"/>
            <a:ext cx="3903663" cy="705321"/>
          </a:xfrm>
          <a:prstGeom prst="rect">
            <a:avLst/>
          </a:prstGeom>
          <a:noFill/>
          <a:ln w="508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spcBef>
                <a:spcPct val="50000"/>
              </a:spcBef>
              <a:defRPr/>
            </a:pPr>
            <a:r>
              <a:rPr lang="en-US" sz="2000" b="1" dirty="0">
                <a:solidFill>
                  <a:srgbClr val="66FFFF"/>
                </a:solidFill>
                <a:latin typeface="Helvetica" charset="0"/>
              </a:rPr>
              <a:t>“</a:t>
            </a:r>
            <a:r>
              <a:rPr lang="ko-KR" altLang="en-US" sz="2000" b="1" dirty="0">
                <a:solidFill>
                  <a:srgbClr val="66FFFF"/>
                </a:solidFill>
                <a:latin typeface="Helvetica" charset="0"/>
              </a:rPr>
              <a:t>남쪽</a:t>
            </a:r>
            <a:r>
              <a:rPr lang="en-US" altLang="ko-KR" sz="2000" b="1" dirty="0">
                <a:solidFill>
                  <a:srgbClr val="66FFFF"/>
                </a:solidFill>
                <a:latin typeface="Helvetica" charset="0"/>
              </a:rPr>
              <a:t>” </a:t>
            </a:r>
            <a:r>
              <a:rPr lang="ko-KR" altLang="en-US" sz="2000" b="1" dirty="0">
                <a:solidFill>
                  <a:srgbClr val="66FFFF"/>
                </a:solidFill>
                <a:latin typeface="Helvetica" charset="0"/>
              </a:rPr>
              <a:t>왕국으로</a:t>
            </a:r>
            <a:br>
              <a:rPr lang="en-US" altLang="ko-KR" sz="2000" b="1" dirty="0">
                <a:solidFill>
                  <a:srgbClr val="66FFFF"/>
                </a:solidFill>
                <a:latin typeface="Helvetica" charset="0"/>
              </a:rPr>
            </a:br>
            <a:r>
              <a:rPr lang="en-US" sz="2000" b="1" dirty="0">
                <a:solidFill>
                  <a:srgbClr val="66FFFF"/>
                </a:solidFill>
                <a:latin typeface="Helvetica" charset="0"/>
              </a:rPr>
              <a:t>…</a:t>
            </a:r>
            <a:r>
              <a:rPr lang="ko-KR" altLang="en-US" sz="2000" b="1" dirty="0">
                <a:solidFill>
                  <a:srgbClr val="66FFFF"/>
                </a:solidFill>
                <a:latin typeface="Helvetica" charset="0"/>
              </a:rPr>
              <a:t>위기</a:t>
            </a:r>
            <a:r>
              <a:rPr lang="en-US" altLang="ko-KR" sz="2000" b="1" dirty="0">
                <a:solidFill>
                  <a:srgbClr val="66FFFF"/>
                </a:solidFill>
                <a:latin typeface="Helvetica" charset="0"/>
              </a:rPr>
              <a:t> </a:t>
            </a:r>
            <a:r>
              <a:rPr lang="ko-KR" altLang="en-US" sz="2000" b="1" dirty="0">
                <a:solidFill>
                  <a:srgbClr val="66FFFF"/>
                </a:solidFill>
                <a:latin typeface="Helvetica" charset="0"/>
              </a:rPr>
              <a:t>속에</a:t>
            </a:r>
            <a:r>
              <a:rPr lang="en-US" altLang="ko-KR" sz="2000" b="1" dirty="0">
                <a:solidFill>
                  <a:srgbClr val="66FFFF"/>
                </a:solidFill>
                <a:latin typeface="Helvetica" charset="0"/>
              </a:rPr>
              <a:t> </a:t>
            </a:r>
            <a:r>
              <a:rPr lang="ko-KR" altLang="en-US" sz="2000" b="1" dirty="0">
                <a:solidFill>
                  <a:srgbClr val="66FFFF"/>
                </a:solidFill>
                <a:latin typeface="Helvetica" charset="0"/>
              </a:rPr>
              <a:t>있는</a:t>
            </a:r>
            <a:r>
              <a:rPr lang="en-US" altLang="ko-KR" sz="2000" b="1" dirty="0">
                <a:solidFill>
                  <a:srgbClr val="66FFFF"/>
                </a:solidFill>
                <a:latin typeface="Helvetica" charset="0"/>
              </a:rPr>
              <a:t> </a:t>
            </a:r>
            <a:r>
              <a:rPr lang="ko-KR" altLang="en-US" sz="2000" b="1" dirty="0">
                <a:solidFill>
                  <a:srgbClr val="66FFFF"/>
                </a:solidFill>
                <a:latin typeface="Helvetica" charset="0"/>
              </a:rPr>
              <a:t>유다</a:t>
            </a:r>
            <a:r>
              <a:rPr lang="en-US" sz="2000" b="1" dirty="0">
                <a:solidFill>
                  <a:srgbClr val="66FFFF"/>
                </a:solidFill>
                <a:latin typeface="Helvetica" charset="0"/>
              </a:rPr>
              <a:t>…</a:t>
            </a:r>
            <a:endParaRPr lang="en-US" sz="1800" b="1" dirty="0">
              <a:solidFill>
                <a:srgbClr val="66FFFF"/>
              </a:solidFill>
              <a:latin typeface="Helvetica" charset="0"/>
            </a:endParaRPr>
          </a:p>
        </p:txBody>
      </p:sp>
      <p:sp>
        <p:nvSpPr>
          <p:cNvPr id="196" name="Text Box 229"/>
          <p:cNvSpPr txBox="1">
            <a:spLocks noChangeArrowheads="1"/>
          </p:cNvSpPr>
          <p:nvPr/>
        </p:nvSpPr>
        <p:spPr bwMode="auto">
          <a:xfrm>
            <a:off x="5861050" y="4639206"/>
            <a:ext cx="2998788" cy="1477328"/>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1800" b="1" dirty="0">
                <a:solidFill>
                  <a:schemeClr val="bg1"/>
                </a:solidFill>
                <a:latin typeface="Helvetica" charset="0"/>
              </a:rPr>
              <a:t>예레미야</a:t>
            </a:r>
            <a:br>
              <a:rPr lang="en-US" altLang="ko-KR" sz="1800" b="1" dirty="0">
                <a:solidFill>
                  <a:schemeClr val="bg1"/>
                </a:solidFill>
                <a:latin typeface="Helvetica" charset="0"/>
              </a:rPr>
            </a:br>
            <a:r>
              <a:rPr lang="ko-KR" altLang="en-US" sz="1800" b="1" dirty="0">
                <a:solidFill>
                  <a:schemeClr val="bg1"/>
                </a:solidFill>
                <a:latin typeface="Helvetica" charset="0"/>
              </a:rPr>
              <a:t>예레미야애가</a:t>
            </a:r>
            <a:br>
              <a:rPr lang="en-US" altLang="ko-KR" sz="1800" b="1" dirty="0">
                <a:solidFill>
                  <a:schemeClr val="bg1"/>
                </a:solidFill>
                <a:latin typeface="Helvetica" charset="0"/>
              </a:rPr>
            </a:br>
            <a:r>
              <a:rPr lang="ko-KR" altLang="en-US" sz="1800" b="1" dirty="0">
                <a:solidFill>
                  <a:schemeClr val="bg1"/>
                </a:solidFill>
                <a:latin typeface="Helvetica" charset="0"/>
              </a:rPr>
              <a:t>하박국</a:t>
            </a:r>
            <a:br>
              <a:rPr lang="en-US" altLang="ko-KR" sz="1800" b="1" dirty="0">
                <a:solidFill>
                  <a:schemeClr val="bg1"/>
                </a:solidFill>
                <a:latin typeface="Helvetica" charset="0"/>
              </a:rPr>
            </a:br>
            <a:r>
              <a:rPr lang="ko-KR" altLang="en-US" sz="1800" b="1" dirty="0">
                <a:solidFill>
                  <a:schemeClr val="bg1"/>
                </a:solidFill>
                <a:latin typeface="Helvetica" charset="0"/>
              </a:rPr>
              <a:t>나훔</a:t>
            </a:r>
            <a:r>
              <a:rPr lang="en-US" altLang="ko-KR" sz="1800" b="1" dirty="0">
                <a:solidFill>
                  <a:schemeClr val="bg1"/>
                </a:solidFill>
                <a:latin typeface="Helvetica" charset="0"/>
              </a:rPr>
              <a:t>(</a:t>
            </a:r>
            <a:r>
              <a:rPr lang="ko-KR" altLang="en-US" sz="1800" b="1" dirty="0">
                <a:solidFill>
                  <a:schemeClr val="bg1"/>
                </a:solidFill>
                <a:latin typeface="Helvetica" charset="0"/>
              </a:rPr>
              <a:t>니느웨로</a:t>
            </a:r>
            <a:r>
              <a:rPr lang="en-US" altLang="ko-KR" sz="1800" b="1" dirty="0">
                <a:solidFill>
                  <a:schemeClr val="bg1"/>
                </a:solidFill>
                <a:latin typeface="Helvetica" charset="0"/>
              </a:rPr>
              <a:t>)</a:t>
            </a:r>
            <a:br>
              <a:rPr lang="en-US" altLang="ko-KR" sz="1800" b="1" dirty="0">
                <a:solidFill>
                  <a:schemeClr val="bg1"/>
                </a:solidFill>
                <a:latin typeface="Helvetica" charset="0"/>
              </a:rPr>
            </a:br>
            <a:r>
              <a:rPr lang="ko-KR" altLang="en-US" sz="1800" b="1" dirty="0">
                <a:solidFill>
                  <a:schemeClr val="bg1"/>
                </a:solidFill>
                <a:latin typeface="Helvetica" charset="0"/>
              </a:rPr>
              <a:t>스바냐</a:t>
            </a:r>
            <a:endParaRPr lang="en-US" sz="1800" b="1" dirty="0">
              <a:solidFill>
                <a:schemeClr val="bg1"/>
              </a:solidFill>
              <a:latin typeface="Helvetica" charset="0"/>
            </a:endParaRPr>
          </a:p>
        </p:txBody>
      </p:sp>
      <p:sp>
        <p:nvSpPr>
          <p:cNvPr id="206" name="Text Box 732"/>
          <p:cNvSpPr txBox="1">
            <a:spLocks noChangeArrowheads="1"/>
          </p:cNvSpPr>
          <p:nvPr/>
        </p:nvSpPr>
        <p:spPr bwMode="auto">
          <a:xfrm>
            <a:off x="2725738" y="1487488"/>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latin typeface="Arial" charset="0"/>
                <a:ea typeface="+mn-ea"/>
                <a:cs typeface="+mn-cs"/>
              </a:rPr>
              <a:t>아모스</a:t>
            </a:r>
            <a:endParaRPr lang="en-US" sz="1700" b="1" dirty="0">
              <a:latin typeface="Arial" charset="0"/>
              <a:ea typeface="+mn-ea"/>
              <a:cs typeface="+mn-cs"/>
            </a:endParaRPr>
          </a:p>
        </p:txBody>
      </p:sp>
      <p:sp>
        <p:nvSpPr>
          <p:cNvPr id="207" name="Text Box 733"/>
          <p:cNvSpPr txBox="1">
            <a:spLocks noChangeArrowheads="1"/>
          </p:cNvSpPr>
          <p:nvPr/>
        </p:nvSpPr>
        <p:spPr bwMode="auto">
          <a:xfrm>
            <a:off x="2724150" y="1717675"/>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700" b="1" dirty="0">
                <a:solidFill>
                  <a:srgbClr val="000000"/>
                </a:solidFill>
                <a:latin typeface="Arial" charset="0"/>
              </a:rPr>
              <a:t>호세아</a:t>
            </a:r>
            <a:endParaRPr lang="en-US" sz="1700" b="1" dirty="0">
              <a:solidFill>
                <a:srgbClr val="000000"/>
              </a:solidFill>
              <a:latin typeface="Arial" charset="0"/>
            </a:endParaRPr>
          </a:p>
        </p:txBody>
      </p:sp>
      <p:sp>
        <p:nvSpPr>
          <p:cNvPr id="208" name="Text Box 745"/>
          <p:cNvSpPr txBox="1">
            <a:spLocks noChangeArrowheads="1"/>
          </p:cNvSpPr>
          <p:nvPr/>
        </p:nvSpPr>
        <p:spPr bwMode="auto">
          <a:xfrm>
            <a:off x="2554288" y="1970088"/>
            <a:ext cx="1138237" cy="282639"/>
          </a:xfrm>
          <a:prstGeom prst="rect">
            <a:avLst/>
          </a:prstGeom>
          <a:noFill/>
          <a:ln w="9525">
            <a:noFill/>
            <a:miter lim="800000"/>
            <a:headEnd/>
            <a:tailEnd/>
          </a:ln>
          <a:effectLst>
            <a:outerShdw blurRad="63500" dist="2694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요나</a:t>
            </a:r>
            <a:endParaRPr lang="en-US" sz="1600" b="1" dirty="0">
              <a:solidFill>
                <a:srgbClr val="000000"/>
              </a:solidFill>
              <a:latin typeface="Arial" charset="0"/>
            </a:endParaRPr>
          </a:p>
        </p:txBody>
      </p:sp>
      <p:sp>
        <p:nvSpPr>
          <p:cNvPr id="209" name="Text Box 746"/>
          <p:cNvSpPr txBox="1">
            <a:spLocks noChangeArrowheads="1"/>
          </p:cNvSpPr>
          <p:nvPr/>
        </p:nvSpPr>
        <p:spPr bwMode="auto">
          <a:xfrm>
            <a:off x="2962275" y="1925638"/>
            <a:ext cx="1138238" cy="201848"/>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니느웨</a:t>
            </a:r>
            <a:r>
              <a:rPr lang="en-US" sz="900" b="1" dirty="0">
                <a:solidFill>
                  <a:srgbClr val="000000"/>
                </a:solidFill>
                <a:latin typeface="Arial" charset="0"/>
              </a:rPr>
              <a:t>)</a:t>
            </a:r>
            <a:endParaRPr lang="en-US" sz="800" b="1" dirty="0">
              <a:solidFill>
                <a:srgbClr val="000000"/>
              </a:solidFill>
              <a:latin typeface="Arial" charset="0"/>
            </a:endParaRPr>
          </a:p>
        </p:txBody>
      </p:sp>
      <p:sp>
        <p:nvSpPr>
          <p:cNvPr id="197" name="Text Box 739"/>
          <p:cNvSpPr txBox="1">
            <a:spLocks noChangeArrowheads="1"/>
          </p:cNvSpPr>
          <p:nvPr/>
        </p:nvSpPr>
        <p:spPr bwMode="auto">
          <a:xfrm>
            <a:off x="2732088" y="2663825"/>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이사야</a:t>
            </a:r>
            <a:endParaRPr lang="en-US" sz="1700" b="1" dirty="0">
              <a:solidFill>
                <a:srgbClr val="000000"/>
              </a:solidFill>
              <a:latin typeface="Arial" charset="0"/>
              <a:ea typeface="+mn-ea"/>
              <a:cs typeface="+mn-cs"/>
            </a:endParaRPr>
          </a:p>
        </p:txBody>
      </p:sp>
      <p:sp>
        <p:nvSpPr>
          <p:cNvPr id="198" name="Text Box 740"/>
          <p:cNvSpPr txBox="1">
            <a:spLocks noChangeArrowheads="1"/>
          </p:cNvSpPr>
          <p:nvPr/>
        </p:nvSpPr>
        <p:spPr bwMode="auto">
          <a:xfrm>
            <a:off x="2727325" y="2933700"/>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요엘</a:t>
            </a:r>
            <a:endParaRPr lang="en-US" sz="1700" b="1" dirty="0">
              <a:solidFill>
                <a:srgbClr val="000000"/>
              </a:solidFill>
              <a:latin typeface="Arial" charset="0"/>
              <a:ea typeface="+mn-ea"/>
              <a:cs typeface="+mn-cs"/>
            </a:endParaRPr>
          </a:p>
        </p:txBody>
      </p:sp>
      <p:sp>
        <p:nvSpPr>
          <p:cNvPr id="199" name="Text Box 741"/>
          <p:cNvSpPr txBox="1">
            <a:spLocks noChangeArrowheads="1"/>
          </p:cNvSpPr>
          <p:nvPr/>
        </p:nvSpPr>
        <p:spPr bwMode="auto">
          <a:xfrm>
            <a:off x="2733675" y="3222625"/>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미가</a:t>
            </a:r>
            <a:endParaRPr lang="en-US" sz="1700" b="1" dirty="0">
              <a:solidFill>
                <a:srgbClr val="000000"/>
              </a:solidFill>
              <a:latin typeface="Arial" charset="0"/>
              <a:ea typeface="+mn-ea"/>
              <a:cs typeface="+mn-cs"/>
            </a:endParaRPr>
          </a:p>
        </p:txBody>
      </p:sp>
      <p:sp>
        <p:nvSpPr>
          <p:cNvPr id="200" name="Text Box 754"/>
          <p:cNvSpPr txBox="1">
            <a:spLocks noChangeArrowheads="1"/>
          </p:cNvSpPr>
          <p:nvPr/>
        </p:nvSpPr>
        <p:spPr bwMode="auto">
          <a:xfrm>
            <a:off x="2560638" y="3506788"/>
            <a:ext cx="1138237" cy="282639"/>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오바댜</a:t>
            </a:r>
            <a:endParaRPr lang="en-US" sz="1600" b="1" dirty="0">
              <a:solidFill>
                <a:srgbClr val="000000"/>
              </a:solidFill>
              <a:latin typeface="Arial" charset="0"/>
            </a:endParaRPr>
          </a:p>
        </p:txBody>
      </p:sp>
      <p:sp>
        <p:nvSpPr>
          <p:cNvPr id="201" name="Text Box 755"/>
          <p:cNvSpPr txBox="1">
            <a:spLocks noChangeArrowheads="1"/>
          </p:cNvSpPr>
          <p:nvPr/>
        </p:nvSpPr>
        <p:spPr bwMode="auto">
          <a:xfrm>
            <a:off x="2994025" y="3436938"/>
            <a:ext cx="1138238" cy="20184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에돔</a:t>
            </a:r>
            <a:r>
              <a:rPr lang="en-US" sz="900" b="1" dirty="0">
                <a:solidFill>
                  <a:srgbClr val="000000"/>
                </a:solidFill>
                <a:latin typeface="Arial" charset="0"/>
              </a:rPr>
              <a:t>)</a:t>
            </a:r>
            <a:endParaRPr lang="en-US" sz="800" b="1" dirty="0">
              <a:solidFill>
                <a:srgbClr val="000000"/>
              </a:solidFill>
              <a:latin typeface="Arial" charset="0"/>
            </a:endParaRPr>
          </a:p>
        </p:txBody>
      </p:sp>
      <p:sp>
        <p:nvSpPr>
          <p:cNvPr id="204" name="Text Box 743"/>
          <p:cNvSpPr txBox="1">
            <a:spLocks noChangeArrowheads="1"/>
          </p:cNvSpPr>
          <p:nvPr/>
        </p:nvSpPr>
        <p:spPr bwMode="auto">
          <a:xfrm>
            <a:off x="2443163" y="4598988"/>
            <a:ext cx="1573212"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chemeClr val="hlink"/>
                </a:solidFill>
                <a:latin typeface="Arial" charset="0"/>
                <a:ea typeface="+mn-ea"/>
                <a:cs typeface="+mn-cs"/>
              </a:rPr>
              <a:t>하박국</a:t>
            </a:r>
            <a:endParaRPr lang="en-US" sz="1700" b="1" dirty="0">
              <a:solidFill>
                <a:schemeClr val="hlink"/>
              </a:solidFill>
              <a:latin typeface="Arial" charset="0"/>
              <a:ea typeface="+mn-ea"/>
              <a:cs typeface="+mn-cs"/>
            </a:endParaRPr>
          </a:p>
        </p:txBody>
      </p:sp>
      <p:sp>
        <p:nvSpPr>
          <p:cNvPr id="205" name="Text Box 744"/>
          <p:cNvSpPr txBox="1">
            <a:spLocks noChangeArrowheads="1"/>
          </p:cNvSpPr>
          <p:nvPr/>
        </p:nvSpPr>
        <p:spPr bwMode="auto">
          <a:xfrm>
            <a:off x="2470150" y="5105400"/>
            <a:ext cx="151447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chemeClr val="hlink"/>
                </a:solidFill>
                <a:latin typeface="Arial" charset="0"/>
                <a:ea typeface="+mn-ea"/>
                <a:cs typeface="+mn-cs"/>
              </a:rPr>
              <a:t>스바냐</a:t>
            </a:r>
            <a:endParaRPr lang="en-US" sz="1700" b="1" dirty="0">
              <a:solidFill>
                <a:schemeClr val="hlink"/>
              </a:solidFill>
              <a:latin typeface="Arial" charset="0"/>
              <a:ea typeface="+mn-ea"/>
              <a:cs typeface="+mn-cs"/>
            </a:endParaRPr>
          </a:p>
        </p:txBody>
      </p:sp>
      <p:sp>
        <p:nvSpPr>
          <p:cNvPr id="211" name="Text Box 753"/>
          <p:cNvSpPr txBox="1">
            <a:spLocks noChangeArrowheads="1"/>
          </p:cNvSpPr>
          <p:nvPr/>
        </p:nvSpPr>
        <p:spPr bwMode="auto">
          <a:xfrm>
            <a:off x="2500313" y="4892675"/>
            <a:ext cx="1138237" cy="282639"/>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chemeClr val="hlink"/>
                </a:solidFill>
                <a:latin typeface="Arial" charset="0"/>
              </a:rPr>
              <a:t>나훔</a:t>
            </a:r>
            <a:endParaRPr lang="en-US" sz="1600" b="1" dirty="0">
              <a:solidFill>
                <a:schemeClr val="hlink"/>
              </a:solidFill>
              <a:latin typeface="Arial" charset="0"/>
            </a:endParaRPr>
          </a:p>
        </p:txBody>
      </p:sp>
      <p:sp>
        <p:nvSpPr>
          <p:cNvPr id="212" name="Text Box 754"/>
          <p:cNvSpPr txBox="1">
            <a:spLocks noChangeArrowheads="1"/>
          </p:cNvSpPr>
          <p:nvPr/>
        </p:nvSpPr>
        <p:spPr bwMode="auto">
          <a:xfrm>
            <a:off x="2914650" y="4822825"/>
            <a:ext cx="1138238" cy="20184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chemeClr val="hlink"/>
                </a:solidFill>
                <a:latin typeface="Arial" charset="0"/>
              </a:rPr>
              <a:t>(</a:t>
            </a:r>
            <a:r>
              <a:rPr lang="ko-KR" altLang="en-US" sz="900" b="1" dirty="0">
                <a:solidFill>
                  <a:schemeClr val="hlink"/>
                </a:solidFill>
                <a:latin typeface="Arial" charset="0"/>
              </a:rPr>
              <a:t>니느웨</a:t>
            </a:r>
            <a:r>
              <a:rPr lang="en-US" sz="900" b="1" dirty="0">
                <a:solidFill>
                  <a:schemeClr val="hlink"/>
                </a:solidFill>
                <a:latin typeface="Arial" charset="0"/>
              </a:rPr>
              <a:t>)</a:t>
            </a:r>
            <a:endParaRPr lang="en-US" sz="800" b="1" dirty="0">
              <a:solidFill>
                <a:schemeClr val="hlink"/>
              </a:solidFill>
              <a:latin typeface="Arial" charset="0"/>
            </a:endParaRPr>
          </a:p>
        </p:txBody>
      </p:sp>
      <p:grpSp>
        <p:nvGrpSpPr>
          <p:cNvPr id="213" name="Group 810"/>
          <p:cNvGrpSpPr>
            <a:grpSpLocks/>
          </p:cNvGrpSpPr>
          <p:nvPr/>
        </p:nvGrpSpPr>
        <p:grpSpPr bwMode="auto">
          <a:xfrm>
            <a:off x="2443163" y="3678241"/>
            <a:ext cx="6800850" cy="2443164"/>
            <a:chOff x="1539" y="2317"/>
            <a:chExt cx="4284" cy="1539"/>
          </a:xfrm>
        </p:grpSpPr>
        <p:sp>
          <p:nvSpPr>
            <p:cNvPr id="214" name="AutoShape 230"/>
            <p:cNvSpPr>
              <a:spLocks noChangeArrowheads="1"/>
            </p:cNvSpPr>
            <p:nvPr/>
          </p:nvSpPr>
          <p:spPr bwMode="auto">
            <a:xfrm>
              <a:off x="3472" y="2414"/>
              <a:ext cx="2351" cy="1442"/>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sp>
          <p:nvSpPr>
            <p:cNvPr id="215" name="AutoShape 626"/>
            <p:cNvSpPr>
              <a:spLocks noChangeArrowheads="1"/>
            </p:cNvSpPr>
            <p:nvPr/>
          </p:nvSpPr>
          <p:spPr bwMode="auto">
            <a:xfrm>
              <a:off x="1539" y="2317"/>
              <a:ext cx="1003" cy="1083"/>
            </a:xfrm>
            <a:prstGeom prst="roundRect">
              <a:avLst>
                <a:gd name="adj" fmla="val 16667"/>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grpSp>
      <p:sp>
        <p:nvSpPr>
          <p:cNvPr id="216" name="Text Box 818"/>
          <p:cNvSpPr txBox="1">
            <a:spLocks noChangeArrowheads="1"/>
          </p:cNvSpPr>
          <p:nvPr/>
        </p:nvSpPr>
        <p:spPr bwMode="auto">
          <a:xfrm>
            <a:off x="2573338" y="4383088"/>
            <a:ext cx="1292225" cy="2518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60000"/>
              </a:lnSpc>
              <a:spcBef>
                <a:spcPct val="50000"/>
              </a:spcBef>
              <a:defRPr/>
            </a:pPr>
            <a:r>
              <a:rPr lang="ko-KR" altLang="en-US" sz="1500" b="1" dirty="0">
                <a:solidFill>
                  <a:schemeClr val="hlink"/>
                </a:solidFill>
                <a:latin typeface="Arial" charset="0"/>
                <a:ea typeface="+mn-ea"/>
                <a:cs typeface="+mn-cs"/>
              </a:rPr>
              <a:t>예레미야애가</a:t>
            </a:r>
            <a:endParaRPr lang="en-US" sz="1500" b="1" dirty="0">
              <a:solidFill>
                <a:schemeClr val="hlink"/>
              </a:solidFill>
              <a:latin typeface="Arial" charset="0"/>
              <a:ea typeface="+mn-ea"/>
              <a:cs typeface="+mn-cs"/>
            </a:endParaRPr>
          </a:p>
        </p:txBody>
      </p:sp>
      <p:sp>
        <p:nvSpPr>
          <p:cNvPr id="217" name="Text Box 769"/>
          <p:cNvSpPr txBox="1">
            <a:spLocks noChangeArrowheads="1"/>
          </p:cNvSpPr>
          <p:nvPr/>
        </p:nvSpPr>
        <p:spPr bwMode="auto">
          <a:xfrm>
            <a:off x="2627313" y="4098925"/>
            <a:ext cx="120808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chemeClr val="hlink"/>
                </a:solidFill>
                <a:latin typeface="Arial" charset="0"/>
                <a:ea typeface="+mn-ea"/>
                <a:cs typeface="+mn-cs"/>
              </a:rPr>
              <a:t>예레미야</a:t>
            </a:r>
            <a:endParaRPr lang="en-US" sz="1700" b="1" dirty="0">
              <a:solidFill>
                <a:schemeClr val="hlink"/>
              </a:solidFill>
              <a:latin typeface="Arial" charset="0"/>
              <a:ea typeface="+mn-ea"/>
              <a:cs typeface="+mn-cs"/>
            </a:endParaRPr>
          </a:p>
        </p:txBody>
      </p:sp>
    </p:spTree>
    <p:extLst>
      <p:ext uri="{BB962C8B-B14F-4D97-AF65-F5344CB8AC3E}">
        <p14:creationId xmlns:p14="http://schemas.microsoft.com/office/powerpoint/2010/main" val="1060357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box(out)">
                                      <p:cBhvr>
                                        <p:cTn id="7" dur="5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 calcmode="lin" valueType="num">
                                      <p:cBhvr>
                                        <p:cTn id="12" dur="500" fill="hold"/>
                                        <p:tgtEl>
                                          <p:spTgt spid="213"/>
                                        </p:tgtEl>
                                        <p:attrNameLst>
                                          <p:attrName>ppt_w</p:attrName>
                                        </p:attrNameLst>
                                      </p:cBhvr>
                                      <p:tavLst>
                                        <p:tav tm="0">
                                          <p:val>
                                            <p:fltVal val="0"/>
                                          </p:val>
                                        </p:tav>
                                        <p:tav tm="100000">
                                          <p:val>
                                            <p:strVal val="#ppt_w"/>
                                          </p:val>
                                        </p:tav>
                                      </p:tavLst>
                                    </p:anim>
                                    <p:anim calcmode="lin" valueType="num">
                                      <p:cBhvr>
                                        <p:cTn id="13" dur="500" fill="hold"/>
                                        <p:tgtEl>
                                          <p:spTgt spid="213"/>
                                        </p:tgtEl>
                                        <p:attrNameLst>
                                          <p:attrName>ppt_h</p:attrName>
                                        </p:attrNameLst>
                                      </p:cBhvr>
                                      <p:tavLst>
                                        <p:tav tm="0">
                                          <p:val>
                                            <p:fltVal val="0"/>
                                          </p:val>
                                        </p:tav>
                                        <p:tav tm="100000">
                                          <p:val>
                                            <p:strVal val="#ppt_h"/>
                                          </p:val>
                                        </p:tav>
                                      </p:tavLst>
                                    </p:anim>
                                    <p:anim calcmode="lin" valueType="num">
                                      <p:cBhvr>
                                        <p:cTn id="14" dur="500" fill="hold"/>
                                        <p:tgtEl>
                                          <p:spTgt spid="213"/>
                                        </p:tgtEl>
                                        <p:attrNameLst>
                                          <p:attrName>ppt_x</p:attrName>
                                        </p:attrNameLst>
                                      </p:cBhvr>
                                      <p:tavLst>
                                        <p:tav tm="0">
                                          <p:val>
                                            <p:fltVal val="0.5"/>
                                          </p:val>
                                        </p:tav>
                                        <p:tav tm="100000">
                                          <p:val>
                                            <p:strVal val="#ppt_x"/>
                                          </p:val>
                                        </p:tav>
                                      </p:tavLst>
                                    </p:anim>
                                    <p:anim calcmode="lin" valueType="num">
                                      <p:cBhvr>
                                        <p:cTn id="15" dur="500" fill="hold"/>
                                        <p:tgtEl>
                                          <p:spTgt spid="2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autoUpdateAnimBg="0"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dirty="0">
                <a:latin typeface="Helvetica" charset="0"/>
              </a:rPr>
              <a:t>*</a:t>
            </a:r>
            <a:endParaRPr lang="en-US" sz="1400" dirty="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1952108"/>
            <a:ext cx="3621088" cy="175432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br>
              <a:rPr lang="en-US" altLang="ko-KR" sz="4000" b="1" dirty="0">
                <a:solidFill>
                  <a:srgbClr val="FFEA18"/>
                </a:solidFill>
                <a:latin typeface="Helvetica" charset="0"/>
                <a:ea typeface="+mn-ea"/>
                <a:cs typeface="+mn-cs"/>
              </a:rPr>
            </a:b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
        <p:nvSpPr>
          <p:cNvPr id="193" name="AutoShape 418"/>
          <p:cNvSpPr>
            <a:spLocks noChangeArrowheads="1"/>
          </p:cNvSpPr>
          <p:nvPr/>
        </p:nvSpPr>
        <p:spPr bwMode="auto">
          <a:xfrm>
            <a:off x="2724150" y="37719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위기의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0" name="AutoShape 418"/>
          <p:cNvSpPr>
            <a:spLocks noChangeArrowheads="1"/>
          </p:cNvSpPr>
          <p:nvPr/>
        </p:nvSpPr>
        <p:spPr bwMode="auto">
          <a:xfrm>
            <a:off x="2724150" y="53975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포로</a:t>
            </a:r>
            <a:r>
              <a:rPr lang="en-US" altLang="ko-KR" dirty="0"/>
              <a:t> </a:t>
            </a:r>
            <a:r>
              <a:rPr lang="ko-KR" altLang="en-US" dirty="0"/>
              <a:t>생활</a:t>
            </a:r>
            <a:r>
              <a:rPr lang="en-US" altLang="ko-KR" dirty="0"/>
              <a:t> </a:t>
            </a:r>
            <a:r>
              <a:rPr lang="ko-KR" altLang="en-US" dirty="0"/>
              <a:t>중의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6" name="AutoShape 418"/>
          <p:cNvSpPr>
            <a:spLocks noChangeArrowheads="1"/>
          </p:cNvSpPr>
          <p:nvPr/>
        </p:nvSpPr>
        <p:spPr bwMode="auto">
          <a:xfrm>
            <a:off x="2724151" y="6261086"/>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귀환한</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grpSp>
        <p:nvGrpSpPr>
          <p:cNvPr id="181" name="Group 221"/>
          <p:cNvGrpSpPr>
            <a:grpSpLocks/>
          </p:cNvGrpSpPr>
          <p:nvPr/>
        </p:nvGrpSpPr>
        <p:grpSpPr bwMode="auto">
          <a:xfrm>
            <a:off x="5568950" y="6367463"/>
            <a:ext cx="3619500" cy="822325"/>
            <a:chOff x="3680" y="4011"/>
            <a:chExt cx="2280" cy="518"/>
          </a:xfrm>
        </p:grpSpPr>
        <p:sp>
          <p:nvSpPr>
            <p:cNvPr id="184" name="Text Box 222"/>
            <p:cNvSpPr txBox="1">
              <a:spLocks noChangeArrowheads="1"/>
            </p:cNvSpPr>
            <p:nvPr/>
          </p:nvSpPr>
          <p:spPr bwMode="auto">
            <a:xfrm>
              <a:off x="3730" y="4058"/>
              <a:ext cx="2150"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rgbClr val="FFF819"/>
                  </a:solidFill>
                  <a:latin typeface="Helvetica" charset="0"/>
                  <a:ea typeface="+mn-ea"/>
                  <a:cs typeface="+mn-cs"/>
                </a:rPr>
                <a:t>대략적인</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시간</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대</a:t>
              </a:r>
              <a:r>
                <a:rPr lang="en-US" sz="2000" b="1" dirty="0">
                  <a:solidFill>
                    <a:srgbClr val="FFF819"/>
                  </a:solidFill>
                  <a:latin typeface="Helvetica" charset="0"/>
                  <a:ea typeface="+mn-ea"/>
                  <a:cs typeface="+mn-cs"/>
                </a:rPr>
                <a:t>:</a:t>
              </a:r>
              <a:br>
                <a:rPr lang="en-US" sz="2000" b="1" dirty="0">
                  <a:solidFill>
                    <a:srgbClr val="FFF819"/>
                  </a:solidFill>
                  <a:latin typeface="Helvetica" charset="0"/>
                  <a:ea typeface="+mn-ea"/>
                  <a:cs typeface="+mn-cs"/>
                </a:rPr>
              </a:br>
              <a:r>
                <a:rPr lang="ko-KR" altLang="en-US" sz="2000" b="1" dirty="0">
                  <a:solidFill>
                    <a:srgbClr val="FFF819"/>
                  </a:solidFill>
                  <a:latin typeface="Helvetica" charset="0"/>
                  <a:ea typeface="+mn-ea"/>
                  <a:cs typeface="+mn-cs"/>
                </a:rPr>
                <a:t>대략</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주전</a:t>
              </a:r>
              <a:r>
                <a:rPr lang="en-US" altLang="ko-KR" sz="2000" b="1" dirty="0">
                  <a:solidFill>
                    <a:srgbClr val="FFF819"/>
                  </a:solidFill>
                  <a:latin typeface="Helvetica" charset="0"/>
                  <a:ea typeface="+mn-ea"/>
                  <a:cs typeface="+mn-cs"/>
                </a:rPr>
                <a:t> 595</a:t>
              </a:r>
              <a:r>
                <a:rPr lang="ko-KR" altLang="en-US" sz="2000" b="1" dirty="0">
                  <a:solidFill>
                    <a:srgbClr val="FFF819"/>
                  </a:solidFill>
                  <a:latin typeface="Helvetica" charset="0"/>
                  <a:ea typeface="+mn-ea"/>
                  <a:cs typeface="+mn-cs"/>
                </a:rPr>
                <a:t>년</a:t>
              </a:r>
              <a:endParaRPr lang="en-US" sz="2000" b="1" dirty="0">
                <a:solidFill>
                  <a:srgbClr val="FFF819"/>
                </a:solidFill>
                <a:latin typeface="Helvetica" charset="0"/>
                <a:ea typeface="+mn-ea"/>
                <a:cs typeface="+mn-cs"/>
              </a:endParaRPr>
            </a:p>
          </p:txBody>
        </p:sp>
        <p:sp>
          <p:nvSpPr>
            <p:cNvPr id="185" name="AutoShape 22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grpSp>
      <p:sp>
        <p:nvSpPr>
          <p:cNvPr id="188" name="Rectangle 204"/>
          <p:cNvSpPr>
            <a:spLocks noChangeArrowheads="1"/>
          </p:cNvSpPr>
          <p:nvPr/>
        </p:nvSpPr>
        <p:spPr bwMode="auto">
          <a:xfrm>
            <a:off x="5457825" y="4019547"/>
            <a:ext cx="3903663" cy="459100"/>
          </a:xfrm>
          <a:prstGeom prst="rect">
            <a:avLst/>
          </a:prstGeom>
          <a:noFill/>
          <a:ln w="508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spcBef>
                <a:spcPct val="50000"/>
              </a:spcBef>
              <a:defRPr/>
            </a:pPr>
            <a:r>
              <a:rPr lang="en-US" sz="2400" b="1" dirty="0">
                <a:solidFill>
                  <a:srgbClr val="66FFFF"/>
                </a:solidFill>
                <a:latin typeface="Helvetica" charset="0"/>
              </a:rPr>
              <a:t>“</a:t>
            </a:r>
            <a:r>
              <a:rPr lang="ko-KR" altLang="en-US" sz="2400" b="1" dirty="0">
                <a:solidFill>
                  <a:srgbClr val="66FFFF"/>
                </a:solidFill>
                <a:latin typeface="Helvetica" charset="0"/>
              </a:rPr>
              <a:t>남쪽</a:t>
            </a:r>
            <a:r>
              <a:rPr lang="en-US" altLang="ko-KR" sz="2400" b="1" dirty="0">
                <a:solidFill>
                  <a:srgbClr val="66FFFF"/>
                </a:solidFill>
                <a:latin typeface="Helvetica" charset="0"/>
              </a:rPr>
              <a:t>” </a:t>
            </a:r>
            <a:r>
              <a:rPr lang="ko-KR" altLang="en-US" sz="2400" b="1" dirty="0">
                <a:solidFill>
                  <a:srgbClr val="66FFFF"/>
                </a:solidFill>
                <a:latin typeface="Helvetica" charset="0"/>
              </a:rPr>
              <a:t>왕국으로</a:t>
            </a:r>
            <a:endParaRPr lang="en-US" sz="2000" b="1" dirty="0">
              <a:solidFill>
                <a:srgbClr val="66FFFF"/>
              </a:solidFill>
              <a:latin typeface="Helvetica" charset="0"/>
            </a:endParaRPr>
          </a:p>
        </p:txBody>
      </p:sp>
      <p:sp>
        <p:nvSpPr>
          <p:cNvPr id="196" name="Text Box 229"/>
          <p:cNvSpPr txBox="1">
            <a:spLocks noChangeArrowheads="1"/>
          </p:cNvSpPr>
          <p:nvPr/>
        </p:nvSpPr>
        <p:spPr bwMode="auto">
          <a:xfrm>
            <a:off x="5861050" y="4639206"/>
            <a:ext cx="2998788" cy="1015663"/>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2000" b="1" dirty="0">
                <a:solidFill>
                  <a:schemeClr val="bg1"/>
                </a:solidFill>
                <a:latin typeface="Helvetica" charset="0"/>
              </a:rPr>
              <a:t>새</a:t>
            </a:r>
            <a:r>
              <a:rPr lang="en-US" altLang="ko-KR" sz="2000" b="1" dirty="0">
                <a:solidFill>
                  <a:schemeClr val="bg1"/>
                </a:solidFill>
                <a:latin typeface="Helvetica" charset="0"/>
              </a:rPr>
              <a:t> </a:t>
            </a:r>
            <a:r>
              <a:rPr lang="ko-KR" altLang="en-US" sz="2000" b="1" dirty="0">
                <a:solidFill>
                  <a:schemeClr val="bg1"/>
                </a:solidFill>
                <a:latin typeface="Helvetica" charset="0"/>
              </a:rPr>
              <a:t>언약</a:t>
            </a:r>
            <a:r>
              <a:rPr lang="en-US" altLang="ko-KR" sz="2000" b="1" dirty="0">
                <a:solidFill>
                  <a:schemeClr val="bg1"/>
                </a:solidFill>
                <a:latin typeface="Helvetica" charset="0"/>
              </a:rPr>
              <a:t>(</a:t>
            </a:r>
            <a:r>
              <a:rPr lang="ko-KR" altLang="en-US" sz="2000" b="1" dirty="0">
                <a:solidFill>
                  <a:schemeClr val="bg1"/>
                </a:solidFill>
                <a:latin typeface="Helvetica" charset="0"/>
              </a:rPr>
              <a:t>신약</a:t>
            </a:r>
            <a:r>
              <a:rPr lang="en-US" altLang="ko-KR" sz="2000" b="1" dirty="0">
                <a:solidFill>
                  <a:schemeClr val="bg1"/>
                </a:solidFill>
                <a:latin typeface="Helvetica" charset="0"/>
              </a:rPr>
              <a:t>)</a:t>
            </a:r>
            <a:r>
              <a:rPr lang="ko-KR" altLang="en-US" sz="2000" b="1" dirty="0">
                <a:solidFill>
                  <a:schemeClr val="bg1"/>
                </a:solidFill>
                <a:latin typeface="Helvetica" charset="0"/>
              </a:rPr>
              <a:t>은</a:t>
            </a:r>
            <a:br>
              <a:rPr lang="en-US" altLang="ko-KR" sz="2000" b="1" dirty="0">
                <a:solidFill>
                  <a:schemeClr val="bg1"/>
                </a:solidFill>
                <a:latin typeface="Helvetica" charset="0"/>
              </a:rPr>
            </a:br>
            <a:r>
              <a:rPr lang="ko-KR" altLang="en-US" sz="2000" b="1" dirty="0">
                <a:solidFill>
                  <a:schemeClr val="bg1"/>
                </a:solidFill>
                <a:latin typeface="Helvetica" charset="0"/>
              </a:rPr>
              <a:t>예레미야</a:t>
            </a:r>
            <a:r>
              <a:rPr lang="en-US" altLang="ko-KR" sz="2000" b="1" dirty="0">
                <a:solidFill>
                  <a:schemeClr val="bg1"/>
                </a:solidFill>
                <a:latin typeface="Helvetica" charset="0"/>
              </a:rPr>
              <a:t> 31</a:t>
            </a:r>
            <a:r>
              <a:rPr lang="ko-KR" altLang="en-US" sz="2000" b="1" dirty="0">
                <a:solidFill>
                  <a:schemeClr val="bg1"/>
                </a:solidFill>
                <a:latin typeface="Helvetica" charset="0"/>
              </a:rPr>
              <a:t>장</a:t>
            </a:r>
            <a:r>
              <a:rPr lang="en-US" altLang="ko-KR" sz="2000" b="1" dirty="0">
                <a:solidFill>
                  <a:schemeClr val="bg1"/>
                </a:solidFill>
                <a:latin typeface="Helvetica" charset="0"/>
              </a:rPr>
              <a:t> 31</a:t>
            </a:r>
            <a:r>
              <a:rPr lang="ko-KR" altLang="en-US" sz="2000" b="1" dirty="0">
                <a:solidFill>
                  <a:schemeClr val="bg1"/>
                </a:solidFill>
                <a:latin typeface="Helvetica" charset="0"/>
              </a:rPr>
              <a:t>절에</a:t>
            </a:r>
            <a:br>
              <a:rPr lang="en-US" altLang="ko-KR" sz="2000" b="1" dirty="0">
                <a:solidFill>
                  <a:schemeClr val="bg1"/>
                </a:solidFill>
                <a:latin typeface="Helvetica" charset="0"/>
              </a:rPr>
            </a:br>
            <a:r>
              <a:rPr lang="ko-KR" altLang="en-US" sz="2000" b="1" dirty="0">
                <a:solidFill>
                  <a:srgbClr val="66FFFF"/>
                </a:solidFill>
                <a:latin typeface="Helvetica" charset="0"/>
              </a:rPr>
              <a:t>언급된다</a:t>
            </a:r>
            <a:r>
              <a:rPr lang="en-US" altLang="ko-KR" sz="2000" b="1" dirty="0">
                <a:solidFill>
                  <a:schemeClr val="bg1"/>
                </a:solidFill>
                <a:latin typeface="Helvetica" charset="0"/>
              </a:rPr>
              <a:t>.</a:t>
            </a:r>
            <a:endParaRPr lang="en-US" sz="2000" b="1" dirty="0">
              <a:solidFill>
                <a:schemeClr val="bg1"/>
              </a:solidFill>
              <a:latin typeface="Helvetica" charset="0"/>
            </a:endParaRPr>
          </a:p>
        </p:txBody>
      </p:sp>
      <p:sp>
        <p:nvSpPr>
          <p:cNvPr id="206" name="Text Box 732"/>
          <p:cNvSpPr txBox="1">
            <a:spLocks noChangeArrowheads="1"/>
          </p:cNvSpPr>
          <p:nvPr/>
        </p:nvSpPr>
        <p:spPr bwMode="auto">
          <a:xfrm>
            <a:off x="2725738" y="1487488"/>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latin typeface="Arial" charset="0"/>
                <a:ea typeface="+mn-ea"/>
                <a:cs typeface="+mn-cs"/>
              </a:rPr>
              <a:t>아모스</a:t>
            </a:r>
            <a:endParaRPr lang="en-US" sz="1700" b="1" dirty="0">
              <a:latin typeface="Arial" charset="0"/>
              <a:ea typeface="+mn-ea"/>
              <a:cs typeface="+mn-cs"/>
            </a:endParaRPr>
          </a:p>
        </p:txBody>
      </p:sp>
      <p:sp>
        <p:nvSpPr>
          <p:cNvPr id="207" name="Text Box 733"/>
          <p:cNvSpPr txBox="1">
            <a:spLocks noChangeArrowheads="1"/>
          </p:cNvSpPr>
          <p:nvPr/>
        </p:nvSpPr>
        <p:spPr bwMode="auto">
          <a:xfrm>
            <a:off x="2724150" y="1717675"/>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700" b="1" dirty="0">
                <a:solidFill>
                  <a:srgbClr val="000000"/>
                </a:solidFill>
                <a:latin typeface="Arial" charset="0"/>
              </a:rPr>
              <a:t>호세아</a:t>
            </a:r>
            <a:endParaRPr lang="en-US" sz="1700" b="1" dirty="0">
              <a:solidFill>
                <a:srgbClr val="000000"/>
              </a:solidFill>
              <a:latin typeface="Arial" charset="0"/>
            </a:endParaRPr>
          </a:p>
        </p:txBody>
      </p:sp>
      <p:sp>
        <p:nvSpPr>
          <p:cNvPr id="208" name="Text Box 745"/>
          <p:cNvSpPr txBox="1">
            <a:spLocks noChangeArrowheads="1"/>
          </p:cNvSpPr>
          <p:nvPr/>
        </p:nvSpPr>
        <p:spPr bwMode="auto">
          <a:xfrm>
            <a:off x="2554288" y="1970088"/>
            <a:ext cx="1138237" cy="282639"/>
          </a:xfrm>
          <a:prstGeom prst="rect">
            <a:avLst/>
          </a:prstGeom>
          <a:noFill/>
          <a:ln w="9525">
            <a:noFill/>
            <a:miter lim="800000"/>
            <a:headEnd/>
            <a:tailEnd/>
          </a:ln>
          <a:effectLst>
            <a:outerShdw blurRad="63500" dist="2694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요나</a:t>
            </a:r>
            <a:endParaRPr lang="en-US" sz="1600" b="1" dirty="0">
              <a:solidFill>
                <a:srgbClr val="000000"/>
              </a:solidFill>
              <a:latin typeface="Arial" charset="0"/>
            </a:endParaRPr>
          </a:p>
        </p:txBody>
      </p:sp>
      <p:sp>
        <p:nvSpPr>
          <p:cNvPr id="209" name="Text Box 746"/>
          <p:cNvSpPr txBox="1">
            <a:spLocks noChangeArrowheads="1"/>
          </p:cNvSpPr>
          <p:nvPr/>
        </p:nvSpPr>
        <p:spPr bwMode="auto">
          <a:xfrm>
            <a:off x="2962275" y="1925638"/>
            <a:ext cx="1138238" cy="201848"/>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니느웨</a:t>
            </a:r>
            <a:r>
              <a:rPr lang="en-US" sz="900" b="1" dirty="0">
                <a:solidFill>
                  <a:srgbClr val="000000"/>
                </a:solidFill>
                <a:latin typeface="Arial" charset="0"/>
              </a:rPr>
              <a:t>)</a:t>
            </a:r>
            <a:endParaRPr lang="en-US" sz="800" b="1" dirty="0">
              <a:solidFill>
                <a:srgbClr val="000000"/>
              </a:solidFill>
              <a:latin typeface="Arial" charset="0"/>
            </a:endParaRPr>
          </a:p>
        </p:txBody>
      </p:sp>
      <p:sp>
        <p:nvSpPr>
          <p:cNvPr id="197" name="Text Box 739"/>
          <p:cNvSpPr txBox="1">
            <a:spLocks noChangeArrowheads="1"/>
          </p:cNvSpPr>
          <p:nvPr/>
        </p:nvSpPr>
        <p:spPr bwMode="auto">
          <a:xfrm>
            <a:off x="2732088" y="2663825"/>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이사야</a:t>
            </a:r>
            <a:endParaRPr lang="en-US" sz="1700" b="1" dirty="0">
              <a:solidFill>
                <a:srgbClr val="000000"/>
              </a:solidFill>
              <a:latin typeface="Arial" charset="0"/>
              <a:ea typeface="+mn-ea"/>
              <a:cs typeface="+mn-cs"/>
            </a:endParaRPr>
          </a:p>
        </p:txBody>
      </p:sp>
      <p:sp>
        <p:nvSpPr>
          <p:cNvPr id="198" name="Text Box 740"/>
          <p:cNvSpPr txBox="1">
            <a:spLocks noChangeArrowheads="1"/>
          </p:cNvSpPr>
          <p:nvPr/>
        </p:nvSpPr>
        <p:spPr bwMode="auto">
          <a:xfrm>
            <a:off x="2727325" y="2933700"/>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요엘</a:t>
            </a:r>
            <a:endParaRPr lang="en-US" sz="1700" b="1" dirty="0">
              <a:solidFill>
                <a:srgbClr val="000000"/>
              </a:solidFill>
              <a:latin typeface="Arial" charset="0"/>
              <a:ea typeface="+mn-ea"/>
              <a:cs typeface="+mn-cs"/>
            </a:endParaRPr>
          </a:p>
        </p:txBody>
      </p:sp>
      <p:sp>
        <p:nvSpPr>
          <p:cNvPr id="199" name="Text Box 741"/>
          <p:cNvSpPr txBox="1">
            <a:spLocks noChangeArrowheads="1"/>
          </p:cNvSpPr>
          <p:nvPr/>
        </p:nvSpPr>
        <p:spPr bwMode="auto">
          <a:xfrm>
            <a:off x="2733675" y="3222625"/>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미가</a:t>
            </a:r>
            <a:endParaRPr lang="en-US" sz="1700" b="1" dirty="0">
              <a:solidFill>
                <a:srgbClr val="000000"/>
              </a:solidFill>
              <a:latin typeface="Arial" charset="0"/>
              <a:ea typeface="+mn-ea"/>
              <a:cs typeface="+mn-cs"/>
            </a:endParaRPr>
          </a:p>
        </p:txBody>
      </p:sp>
      <p:sp>
        <p:nvSpPr>
          <p:cNvPr id="200" name="Text Box 754"/>
          <p:cNvSpPr txBox="1">
            <a:spLocks noChangeArrowheads="1"/>
          </p:cNvSpPr>
          <p:nvPr/>
        </p:nvSpPr>
        <p:spPr bwMode="auto">
          <a:xfrm>
            <a:off x="2560638" y="3506788"/>
            <a:ext cx="1138237" cy="282639"/>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오바댜</a:t>
            </a:r>
            <a:endParaRPr lang="en-US" sz="1600" b="1" dirty="0">
              <a:solidFill>
                <a:srgbClr val="000000"/>
              </a:solidFill>
              <a:latin typeface="Arial" charset="0"/>
            </a:endParaRPr>
          </a:p>
        </p:txBody>
      </p:sp>
      <p:sp>
        <p:nvSpPr>
          <p:cNvPr id="201" name="Text Box 755"/>
          <p:cNvSpPr txBox="1">
            <a:spLocks noChangeArrowheads="1"/>
          </p:cNvSpPr>
          <p:nvPr/>
        </p:nvSpPr>
        <p:spPr bwMode="auto">
          <a:xfrm>
            <a:off x="2994025" y="3436938"/>
            <a:ext cx="1138238" cy="20184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에돔</a:t>
            </a:r>
            <a:r>
              <a:rPr lang="en-US" sz="900" b="1" dirty="0">
                <a:solidFill>
                  <a:srgbClr val="000000"/>
                </a:solidFill>
                <a:latin typeface="Arial" charset="0"/>
              </a:rPr>
              <a:t>)</a:t>
            </a:r>
            <a:endParaRPr lang="en-US" sz="800" b="1" dirty="0">
              <a:solidFill>
                <a:srgbClr val="000000"/>
              </a:solidFill>
              <a:latin typeface="Arial" charset="0"/>
            </a:endParaRPr>
          </a:p>
        </p:txBody>
      </p:sp>
      <p:sp>
        <p:nvSpPr>
          <p:cNvPr id="204" name="Text Box 743"/>
          <p:cNvSpPr txBox="1">
            <a:spLocks noChangeArrowheads="1"/>
          </p:cNvSpPr>
          <p:nvPr/>
        </p:nvSpPr>
        <p:spPr bwMode="auto">
          <a:xfrm>
            <a:off x="2443163" y="4598988"/>
            <a:ext cx="1573212"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하박국</a:t>
            </a:r>
            <a:endParaRPr lang="en-US" sz="1700" b="1" dirty="0">
              <a:solidFill>
                <a:srgbClr val="000000"/>
              </a:solidFill>
              <a:latin typeface="Arial" charset="0"/>
              <a:ea typeface="+mn-ea"/>
              <a:cs typeface="+mn-cs"/>
            </a:endParaRPr>
          </a:p>
        </p:txBody>
      </p:sp>
      <p:sp>
        <p:nvSpPr>
          <p:cNvPr id="205" name="Text Box 744"/>
          <p:cNvSpPr txBox="1">
            <a:spLocks noChangeArrowheads="1"/>
          </p:cNvSpPr>
          <p:nvPr/>
        </p:nvSpPr>
        <p:spPr bwMode="auto">
          <a:xfrm>
            <a:off x="2470150" y="5105400"/>
            <a:ext cx="151447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스바냐</a:t>
            </a:r>
            <a:endParaRPr lang="en-US" sz="1700" b="1" dirty="0">
              <a:solidFill>
                <a:srgbClr val="000000"/>
              </a:solidFill>
              <a:latin typeface="Arial" charset="0"/>
              <a:ea typeface="+mn-ea"/>
              <a:cs typeface="+mn-cs"/>
            </a:endParaRPr>
          </a:p>
        </p:txBody>
      </p:sp>
      <p:sp>
        <p:nvSpPr>
          <p:cNvPr id="211" name="Text Box 753"/>
          <p:cNvSpPr txBox="1">
            <a:spLocks noChangeArrowheads="1"/>
          </p:cNvSpPr>
          <p:nvPr/>
        </p:nvSpPr>
        <p:spPr bwMode="auto">
          <a:xfrm>
            <a:off x="2500313" y="4892675"/>
            <a:ext cx="1138237" cy="282639"/>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나훔</a:t>
            </a:r>
            <a:endParaRPr lang="en-US" sz="1600" b="1" dirty="0">
              <a:solidFill>
                <a:srgbClr val="000000"/>
              </a:solidFill>
              <a:latin typeface="Arial" charset="0"/>
            </a:endParaRPr>
          </a:p>
        </p:txBody>
      </p:sp>
      <p:sp>
        <p:nvSpPr>
          <p:cNvPr id="212" name="Text Box 754"/>
          <p:cNvSpPr txBox="1">
            <a:spLocks noChangeArrowheads="1"/>
          </p:cNvSpPr>
          <p:nvPr/>
        </p:nvSpPr>
        <p:spPr bwMode="auto">
          <a:xfrm>
            <a:off x="2914650" y="4822825"/>
            <a:ext cx="1138238" cy="20184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니느웨</a:t>
            </a:r>
            <a:r>
              <a:rPr lang="en-US" sz="900" b="1" dirty="0">
                <a:solidFill>
                  <a:srgbClr val="000000"/>
                </a:solidFill>
                <a:latin typeface="Arial" charset="0"/>
              </a:rPr>
              <a:t>)</a:t>
            </a:r>
            <a:endParaRPr lang="en-US" sz="800" b="1" dirty="0">
              <a:solidFill>
                <a:srgbClr val="000000"/>
              </a:solidFill>
              <a:latin typeface="Arial" charset="0"/>
            </a:endParaRPr>
          </a:p>
        </p:txBody>
      </p:sp>
      <p:sp>
        <p:nvSpPr>
          <p:cNvPr id="214" name="AutoShape 230"/>
          <p:cNvSpPr>
            <a:spLocks noChangeArrowheads="1"/>
          </p:cNvSpPr>
          <p:nvPr/>
        </p:nvSpPr>
        <p:spPr bwMode="auto">
          <a:xfrm>
            <a:off x="5511801" y="3832228"/>
            <a:ext cx="3732213" cy="2289176"/>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sp>
        <p:nvSpPr>
          <p:cNvPr id="216" name="Text Box 818"/>
          <p:cNvSpPr txBox="1">
            <a:spLocks noChangeArrowheads="1"/>
          </p:cNvSpPr>
          <p:nvPr/>
        </p:nvSpPr>
        <p:spPr bwMode="auto">
          <a:xfrm>
            <a:off x="2573338" y="4383088"/>
            <a:ext cx="1292225" cy="2518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60000"/>
              </a:lnSpc>
              <a:spcBef>
                <a:spcPct val="50000"/>
              </a:spcBef>
              <a:defRPr/>
            </a:pPr>
            <a:r>
              <a:rPr lang="ko-KR" altLang="en-US" sz="1500" b="1" dirty="0">
                <a:solidFill>
                  <a:srgbClr val="000000"/>
                </a:solidFill>
                <a:latin typeface="Arial" charset="0"/>
                <a:ea typeface="+mn-ea"/>
                <a:cs typeface="+mn-cs"/>
              </a:rPr>
              <a:t>예레미야애가</a:t>
            </a:r>
            <a:endParaRPr lang="en-US" sz="1500" b="1" dirty="0">
              <a:solidFill>
                <a:srgbClr val="000000"/>
              </a:solidFill>
              <a:latin typeface="Arial" charset="0"/>
              <a:ea typeface="+mn-ea"/>
              <a:cs typeface="+mn-cs"/>
            </a:endParaRPr>
          </a:p>
        </p:txBody>
      </p:sp>
      <p:sp>
        <p:nvSpPr>
          <p:cNvPr id="217" name="Text Box 769"/>
          <p:cNvSpPr txBox="1">
            <a:spLocks noChangeArrowheads="1"/>
          </p:cNvSpPr>
          <p:nvPr/>
        </p:nvSpPr>
        <p:spPr bwMode="auto">
          <a:xfrm>
            <a:off x="2627313" y="4098925"/>
            <a:ext cx="120808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chemeClr val="hlink"/>
                </a:solidFill>
                <a:latin typeface="Arial" charset="0"/>
                <a:ea typeface="+mn-ea"/>
                <a:cs typeface="+mn-cs"/>
              </a:rPr>
              <a:t>예레미야</a:t>
            </a:r>
            <a:endParaRPr lang="en-US" sz="1700" b="1" dirty="0">
              <a:solidFill>
                <a:schemeClr val="hlink"/>
              </a:solidFill>
              <a:latin typeface="Arial" charset="0"/>
              <a:ea typeface="+mn-ea"/>
              <a:cs typeface="+mn-cs"/>
            </a:endParaRPr>
          </a:p>
        </p:txBody>
      </p:sp>
      <p:grpSp>
        <p:nvGrpSpPr>
          <p:cNvPr id="202" name="Group 821"/>
          <p:cNvGrpSpPr>
            <a:grpSpLocks/>
          </p:cNvGrpSpPr>
          <p:nvPr/>
        </p:nvGrpSpPr>
        <p:grpSpPr bwMode="auto">
          <a:xfrm>
            <a:off x="3941763" y="2665413"/>
            <a:ext cx="1535112" cy="1101725"/>
            <a:chOff x="2719" y="1444"/>
            <a:chExt cx="967" cy="694"/>
          </a:xfrm>
        </p:grpSpPr>
        <p:sp>
          <p:nvSpPr>
            <p:cNvPr id="203" name="AutoShape 217"/>
            <p:cNvSpPr>
              <a:spLocks noChangeArrowheads="1"/>
            </p:cNvSpPr>
            <p:nvPr/>
          </p:nvSpPr>
          <p:spPr bwMode="auto">
            <a:xfrm>
              <a:off x="2719" y="1444"/>
              <a:ext cx="967" cy="694"/>
            </a:xfrm>
            <a:prstGeom prst="roundRect">
              <a:avLst>
                <a:gd name="adj" fmla="val 16667"/>
              </a:avLst>
            </a:prstGeom>
            <a:gradFill rotWithShape="0">
              <a:gsLst>
                <a:gs pos="0">
                  <a:srgbClr val="1822CD">
                    <a:gamma/>
                    <a:shade val="0"/>
                    <a:invGamma/>
                  </a:srgbClr>
                </a:gs>
                <a:gs pos="100000">
                  <a:srgbClr val="1822CD"/>
                </a:gs>
              </a:gsLst>
              <a:lin ang="5400000" scaled="1"/>
            </a:gradFill>
            <a:ln w="57150">
              <a:solidFill>
                <a:schemeClr val="hlink"/>
              </a:solidFill>
              <a:round/>
              <a:headEnd/>
              <a:tailEnd/>
            </a:ln>
            <a:effectLst>
              <a:outerShdw blurRad="63500" dist="107763" dir="2700000" algn="ctr" rotWithShape="0">
                <a:schemeClr val="tx1">
                  <a:alpha val="74998"/>
                </a:schemeClr>
              </a:outerShdw>
            </a:effectLst>
          </p:spPr>
          <p:txBody>
            <a:bodyPr wrap="none" anchor="ctr"/>
            <a:lstStyle/>
            <a:p>
              <a:pPr algn="ctr">
                <a:defRPr/>
              </a:pPr>
              <a:endParaRPr lang="en-US" sz="1800">
                <a:solidFill>
                  <a:schemeClr val="tx2"/>
                </a:solidFill>
                <a:ea typeface="+mn-ea"/>
                <a:cs typeface="+mn-cs"/>
              </a:endParaRPr>
            </a:p>
          </p:txBody>
        </p:sp>
        <p:sp>
          <p:nvSpPr>
            <p:cNvPr id="210" name="Text Box 216"/>
            <p:cNvSpPr txBox="1">
              <a:spLocks noChangeArrowheads="1"/>
            </p:cNvSpPr>
            <p:nvPr/>
          </p:nvSpPr>
          <p:spPr bwMode="auto">
            <a:xfrm>
              <a:off x="2814" y="1504"/>
              <a:ext cx="800" cy="582"/>
            </a:xfrm>
            <a:prstGeom prst="rect">
              <a:avLst/>
            </a:prstGeom>
            <a:noFill/>
            <a:ln w="12700">
              <a:noFill/>
              <a:miter lim="800000"/>
              <a:headEnd/>
              <a:tailEnd/>
            </a:ln>
            <a:effectLst>
              <a:outerShdw blurRad="63500" dist="130755" dir="3656724"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5400">
                  <a:solidFill>
                    <a:srgbClr val="FFF819"/>
                  </a:solidFill>
                  <a:latin typeface="Kosher-Normal" charset="0"/>
                </a:rPr>
                <a:t>NC</a:t>
              </a:r>
              <a:endParaRPr lang="en-US" sz="800">
                <a:solidFill>
                  <a:srgbClr val="FFF819"/>
                </a:solidFill>
              </a:endParaRPr>
            </a:p>
          </p:txBody>
        </p:sp>
      </p:grpSp>
      <p:sp>
        <p:nvSpPr>
          <p:cNvPr id="218" name="AutoShape 231"/>
          <p:cNvSpPr>
            <a:spLocks noChangeArrowheads="1"/>
          </p:cNvSpPr>
          <p:nvPr/>
        </p:nvSpPr>
        <p:spPr bwMode="auto">
          <a:xfrm>
            <a:off x="2436813" y="3662363"/>
            <a:ext cx="1651000" cy="744537"/>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14073181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box(out)">
                                      <p:cBhvr>
                                        <p:cTn id="7" dur="500"/>
                                        <p:tgtEl>
                                          <p:spTgt spid="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autoUpdateAnimBg="0" advAuto="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dirty="0">
                <a:latin typeface="Helvetica" charset="0"/>
              </a:rPr>
              <a:t>*</a:t>
            </a:r>
            <a:endParaRPr lang="en-US" sz="1400" dirty="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1952108"/>
            <a:ext cx="3621088" cy="175432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br>
              <a:rPr lang="en-US" altLang="ko-KR" sz="4000" b="1" dirty="0">
                <a:solidFill>
                  <a:srgbClr val="FFEA18"/>
                </a:solidFill>
                <a:latin typeface="Helvetica" charset="0"/>
                <a:ea typeface="+mn-ea"/>
                <a:cs typeface="+mn-cs"/>
              </a:rPr>
            </a:b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
        <p:nvSpPr>
          <p:cNvPr id="193" name="AutoShape 418"/>
          <p:cNvSpPr>
            <a:spLocks noChangeArrowheads="1"/>
          </p:cNvSpPr>
          <p:nvPr/>
        </p:nvSpPr>
        <p:spPr bwMode="auto">
          <a:xfrm>
            <a:off x="2724150" y="37719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위기의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0" name="AutoShape 418"/>
          <p:cNvSpPr>
            <a:spLocks noChangeArrowheads="1"/>
          </p:cNvSpPr>
          <p:nvPr/>
        </p:nvSpPr>
        <p:spPr bwMode="auto">
          <a:xfrm>
            <a:off x="2724150" y="53975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포로</a:t>
            </a:r>
            <a:r>
              <a:rPr lang="en-US" altLang="ko-KR" dirty="0"/>
              <a:t> </a:t>
            </a:r>
            <a:r>
              <a:rPr lang="ko-KR" altLang="en-US" dirty="0"/>
              <a:t>생활</a:t>
            </a:r>
            <a:r>
              <a:rPr lang="en-US" altLang="ko-KR" dirty="0"/>
              <a:t> </a:t>
            </a:r>
            <a:r>
              <a:rPr lang="ko-KR" altLang="en-US" dirty="0"/>
              <a:t>중의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6" name="AutoShape 418"/>
          <p:cNvSpPr>
            <a:spLocks noChangeArrowheads="1"/>
          </p:cNvSpPr>
          <p:nvPr/>
        </p:nvSpPr>
        <p:spPr bwMode="auto">
          <a:xfrm>
            <a:off x="2724151" y="6261086"/>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귀환한</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grpSp>
        <p:nvGrpSpPr>
          <p:cNvPr id="181" name="Group 221"/>
          <p:cNvGrpSpPr>
            <a:grpSpLocks/>
          </p:cNvGrpSpPr>
          <p:nvPr/>
        </p:nvGrpSpPr>
        <p:grpSpPr bwMode="auto">
          <a:xfrm>
            <a:off x="5568950" y="6367463"/>
            <a:ext cx="3619500" cy="822325"/>
            <a:chOff x="3680" y="4011"/>
            <a:chExt cx="2280" cy="518"/>
          </a:xfrm>
        </p:grpSpPr>
        <p:sp>
          <p:nvSpPr>
            <p:cNvPr id="184" name="Text Box 222"/>
            <p:cNvSpPr txBox="1">
              <a:spLocks noChangeArrowheads="1"/>
            </p:cNvSpPr>
            <p:nvPr/>
          </p:nvSpPr>
          <p:spPr bwMode="auto">
            <a:xfrm>
              <a:off x="3730" y="4058"/>
              <a:ext cx="2150"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rgbClr val="FFF819"/>
                  </a:solidFill>
                  <a:latin typeface="Helvetica" charset="0"/>
                  <a:ea typeface="+mn-ea"/>
                  <a:cs typeface="+mn-cs"/>
                </a:rPr>
                <a:t>대략적인</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시간</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대</a:t>
              </a:r>
              <a:r>
                <a:rPr lang="en-US" sz="2000" b="1" dirty="0">
                  <a:solidFill>
                    <a:srgbClr val="FFF819"/>
                  </a:solidFill>
                  <a:latin typeface="Helvetica" charset="0"/>
                  <a:ea typeface="+mn-ea"/>
                  <a:cs typeface="+mn-cs"/>
                </a:rPr>
                <a:t>:</a:t>
              </a:r>
              <a:br>
                <a:rPr lang="en-US" sz="2000" b="1" dirty="0">
                  <a:solidFill>
                    <a:srgbClr val="FFF819"/>
                  </a:solidFill>
                  <a:latin typeface="Helvetica" charset="0"/>
                  <a:ea typeface="+mn-ea"/>
                  <a:cs typeface="+mn-cs"/>
                </a:rPr>
              </a:br>
              <a:r>
                <a:rPr lang="ko-KR" altLang="en-US" sz="2000" b="1" dirty="0">
                  <a:solidFill>
                    <a:srgbClr val="FFF819"/>
                  </a:solidFill>
                  <a:latin typeface="Helvetica" charset="0"/>
                  <a:ea typeface="+mn-ea"/>
                  <a:cs typeface="+mn-cs"/>
                </a:rPr>
                <a:t>약</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주전</a:t>
              </a:r>
              <a:r>
                <a:rPr lang="en-US" altLang="ko-KR" sz="2000" b="1" dirty="0">
                  <a:solidFill>
                    <a:srgbClr val="FFF819"/>
                  </a:solidFill>
                  <a:latin typeface="Helvetica" charset="0"/>
                  <a:ea typeface="+mn-ea"/>
                  <a:cs typeface="+mn-cs"/>
                </a:rPr>
                <a:t> 600</a:t>
              </a:r>
              <a:r>
                <a:rPr lang="ko-KR" altLang="en-US" sz="2000" b="1" dirty="0">
                  <a:solidFill>
                    <a:srgbClr val="FFF819"/>
                  </a:solidFill>
                  <a:latin typeface="Helvetica" charset="0"/>
                  <a:ea typeface="+mn-ea"/>
                  <a:cs typeface="+mn-cs"/>
                </a:rPr>
                <a:t>년</a:t>
              </a:r>
              <a:endParaRPr lang="en-US" sz="2000" b="1" dirty="0">
                <a:solidFill>
                  <a:srgbClr val="FFF819"/>
                </a:solidFill>
                <a:latin typeface="Helvetica" charset="0"/>
                <a:ea typeface="+mn-ea"/>
                <a:cs typeface="+mn-cs"/>
              </a:endParaRPr>
            </a:p>
          </p:txBody>
        </p:sp>
        <p:sp>
          <p:nvSpPr>
            <p:cNvPr id="185" name="AutoShape 22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grpSp>
      <p:sp>
        <p:nvSpPr>
          <p:cNvPr id="188" name="Rectangle 204"/>
          <p:cNvSpPr>
            <a:spLocks noChangeArrowheads="1"/>
          </p:cNvSpPr>
          <p:nvPr/>
        </p:nvSpPr>
        <p:spPr bwMode="auto">
          <a:xfrm>
            <a:off x="5457825" y="3917949"/>
            <a:ext cx="3903663" cy="828432"/>
          </a:xfrm>
          <a:prstGeom prst="rect">
            <a:avLst/>
          </a:prstGeom>
          <a:noFill/>
          <a:ln w="508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spcBef>
                <a:spcPct val="50000"/>
              </a:spcBef>
              <a:defRPr/>
            </a:pPr>
            <a:r>
              <a:rPr lang="en-US" sz="2400" b="1" dirty="0">
                <a:solidFill>
                  <a:srgbClr val="66FFFF"/>
                </a:solidFill>
                <a:latin typeface="Helvetica" charset="0"/>
              </a:rPr>
              <a:t>“</a:t>
            </a:r>
            <a:r>
              <a:rPr lang="ko-KR" altLang="en-US" sz="2400" b="1" dirty="0">
                <a:solidFill>
                  <a:srgbClr val="66FFFF"/>
                </a:solidFill>
                <a:latin typeface="Helvetica" charset="0"/>
              </a:rPr>
              <a:t>남쪽</a:t>
            </a:r>
            <a:r>
              <a:rPr lang="en-US" altLang="ko-KR" sz="2400" b="1" dirty="0">
                <a:solidFill>
                  <a:srgbClr val="66FFFF"/>
                </a:solidFill>
                <a:latin typeface="Helvetica" charset="0"/>
              </a:rPr>
              <a:t>” </a:t>
            </a:r>
            <a:r>
              <a:rPr lang="ko-KR" altLang="en-US" sz="2400" b="1" dirty="0">
                <a:solidFill>
                  <a:srgbClr val="66FFFF"/>
                </a:solidFill>
                <a:latin typeface="Helvetica" charset="0"/>
              </a:rPr>
              <a:t>왕국으로</a:t>
            </a:r>
            <a:br>
              <a:rPr lang="en-US" altLang="ko-KR" sz="2400" b="1" dirty="0">
                <a:solidFill>
                  <a:srgbClr val="66FFFF"/>
                </a:solidFill>
                <a:latin typeface="Helvetica" charset="0"/>
              </a:rPr>
            </a:br>
            <a:r>
              <a:rPr lang="en-US" altLang="ko-KR" sz="2400" b="1" dirty="0">
                <a:solidFill>
                  <a:srgbClr val="66FFFF"/>
                </a:solidFill>
                <a:latin typeface="Helvetica" charset="0"/>
              </a:rPr>
              <a:t>...</a:t>
            </a:r>
            <a:r>
              <a:rPr lang="ko-KR" altLang="en-US" sz="2400" b="1" dirty="0">
                <a:solidFill>
                  <a:srgbClr val="66FFFF"/>
                </a:solidFill>
                <a:latin typeface="Helvetica" charset="0"/>
              </a:rPr>
              <a:t>포로로</a:t>
            </a:r>
            <a:r>
              <a:rPr lang="en-US" altLang="ko-KR" sz="2400" b="1" dirty="0">
                <a:solidFill>
                  <a:srgbClr val="66FFFF"/>
                </a:solidFill>
                <a:latin typeface="Helvetica" charset="0"/>
              </a:rPr>
              <a:t> </a:t>
            </a:r>
            <a:r>
              <a:rPr lang="ko-KR" altLang="en-US" sz="2400" b="1" dirty="0">
                <a:solidFill>
                  <a:srgbClr val="66FFFF"/>
                </a:solidFill>
                <a:latin typeface="Helvetica" charset="0"/>
              </a:rPr>
              <a:t>잡혀</a:t>
            </a:r>
            <a:r>
              <a:rPr lang="en-US" altLang="ko-KR" sz="2400" b="1" dirty="0">
                <a:solidFill>
                  <a:srgbClr val="66FFFF"/>
                </a:solidFill>
                <a:latin typeface="Helvetica" charset="0"/>
              </a:rPr>
              <a:t> </a:t>
            </a:r>
            <a:r>
              <a:rPr lang="ko-KR" altLang="en-US" sz="2400" b="1" dirty="0">
                <a:solidFill>
                  <a:srgbClr val="66FFFF"/>
                </a:solidFill>
                <a:latin typeface="Helvetica" charset="0"/>
              </a:rPr>
              <a:t>간</a:t>
            </a:r>
            <a:r>
              <a:rPr lang="en-US" altLang="ko-KR" sz="2400" b="1" dirty="0">
                <a:solidFill>
                  <a:srgbClr val="66FFFF"/>
                </a:solidFill>
                <a:latin typeface="Helvetica" charset="0"/>
              </a:rPr>
              <a:t> </a:t>
            </a:r>
            <a:r>
              <a:rPr lang="ko-KR" altLang="en-US" sz="2400" b="1" dirty="0">
                <a:solidFill>
                  <a:srgbClr val="66FFFF"/>
                </a:solidFill>
                <a:latin typeface="Helvetica" charset="0"/>
              </a:rPr>
              <a:t>유다</a:t>
            </a:r>
            <a:r>
              <a:rPr lang="en-US" altLang="ko-KR" sz="2400" b="1" dirty="0">
                <a:solidFill>
                  <a:srgbClr val="66FFFF"/>
                </a:solidFill>
                <a:latin typeface="Helvetica" charset="0"/>
              </a:rPr>
              <a:t>...</a:t>
            </a:r>
            <a:endParaRPr lang="en-US" sz="2000" b="1" dirty="0">
              <a:solidFill>
                <a:srgbClr val="66FFFF"/>
              </a:solidFill>
              <a:latin typeface="Helvetica" charset="0"/>
            </a:endParaRPr>
          </a:p>
        </p:txBody>
      </p:sp>
      <p:sp>
        <p:nvSpPr>
          <p:cNvPr id="196" name="Text Box 229"/>
          <p:cNvSpPr txBox="1">
            <a:spLocks noChangeArrowheads="1"/>
          </p:cNvSpPr>
          <p:nvPr/>
        </p:nvSpPr>
        <p:spPr bwMode="auto">
          <a:xfrm>
            <a:off x="5861050" y="4960933"/>
            <a:ext cx="2998788" cy="707886"/>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2000" b="1" dirty="0">
                <a:solidFill>
                  <a:schemeClr val="bg1"/>
                </a:solidFill>
                <a:latin typeface="Helvetica" charset="0"/>
              </a:rPr>
              <a:t>에스겔</a:t>
            </a:r>
            <a:br>
              <a:rPr lang="en-US" altLang="ko-KR" sz="2000" b="1" dirty="0">
                <a:solidFill>
                  <a:schemeClr val="bg1"/>
                </a:solidFill>
                <a:latin typeface="Helvetica" charset="0"/>
              </a:rPr>
            </a:br>
            <a:r>
              <a:rPr lang="ko-KR" altLang="en-US" sz="2000" b="1" dirty="0">
                <a:solidFill>
                  <a:schemeClr val="bg1"/>
                </a:solidFill>
                <a:latin typeface="Helvetica" charset="0"/>
              </a:rPr>
              <a:t>다니엘</a:t>
            </a:r>
            <a:endParaRPr lang="en-US" sz="2000" b="1" dirty="0">
              <a:solidFill>
                <a:schemeClr val="bg1"/>
              </a:solidFill>
              <a:latin typeface="Helvetica" charset="0"/>
            </a:endParaRPr>
          </a:p>
        </p:txBody>
      </p:sp>
      <p:sp>
        <p:nvSpPr>
          <p:cNvPr id="206" name="Text Box 732"/>
          <p:cNvSpPr txBox="1">
            <a:spLocks noChangeArrowheads="1"/>
          </p:cNvSpPr>
          <p:nvPr/>
        </p:nvSpPr>
        <p:spPr bwMode="auto">
          <a:xfrm>
            <a:off x="2725738" y="1487488"/>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latin typeface="Arial" charset="0"/>
                <a:ea typeface="+mn-ea"/>
                <a:cs typeface="+mn-cs"/>
              </a:rPr>
              <a:t>아모스</a:t>
            </a:r>
            <a:endParaRPr lang="en-US" sz="1700" b="1" dirty="0">
              <a:latin typeface="Arial" charset="0"/>
              <a:ea typeface="+mn-ea"/>
              <a:cs typeface="+mn-cs"/>
            </a:endParaRPr>
          </a:p>
        </p:txBody>
      </p:sp>
      <p:sp>
        <p:nvSpPr>
          <p:cNvPr id="207" name="Text Box 733"/>
          <p:cNvSpPr txBox="1">
            <a:spLocks noChangeArrowheads="1"/>
          </p:cNvSpPr>
          <p:nvPr/>
        </p:nvSpPr>
        <p:spPr bwMode="auto">
          <a:xfrm>
            <a:off x="2724150" y="1717675"/>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700" b="1" dirty="0">
                <a:solidFill>
                  <a:srgbClr val="000000"/>
                </a:solidFill>
                <a:latin typeface="Arial" charset="0"/>
              </a:rPr>
              <a:t>호세아</a:t>
            </a:r>
            <a:endParaRPr lang="en-US" sz="1700" b="1" dirty="0">
              <a:solidFill>
                <a:srgbClr val="000000"/>
              </a:solidFill>
              <a:latin typeface="Arial" charset="0"/>
            </a:endParaRPr>
          </a:p>
        </p:txBody>
      </p:sp>
      <p:sp>
        <p:nvSpPr>
          <p:cNvPr id="208" name="Text Box 745"/>
          <p:cNvSpPr txBox="1">
            <a:spLocks noChangeArrowheads="1"/>
          </p:cNvSpPr>
          <p:nvPr/>
        </p:nvSpPr>
        <p:spPr bwMode="auto">
          <a:xfrm>
            <a:off x="2554288" y="1970088"/>
            <a:ext cx="1138237" cy="282639"/>
          </a:xfrm>
          <a:prstGeom prst="rect">
            <a:avLst/>
          </a:prstGeom>
          <a:noFill/>
          <a:ln w="9525">
            <a:noFill/>
            <a:miter lim="800000"/>
            <a:headEnd/>
            <a:tailEnd/>
          </a:ln>
          <a:effectLst>
            <a:outerShdw blurRad="63500" dist="2694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요나</a:t>
            </a:r>
            <a:endParaRPr lang="en-US" sz="1600" b="1" dirty="0">
              <a:solidFill>
                <a:srgbClr val="000000"/>
              </a:solidFill>
              <a:latin typeface="Arial" charset="0"/>
            </a:endParaRPr>
          </a:p>
        </p:txBody>
      </p:sp>
      <p:sp>
        <p:nvSpPr>
          <p:cNvPr id="209" name="Text Box 746"/>
          <p:cNvSpPr txBox="1">
            <a:spLocks noChangeArrowheads="1"/>
          </p:cNvSpPr>
          <p:nvPr/>
        </p:nvSpPr>
        <p:spPr bwMode="auto">
          <a:xfrm>
            <a:off x="2962275" y="1925638"/>
            <a:ext cx="1138238" cy="201848"/>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니느웨</a:t>
            </a:r>
            <a:r>
              <a:rPr lang="en-US" sz="900" b="1" dirty="0">
                <a:solidFill>
                  <a:srgbClr val="000000"/>
                </a:solidFill>
                <a:latin typeface="Arial" charset="0"/>
              </a:rPr>
              <a:t>)</a:t>
            </a:r>
            <a:endParaRPr lang="en-US" sz="800" b="1" dirty="0">
              <a:solidFill>
                <a:srgbClr val="000000"/>
              </a:solidFill>
              <a:latin typeface="Arial" charset="0"/>
            </a:endParaRPr>
          </a:p>
        </p:txBody>
      </p:sp>
      <p:sp>
        <p:nvSpPr>
          <p:cNvPr id="197" name="Text Box 739"/>
          <p:cNvSpPr txBox="1">
            <a:spLocks noChangeArrowheads="1"/>
          </p:cNvSpPr>
          <p:nvPr/>
        </p:nvSpPr>
        <p:spPr bwMode="auto">
          <a:xfrm>
            <a:off x="2732088" y="2663825"/>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이사야</a:t>
            </a:r>
            <a:endParaRPr lang="en-US" sz="1700" b="1" dirty="0">
              <a:solidFill>
                <a:srgbClr val="000000"/>
              </a:solidFill>
              <a:latin typeface="Arial" charset="0"/>
              <a:ea typeface="+mn-ea"/>
              <a:cs typeface="+mn-cs"/>
            </a:endParaRPr>
          </a:p>
        </p:txBody>
      </p:sp>
      <p:sp>
        <p:nvSpPr>
          <p:cNvPr id="198" name="Text Box 740"/>
          <p:cNvSpPr txBox="1">
            <a:spLocks noChangeArrowheads="1"/>
          </p:cNvSpPr>
          <p:nvPr/>
        </p:nvSpPr>
        <p:spPr bwMode="auto">
          <a:xfrm>
            <a:off x="2727325" y="2933700"/>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요엘</a:t>
            </a:r>
            <a:endParaRPr lang="en-US" sz="1700" b="1" dirty="0">
              <a:solidFill>
                <a:srgbClr val="000000"/>
              </a:solidFill>
              <a:latin typeface="Arial" charset="0"/>
              <a:ea typeface="+mn-ea"/>
              <a:cs typeface="+mn-cs"/>
            </a:endParaRPr>
          </a:p>
        </p:txBody>
      </p:sp>
      <p:sp>
        <p:nvSpPr>
          <p:cNvPr id="199" name="Text Box 741"/>
          <p:cNvSpPr txBox="1">
            <a:spLocks noChangeArrowheads="1"/>
          </p:cNvSpPr>
          <p:nvPr/>
        </p:nvSpPr>
        <p:spPr bwMode="auto">
          <a:xfrm>
            <a:off x="2733675" y="3222625"/>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미가</a:t>
            </a:r>
            <a:endParaRPr lang="en-US" sz="1700" b="1" dirty="0">
              <a:solidFill>
                <a:srgbClr val="000000"/>
              </a:solidFill>
              <a:latin typeface="Arial" charset="0"/>
              <a:ea typeface="+mn-ea"/>
              <a:cs typeface="+mn-cs"/>
            </a:endParaRPr>
          </a:p>
        </p:txBody>
      </p:sp>
      <p:sp>
        <p:nvSpPr>
          <p:cNvPr id="200" name="Text Box 754"/>
          <p:cNvSpPr txBox="1">
            <a:spLocks noChangeArrowheads="1"/>
          </p:cNvSpPr>
          <p:nvPr/>
        </p:nvSpPr>
        <p:spPr bwMode="auto">
          <a:xfrm>
            <a:off x="2560638" y="3506788"/>
            <a:ext cx="1138237" cy="282639"/>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오바댜</a:t>
            </a:r>
            <a:endParaRPr lang="en-US" sz="1600" b="1" dirty="0">
              <a:solidFill>
                <a:srgbClr val="000000"/>
              </a:solidFill>
              <a:latin typeface="Arial" charset="0"/>
            </a:endParaRPr>
          </a:p>
        </p:txBody>
      </p:sp>
      <p:sp>
        <p:nvSpPr>
          <p:cNvPr id="201" name="Text Box 755"/>
          <p:cNvSpPr txBox="1">
            <a:spLocks noChangeArrowheads="1"/>
          </p:cNvSpPr>
          <p:nvPr/>
        </p:nvSpPr>
        <p:spPr bwMode="auto">
          <a:xfrm>
            <a:off x="2994025" y="3436938"/>
            <a:ext cx="1138238" cy="20184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에돔</a:t>
            </a:r>
            <a:r>
              <a:rPr lang="en-US" sz="900" b="1" dirty="0">
                <a:solidFill>
                  <a:srgbClr val="000000"/>
                </a:solidFill>
                <a:latin typeface="Arial" charset="0"/>
              </a:rPr>
              <a:t>)</a:t>
            </a:r>
            <a:endParaRPr lang="en-US" sz="800" b="1" dirty="0">
              <a:solidFill>
                <a:srgbClr val="000000"/>
              </a:solidFill>
              <a:latin typeface="Arial" charset="0"/>
            </a:endParaRPr>
          </a:p>
        </p:txBody>
      </p:sp>
      <p:sp>
        <p:nvSpPr>
          <p:cNvPr id="204" name="Text Box 743"/>
          <p:cNvSpPr txBox="1">
            <a:spLocks noChangeArrowheads="1"/>
          </p:cNvSpPr>
          <p:nvPr/>
        </p:nvSpPr>
        <p:spPr bwMode="auto">
          <a:xfrm>
            <a:off x="2443163" y="4598988"/>
            <a:ext cx="1573212"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하박국</a:t>
            </a:r>
            <a:endParaRPr lang="en-US" sz="1700" b="1" dirty="0">
              <a:solidFill>
                <a:srgbClr val="000000"/>
              </a:solidFill>
              <a:latin typeface="Arial" charset="0"/>
              <a:ea typeface="+mn-ea"/>
              <a:cs typeface="+mn-cs"/>
            </a:endParaRPr>
          </a:p>
        </p:txBody>
      </p:sp>
      <p:sp>
        <p:nvSpPr>
          <p:cNvPr id="205" name="Text Box 744"/>
          <p:cNvSpPr txBox="1">
            <a:spLocks noChangeArrowheads="1"/>
          </p:cNvSpPr>
          <p:nvPr/>
        </p:nvSpPr>
        <p:spPr bwMode="auto">
          <a:xfrm>
            <a:off x="2470150" y="5105400"/>
            <a:ext cx="151447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스바냐</a:t>
            </a:r>
            <a:endParaRPr lang="en-US" sz="1700" b="1" dirty="0">
              <a:solidFill>
                <a:srgbClr val="000000"/>
              </a:solidFill>
              <a:latin typeface="Arial" charset="0"/>
              <a:ea typeface="+mn-ea"/>
              <a:cs typeface="+mn-cs"/>
            </a:endParaRPr>
          </a:p>
        </p:txBody>
      </p:sp>
      <p:sp>
        <p:nvSpPr>
          <p:cNvPr id="211" name="Text Box 753"/>
          <p:cNvSpPr txBox="1">
            <a:spLocks noChangeArrowheads="1"/>
          </p:cNvSpPr>
          <p:nvPr/>
        </p:nvSpPr>
        <p:spPr bwMode="auto">
          <a:xfrm>
            <a:off x="2500313" y="4892675"/>
            <a:ext cx="1138237" cy="282639"/>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나훔</a:t>
            </a:r>
            <a:endParaRPr lang="en-US" sz="1600" b="1" dirty="0">
              <a:solidFill>
                <a:srgbClr val="000000"/>
              </a:solidFill>
              <a:latin typeface="Arial" charset="0"/>
            </a:endParaRPr>
          </a:p>
        </p:txBody>
      </p:sp>
      <p:sp>
        <p:nvSpPr>
          <p:cNvPr id="212" name="Text Box 754"/>
          <p:cNvSpPr txBox="1">
            <a:spLocks noChangeArrowheads="1"/>
          </p:cNvSpPr>
          <p:nvPr/>
        </p:nvSpPr>
        <p:spPr bwMode="auto">
          <a:xfrm>
            <a:off x="2914650" y="4822825"/>
            <a:ext cx="1138238" cy="20184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니느웨</a:t>
            </a:r>
            <a:r>
              <a:rPr lang="en-US" sz="900" b="1" dirty="0">
                <a:solidFill>
                  <a:srgbClr val="000000"/>
                </a:solidFill>
                <a:latin typeface="Arial" charset="0"/>
              </a:rPr>
              <a:t>)</a:t>
            </a:r>
            <a:endParaRPr lang="en-US" sz="800" b="1" dirty="0">
              <a:solidFill>
                <a:srgbClr val="000000"/>
              </a:solidFill>
              <a:latin typeface="Arial" charset="0"/>
            </a:endParaRPr>
          </a:p>
        </p:txBody>
      </p:sp>
      <p:sp>
        <p:nvSpPr>
          <p:cNvPr id="214" name="AutoShape 230"/>
          <p:cNvSpPr>
            <a:spLocks noChangeArrowheads="1"/>
          </p:cNvSpPr>
          <p:nvPr/>
        </p:nvSpPr>
        <p:spPr bwMode="auto">
          <a:xfrm>
            <a:off x="5511801" y="3832228"/>
            <a:ext cx="3732213" cy="2289176"/>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sp>
        <p:nvSpPr>
          <p:cNvPr id="216" name="Text Box 818"/>
          <p:cNvSpPr txBox="1">
            <a:spLocks noChangeArrowheads="1"/>
          </p:cNvSpPr>
          <p:nvPr/>
        </p:nvSpPr>
        <p:spPr bwMode="auto">
          <a:xfrm>
            <a:off x="2573338" y="4383088"/>
            <a:ext cx="1292225" cy="2518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60000"/>
              </a:lnSpc>
              <a:spcBef>
                <a:spcPct val="50000"/>
              </a:spcBef>
              <a:defRPr/>
            </a:pPr>
            <a:r>
              <a:rPr lang="ko-KR" altLang="en-US" sz="1500" b="1" dirty="0">
                <a:solidFill>
                  <a:srgbClr val="000000"/>
                </a:solidFill>
                <a:latin typeface="Arial" charset="0"/>
                <a:ea typeface="+mn-ea"/>
                <a:cs typeface="+mn-cs"/>
              </a:rPr>
              <a:t>예레미야애가</a:t>
            </a:r>
            <a:endParaRPr lang="en-US" sz="1500" b="1" dirty="0">
              <a:solidFill>
                <a:srgbClr val="000000"/>
              </a:solidFill>
              <a:latin typeface="Arial" charset="0"/>
              <a:ea typeface="+mn-ea"/>
              <a:cs typeface="+mn-cs"/>
            </a:endParaRPr>
          </a:p>
        </p:txBody>
      </p:sp>
      <p:sp>
        <p:nvSpPr>
          <p:cNvPr id="217" name="Text Box 769"/>
          <p:cNvSpPr txBox="1">
            <a:spLocks noChangeArrowheads="1"/>
          </p:cNvSpPr>
          <p:nvPr/>
        </p:nvSpPr>
        <p:spPr bwMode="auto">
          <a:xfrm>
            <a:off x="2627313" y="4098925"/>
            <a:ext cx="120808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latin typeface="Arial" charset="0"/>
                <a:ea typeface="+mn-ea"/>
                <a:cs typeface="+mn-cs"/>
              </a:rPr>
              <a:t>예레미야</a:t>
            </a:r>
            <a:endParaRPr lang="en-US" sz="1700" b="1" dirty="0">
              <a:latin typeface="Arial" charset="0"/>
              <a:ea typeface="+mn-ea"/>
              <a:cs typeface="+mn-cs"/>
            </a:endParaRPr>
          </a:p>
        </p:txBody>
      </p:sp>
      <p:sp>
        <p:nvSpPr>
          <p:cNvPr id="213" name="Text Box 740"/>
          <p:cNvSpPr txBox="1">
            <a:spLocks noChangeArrowheads="1"/>
          </p:cNvSpPr>
          <p:nvPr/>
        </p:nvSpPr>
        <p:spPr bwMode="auto">
          <a:xfrm>
            <a:off x="2772306" y="5734581"/>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chemeClr val="hlink"/>
                </a:solidFill>
                <a:latin typeface="Arial" charset="0"/>
                <a:ea typeface="+mn-ea"/>
                <a:cs typeface="+mn-cs"/>
              </a:rPr>
              <a:t>에스겔</a:t>
            </a:r>
            <a:endParaRPr lang="en-US" sz="1700" b="1" dirty="0">
              <a:solidFill>
                <a:schemeClr val="hlink"/>
              </a:solidFill>
              <a:latin typeface="Arial" charset="0"/>
              <a:ea typeface="+mn-ea"/>
              <a:cs typeface="+mn-cs"/>
            </a:endParaRPr>
          </a:p>
        </p:txBody>
      </p:sp>
      <p:sp>
        <p:nvSpPr>
          <p:cNvPr id="215" name="Text Box 741"/>
          <p:cNvSpPr txBox="1">
            <a:spLocks noChangeArrowheads="1"/>
          </p:cNvSpPr>
          <p:nvPr/>
        </p:nvSpPr>
        <p:spPr bwMode="auto">
          <a:xfrm>
            <a:off x="2776006" y="5961594"/>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chemeClr val="hlink"/>
                </a:solidFill>
                <a:latin typeface="Arial" charset="0"/>
                <a:ea typeface="+mn-ea"/>
                <a:cs typeface="+mn-cs"/>
              </a:rPr>
              <a:t>다니엘</a:t>
            </a:r>
            <a:endParaRPr lang="en-US" sz="1700" b="1" dirty="0">
              <a:solidFill>
                <a:schemeClr val="hlink"/>
              </a:solidFill>
              <a:latin typeface="Arial" charset="0"/>
              <a:ea typeface="+mn-ea"/>
              <a:cs typeface="+mn-cs"/>
            </a:endParaRPr>
          </a:p>
        </p:txBody>
      </p:sp>
      <p:sp>
        <p:nvSpPr>
          <p:cNvPr id="219" name="AutoShape 230"/>
          <p:cNvSpPr>
            <a:spLocks noChangeArrowheads="1"/>
          </p:cNvSpPr>
          <p:nvPr/>
        </p:nvSpPr>
        <p:spPr bwMode="auto">
          <a:xfrm>
            <a:off x="2501900" y="5348288"/>
            <a:ext cx="1493838" cy="908050"/>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24292621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box(out)">
                                      <p:cBhvr>
                                        <p:cTn id="7" dur="500"/>
                                        <p:tgtEl>
                                          <p:spTgt spid="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autoUpdateAnimBg="0"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dirty="0">
                <a:latin typeface="Helvetica" charset="0"/>
              </a:rPr>
              <a:t>*</a:t>
            </a:r>
            <a:endParaRPr lang="en-US" sz="1400" dirty="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1952108"/>
            <a:ext cx="3621088" cy="175432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br>
              <a:rPr lang="en-US" altLang="ko-KR" sz="4000" b="1" dirty="0">
                <a:solidFill>
                  <a:srgbClr val="FFEA18"/>
                </a:solidFill>
                <a:latin typeface="Helvetica" charset="0"/>
                <a:ea typeface="+mn-ea"/>
                <a:cs typeface="+mn-cs"/>
              </a:rPr>
            </a:b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
        <p:nvSpPr>
          <p:cNvPr id="193" name="AutoShape 418"/>
          <p:cNvSpPr>
            <a:spLocks noChangeArrowheads="1"/>
          </p:cNvSpPr>
          <p:nvPr/>
        </p:nvSpPr>
        <p:spPr bwMode="auto">
          <a:xfrm>
            <a:off x="2724150" y="37719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위기의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0" name="AutoShape 418"/>
          <p:cNvSpPr>
            <a:spLocks noChangeArrowheads="1"/>
          </p:cNvSpPr>
          <p:nvPr/>
        </p:nvSpPr>
        <p:spPr bwMode="auto">
          <a:xfrm>
            <a:off x="2724150" y="53975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포로</a:t>
            </a:r>
            <a:r>
              <a:rPr lang="en-US" altLang="ko-KR" dirty="0"/>
              <a:t> </a:t>
            </a:r>
            <a:r>
              <a:rPr lang="ko-KR" altLang="en-US" dirty="0"/>
              <a:t>생활</a:t>
            </a:r>
            <a:r>
              <a:rPr lang="en-US" altLang="ko-KR" dirty="0"/>
              <a:t> </a:t>
            </a:r>
            <a:r>
              <a:rPr lang="ko-KR" altLang="en-US" dirty="0"/>
              <a:t>중의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6" name="AutoShape 418"/>
          <p:cNvSpPr>
            <a:spLocks noChangeArrowheads="1"/>
          </p:cNvSpPr>
          <p:nvPr/>
        </p:nvSpPr>
        <p:spPr bwMode="auto">
          <a:xfrm>
            <a:off x="2724151" y="6261086"/>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귀환한</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grpSp>
        <p:nvGrpSpPr>
          <p:cNvPr id="181" name="Group 221"/>
          <p:cNvGrpSpPr>
            <a:grpSpLocks/>
          </p:cNvGrpSpPr>
          <p:nvPr/>
        </p:nvGrpSpPr>
        <p:grpSpPr bwMode="auto">
          <a:xfrm>
            <a:off x="5568950" y="6367463"/>
            <a:ext cx="3619500" cy="822325"/>
            <a:chOff x="3680" y="4011"/>
            <a:chExt cx="2280" cy="518"/>
          </a:xfrm>
        </p:grpSpPr>
        <p:sp>
          <p:nvSpPr>
            <p:cNvPr id="184" name="Text Box 222"/>
            <p:cNvSpPr txBox="1">
              <a:spLocks noChangeArrowheads="1"/>
            </p:cNvSpPr>
            <p:nvPr/>
          </p:nvSpPr>
          <p:spPr bwMode="auto">
            <a:xfrm>
              <a:off x="3730" y="4058"/>
              <a:ext cx="2150"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000" b="1" dirty="0">
                  <a:solidFill>
                    <a:srgbClr val="FFF819"/>
                  </a:solidFill>
                  <a:latin typeface="Helvetica" charset="0"/>
                  <a:ea typeface="+mn-ea"/>
                  <a:cs typeface="+mn-cs"/>
                </a:rPr>
                <a:t>대략적인</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시간</a:t>
              </a:r>
              <a:r>
                <a:rPr lang="en-US" altLang="ko-KR" sz="2000" b="1" dirty="0">
                  <a:solidFill>
                    <a:srgbClr val="FFF819"/>
                  </a:solidFill>
                  <a:latin typeface="Helvetica" charset="0"/>
                  <a:ea typeface="+mn-ea"/>
                  <a:cs typeface="+mn-cs"/>
                </a:rPr>
                <a:t> </a:t>
              </a:r>
              <a:r>
                <a:rPr lang="ko-KR" altLang="en-US" sz="2000" b="1" dirty="0">
                  <a:solidFill>
                    <a:srgbClr val="FFF819"/>
                  </a:solidFill>
                  <a:latin typeface="Helvetica" charset="0"/>
                  <a:ea typeface="+mn-ea"/>
                  <a:cs typeface="+mn-cs"/>
                </a:rPr>
                <a:t>대</a:t>
              </a:r>
              <a:r>
                <a:rPr lang="en-US" sz="2000" b="1" dirty="0">
                  <a:solidFill>
                    <a:srgbClr val="FFF819"/>
                  </a:solidFill>
                  <a:latin typeface="Helvetica" charset="0"/>
                  <a:ea typeface="+mn-ea"/>
                  <a:cs typeface="+mn-cs"/>
                </a:rPr>
                <a:t>:</a:t>
              </a:r>
              <a:br>
                <a:rPr lang="en-US" sz="2000" b="1" dirty="0">
                  <a:solidFill>
                    <a:srgbClr val="FFF819"/>
                  </a:solidFill>
                  <a:latin typeface="Helvetica" charset="0"/>
                  <a:ea typeface="+mn-ea"/>
                  <a:cs typeface="+mn-cs"/>
                </a:rPr>
              </a:br>
              <a:r>
                <a:rPr lang="ko-KR" altLang="en-US" sz="2000" b="1" dirty="0">
                  <a:solidFill>
                    <a:srgbClr val="FFF819"/>
                  </a:solidFill>
                  <a:latin typeface="Helvetica" charset="0"/>
                  <a:ea typeface="+mn-ea"/>
                  <a:cs typeface="+mn-cs"/>
                </a:rPr>
                <a:t>주전</a:t>
              </a:r>
              <a:r>
                <a:rPr lang="en-US" altLang="ko-KR" sz="2000" b="1" dirty="0">
                  <a:solidFill>
                    <a:srgbClr val="FFF819"/>
                  </a:solidFill>
                  <a:latin typeface="Helvetica" charset="0"/>
                  <a:ea typeface="+mn-ea"/>
                  <a:cs typeface="+mn-cs"/>
                </a:rPr>
                <a:t> 520</a:t>
              </a:r>
              <a:r>
                <a:rPr lang="ko-KR" altLang="en-US" sz="2000" b="1" dirty="0">
                  <a:solidFill>
                    <a:srgbClr val="FFF819"/>
                  </a:solidFill>
                  <a:latin typeface="Helvetica" charset="0"/>
                  <a:ea typeface="+mn-ea"/>
                  <a:cs typeface="+mn-cs"/>
                </a:rPr>
                <a:t>년부터</a:t>
              </a:r>
              <a:r>
                <a:rPr lang="en-US" altLang="ko-KR" sz="2000" b="1" dirty="0">
                  <a:solidFill>
                    <a:srgbClr val="FFF819"/>
                  </a:solidFill>
                  <a:latin typeface="Helvetica" charset="0"/>
                  <a:ea typeface="+mn-ea"/>
                  <a:cs typeface="+mn-cs"/>
                </a:rPr>
                <a:t> 430</a:t>
              </a:r>
              <a:r>
                <a:rPr lang="ko-KR" altLang="en-US" sz="2000" b="1" dirty="0">
                  <a:solidFill>
                    <a:srgbClr val="FFF819"/>
                  </a:solidFill>
                  <a:latin typeface="Helvetica" charset="0"/>
                  <a:ea typeface="+mn-ea"/>
                  <a:cs typeface="+mn-cs"/>
                </a:rPr>
                <a:t>년</a:t>
              </a:r>
              <a:r>
                <a:rPr lang="en-US" altLang="ko-KR" sz="2000" b="1" dirty="0">
                  <a:solidFill>
                    <a:srgbClr val="FFF819"/>
                  </a:solidFill>
                  <a:latin typeface="Helvetica" charset="0"/>
                  <a:ea typeface="+mn-ea"/>
                  <a:cs typeface="+mn-cs"/>
                </a:rPr>
                <a:t>.</a:t>
              </a:r>
              <a:endParaRPr lang="en-US" sz="2000" b="1" dirty="0">
                <a:solidFill>
                  <a:srgbClr val="FFF819"/>
                </a:solidFill>
                <a:latin typeface="Helvetica" charset="0"/>
                <a:ea typeface="+mn-ea"/>
                <a:cs typeface="+mn-cs"/>
              </a:endParaRPr>
            </a:p>
          </p:txBody>
        </p:sp>
        <p:sp>
          <p:nvSpPr>
            <p:cNvPr id="185" name="AutoShape 22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ea typeface="+mn-ea"/>
                <a:cs typeface="+mn-cs"/>
              </a:endParaRPr>
            </a:p>
          </p:txBody>
        </p:sp>
      </p:grpSp>
      <p:sp>
        <p:nvSpPr>
          <p:cNvPr id="188" name="Rectangle 204"/>
          <p:cNvSpPr>
            <a:spLocks noChangeArrowheads="1"/>
          </p:cNvSpPr>
          <p:nvPr/>
        </p:nvSpPr>
        <p:spPr bwMode="auto">
          <a:xfrm>
            <a:off x="5457825" y="3917949"/>
            <a:ext cx="3903663" cy="828432"/>
          </a:xfrm>
          <a:prstGeom prst="rect">
            <a:avLst/>
          </a:prstGeom>
          <a:noFill/>
          <a:ln w="508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spcBef>
                <a:spcPct val="50000"/>
              </a:spcBef>
              <a:defRPr/>
            </a:pPr>
            <a:r>
              <a:rPr lang="en-US" sz="2400" b="1" dirty="0">
                <a:solidFill>
                  <a:srgbClr val="66FFFF"/>
                </a:solidFill>
                <a:latin typeface="Helvetica" charset="0"/>
              </a:rPr>
              <a:t>“</a:t>
            </a:r>
            <a:r>
              <a:rPr lang="ko-KR" altLang="en-US" sz="2400" b="1" dirty="0">
                <a:solidFill>
                  <a:srgbClr val="66FFFF"/>
                </a:solidFill>
                <a:latin typeface="Helvetica" charset="0"/>
              </a:rPr>
              <a:t>남쪽</a:t>
            </a:r>
            <a:r>
              <a:rPr lang="en-US" altLang="ko-KR" sz="2400" b="1" dirty="0">
                <a:solidFill>
                  <a:srgbClr val="66FFFF"/>
                </a:solidFill>
                <a:latin typeface="Helvetica" charset="0"/>
              </a:rPr>
              <a:t>” </a:t>
            </a:r>
            <a:r>
              <a:rPr lang="ko-KR" altLang="en-US" sz="2400" b="1" dirty="0">
                <a:solidFill>
                  <a:srgbClr val="66FFFF"/>
                </a:solidFill>
                <a:latin typeface="Helvetica" charset="0"/>
              </a:rPr>
              <a:t>왕국으로</a:t>
            </a:r>
            <a:br>
              <a:rPr lang="en-US" altLang="ko-KR" sz="2400" b="1" dirty="0">
                <a:solidFill>
                  <a:srgbClr val="66FFFF"/>
                </a:solidFill>
                <a:latin typeface="Helvetica" charset="0"/>
              </a:rPr>
            </a:br>
            <a:r>
              <a:rPr lang="en-US" altLang="ko-KR" sz="2400" b="1" dirty="0">
                <a:solidFill>
                  <a:srgbClr val="66FFFF"/>
                </a:solidFill>
                <a:latin typeface="Helvetica" charset="0"/>
              </a:rPr>
              <a:t>...</a:t>
            </a:r>
            <a:r>
              <a:rPr lang="ko-KR" altLang="en-US" sz="2400" b="1" dirty="0">
                <a:solidFill>
                  <a:srgbClr val="66FFFF"/>
                </a:solidFill>
                <a:latin typeface="Helvetica" charset="0"/>
              </a:rPr>
              <a:t>포로에서</a:t>
            </a:r>
            <a:r>
              <a:rPr lang="en-US" altLang="ko-KR" sz="2400" b="1" dirty="0">
                <a:solidFill>
                  <a:srgbClr val="66FFFF"/>
                </a:solidFill>
                <a:latin typeface="Helvetica" charset="0"/>
              </a:rPr>
              <a:t> </a:t>
            </a:r>
            <a:r>
              <a:rPr lang="ko-KR" altLang="en-US" sz="2400" b="1" dirty="0">
                <a:solidFill>
                  <a:srgbClr val="66FFFF"/>
                </a:solidFill>
                <a:latin typeface="Helvetica" charset="0"/>
              </a:rPr>
              <a:t>귀환한</a:t>
            </a:r>
            <a:r>
              <a:rPr lang="en-US" altLang="ko-KR" sz="2400" b="1" dirty="0">
                <a:solidFill>
                  <a:srgbClr val="66FFFF"/>
                </a:solidFill>
                <a:latin typeface="Helvetica" charset="0"/>
              </a:rPr>
              <a:t> </a:t>
            </a:r>
            <a:r>
              <a:rPr lang="ko-KR" altLang="en-US" sz="2400" b="1" dirty="0">
                <a:solidFill>
                  <a:srgbClr val="66FFFF"/>
                </a:solidFill>
                <a:latin typeface="Helvetica" charset="0"/>
              </a:rPr>
              <a:t>유다</a:t>
            </a:r>
            <a:r>
              <a:rPr lang="en-US" altLang="ko-KR" sz="2400" b="1" dirty="0">
                <a:solidFill>
                  <a:srgbClr val="66FFFF"/>
                </a:solidFill>
                <a:latin typeface="Helvetica" charset="0"/>
              </a:rPr>
              <a:t>...</a:t>
            </a:r>
            <a:endParaRPr lang="en-US" sz="2000" b="1" dirty="0">
              <a:solidFill>
                <a:srgbClr val="66FFFF"/>
              </a:solidFill>
              <a:latin typeface="Helvetica" charset="0"/>
            </a:endParaRPr>
          </a:p>
        </p:txBody>
      </p:sp>
      <p:sp>
        <p:nvSpPr>
          <p:cNvPr id="196" name="Text Box 229"/>
          <p:cNvSpPr txBox="1">
            <a:spLocks noChangeArrowheads="1"/>
          </p:cNvSpPr>
          <p:nvPr/>
        </p:nvSpPr>
        <p:spPr bwMode="auto">
          <a:xfrm>
            <a:off x="5861050" y="4960933"/>
            <a:ext cx="2998788" cy="1015663"/>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2000" b="1" dirty="0">
                <a:solidFill>
                  <a:schemeClr val="bg1"/>
                </a:solidFill>
                <a:latin typeface="Helvetica" charset="0"/>
              </a:rPr>
              <a:t>학개</a:t>
            </a:r>
            <a:br>
              <a:rPr lang="en-US" altLang="ko-KR" sz="2000" b="1" dirty="0">
                <a:solidFill>
                  <a:schemeClr val="bg1"/>
                </a:solidFill>
                <a:latin typeface="Helvetica" charset="0"/>
              </a:rPr>
            </a:br>
            <a:r>
              <a:rPr lang="ko-KR" altLang="en-US" sz="2000" b="1" dirty="0">
                <a:solidFill>
                  <a:schemeClr val="bg1"/>
                </a:solidFill>
                <a:latin typeface="Helvetica" charset="0"/>
              </a:rPr>
              <a:t>스가랴</a:t>
            </a:r>
            <a:br>
              <a:rPr lang="en-US" altLang="ko-KR" sz="2000" b="1" dirty="0">
                <a:solidFill>
                  <a:schemeClr val="bg1"/>
                </a:solidFill>
                <a:latin typeface="Helvetica" charset="0"/>
              </a:rPr>
            </a:br>
            <a:r>
              <a:rPr lang="ko-KR" altLang="en-US" sz="2000" b="1" dirty="0">
                <a:solidFill>
                  <a:schemeClr val="bg1"/>
                </a:solidFill>
                <a:latin typeface="Helvetica" charset="0"/>
              </a:rPr>
              <a:t>말라기</a:t>
            </a:r>
            <a:endParaRPr lang="en-US" sz="2000" b="1" dirty="0">
              <a:solidFill>
                <a:schemeClr val="bg1"/>
              </a:solidFill>
              <a:latin typeface="Helvetica" charset="0"/>
            </a:endParaRPr>
          </a:p>
        </p:txBody>
      </p:sp>
      <p:sp>
        <p:nvSpPr>
          <p:cNvPr id="206" name="Text Box 732"/>
          <p:cNvSpPr txBox="1">
            <a:spLocks noChangeArrowheads="1"/>
          </p:cNvSpPr>
          <p:nvPr/>
        </p:nvSpPr>
        <p:spPr bwMode="auto">
          <a:xfrm>
            <a:off x="2725738" y="1487488"/>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latin typeface="Arial" charset="0"/>
                <a:ea typeface="+mn-ea"/>
                <a:cs typeface="+mn-cs"/>
              </a:rPr>
              <a:t>아모스</a:t>
            </a:r>
            <a:endParaRPr lang="en-US" sz="1700" b="1" dirty="0">
              <a:latin typeface="Arial" charset="0"/>
              <a:ea typeface="+mn-ea"/>
              <a:cs typeface="+mn-cs"/>
            </a:endParaRPr>
          </a:p>
        </p:txBody>
      </p:sp>
      <p:sp>
        <p:nvSpPr>
          <p:cNvPr id="207" name="Text Box 733"/>
          <p:cNvSpPr txBox="1">
            <a:spLocks noChangeArrowheads="1"/>
          </p:cNvSpPr>
          <p:nvPr/>
        </p:nvSpPr>
        <p:spPr bwMode="auto">
          <a:xfrm>
            <a:off x="2724150" y="1717675"/>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700" b="1" dirty="0">
                <a:solidFill>
                  <a:srgbClr val="000000"/>
                </a:solidFill>
                <a:latin typeface="Arial" charset="0"/>
              </a:rPr>
              <a:t>호세아</a:t>
            </a:r>
            <a:endParaRPr lang="en-US" sz="1700" b="1" dirty="0">
              <a:solidFill>
                <a:srgbClr val="000000"/>
              </a:solidFill>
              <a:latin typeface="Arial" charset="0"/>
            </a:endParaRPr>
          </a:p>
        </p:txBody>
      </p:sp>
      <p:sp>
        <p:nvSpPr>
          <p:cNvPr id="208" name="Text Box 745"/>
          <p:cNvSpPr txBox="1">
            <a:spLocks noChangeArrowheads="1"/>
          </p:cNvSpPr>
          <p:nvPr/>
        </p:nvSpPr>
        <p:spPr bwMode="auto">
          <a:xfrm>
            <a:off x="2554288" y="1970088"/>
            <a:ext cx="1138237" cy="282639"/>
          </a:xfrm>
          <a:prstGeom prst="rect">
            <a:avLst/>
          </a:prstGeom>
          <a:noFill/>
          <a:ln w="9525">
            <a:noFill/>
            <a:miter lim="800000"/>
            <a:headEnd/>
            <a:tailEnd/>
          </a:ln>
          <a:effectLst>
            <a:outerShdw blurRad="63500" dist="2694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요나</a:t>
            </a:r>
            <a:endParaRPr lang="en-US" sz="1600" b="1" dirty="0">
              <a:solidFill>
                <a:srgbClr val="000000"/>
              </a:solidFill>
              <a:latin typeface="Arial" charset="0"/>
            </a:endParaRPr>
          </a:p>
        </p:txBody>
      </p:sp>
      <p:sp>
        <p:nvSpPr>
          <p:cNvPr id="209" name="Text Box 746"/>
          <p:cNvSpPr txBox="1">
            <a:spLocks noChangeArrowheads="1"/>
          </p:cNvSpPr>
          <p:nvPr/>
        </p:nvSpPr>
        <p:spPr bwMode="auto">
          <a:xfrm>
            <a:off x="2962275" y="1925638"/>
            <a:ext cx="1138238" cy="201848"/>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니느웨</a:t>
            </a:r>
            <a:r>
              <a:rPr lang="en-US" sz="900" b="1" dirty="0">
                <a:solidFill>
                  <a:srgbClr val="000000"/>
                </a:solidFill>
                <a:latin typeface="Arial" charset="0"/>
              </a:rPr>
              <a:t>)</a:t>
            </a:r>
            <a:endParaRPr lang="en-US" sz="800" b="1" dirty="0">
              <a:solidFill>
                <a:srgbClr val="000000"/>
              </a:solidFill>
              <a:latin typeface="Arial" charset="0"/>
            </a:endParaRPr>
          </a:p>
        </p:txBody>
      </p:sp>
      <p:sp>
        <p:nvSpPr>
          <p:cNvPr id="197" name="Text Box 739"/>
          <p:cNvSpPr txBox="1">
            <a:spLocks noChangeArrowheads="1"/>
          </p:cNvSpPr>
          <p:nvPr/>
        </p:nvSpPr>
        <p:spPr bwMode="auto">
          <a:xfrm>
            <a:off x="2732088" y="2663825"/>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이사야</a:t>
            </a:r>
            <a:endParaRPr lang="en-US" sz="1700" b="1" dirty="0">
              <a:solidFill>
                <a:srgbClr val="000000"/>
              </a:solidFill>
              <a:latin typeface="Arial" charset="0"/>
              <a:ea typeface="+mn-ea"/>
              <a:cs typeface="+mn-cs"/>
            </a:endParaRPr>
          </a:p>
        </p:txBody>
      </p:sp>
      <p:sp>
        <p:nvSpPr>
          <p:cNvPr id="198" name="Text Box 740"/>
          <p:cNvSpPr txBox="1">
            <a:spLocks noChangeArrowheads="1"/>
          </p:cNvSpPr>
          <p:nvPr/>
        </p:nvSpPr>
        <p:spPr bwMode="auto">
          <a:xfrm>
            <a:off x="2727325" y="2933700"/>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요엘</a:t>
            </a:r>
            <a:endParaRPr lang="en-US" sz="1700" b="1" dirty="0">
              <a:solidFill>
                <a:srgbClr val="000000"/>
              </a:solidFill>
              <a:latin typeface="Arial" charset="0"/>
              <a:ea typeface="+mn-ea"/>
              <a:cs typeface="+mn-cs"/>
            </a:endParaRPr>
          </a:p>
        </p:txBody>
      </p:sp>
      <p:sp>
        <p:nvSpPr>
          <p:cNvPr id="199" name="Text Box 741"/>
          <p:cNvSpPr txBox="1">
            <a:spLocks noChangeArrowheads="1"/>
          </p:cNvSpPr>
          <p:nvPr/>
        </p:nvSpPr>
        <p:spPr bwMode="auto">
          <a:xfrm>
            <a:off x="2733675" y="3222625"/>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미가</a:t>
            </a:r>
            <a:endParaRPr lang="en-US" sz="1700" b="1" dirty="0">
              <a:solidFill>
                <a:srgbClr val="000000"/>
              </a:solidFill>
              <a:latin typeface="Arial" charset="0"/>
              <a:ea typeface="+mn-ea"/>
              <a:cs typeface="+mn-cs"/>
            </a:endParaRPr>
          </a:p>
        </p:txBody>
      </p:sp>
      <p:sp>
        <p:nvSpPr>
          <p:cNvPr id="200" name="Text Box 754"/>
          <p:cNvSpPr txBox="1">
            <a:spLocks noChangeArrowheads="1"/>
          </p:cNvSpPr>
          <p:nvPr/>
        </p:nvSpPr>
        <p:spPr bwMode="auto">
          <a:xfrm>
            <a:off x="2560638" y="3506788"/>
            <a:ext cx="1138237" cy="282639"/>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오바댜</a:t>
            </a:r>
            <a:endParaRPr lang="en-US" sz="1600" b="1" dirty="0">
              <a:solidFill>
                <a:srgbClr val="000000"/>
              </a:solidFill>
              <a:latin typeface="Arial" charset="0"/>
            </a:endParaRPr>
          </a:p>
        </p:txBody>
      </p:sp>
      <p:sp>
        <p:nvSpPr>
          <p:cNvPr id="201" name="Text Box 755"/>
          <p:cNvSpPr txBox="1">
            <a:spLocks noChangeArrowheads="1"/>
          </p:cNvSpPr>
          <p:nvPr/>
        </p:nvSpPr>
        <p:spPr bwMode="auto">
          <a:xfrm>
            <a:off x="2994025" y="3436938"/>
            <a:ext cx="1138238" cy="20184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에돔</a:t>
            </a:r>
            <a:r>
              <a:rPr lang="en-US" sz="900" b="1" dirty="0">
                <a:solidFill>
                  <a:srgbClr val="000000"/>
                </a:solidFill>
                <a:latin typeface="Arial" charset="0"/>
              </a:rPr>
              <a:t>)</a:t>
            </a:r>
            <a:endParaRPr lang="en-US" sz="800" b="1" dirty="0">
              <a:solidFill>
                <a:srgbClr val="000000"/>
              </a:solidFill>
              <a:latin typeface="Arial" charset="0"/>
            </a:endParaRPr>
          </a:p>
        </p:txBody>
      </p:sp>
      <p:sp>
        <p:nvSpPr>
          <p:cNvPr id="204" name="Text Box 743"/>
          <p:cNvSpPr txBox="1">
            <a:spLocks noChangeArrowheads="1"/>
          </p:cNvSpPr>
          <p:nvPr/>
        </p:nvSpPr>
        <p:spPr bwMode="auto">
          <a:xfrm>
            <a:off x="2443163" y="4598988"/>
            <a:ext cx="1573212"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하박국</a:t>
            </a:r>
            <a:endParaRPr lang="en-US" sz="1700" b="1" dirty="0">
              <a:solidFill>
                <a:srgbClr val="000000"/>
              </a:solidFill>
              <a:latin typeface="Arial" charset="0"/>
              <a:ea typeface="+mn-ea"/>
              <a:cs typeface="+mn-cs"/>
            </a:endParaRPr>
          </a:p>
        </p:txBody>
      </p:sp>
      <p:sp>
        <p:nvSpPr>
          <p:cNvPr id="205" name="Text Box 744"/>
          <p:cNvSpPr txBox="1">
            <a:spLocks noChangeArrowheads="1"/>
          </p:cNvSpPr>
          <p:nvPr/>
        </p:nvSpPr>
        <p:spPr bwMode="auto">
          <a:xfrm>
            <a:off x="2470150" y="5105400"/>
            <a:ext cx="151447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스바냐</a:t>
            </a:r>
            <a:endParaRPr lang="en-US" sz="1700" b="1" dirty="0">
              <a:solidFill>
                <a:srgbClr val="000000"/>
              </a:solidFill>
              <a:latin typeface="Arial" charset="0"/>
              <a:ea typeface="+mn-ea"/>
              <a:cs typeface="+mn-cs"/>
            </a:endParaRPr>
          </a:p>
        </p:txBody>
      </p:sp>
      <p:sp>
        <p:nvSpPr>
          <p:cNvPr id="211" name="Text Box 753"/>
          <p:cNvSpPr txBox="1">
            <a:spLocks noChangeArrowheads="1"/>
          </p:cNvSpPr>
          <p:nvPr/>
        </p:nvSpPr>
        <p:spPr bwMode="auto">
          <a:xfrm>
            <a:off x="2500313" y="4892675"/>
            <a:ext cx="1138237" cy="282639"/>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나훔</a:t>
            </a:r>
            <a:endParaRPr lang="en-US" sz="1600" b="1" dirty="0">
              <a:solidFill>
                <a:srgbClr val="000000"/>
              </a:solidFill>
              <a:latin typeface="Arial" charset="0"/>
            </a:endParaRPr>
          </a:p>
        </p:txBody>
      </p:sp>
      <p:sp>
        <p:nvSpPr>
          <p:cNvPr id="212" name="Text Box 754"/>
          <p:cNvSpPr txBox="1">
            <a:spLocks noChangeArrowheads="1"/>
          </p:cNvSpPr>
          <p:nvPr/>
        </p:nvSpPr>
        <p:spPr bwMode="auto">
          <a:xfrm>
            <a:off x="2914650" y="4822825"/>
            <a:ext cx="1138238" cy="20184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니느웨</a:t>
            </a:r>
            <a:r>
              <a:rPr lang="en-US" sz="900" b="1" dirty="0">
                <a:solidFill>
                  <a:srgbClr val="000000"/>
                </a:solidFill>
                <a:latin typeface="Arial" charset="0"/>
              </a:rPr>
              <a:t>)</a:t>
            </a:r>
            <a:endParaRPr lang="en-US" sz="800" b="1" dirty="0">
              <a:solidFill>
                <a:srgbClr val="000000"/>
              </a:solidFill>
              <a:latin typeface="Arial" charset="0"/>
            </a:endParaRPr>
          </a:p>
        </p:txBody>
      </p:sp>
      <p:sp>
        <p:nvSpPr>
          <p:cNvPr id="214" name="AutoShape 230"/>
          <p:cNvSpPr>
            <a:spLocks noChangeArrowheads="1"/>
          </p:cNvSpPr>
          <p:nvPr/>
        </p:nvSpPr>
        <p:spPr bwMode="auto">
          <a:xfrm>
            <a:off x="5511801" y="3832228"/>
            <a:ext cx="3732213" cy="2289176"/>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sp>
        <p:nvSpPr>
          <p:cNvPr id="216" name="Text Box 818"/>
          <p:cNvSpPr txBox="1">
            <a:spLocks noChangeArrowheads="1"/>
          </p:cNvSpPr>
          <p:nvPr/>
        </p:nvSpPr>
        <p:spPr bwMode="auto">
          <a:xfrm>
            <a:off x="2573338" y="4383088"/>
            <a:ext cx="1292225" cy="2518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60000"/>
              </a:lnSpc>
              <a:spcBef>
                <a:spcPct val="50000"/>
              </a:spcBef>
              <a:defRPr/>
            </a:pPr>
            <a:r>
              <a:rPr lang="ko-KR" altLang="en-US" sz="1500" b="1" dirty="0">
                <a:solidFill>
                  <a:srgbClr val="000000"/>
                </a:solidFill>
                <a:latin typeface="Arial" charset="0"/>
                <a:ea typeface="+mn-ea"/>
                <a:cs typeface="+mn-cs"/>
              </a:rPr>
              <a:t>예레미야애가</a:t>
            </a:r>
            <a:endParaRPr lang="en-US" sz="1500" b="1" dirty="0">
              <a:solidFill>
                <a:srgbClr val="000000"/>
              </a:solidFill>
              <a:latin typeface="Arial" charset="0"/>
              <a:ea typeface="+mn-ea"/>
              <a:cs typeface="+mn-cs"/>
            </a:endParaRPr>
          </a:p>
        </p:txBody>
      </p:sp>
      <p:sp>
        <p:nvSpPr>
          <p:cNvPr id="217" name="Text Box 769"/>
          <p:cNvSpPr txBox="1">
            <a:spLocks noChangeArrowheads="1"/>
          </p:cNvSpPr>
          <p:nvPr/>
        </p:nvSpPr>
        <p:spPr bwMode="auto">
          <a:xfrm>
            <a:off x="2627313" y="4098925"/>
            <a:ext cx="120808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latin typeface="Arial" charset="0"/>
                <a:ea typeface="+mn-ea"/>
                <a:cs typeface="+mn-cs"/>
              </a:rPr>
              <a:t>예레미야</a:t>
            </a:r>
            <a:endParaRPr lang="en-US" sz="1700" b="1" dirty="0">
              <a:latin typeface="Arial" charset="0"/>
              <a:ea typeface="+mn-ea"/>
              <a:cs typeface="+mn-cs"/>
            </a:endParaRPr>
          </a:p>
        </p:txBody>
      </p:sp>
      <p:sp>
        <p:nvSpPr>
          <p:cNvPr id="213" name="Text Box 740"/>
          <p:cNvSpPr txBox="1">
            <a:spLocks noChangeArrowheads="1"/>
          </p:cNvSpPr>
          <p:nvPr/>
        </p:nvSpPr>
        <p:spPr bwMode="auto">
          <a:xfrm>
            <a:off x="2772306" y="5734581"/>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에스겔</a:t>
            </a:r>
            <a:endParaRPr lang="en-US" sz="1700" b="1" dirty="0">
              <a:solidFill>
                <a:srgbClr val="000000"/>
              </a:solidFill>
              <a:latin typeface="Arial" charset="0"/>
              <a:ea typeface="+mn-ea"/>
              <a:cs typeface="+mn-cs"/>
            </a:endParaRPr>
          </a:p>
        </p:txBody>
      </p:sp>
      <p:sp>
        <p:nvSpPr>
          <p:cNvPr id="215" name="Text Box 741"/>
          <p:cNvSpPr txBox="1">
            <a:spLocks noChangeArrowheads="1"/>
          </p:cNvSpPr>
          <p:nvPr/>
        </p:nvSpPr>
        <p:spPr bwMode="auto">
          <a:xfrm>
            <a:off x="2776006" y="5961594"/>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다니엘</a:t>
            </a:r>
            <a:endParaRPr lang="en-US" sz="1700" b="1" dirty="0">
              <a:solidFill>
                <a:srgbClr val="000000"/>
              </a:solidFill>
              <a:latin typeface="Arial" charset="0"/>
              <a:ea typeface="+mn-ea"/>
              <a:cs typeface="+mn-cs"/>
            </a:endParaRPr>
          </a:p>
        </p:txBody>
      </p:sp>
      <p:sp>
        <p:nvSpPr>
          <p:cNvPr id="202" name="Text Box 628"/>
          <p:cNvSpPr txBox="1">
            <a:spLocks noChangeArrowheads="1"/>
          </p:cNvSpPr>
          <p:nvPr/>
        </p:nvSpPr>
        <p:spPr bwMode="auto">
          <a:xfrm>
            <a:off x="2741613" y="6607175"/>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chemeClr val="hlink"/>
                </a:solidFill>
                <a:latin typeface="Arial" charset="0"/>
                <a:ea typeface="+mn-ea"/>
                <a:cs typeface="+mn-cs"/>
              </a:rPr>
              <a:t>학개</a:t>
            </a:r>
            <a:endParaRPr lang="en-US" sz="1700" b="1" dirty="0">
              <a:solidFill>
                <a:schemeClr val="hlink"/>
              </a:solidFill>
              <a:latin typeface="Arial" charset="0"/>
              <a:ea typeface="+mn-ea"/>
              <a:cs typeface="+mn-cs"/>
            </a:endParaRPr>
          </a:p>
        </p:txBody>
      </p:sp>
      <p:sp>
        <p:nvSpPr>
          <p:cNvPr id="203" name="Text Box 629"/>
          <p:cNvSpPr txBox="1">
            <a:spLocks noChangeArrowheads="1"/>
          </p:cNvSpPr>
          <p:nvPr/>
        </p:nvSpPr>
        <p:spPr bwMode="auto">
          <a:xfrm>
            <a:off x="2584450" y="6870700"/>
            <a:ext cx="130968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chemeClr val="hlink"/>
                </a:solidFill>
                <a:latin typeface="Arial" charset="0"/>
                <a:ea typeface="+mn-ea"/>
                <a:cs typeface="+mn-cs"/>
              </a:rPr>
              <a:t>스가랴</a:t>
            </a:r>
            <a:endParaRPr lang="en-US" sz="1700" b="1" dirty="0">
              <a:solidFill>
                <a:schemeClr val="hlink"/>
              </a:solidFill>
              <a:latin typeface="Arial" charset="0"/>
              <a:ea typeface="+mn-ea"/>
              <a:cs typeface="+mn-cs"/>
            </a:endParaRPr>
          </a:p>
        </p:txBody>
      </p:sp>
      <p:sp>
        <p:nvSpPr>
          <p:cNvPr id="210" name="Text Box 630"/>
          <p:cNvSpPr txBox="1">
            <a:spLocks noChangeArrowheads="1"/>
          </p:cNvSpPr>
          <p:nvPr/>
        </p:nvSpPr>
        <p:spPr bwMode="auto">
          <a:xfrm>
            <a:off x="2752725" y="7154863"/>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chemeClr val="hlink"/>
                </a:solidFill>
                <a:latin typeface="Arial" charset="0"/>
                <a:ea typeface="+mn-ea"/>
                <a:cs typeface="+mn-cs"/>
              </a:rPr>
              <a:t>말라기</a:t>
            </a:r>
            <a:endParaRPr lang="en-US" sz="1700" b="1" dirty="0">
              <a:solidFill>
                <a:schemeClr val="hlink"/>
              </a:solidFill>
              <a:latin typeface="Arial" charset="0"/>
              <a:ea typeface="+mn-ea"/>
              <a:cs typeface="+mn-cs"/>
            </a:endParaRPr>
          </a:p>
        </p:txBody>
      </p:sp>
      <p:sp>
        <p:nvSpPr>
          <p:cNvPr id="218" name="AutoShape 248"/>
          <p:cNvSpPr>
            <a:spLocks noChangeArrowheads="1"/>
          </p:cNvSpPr>
          <p:nvPr/>
        </p:nvSpPr>
        <p:spPr bwMode="auto">
          <a:xfrm>
            <a:off x="2544763" y="6183313"/>
            <a:ext cx="1390650" cy="1277937"/>
          </a:xfrm>
          <a:prstGeom prst="roundRect">
            <a:avLst>
              <a:gd name="adj" fmla="val 16667"/>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33211001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box(out)">
                                      <p:cBhvr>
                                        <p:cTn id="7" dur="500"/>
                                        <p:tgtEl>
                                          <p:spTgt spid="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autoUpdateAnimBg="0" advAuto="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dirty="0">
                <a:latin typeface="Helvetica" charset="0"/>
              </a:rPr>
              <a:t>*</a:t>
            </a:r>
            <a:endParaRPr lang="en-US" sz="1400" dirty="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71" name="Text Box 393"/>
          <p:cNvSpPr txBox="1">
            <a:spLocks noChangeArrowheads="1"/>
          </p:cNvSpPr>
          <p:nvPr/>
        </p:nvSpPr>
        <p:spPr bwMode="auto">
          <a:xfrm>
            <a:off x="5566840" y="1952108"/>
            <a:ext cx="3621088" cy="175432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4000" b="1" dirty="0">
                <a:solidFill>
                  <a:srgbClr val="FFEA18"/>
                </a:solidFill>
                <a:latin typeface="Helvetica" charset="0"/>
                <a:ea typeface="+mn-ea"/>
                <a:cs typeface="+mn-cs"/>
              </a:rPr>
              <a:t>재배열</a:t>
            </a:r>
            <a:r>
              <a:rPr lang="en-US" altLang="ko-KR" sz="4000" b="1" dirty="0">
                <a:solidFill>
                  <a:srgbClr val="FFEA18"/>
                </a:solidFill>
                <a:latin typeface="Helvetica" charset="0"/>
                <a:ea typeface="+mn-ea"/>
                <a:cs typeface="+mn-cs"/>
              </a:rPr>
              <a:t> </a:t>
            </a:r>
            <a:r>
              <a:rPr lang="ko-KR" altLang="en-US" sz="4000" b="1" dirty="0">
                <a:solidFill>
                  <a:srgbClr val="FFEA18"/>
                </a:solidFill>
                <a:latin typeface="Helvetica" charset="0"/>
                <a:ea typeface="+mn-ea"/>
                <a:cs typeface="+mn-cs"/>
              </a:rPr>
              <a:t>하기</a:t>
            </a:r>
            <a:br>
              <a:rPr lang="en-US" altLang="ko-KR" sz="4000" b="1" dirty="0">
                <a:solidFill>
                  <a:srgbClr val="FFEA18"/>
                </a:solidFill>
                <a:latin typeface="Helvetica" charset="0"/>
                <a:ea typeface="+mn-ea"/>
                <a:cs typeface="+mn-cs"/>
              </a:rPr>
            </a:br>
            <a:r>
              <a:rPr lang="ko-KR" altLang="en-US" sz="2800" b="1" dirty="0">
                <a:solidFill>
                  <a:srgbClr val="FFEA18"/>
                </a:solidFill>
                <a:latin typeface="Helvetica" charset="0"/>
                <a:ea typeface="+mn-ea"/>
                <a:cs typeface="+mn-cs"/>
              </a:rPr>
              <a:t>열</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일곱</a:t>
            </a:r>
            <a:r>
              <a:rPr lang="en-US" altLang="ko-KR" sz="2800" b="1" dirty="0">
                <a:solidFill>
                  <a:srgbClr val="FFEA18"/>
                </a:solidFill>
                <a:latin typeface="Helvetica" charset="0"/>
                <a:ea typeface="+mn-ea"/>
                <a:cs typeface="+mn-cs"/>
              </a:rPr>
              <a:t> </a:t>
            </a:r>
            <a:r>
              <a:rPr lang="ko-KR" altLang="en-US" sz="2800" b="1" dirty="0">
                <a:solidFill>
                  <a:srgbClr val="FFEA18"/>
                </a:solidFill>
                <a:latin typeface="Helvetica" charset="0"/>
                <a:ea typeface="+mn-ea"/>
                <a:cs typeface="+mn-cs"/>
              </a:rPr>
              <a:t>권의</a:t>
            </a:r>
            <a:br>
              <a:rPr lang="en-US" altLang="ko-KR" sz="2800" b="1" dirty="0">
                <a:solidFill>
                  <a:srgbClr val="FFEA18"/>
                </a:solidFill>
                <a:latin typeface="Helvetica" charset="0"/>
                <a:ea typeface="+mn-ea"/>
                <a:cs typeface="+mn-cs"/>
              </a:rPr>
            </a:br>
            <a:r>
              <a:rPr lang="en-US" sz="4000" b="1" dirty="0">
                <a:solidFill>
                  <a:srgbClr val="FFEA18"/>
                </a:solidFill>
                <a:latin typeface="Helvetica" charset="0"/>
                <a:ea typeface="+mn-ea"/>
                <a:cs typeface="+mn-cs"/>
              </a:rPr>
              <a:t>“</a:t>
            </a:r>
            <a:r>
              <a:rPr lang="ko-KR" altLang="en-US" sz="4000" b="1" dirty="0">
                <a:solidFill>
                  <a:srgbClr val="FFEA18"/>
                </a:solidFill>
                <a:latin typeface="Helvetica" charset="0"/>
                <a:ea typeface="+mn-ea"/>
                <a:cs typeface="+mn-cs"/>
              </a:rPr>
              <a:t>선지서들</a:t>
            </a:r>
            <a:r>
              <a:rPr lang="en-US" altLang="ko-KR" sz="4000" b="1" dirty="0">
                <a:solidFill>
                  <a:srgbClr val="FFEA18"/>
                </a:solidFill>
                <a:latin typeface="Helvetica" charset="0"/>
                <a:ea typeface="+mn-ea"/>
                <a:cs typeface="+mn-cs"/>
              </a:rPr>
              <a:t>"</a:t>
            </a:r>
            <a:endParaRPr lang="en-US" sz="4000" b="1" dirty="0">
              <a:solidFill>
                <a:srgbClr val="FFEA18"/>
              </a:solidFill>
              <a:latin typeface="Helvetica" charset="0"/>
              <a:ea typeface="+mn-ea"/>
              <a:cs typeface="+mn-cs"/>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
        <p:nvSpPr>
          <p:cNvPr id="193" name="AutoShape 418"/>
          <p:cNvSpPr>
            <a:spLocks noChangeArrowheads="1"/>
          </p:cNvSpPr>
          <p:nvPr/>
        </p:nvSpPr>
        <p:spPr bwMode="auto">
          <a:xfrm>
            <a:off x="2724150" y="37719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위기의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0" name="AutoShape 418"/>
          <p:cNvSpPr>
            <a:spLocks noChangeArrowheads="1"/>
          </p:cNvSpPr>
          <p:nvPr/>
        </p:nvSpPr>
        <p:spPr bwMode="auto">
          <a:xfrm>
            <a:off x="2724150" y="53975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포로</a:t>
            </a:r>
            <a:r>
              <a:rPr lang="en-US" altLang="ko-KR" dirty="0"/>
              <a:t> </a:t>
            </a:r>
            <a:r>
              <a:rPr lang="ko-KR" altLang="en-US" dirty="0"/>
              <a:t>생활</a:t>
            </a:r>
            <a:r>
              <a:rPr lang="en-US" altLang="ko-KR" dirty="0"/>
              <a:t> </a:t>
            </a:r>
            <a:r>
              <a:rPr lang="ko-KR" altLang="en-US" dirty="0"/>
              <a:t>중의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6" name="AutoShape 418"/>
          <p:cNvSpPr>
            <a:spLocks noChangeArrowheads="1"/>
          </p:cNvSpPr>
          <p:nvPr/>
        </p:nvSpPr>
        <p:spPr bwMode="auto">
          <a:xfrm>
            <a:off x="2724151" y="6261086"/>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귀환한</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206" name="Text Box 732"/>
          <p:cNvSpPr txBox="1">
            <a:spLocks noChangeArrowheads="1"/>
          </p:cNvSpPr>
          <p:nvPr/>
        </p:nvSpPr>
        <p:spPr bwMode="auto">
          <a:xfrm>
            <a:off x="2725738" y="1487488"/>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latin typeface="Arial" charset="0"/>
                <a:ea typeface="+mn-ea"/>
                <a:cs typeface="+mn-cs"/>
              </a:rPr>
              <a:t>아모스</a:t>
            </a:r>
            <a:endParaRPr lang="en-US" sz="1700" b="1" dirty="0">
              <a:latin typeface="Arial" charset="0"/>
              <a:ea typeface="+mn-ea"/>
              <a:cs typeface="+mn-cs"/>
            </a:endParaRPr>
          </a:p>
        </p:txBody>
      </p:sp>
      <p:sp>
        <p:nvSpPr>
          <p:cNvPr id="207" name="Text Box 733"/>
          <p:cNvSpPr txBox="1">
            <a:spLocks noChangeArrowheads="1"/>
          </p:cNvSpPr>
          <p:nvPr/>
        </p:nvSpPr>
        <p:spPr bwMode="auto">
          <a:xfrm>
            <a:off x="2724150" y="1717675"/>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700" b="1" dirty="0">
                <a:solidFill>
                  <a:srgbClr val="000000"/>
                </a:solidFill>
                <a:latin typeface="Arial" charset="0"/>
              </a:rPr>
              <a:t>호세아</a:t>
            </a:r>
            <a:endParaRPr lang="en-US" sz="1700" b="1" dirty="0">
              <a:solidFill>
                <a:srgbClr val="000000"/>
              </a:solidFill>
              <a:latin typeface="Arial" charset="0"/>
            </a:endParaRPr>
          </a:p>
        </p:txBody>
      </p:sp>
      <p:sp>
        <p:nvSpPr>
          <p:cNvPr id="208" name="Text Box 745"/>
          <p:cNvSpPr txBox="1">
            <a:spLocks noChangeArrowheads="1"/>
          </p:cNvSpPr>
          <p:nvPr/>
        </p:nvSpPr>
        <p:spPr bwMode="auto">
          <a:xfrm>
            <a:off x="2554288" y="1970088"/>
            <a:ext cx="1138237" cy="282639"/>
          </a:xfrm>
          <a:prstGeom prst="rect">
            <a:avLst/>
          </a:prstGeom>
          <a:noFill/>
          <a:ln w="9525">
            <a:noFill/>
            <a:miter lim="800000"/>
            <a:headEnd/>
            <a:tailEnd/>
          </a:ln>
          <a:effectLst>
            <a:outerShdw blurRad="63500" dist="2694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요나</a:t>
            </a:r>
            <a:endParaRPr lang="en-US" sz="1600" b="1" dirty="0">
              <a:solidFill>
                <a:srgbClr val="000000"/>
              </a:solidFill>
              <a:latin typeface="Arial" charset="0"/>
            </a:endParaRPr>
          </a:p>
        </p:txBody>
      </p:sp>
      <p:sp>
        <p:nvSpPr>
          <p:cNvPr id="209" name="Text Box 746"/>
          <p:cNvSpPr txBox="1">
            <a:spLocks noChangeArrowheads="1"/>
          </p:cNvSpPr>
          <p:nvPr/>
        </p:nvSpPr>
        <p:spPr bwMode="auto">
          <a:xfrm>
            <a:off x="2962275" y="1925638"/>
            <a:ext cx="1138238" cy="201848"/>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니느웨</a:t>
            </a:r>
            <a:r>
              <a:rPr lang="en-US" sz="900" b="1" dirty="0">
                <a:solidFill>
                  <a:srgbClr val="000000"/>
                </a:solidFill>
                <a:latin typeface="Arial" charset="0"/>
              </a:rPr>
              <a:t>)</a:t>
            </a:r>
            <a:endParaRPr lang="en-US" sz="800" b="1" dirty="0">
              <a:solidFill>
                <a:srgbClr val="000000"/>
              </a:solidFill>
              <a:latin typeface="Arial" charset="0"/>
            </a:endParaRPr>
          </a:p>
        </p:txBody>
      </p:sp>
      <p:sp>
        <p:nvSpPr>
          <p:cNvPr id="197" name="Text Box 739"/>
          <p:cNvSpPr txBox="1">
            <a:spLocks noChangeArrowheads="1"/>
          </p:cNvSpPr>
          <p:nvPr/>
        </p:nvSpPr>
        <p:spPr bwMode="auto">
          <a:xfrm>
            <a:off x="2732088" y="2663825"/>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이사야</a:t>
            </a:r>
            <a:endParaRPr lang="en-US" sz="1700" b="1" dirty="0">
              <a:solidFill>
                <a:srgbClr val="000000"/>
              </a:solidFill>
              <a:latin typeface="Arial" charset="0"/>
              <a:ea typeface="+mn-ea"/>
              <a:cs typeface="+mn-cs"/>
            </a:endParaRPr>
          </a:p>
        </p:txBody>
      </p:sp>
      <p:sp>
        <p:nvSpPr>
          <p:cNvPr id="198" name="Text Box 740"/>
          <p:cNvSpPr txBox="1">
            <a:spLocks noChangeArrowheads="1"/>
          </p:cNvSpPr>
          <p:nvPr/>
        </p:nvSpPr>
        <p:spPr bwMode="auto">
          <a:xfrm>
            <a:off x="2727325" y="2933700"/>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요엘</a:t>
            </a:r>
            <a:endParaRPr lang="en-US" sz="1700" b="1" dirty="0">
              <a:solidFill>
                <a:srgbClr val="000000"/>
              </a:solidFill>
              <a:latin typeface="Arial" charset="0"/>
              <a:ea typeface="+mn-ea"/>
              <a:cs typeface="+mn-cs"/>
            </a:endParaRPr>
          </a:p>
        </p:txBody>
      </p:sp>
      <p:sp>
        <p:nvSpPr>
          <p:cNvPr id="199" name="Text Box 741"/>
          <p:cNvSpPr txBox="1">
            <a:spLocks noChangeArrowheads="1"/>
          </p:cNvSpPr>
          <p:nvPr/>
        </p:nvSpPr>
        <p:spPr bwMode="auto">
          <a:xfrm>
            <a:off x="2733675" y="3222625"/>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미가</a:t>
            </a:r>
            <a:endParaRPr lang="en-US" sz="1700" b="1" dirty="0">
              <a:solidFill>
                <a:srgbClr val="000000"/>
              </a:solidFill>
              <a:latin typeface="Arial" charset="0"/>
              <a:ea typeface="+mn-ea"/>
              <a:cs typeface="+mn-cs"/>
            </a:endParaRPr>
          </a:p>
        </p:txBody>
      </p:sp>
      <p:sp>
        <p:nvSpPr>
          <p:cNvPr id="200" name="Text Box 754"/>
          <p:cNvSpPr txBox="1">
            <a:spLocks noChangeArrowheads="1"/>
          </p:cNvSpPr>
          <p:nvPr/>
        </p:nvSpPr>
        <p:spPr bwMode="auto">
          <a:xfrm>
            <a:off x="2560638" y="3506788"/>
            <a:ext cx="1138237" cy="282639"/>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오바댜</a:t>
            </a:r>
            <a:endParaRPr lang="en-US" sz="1600" b="1" dirty="0">
              <a:solidFill>
                <a:srgbClr val="000000"/>
              </a:solidFill>
              <a:latin typeface="Arial" charset="0"/>
            </a:endParaRPr>
          </a:p>
        </p:txBody>
      </p:sp>
      <p:sp>
        <p:nvSpPr>
          <p:cNvPr id="201" name="Text Box 755"/>
          <p:cNvSpPr txBox="1">
            <a:spLocks noChangeArrowheads="1"/>
          </p:cNvSpPr>
          <p:nvPr/>
        </p:nvSpPr>
        <p:spPr bwMode="auto">
          <a:xfrm>
            <a:off x="2994025" y="3436938"/>
            <a:ext cx="1138238" cy="20184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에돔</a:t>
            </a:r>
            <a:r>
              <a:rPr lang="en-US" sz="900" b="1" dirty="0">
                <a:solidFill>
                  <a:srgbClr val="000000"/>
                </a:solidFill>
                <a:latin typeface="Arial" charset="0"/>
              </a:rPr>
              <a:t>)</a:t>
            </a:r>
            <a:endParaRPr lang="en-US" sz="800" b="1" dirty="0">
              <a:solidFill>
                <a:srgbClr val="000000"/>
              </a:solidFill>
              <a:latin typeface="Arial" charset="0"/>
            </a:endParaRPr>
          </a:p>
        </p:txBody>
      </p:sp>
      <p:sp>
        <p:nvSpPr>
          <p:cNvPr id="204" name="Text Box 743"/>
          <p:cNvSpPr txBox="1">
            <a:spLocks noChangeArrowheads="1"/>
          </p:cNvSpPr>
          <p:nvPr/>
        </p:nvSpPr>
        <p:spPr bwMode="auto">
          <a:xfrm>
            <a:off x="2443163" y="4598988"/>
            <a:ext cx="1573212"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하박국</a:t>
            </a:r>
            <a:endParaRPr lang="en-US" sz="1700" b="1" dirty="0">
              <a:solidFill>
                <a:srgbClr val="000000"/>
              </a:solidFill>
              <a:latin typeface="Arial" charset="0"/>
              <a:ea typeface="+mn-ea"/>
              <a:cs typeface="+mn-cs"/>
            </a:endParaRPr>
          </a:p>
        </p:txBody>
      </p:sp>
      <p:sp>
        <p:nvSpPr>
          <p:cNvPr id="205" name="Text Box 744"/>
          <p:cNvSpPr txBox="1">
            <a:spLocks noChangeArrowheads="1"/>
          </p:cNvSpPr>
          <p:nvPr/>
        </p:nvSpPr>
        <p:spPr bwMode="auto">
          <a:xfrm>
            <a:off x="2470150" y="5105400"/>
            <a:ext cx="151447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스바냐</a:t>
            </a:r>
            <a:endParaRPr lang="en-US" sz="1700" b="1" dirty="0">
              <a:solidFill>
                <a:srgbClr val="000000"/>
              </a:solidFill>
              <a:latin typeface="Arial" charset="0"/>
              <a:ea typeface="+mn-ea"/>
              <a:cs typeface="+mn-cs"/>
            </a:endParaRPr>
          </a:p>
        </p:txBody>
      </p:sp>
      <p:sp>
        <p:nvSpPr>
          <p:cNvPr id="211" name="Text Box 753"/>
          <p:cNvSpPr txBox="1">
            <a:spLocks noChangeArrowheads="1"/>
          </p:cNvSpPr>
          <p:nvPr/>
        </p:nvSpPr>
        <p:spPr bwMode="auto">
          <a:xfrm>
            <a:off x="2500313" y="4892675"/>
            <a:ext cx="1138237" cy="282639"/>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나훔</a:t>
            </a:r>
            <a:endParaRPr lang="en-US" sz="1600" b="1" dirty="0">
              <a:solidFill>
                <a:srgbClr val="000000"/>
              </a:solidFill>
              <a:latin typeface="Arial" charset="0"/>
            </a:endParaRPr>
          </a:p>
        </p:txBody>
      </p:sp>
      <p:sp>
        <p:nvSpPr>
          <p:cNvPr id="212" name="Text Box 754"/>
          <p:cNvSpPr txBox="1">
            <a:spLocks noChangeArrowheads="1"/>
          </p:cNvSpPr>
          <p:nvPr/>
        </p:nvSpPr>
        <p:spPr bwMode="auto">
          <a:xfrm>
            <a:off x="2914650" y="4822825"/>
            <a:ext cx="1138238" cy="20184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니느웨</a:t>
            </a:r>
            <a:r>
              <a:rPr lang="en-US" sz="900" b="1" dirty="0">
                <a:solidFill>
                  <a:srgbClr val="000000"/>
                </a:solidFill>
                <a:latin typeface="Arial" charset="0"/>
              </a:rPr>
              <a:t>)</a:t>
            </a:r>
            <a:endParaRPr lang="en-US" sz="800" b="1" dirty="0">
              <a:solidFill>
                <a:srgbClr val="000000"/>
              </a:solidFill>
              <a:latin typeface="Arial" charset="0"/>
            </a:endParaRPr>
          </a:p>
        </p:txBody>
      </p:sp>
      <p:sp>
        <p:nvSpPr>
          <p:cNvPr id="216" name="Text Box 818"/>
          <p:cNvSpPr txBox="1">
            <a:spLocks noChangeArrowheads="1"/>
          </p:cNvSpPr>
          <p:nvPr/>
        </p:nvSpPr>
        <p:spPr bwMode="auto">
          <a:xfrm>
            <a:off x="2573338" y="4383088"/>
            <a:ext cx="1292225" cy="2518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60000"/>
              </a:lnSpc>
              <a:spcBef>
                <a:spcPct val="50000"/>
              </a:spcBef>
              <a:defRPr/>
            </a:pPr>
            <a:r>
              <a:rPr lang="ko-KR" altLang="en-US" sz="1500" b="1" dirty="0">
                <a:solidFill>
                  <a:srgbClr val="000000"/>
                </a:solidFill>
                <a:latin typeface="Arial" charset="0"/>
                <a:ea typeface="+mn-ea"/>
                <a:cs typeface="+mn-cs"/>
              </a:rPr>
              <a:t>예레미야애가</a:t>
            </a:r>
            <a:endParaRPr lang="en-US" sz="1500" b="1" dirty="0">
              <a:solidFill>
                <a:srgbClr val="000000"/>
              </a:solidFill>
              <a:latin typeface="Arial" charset="0"/>
              <a:ea typeface="+mn-ea"/>
              <a:cs typeface="+mn-cs"/>
            </a:endParaRPr>
          </a:p>
        </p:txBody>
      </p:sp>
      <p:sp>
        <p:nvSpPr>
          <p:cNvPr id="217" name="Text Box 769"/>
          <p:cNvSpPr txBox="1">
            <a:spLocks noChangeArrowheads="1"/>
          </p:cNvSpPr>
          <p:nvPr/>
        </p:nvSpPr>
        <p:spPr bwMode="auto">
          <a:xfrm>
            <a:off x="2627313" y="4098925"/>
            <a:ext cx="120808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latin typeface="Arial" charset="0"/>
                <a:ea typeface="+mn-ea"/>
                <a:cs typeface="+mn-cs"/>
              </a:rPr>
              <a:t>예레미야</a:t>
            </a:r>
            <a:endParaRPr lang="en-US" sz="1700" b="1" dirty="0">
              <a:latin typeface="Arial" charset="0"/>
              <a:ea typeface="+mn-ea"/>
              <a:cs typeface="+mn-cs"/>
            </a:endParaRPr>
          </a:p>
        </p:txBody>
      </p:sp>
      <p:sp>
        <p:nvSpPr>
          <p:cNvPr id="213" name="Text Box 740"/>
          <p:cNvSpPr txBox="1">
            <a:spLocks noChangeArrowheads="1"/>
          </p:cNvSpPr>
          <p:nvPr/>
        </p:nvSpPr>
        <p:spPr bwMode="auto">
          <a:xfrm>
            <a:off x="2772306" y="5734581"/>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에스겔</a:t>
            </a:r>
            <a:endParaRPr lang="en-US" sz="1700" b="1" dirty="0">
              <a:solidFill>
                <a:srgbClr val="000000"/>
              </a:solidFill>
              <a:latin typeface="Arial" charset="0"/>
              <a:ea typeface="+mn-ea"/>
              <a:cs typeface="+mn-cs"/>
            </a:endParaRPr>
          </a:p>
        </p:txBody>
      </p:sp>
      <p:sp>
        <p:nvSpPr>
          <p:cNvPr id="215" name="Text Box 741"/>
          <p:cNvSpPr txBox="1">
            <a:spLocks noChangeArrowheads="1"/>
          </p:cNvSpPr>
          <p:nvPr/>
        </p:nvSpPr>
        <p:spPr bwMode="auto">
          <a:xfrm>
            <a:off x="2776006" y="5961594"/>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다니엘</a:t>
            </a:r>
            <a:endParaRPr lang="en-US" sz="1700" b="1" dirty="0">
              <a:solidFill>
                <a:srgbClr val="000000"/>
              </a:solidFill>
              <a:latin typeface="Arial" charset="0"/>
              <a:ea typeface="+mn-ea"/>
              <a:cs typeface="+mn-cs"/>
            </a:endParaRPr>
          </a:p>
        </p:txBody>
      </p:sp>
      <p:sp>
        <p:nvSpPr>
          <p:cNvPr id="202" name="Text Box 628"/>
          <p:cNvSpPr txBox="1">
            <a:spLocks noChangeArrowheads="1"/>
          </p:cNvSpPr>
          <p:nvPr/>
        </p:nvSpPr>
        <p:spPr bwMode="auto">
          <a:xfrm>
            <a:off x="2741613" y="6607175"/>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학개</a:t>
            </a:r>
            <a:endParaRPr lang="en-US" sz="1700" b="1" dirty="0">
              <a:solidFill>
                <a:srgbClr val="000000"/>
              </a:solidFill>
              <a:latin typeface="Arial" charset="0"/>
              <a:ea typeface="+mn-ea"/>
              <a:cs typeface="+mn-cs"/>
            </a:endParaRPr>
          </a:p>
        </p:txBody>
      </p:sp>
      <p:sp>
        <p:nvSpPr>
          <p:cNvPr id="203" name="Text Box 629"/>
          <p:cNvSpPr txBox="1">
            <a:spLocks noChangeArrowheads="1"/>
          </p:cNvSpPr>
          <p:nvPr/>
        </p:nvSpPr>
        <p:spPr bwMode="auto">
          <a:xfrm>
            <a:off x="2584450" y="6870700"/>
            <a:ext cx="130968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스가랴</a:t>
            </a:r>
            <a:endParaRPr lang="en-US" sz="1700" b="1" dirty="0">
              <a:solidFill>
                <a:srgbClr val="000000"/>
              </a:solidFill>
              <a:latin typeface="Arial" charset="0"/>
              <a:ea typeface="+mn-ea"/>
              <a:cs typeface="+mn-cs"/>
            </a:endParaRPr>
          </a:p>
        </p:txBody>
      </p:sp>
      <p:sp>
        <p:nvSpPr>
          <p:cNvPr id="210" name="Text Box 630"/>
          <p:cNvSpPr txBox="1">
            <a:spLocks noChangeArrowheads="1"/>
          </p:cNvSpPr>
          <p:nvPr/>
        </p:nvSpPr>
        <p:spPr bwMode="auto">
          <a:xfrm>
            <a:off x="2752725" y="7154863"/>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말라기</a:t>
            </a:r>
            <a:endParaRPr lang="en-US" sz="1700" b="1" dirty="0">
              <a:solidFill>
                <a:srgbClr val="000000"/>
              </a:solidFill>
              <a:latin typeface="Arial" charset="0"/>
              <a:ea typeface="+mn-ea"/>
              <a:cs typeface="+mn-cs"/>
            </a:endParaRPr>
          </a:p>
        </p:txBody>
      </p:sp>
      <p:sp>
        <p:nvSpPr>
          <p:cNvPr id="219" name="Text Box 787"/>
          <p:cNvSpPr txBox="1">
            <a:spLocks noChangeArrowheads="1"/>
          </p:cNvSpPr>
          <p:nvPr/>
        </p:nvSpPr>
        <p:spPr bwMode="auto">
          <a:xfrm>
            <a:off x="4979988" y="4006316"/>
            <a:ext cx="4730750" cy="872034"/>
          </a:xfrm>
          <a:prstGeom prst="rect">
            <a:avLst/>
          </a:prstGeom>
          <a:noFill/>
          <a:ln w="12700">
            <a:noFill/>
            <a:miter lim="800000"/>
            <a:headEnd/>
            <a:tailEnd/>
          </a:ln>
          <a:effectLst>
            <a:outerShdw blurRad="63500" dist="63500" dir="3187806" algn="ctr" rotWithShape="0">
              <a:srgbClr val="080808">
                <a:alpha val="74998"/>
              </a:srgbClr>
            </a:outerShdw>
          </a:effectLst>
        </p:spPr>
        <p:txBody>
          <a:bodyPr>
            <a:spAutoFit/>
          </a:bodyPr>
          <a:lstStyle/>
          <a:p>
            <a:pPr algn="ctr">
              <a:lnSpc>
                <a:spcPct val="50000"/>
              </a:lnSpc>
              <a:spcBef>
                <a:spcPct val="50000"/>
              </a:spcBef>
              <a:defRPr/>
            </a:pPr>
            <a:r>
              <a:rPr lang="ko-KR" altLang="en-US" sz="3200" b="1" dirty="0">
                <a:solidFill>
                  <a:srgbClr val="66FFFF"/>
                </a:solidFill>
                <a:latin typeface="Helvetica" charset="0"/>
                <a:ea typeface="+mn-ea"/>
                <a:cs typeface="+mn-cs"/>
              </a:rPr>
              <a:t>북왕국으로</a:t>
            </a:r>
            <a:endParaRPr lang="en-US" altLang="ko-KR" sz="3200" b="1" dirty="0">
              <a:solidFill>
                <a:srgbClr val="66FFFF"/>
              </a:solidFill>
              <a:latin typeface="Helvetica" charset="0"/>
              <a:ea typeface="+mn-ea"/>
              <a:cs typeface="+mn-cs"/>
            </a:endParaRPr>
          </a:p>
          <a:p>
            <a:pPr algn="ctr">
              <a:lnSpc>
                <a:spcPct val="50000"/>
              </a:lnSpc>
              <a:spcBef>
                <a:spcPct val="50000"/>
              </a:spcBef>
              <a:defRPr/>
            </a:pPr>
            <a:r>
              <a:rPr lang="en-US" sz="3200" b="1" dirty="0">
                <a:solidFill>
                  <a:srgbClr val="66FFFF"/>
                </a:solidFill>
                <a:latin typeface="Helvetica" charset="0"/>
                <a:ea typeface="+mn-ea"/>
                <a:cs typeface="+mn-cs"/>
              </a:rPr>
              <a:t>3</a:t>
            </a:r>
            <a:r>
              <a:rPr lang="ko-KR" altLang="en-US" sz="3200" b="1" dirty="0">
                <a:solidFill>
                  <a:srgbClr val="66FFFF"/>
                </a:solidFill>
                <a:latin typeface="Helvetica" charset="0"/>
                <a:ea typeface="+mn-ea"/>
                <a:cs typeface="+mn-cs"/>
              </a:rPr>
              <a:t>권의</a:t>
            </a:r>
            <a:r>
              <a:rPr lang="en-US" altLang="ko-KR" sz="3200" b="1" dirty="0">
                <a:solidFill>
                  <a:srgbClr val="66FFFF"/>
                </a:solidFill>
                <a:latin typeface="Helvetica" charset="0"/>
                <a:ea typeface="+mn-ea"/>
                <a:cs typeface="+mn-cs"/>
              </a:rPr>
              <a:t> </a:t>
            </a:r>
            <a:r>
              <a:rPr lang="ko-KR" altLang="en-US" sz="3200" b="1" dirty="0">
                <a:solidFill>
                  <a:srgbClr val="66FFFF"/>
                </a:solidFill>
                <a:latin typeface="Helvetica" charset="0"/>
                <a:ea typeface="+mn-ea"/>
                <a:cs typeface="+mn-cs"/>
              </a:rPr>
              <a:t>책</a:t>
            </a:r>
            <a:endParaRPr lang="en-US" sz="3200" b="1" dirty="0">
              <a:solidFill>
                <a:srgbClr val="66FFFF"/>
              </a:solidFill>
              <a:latin typeface="Helvetica" charset="0"/>
              <a:ea typeface="+mn-ea"/>
              <a:cs typeface="+mn-cs"/>
            </a:endParaRPr>
          </a:p>
        </p:txBody>
      </p:sp>
      <p:sp>
        <p:nvSpPr>
          <p:cNvPr id="220" name="Text Box 793"/>
          <p:cNvSpPr txBox="1">
            <a:spLocks noChangeArrowheads="1"/>
          </p:cNvSpPr>
          <p:nvPr/>
        </p:nvSpPr>
        <p:spPr bwMode="auto">
          <a:xfrm>
            <a:off x="4936596" y="5666845"/>
            <a:ext cx="4730750" cy="872034"/>
          </a:xfrm>
          <a:prstGeom prst="rect">
            <a:avLst/>
          </a:prstGeom>
          <a:noFill/>
          <a:ln w="12700">
            <a:noFill/>
            <a:miter lim="800000"/>
            <a:headEnd/>
            <a:tailEnd/>
          </a:ln>
          <a:effectLst>
            <a:outerShdw blurRad="63500" dist="63500" dir="3187806" algn="ctr" rotWithShape="0">
              <a:srgbClr val="080808">
                <a:alpha val="74998"/>
              </a:srgbClr>
            </a:outerShdw>
          </a:effectLst>
        </p:spPr>
        <p:txBody>
          <a:bodyPr>
            <a:spAutoFit/>
          </a:bodyPr>
          <a:lstStyle/>
          <a:p>
            <a:pPr algn="ctr">
              <a:lnSpc>
                <a:spcPct val="50000"/>
              </a:lnSpc>
              <a:spcBef>
                <a:spcPct val="50000"/>
              </a:spcBef>
              <a:defRPr/>
            </a:pPr>
            <a:r>
              <a:rPr lang="ko-KR" altLang="en-US" sz="3200" b="1" dirty="0">
                <a:solidFill>
                  <a:srgbClr val="66FFFF"/>
                </a:solidFill>
                <a:latin typeface="Helvetica" charset="0"/>
                <a:ea typeface="+mn-ea"/>
                <a:cs typeface="+mn-cs"/>
              </a:rPr>
              <a:t>남왕국으로</a:t>
            </a:r>
            <a:endParaRPr lang="en-US" altLang="ko-KR" sz="3200" b="1" dirty="0">
              <a:solidFill>
                <a:srgbClr val="66FFFF"/>
              </a:solidFill>
              <a:latin typeface="Helvetica" charset="0"/>
              <a:ea typeface="+mn-ea"/>
              <a:cs typeface="+mn-cs"/>
            </a:endParaRPr>
          </a:p>
          <a:p>
            <a:pPr algn="ctr">
              <a:lnSpc>
                <a:spcPct val="50000"/>
              </a:lnSpc>
              <a:spcBef>
                <a:spcPct val="50000"/>
              </a:spcBef>
              <a:defRPr/>
            </a:pPr>
            <a:r>
              <a:rPr lang="en-US" sz="3200" b="1" dirty="0">
                <a:solidFill>
                  <a:srgbClr val="66FFFF"/>
                </a:solidFill>
                <a:latin typeface="Helvetica" charset="0"/>
                <a:ea typeface="+mn-ea"/>
                <a:cs typeface="+mn-cs"/>
              </a:rPr>
              <a:t>14</a:t>
            </a:r>
            <a:r>
              <a:rPr lang="ko-KR" altLang="en-US" sz="3200" b="1" dirty="0">
                <a:solidFill>
                  <a:srgbClr val="66FFFF"/>
                </a:solidFill>
                <a:latin typeface="Helvetica" charset="0"/>
                <a:ea typeface="+mn-ea"/>
                <a:cs typeface="+mn-cs"/>
              </a:rPr>
              <a:t>권의</a:t>
            </a:r>
            <a:r>
              <a:rPr lang="en-US" altLang="ko-KR" sz="3200" b="1" dirty="0">
                <a:solidFill>
                  <a:srgbClr val="66FFFF"/>
                </a:solidFill>
                <a:latin typeface="Helvetica" charset="0"/>
                <a:ea typeface="+mn-ea"/>
                <a:cs typeface="+mn-cs"/>
              </a:rPr>
              <a:t> </a:t>
            </a:r>
            <a:r>
              <a:rPr lang="ko-KR" altLang="en-US" sz="3200" b="1" dirty="0">
                <a:solidFill>
                  <a:srgbClr val="66FFFF"/>
                </a:solidFill>
                <a:latin typeface="Helvetica" charset="0"/>
                <a:ea typeface="+mn-ea"/>
                <a:cs typeface="+mn-cs"/>
              </a:rPr>
              <a:t>책</a:t>
            </a:r>
            <a:endParaRPr lang="en-US" sz="3200" b="1" dirty="0">
              <a:solidFill>
                <a:srgbClr val="66FFFF"/>
              </a:solidFill>
              <a:latin typeface="Helvetica" charset="0"/>
              <a:ea typeface="+mn-ea"/>
              <a:cs typeface="+mn-cs"/>
            </a:endParaRPr>
          </a:p>
        </p:txBody>
      </p:sp>
      <p:sp>
        <p:nvSpPr>
          <p:cNvPr id="221" name="AutoShape 780"/>
          <p:cNvSpPr>
            <a:spLocks noChangeArrowheads="1"/>
          </p:cNvSpPr>
          <p:nvPr/>
        </p:nvSpPr>
        <p:spPr bwMode="auto">
          <a:xfrm>
            <a:off x="5554663" y="3676651"/>
            <a:ext cx="3617913" cy="1430338"/>
          </a:xfrm>
          <a:prstGeom prst="roundRect">
            <a:avLst>
              <a:gd name="adj" fmla="val 16667"/>
            </a:avLst>
          </a:prstGeom>
          <a:noFill/>
          <a:ln w="76200">
            <a:solidFill>
              <a:schemeClr val="hlink"/>
            </a:solidFill>
            <a:round/>
            <a:headEnd/>
            <a:tailEnd/>
          </a:ln>
          <a:effectLst>
            <a:outerShdw blurRad="63500" dist="46662" dir="2115817" algn="ctr" rotWithShape="0">
              <a:srgbClr val="080808">
                <a:alpha val="74998"/>
              </a:srgbClr>
            </a:outerShdw>
          </a:effectLst>
        </p:spPr>
        <p:txBody>
          <a:bodyPr wrap="none" anchor="ctr"/>
          <a:lstStyle/>
          <a:p>
            <a:pPr algn="ctr">
              <a:defRPr/>
            </a:pPr>
            <a:endParaRPr lang="en-US" sz="1800">
              <a:ea typeface="+mn-ea"/>
              <a:cs typeface="+mn-cs"/>
            </a:endParaRPr>
          </a:p>
        </p:txBody>
      </p:sp>
      <p:sp>
        <p:nvSpPr>
          <p:cNvPr id="222" name="AutoShape 804"/>
          <p:cNvSpPr>
            <a:spLocks noChangeArrowheads="1"/>
          </p:cNvSpPr>
          <p:nvPr/>
        </p:nvSpPr>
        <p:spPr bwMode="auto">
          <a:xfrm>
            <a:off x="5573713" y="5308601"/>
            <a:ext cx="3617912" cy="1430338"/>
          </a:xfrm>
          <a:prstGeom prst="roundRect">
            <a:avLst>
              <a:gd name="adj" fmla="val 16667"/>
            </a:avLst>
          </a:prstGeom>
          <a:noFill/>
          <a:ln w="76200">
            <a:solidFill>
              <a:srgbClr val="66FFFF"/>
            </a:solidFill>
            <a:round/>
            <a:headEnd/>
            <a:tailEnd/>
          </a:ln>
          <a:effectLst>
            <a:outerShdw blurRad="63500" dist="46662" dir="2115817" algn="ctr" rotWithShape="0">
              <a:srgbClr val="080808">
                <a:alpha val="74998"/>
              </a:srgbClr>
            </a:outerShdw>
          </a:effectLst>
        </p:spPr>
        <p:txBody>
          <a:bodyPr wrap="none" anchor="ctr"/>
          <a:lstStyle/>
          <a:p>
            <a:pPr algn="ctr">
              <a:defRPr/>
            </a:pPr>
            <a:endParaRPr lang="en-US" sz="1800">
              <a:ea typeface="+mn-ea"/>
              <a:cs typeface="+mn-cs"/>
            </a:endParaRPr>
          </a:p>
        </p:txBody>
      </p:sp>
      <p:sp>
        <p:nvSpPr>
          <p:cNvPr id="223" name="Rectangle 214"/>
          <p:cNvSpPr>
            <a:spLocks noChangeArrowheads="1"/>
          </p:cNvSpPr>
          <p:nvPr/>
        </p:nvSpPr>
        <p:spPr bwMode="auto">
          <a:xfrm>
            <a:off x="2238375" y="854075"/>
            <a:ext cx="2195513" cy="6761163"/>
          </a:xfrm>
          <a:prstGeom prst="rect">
            <a:avLst/>
          </a:prstGeom>
          <a:noFill/>
          <a:ln w="203200" cmpd="tri">
            <a:solidFill>
              <a:schemeClr val="hlink"/>
            </a:solidFill>
            <a:miter lim="800000"/>
            <a:headEnd/>
            <a:tailEnd/>
          </a:ln>
          <a:effectLst>
            <a:outerShdw blurRad="63500" dist="53882" dir="2700000" algn="ctr" rotWithShape="0">
              <a:schemeClr val="tx1">
                <a:alpha val="74998"/>
              </a:schemeClr>
            </a:outerShdw>
          </a:effectLst>
        </p:spPr>
        <p:txBody>
          <a:bodyPr wrap="none" anchor="ctr"/>
          <a:lstStyle/>
          <a:p>
            <a:pPr algn="ctr">
              <a:defRPr/>
            </a:pPr>
            <a:endParaRPr lang="en-US" sz="1800" b="1">
              <a:solidFill>
                <a:schemeClr val="hlink"/>
              </a:solidFill>
              <a:ea typeface="+mn-ea"/>
              <a:cs typeface="+mn-cs"/>
            </a:endParaRPr>
          </a:p>
        </p:txBody>
      </p:sp>
      <p:sp>
        <p:nvSpPr>
          <p:cNvPr id="224" name="AutoShape 206"/>
          <p:cNvSpPr>
            <a:spLocks noChangeArrowheads="1"/>
          </p:cNvSpPr>
          <p:nvPr/>
        </p:nvSpPr>
        <p:spPr bwMode="auto">
          <a:xfrm>
            <a:off x="2524125" y="1017588"/>
            <a:ext cx="1398588" cy="1225550"/>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sp>
        <p:nvSpPr>
          <p:cNvPr id="225" name="AutoShape 803"/>
          <p:cNvSpPr>
            <a:spLocks noChangeArrowheads="1"/>
          </p:cNvSpPr>
          <p:nvPr/>
        </p:nvSpPr>
        <p:spPr bwMode="auto">
          <a:xfrm>
            <a:off x="2513013" y="2259013"/>
            <a:ext cx="1398587" cy="5175250"/>
          </a:xfrm>
          <a:prstGeom prst="roundRect">
            <a:avLst>
              <a:gd name="adj" fmla="val 16667"/>
            </a:avLst>
          </a:prstGeom>
          <a:noFill/>
          <a:ln w="76200">
            <a:solidFill>
              <a:srgbClr val="66FFFF"/>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sp>
        <p:nvSpPr>
          <p:cNvPr id="226" name="Line 207"/>
          <p:cNvSpPr>
            <a:spLocks noChangeShapeType="1"/>
          </p:cNvSpPr>
          <p:nvPr/>
        </p:nvSpPr>
        <p:spPr bwMode="auto">
          <a:xfrm>
            <a:off x="3943350" y="1628776"/>
            <a:ext cx="1612900" cy="2744788"/>
          </a:xfrm>
          <a:prstGeom prst="line">
            <a:avLst/>
          </a:prstGeom>
          <a:noFill/>
          <a:ln w="76200">
            <a:solidFill>
              <a:schemeClr val="hlink"/>
            </a:solidFill>
            <a:prstDash val="sysDot"/>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227" name="Line 802"/>
          <p:cNvSpPr>
            <a:spLocks noChangeShapeType="1"/>
          </p:cNvSpPr>
          <p:nvPr/>
        </p:nvSpPr>
        <p:spPr bwMode="auto">
          <a:xfrm>
            <a:off x="3924300" y="5124451"/>
            <a:ext cx="1643062" cy="927100"/>
          </a:xfrm>
          <a:prstGeom prst="line">
            <a:avLst/>
          </a:prstGeom>
          <a:noFill/>
          <a:ln w="76200">
            <a:solidFill>
              <a:srgbClr val="66FFFF"/>
            </a:solidFill>
            <a:prstDash val="sysDot"/>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Tree>
    <p:extLst>
      <p:ext uri="{BB962C8B-B14F-4D97-AF65-F5344CB8AC3E}">
        <p14:creationId xmlns:p14="http://schemas.microsoft.com/office/powerpoint/2010/main" val="319142134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1000"/>
                                        <p:tgtEl>
                                          <p:spTgt spid="220"/>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23"/>
                                        </p:tgtEl>
                                        <p:attrNameLst>
                                          <p:attrName>style.visibility</p:attrName>
                                        </p:attrNameLst>
                                      </p:cBhvr>
                                      <p:to>
                                        <p:strVal val="visible"/>
                                      </p:to>
                                    </p:set>
                                    <p:animEffect transition="in" filter="wipe(up)">
                                      <p:cBhvr>
                                        <p:cTn id="16" dur="2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utoUpdateAnimBg="0"/>
      <p:bldP spid="220" grpId="0" autoUpdateAnimBg="0"/>
      <p:bldP spid="223"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76"/>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57698" name="Picture 1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048757" name="Rectangle 181"/>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048758" name="Rectangle 182"/>
          <p:cNvSpPr>
            <a:spLocks noChangeArrowheads="1"/>
          </p:cNvSpPr>
          <p:nvPr/>
        </p:nvSpPr>
        <p:spPr bwMode="auto">
          <a:xfrm>
            <a:off x="5792788" y="4546600"/>
            <a:ext cx="3690937" cy="812530"/>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ko-KR" altLang="en-US" sz="2400" b="1" dirty="0">
                <a:solidFill>
                  <a:schemeClr val="bg1"/>
                </a:solidFill>
                <a:latin typeface="Helvetica" charset="0"/>
              </a:rPr>
              <a:t>유용한</a:t>
            </a:r>
            <a:endParaRPr lang="en-US" altLang="ko-KR" sz="2400" b="1" dirty="0">
              <a:solidFill>
                <a:schemeClr val="bg1"/>
              </a:solidFill>
              <a:latin typeface="Helvetica" charset="0"/>
            </a:endParaRPr>
          </a:p>
          <a:p>
            <a:pPr algn="ctr">
              <a:lnSpc>
                <a:spcPct val="70000"/>
              </a:lnSpc>
              <a:spcBef>
                <a:spcPct val="50000"/>
              </a:spcBef>
              <a:defRPr/>
            </a:pPr>
            <a:r>
              <a:rPr lang="ko-KR" altLang="en-US" sz="2400" b="1" dirty="0">
                <a:solidFill>
                  <a:schemeClr val="bg1"/>
                </a:solidFill>
                <a:latin typeface="Helvetica" charset="0"/>
              </a:rPr>
              <a:t>기억법</a:t>
            </a:r>
            <a:endParaRPr lang="en-US" sz="3600" b="1" dirty="0">
              <a:solidFill>
                <a:schemeClr val="bg1"/>
              </a:solidFill>
              <a:latin typeface="Helvetica" charset="0"/>
            </a:endParaRPr>
          </a:p>
        </p:txBody>
      </p:sp>
      <p:sp>
        <p:nvSpPr>
          <p:cNvPr id="1048770" name="Text Box 194"/>
          <p:cNvSpPr txBox="1">
            <a:spLocks noChangeArrowheads="1"/>
          </p:cNvSpPr>
          <p:nvPr/>
        </p:nvSpPr>
        <p:spPr bwMode="auto">
          <a:xfrm>
            <a:off x="5461000" y="5386388"/>
            <a:ext cx="4365625" cy="1077218"/>
          </a:xfrm>
          <a:prstGeom prst="rect">
            <a:avLst/>
          </a:prstGeom>
          <a:noFill/>
          <a:ln w="12700">
            <a:noFill/>
            <a:miter lim="800000"/>
            <a:headEnd/>
            <a:tailEnd/>
          </a:ln>
          <a:effectLst/>
        </p:spPr>
        <p:txBody>
          <a:bodyPr>
            <a:spAutoFit/>
          </a:bodyPr>
          <a:lstStyle/>
          <a:p>
            <a:pPr algn="ctr">
              <a:spcBef>
                <a:spcPct val="50000"/>
              </a:spcBef>
              <a:defRPr/>
            </a:pP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이</a:t>
            </a:r>
            <a:r>
              <a:rPr lang="en-US" altLang="ko-KR" sz="3200" b="1" dirty="0">
                <a:solidFill>
                  <a:srgbClr val="FFEA18"/>
                </a:solidFill>
                <a:effectLst>
                  <a:outerShdw blurRad="50800" dist="63500" dir="2700000" algn="tl" rotWithShape="0">
                    <a:srgbClr val="000000"/>
                  </a:outerShdw>
                </a:effectLst>
                <a:latin typeface="Helvetica" charset="0"/>
                <a:ea typeface="+mn-ea"/>
                <a:cs typeface="+mn-cs"/>
              </a:rPr>
              <a:t> </a:t>
            </a: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모든</a:t>
            </a:r>
            <a:r>
              <a:rPr lang="en-US" altLang="ko-KR" sz="3200" b="1" dirty="0">
                <a:solidFill>
                  <a:srgbClr val="FFEA18"/>
                </a:solidFill>
                <a:effectLst>
                  <a:outerShdw blurRad="50800" dist="63500" dir="2700000" algn="tl" rotWithShape="0">
                    <a:srgbClr val="000000"/>
                  </a:outerShdw>
                </a:effectLst>
                <a:latin typeface="Helvetica" charset="0"/>
                <a:ea typeface="+mn-ea"/>
                <a:cs typeface="+mn-cs"/>
              </a:rPr>
              <a:t> </a:t>
            </a: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선지서를</a:t>
            </a:r>
            <a:r>
              <a:rPr lang="en-US" altLang="ko-KR" sz="3200" b="1" dirty="0">
                <a:solidFill>
                  <a:srgbClr val="FFEA18"/>
                </a:solidFill>
                <a:effectLst>
                  <a:outerShdw blurRad="50800" dist="63500" dir="2700000" algn="tl" rotWithShape="0">
                    <a:srgbClr val="000000"/>
                  </a:outerShdw>
                </a:effectLst>
                <a:latin typeface="Helvetica" charset="0"/>
                <a:ea typeface="+mn-ea"/>
                <a:cs typeface="+mn-cs"/>
              </a:rPr>
              <a:t> </a:t>
            </a:r>
            <a:br>
              <a:rPr lang="en-US" altLang="ko-KR" sz="3200" b="1" dirty="0">
                <a:solidFill>
                  <a:srgbClr val="FFEA18"/>
                </a:solidFill>
                <a:effectLst>
                  <a:outerShdw blurRad="50800" dist="63500" dir="2700000" algn="tl" rotWithShape="0">
                    <a:srgbClr val="000000"/>
                  </a:outerShdw>
                </a:effectLst>
                <a:latin typeface="Helvetica" charset="0"/>
                <a:ea typeface="+mn-ea"/>
                <a:cs typeface="+mn-cs"/>
              </a:rPr>
            </a:b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풀어보기</a:t>
            </a:r>
            <a:endParaRPr lang="en-US" sz="3200" b="1" dirty="0">
              <a:solidFill>
                <a:srgbClr val="FFEA18"/>
              </a:solidFill>
              <a:effectLst>
                <a:outerShdw blurRad="50800" dist="63500" dir="2700000" algn="tl" rotWithShape="0">
                  <a:srgbClr val="000000"/>
                </a:outerShdw>
              </a:effectLst>
              <a:latin typeface="Helvetica" charset="0"/>
              <a:ea typeface="+mn-ea"/>
              <a:cs typeface="+mn-cs"/>
            </a:endParaRPr>
          </a:p>
        </p:txBody>
      </p:sp>
      <p:sp>
        <p:nvSpPr>
          <p:cNvPr id="1048777"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grpSp>
        <p:nvGrpSpPr>
          <p:cNvPr id="157703" name="Group 392"/>
          <p:cNvGrpSpPr>
            <a:grpSpLocks/>
          </p:cNvGrpSpPr>
          <p:nvPr/>
        </p:nvGrpSpPr>
        <p:grpSpPr bwMode="auto">
          <a:xfrm>
            <a:off x="5453065" y="1966913"/>
            <a:ext cx="4383088" cy="1662112"/>
            <a:chOff x="3279" y="1239"/>
            <a:chExt cx="2761" cy="1047"/>
          </a:xfrm>
        </p:grpSpPr>
        <p:sp>
          <p:nvSpPr>
            <p:cNvPr id="1048969" name="Text Box 393"/>
            <p:cNvSpPr txBox="1">
              <a:spLocks noChangeArrowheads="1"/>
            </p:cNvSpPr>
            <p:nvPr/>
          </p:nvSpPr>
          <p:spPr bwMode="auto">
            <a:xfrm>
              <a:off x="3312" y="1626"/>
              <a:ext cx="2728" cy="66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열</a:t>
              </a:r>
              <a:r>
                <a:rPr lang="en-US" altLang="ko-KR" sz="3600" b="1" dirty="0">
                  <a:solidFill>
                    <a:srgbClr val="FFEA18"/>
                  </a:solidFill>
                  <a:latin typeface="Helvetica" charset="0"/>
                </a:rPr>
                <a:t> </a:t>
              </a:r>
              <a:r>
                <a:rPr lang="ko-KR" altLang="en-US" sz="3600" b="1" dirty="0">
                  <a:solidFill>
                    <a:srgbClr val="FFEA18"/>
                  </a:solidFill>
                  <a:latin typeface="Helvetica" charset="0"/>
                </a:rPr>
                <a:t>일곱</a:t>
              </a:r>
              <a:r>
                <a:rPr lang="en-US" altLang="ko-KR" sz="3600" b="1" dirty="0">
                  <a:solidFill>
                    <a:srgbClr val="FFEA18"/>
                  </a:solidFill>
                  <a:latin typeface="Helvetica" charset="0"/>
                </a:rPr>
                <a:t> </a:t>
              </a:r>
              <a:r>
                <a:rPr lang="ko-KR" altLang="en-US" sz="3600" b="1" dirty="0">
                  <a:solidFill>
                    <a:srgbClr val="FFEA18"/>
                  </a:solidFill>
                  <a:latin typeface="Helvetica" charset="0"/>
                </a:rPr>
                <a:t>권의</a:t>
              </a:r>
              <a:r>
                <a:rPr lang="en-US" altLang="ko-KR" sz="3600" b="1" dirty="0">
                  <a:solidFill>
                    <a:srgbClr val="FFEA18"/>
                  </a:solidFill>
                  <a:latin typeface="Helvetica" charset="0"/>
                </a:rPr>
                <a:t> </a:t>
              </a:r>
              <a:br>
                <a:rPr lang="en-US" altLang="ko-KR" sz="3600" b="1" dirty="0">
                  <a:solidFill>
                    <a:srgbClr val="FFEA18"/>
                  </a:solidFill>
                  <a:latin typeface="Helvetica" charset="0"/>
                </a:rPr>
              </a:br>
              <a:r>
                <a:rPr lang="en-US" altLang="ko-KR" sz="3600" b="1" dirty="0">
                  <a:solidFill>
                    <a:srgbClr val="FFEA18"/>
                  </a:solidFill>
                  <a:latin typeface="Helvetica" charset="0"/>
                </a:rPr>
                <a:t>“</a:t>
              </a:r>
              <a:r>
                <a:rPr lang="ko-KR" altLang="en-US" sz="3600" b="1" dirty="0">
                  <a:solidFill>
                    <a:srgbClr val="FFEA18"/>
                  </a:solidFill>
                  <a:latin typeface="Helvetica" charset="0"/>
                </a:rPr>
                <a:t>선지서</a:t>
              </a:r>
              <a:r>
                <a:rPr lang="en-US" altLang="ko-KR" sz="3600" b="1" dirty="0">
                  <a:solidFill>
                    <a:srgbClr val="FFEA18"/>
                  </a:solidFill>
                  <a:latin typeface="Helvetica" charset="0"/>
                </a:rPr>
                <a:t>"</a:t>
              </a:r>
              <a:endParaRPr lang="en-US" sz="3600" b="1" dirty="0">
                <a:solidFill>
                  <a:srgbClr val="FFEA18"/>
                </a:solidFill>
                <a:latin typeface="Helvetica" charset="0"/>
              </a:endParaRPr>
            </a:p>
          </p:txBody>
        </p:sp>
        <p:sp>
          <p:nvSpPr>
            <p:cNvPr id="1048971" name="Text Box 395"/>
            <p:cNvSpPr txBox="1">
              <a:spLocks noChangeArrowheads="1"/>
            </p:cNvSpPr>
            <p:nvPr/>
          </p:nvSpPr>
          <p:spPr bwMode="auto">
            <a:xfrm>
              <a:off x="3279" y="1239"/>
              <a:ext cx="2728" cy="364"/>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풀어보기</a:t>
              </a:r>
              <a:endParaRPr lang="en-US" sz="3600" b="1" dirty="0">
                <a:solidFill>
                  <a:srgbClr val="FFEA18"/>
                </a:solidFill>
                <a:latin typeface="Helvetica" charset="0"/>
              </a:endParaRPr>
            </a:p>
          </p:txBody>
        </p:sp>
      </p:grpSp>
      <p:grpSp>
        <p:nvGrpSpPr>
          <p:cNvPr id="157704" name="Group 396"/>
          <p:cNvGrpSpPr>
            <a:grpSpLocks/>
          </p:cNvGrpSpPr>
          <p:nvPr/>
        </p:nvGrpSpPr>
        <p:grpSpPr bwMode="auto">
          <a:xfrm>
            <a:off x="44450" y="679450"/>
            <a:ext cx="1504951" cy="6350000"/>
            <a:chOff x="-11" y="450"/>
            <a:chExt cx="948" cy="4000"/>
          </a:xfrm>
        </p:grpSpPr>
        <p:sp>
          <p:nvSpPr>
            <p:cNvPr id="1048973" name="Rectangle 397"/>
            <p:cNvSpPr>
              <a:spLocks noChangeArrowheads="1"/>
            </p:cNvSpPr>
            <p:nvPr/>
          </p:nvSpPr>
          <p:spPr bwMode="auto">
            <a:xfrm>
              <a:off x="54" y="1396"/>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유대</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쇠망</a:t>
              </a:r>
              <a:endParaRPr lang="en-US" sz="1800" b="1" i="1" u="sng" dirty="0">
                <a:solidFill>
                  <a:srgbClr val="000000"/>
                </a:solidFill>
                <a:latin typeface="Helvetica" charset="0"/>
                <a:ea typeface="+mn-ea"/>
                <a:cs typeface="+mn-cs"/>
              </a:endParaRPr>
            </a:p>
          </p:txBody>
        </p:sp>
        <p:sp>
          <p:nvSpPr>
            <p:cNvPr id="1048974" name="Rectangle 398"/>
            <p:cNvSpPr>
              <a:spLocks noChangeArrowheads="1"/>
            </p:cNvSpPr>
            <p:nvPr/>
          </p:nvSpPr>
          <p:spPr bwMode="auto">
            <a:xfrm>
              <a:off x="-11" y="4069"/>
              <a:ext cx="948"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귀환</a:t>
              </a:r>
              <a:endParaRPr lang="en-US" sz="1800" b="1" i="1" u="sng" dirty="0">
                <a:solidFill>
                  <a:srgbClr val="000000"/>
                </a:solidFill>
                <a:latin typeface="Helvetica" charset="0"/>
                <a:ea typeface="+mn-ea"/>
                <a:cs typeface="+mn-cs"/>
              </a:endParaRPr>
            </a:p>
          </p:txBody>
        </p:sp>
        <p:sp>
          <p:nvSpPr>
            <p:cNvPr id="1048975" name="Rectangle 399"/>
            <p:cNvSpPr>
              <a:spLocks noChangeArrowheads="1"/>
            </p:cNvSpPr>
            <p:nvPr/>
          </p:nvSpPr>
          <p:spPr bwMode="auto">
            <a:xfrm>
              <a:off x="38" y="450"/>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이스라엘</a:t>
              </a:r>
              <a:r>
                <a:rPr lang="en-US" sz="1800" b="1" dirty="0">
                  <a:solidFill>
                    <a:srgbClr val="000000"/>
                  </a:solidFill>
                  <a:latin typeface="Helvetica" charset="0"/>
                  <a:ea typeface="+mn-ea"/>
                  <a:cs typeface="+mn-cs"/>
                </a:rPr>
                <a:t>:</a:t>
              </a:r>
            </a:p>
            <a:p>
              <a:pPr>
                <a:lnSpc>
                  <a:spcPct val="65000"/>
                </a:lnSpc>
                <a:spcBef>
                  <a:spcPct val="50000"/>
                </a:spcBef>
                <a:defRPr/>
              </a:pPr>
              <a:r>
                <a:rPr lang="en-US" sz="1800" b="1" dirty="0">
                  <a:solidFill>
                    <a:srgbClr val="000000"/>
                  </a:solidFill>
                  <a:latin typeface="Helvetica" charset="0"/>
                  <a:ea typeface="+mn-ea"/>
                  <a:cs typeface="+mn-cs"/>
                </a:rPr>
                <a:t>(</a:t>
              </a:r>
              <a:r>
                <a:rPr lang="ko-KR" altLang="en-US" sz="1800" b="1" dirty="0">
                  <a:solidFill>
                    <a:srgbClr val="000000"/>
                  </a:solidFill>
                  <a:latin typeface="Helvetica" charset="0"/>
                  <a:ea typeface="+mn-ea"/>
                  <a:cs typeface="+mn-cs"/>
                </a:rPr>
                <a:t>북</a:t>
              </a:r>
              <a:r>
                <a:rPr lang="en-US" sz="1800" b="1" dirty="0">
                  <a:solidFill>
                    <a:srgbClr val="000000"/>
                  </a:solidFill>
                  <a:latin typeface="Helvetica" charset="0"/>
                  <a:ea typeface="+mn-ea"/>
                  <a:cs typeface="+mn-cs"/>
                </a:rPr>
                <a:t>)</a:t>
              </a:r>
              <a:r>
                <a:rPr lang="ko-KR" altLang="en-US" sz="1800" b="1" i="1" u="sng" dirty="0">
                  <a:solidFill>
                    <a:srgbClr val="000000"/>
                  </a:solidFill>
                  <a:latin typeface="Helvetica" charset="0"/>
                  <a:ea typeface="+mn-ea"/>
                  <a:cs typeface="+mn-cs"/>
                </a:rPr>
                <a:t>왕국만</a:t>
              </a:r>
              <a:endParaRPr lang="en-US" sz="1800" b="1" i="1" u="sng" dirty="0">
                <a:solidFill>
                  <a:srgbClr val="000000"/>
                </a:solidFill>
                <a:latin typeface="Helvetica" charset="0"/>
                <a:ea typeface="+mn-ea"/>
                <a:cs typeface="+mn-cs"/>
              </a:endParaRPr>
            </a:p>
          </p:txBody>
        </p:sp>
        <p:sp>
          <p:nvSpPr>
            <p:cNvPr id="1048976" name="Rectangle 400"/>
            <p:cNvSpPr>
              <a:spLocks noChangeArrowheads="1"/>
            </p:cNvSpPr>
            <p:nvPr/>
          </p:nvSpPr>
          <p:spPr bwMode="auto">
            <a:xfrm>
              <a:off x="100" y="2643"/>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위기</a:t>
              </a:r>
              <a:endParaRPr lang="en-US" sz="1800" b="1" i="1" u="sng" dirty="0">
                <a:solidFill>
                  <a:srgbClr val="000000"/>
                </a:solidFill>
                <a:latin typeface="Helvetica" charset="0"/>
                <a:ea typeface="+mn-ea"/>
                <a:cs typeface="+mn-cs"/>
              </a:endParaRPr>
            </a:p>
          </p:txBody>
        </p:sp>
        <p:sp>
          <p:nvSpPr>
            <p:cNvPr id="1048977" name="Rectangle 401"/>
            <p:cNvSpPr>
              <a:spLocks noChangeArrowheads="1"/>
            </p:cNvSpPr>
            <p:nvPr/>
          </p:nvSpPr>
          <p:spPr bwMode="auto">
            <a:xfrm>
              <a:off x="100" y="3434"/>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생활</a:t>
              </a:r>
              <a:endParaRPr lang="en-US" sz="1800" b="1" i="1" u="sng" dirty="0">
                <a:solidFill>
                  <a:srgbClr val="000000"/>
                </a:solidFill>
                <a:latin typeface="Helvetica" charset="0"/>
                <a:ea typeface="+mn-ea"/>
                <a:cs typeface="+mn-cs"/>
              </a:endParaRPr>
            </a:p>
          </p:txBody>
        </p:sp>
      </p:grpSp>
      <p:sp>
        <p:nvSpPr>
          <p:cNvPr id="157705"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57706"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7"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8" name="Rectangle 406"/>
          <p:cNvSpPr>
            <a:spLocks noChangeArrowheads="1"/>
          </p:cNvSpPr>
          <p:nvPr/>
        </p:nvSpPr>
        <p:spPr bwMode="auto">
          <a:xfrm>
            <a:off x="2044700" y="5197475"/>
            <a:ext cx="317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09" name="Rectangle 407"/>
          <p:cNvSpPr>
            <a:spLocks noChangeArrowheads="1"/>
          </p:cNvSpPr>
          <p:nvPr/>
        </p:nvSpPr>
        <p:spPr bwMode="auto">
          <a:xfrm>
            <a:off x="2079625" y="5197475"/>
            <a:ext cx="63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  </a:t>
            </a:r>
            <a:endParaRPr lang="en-US">
              <a:latin typeface="Helvetica" charset="0"/>
            </a:endParaRPr>
          </a:p>
        </p:txBody>
      </p:sp>
      <p:sp>
        <p:nvSpPr>
          <p:cNvPr id="157710" name="Rectangle 408"/>
          <p:cNvSpPr>
            <a:spLocks noChangeArrowheads="1"/>
          </p:cNvSpPr>
          <p:nvPr/>
        </p:nvSpPr>
        <p:spPr bwMode="auto">
          <a:xfrm>
            <a:off x="2044700" y="5338763"/>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3" name="Rectangle 411"/>
          <p:cNvSpPr>
            <a:spLocks noChangeArrowheads="1"/>
          </p:cNvSpPr>
          <p:nvPr/>
        </p:nvSpPr>
        <p:spPr bwMode="auto">
          <a:xfrm>
            <a:off x="1876425" y="325438"/>
            <a:ext cx="102592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dirty="0">
                <a:latin typeface="Helvetica" charset="0"/>
              </a:rPr>
              <a:t>북왕국</a:t>
            </a:r>
            <a:r>
              <a:rPr lang="en-US" altLang="ko-KR" sz="1100" dirty="0">
                <a:latin typeface="Helvetica" charset="0"/>
              </a:rPr>
              <a:t> </a:t>
            </a:r>
            <a:r>
              <a:rPr lang="ko-KR" altLang="en-US" sz="1100" dirty="0">
                <a:latin typeface="Helvetica" charset="0"/>
              </a:rPr>
              <a:t>이스라엘로</a:t>
            </a:r>
            <a:endParaRPr lang="en-US" sz="1100" dirty="0">
              <a:latin typeface="Helvetica" charset="0"/>
            </a:endParaRPr>
          </a:p>
        </p:txBody>
      </p:sp>
      <p:sp>
        <p:nvSpPr>
          <p:cNvPr id="157714" name="Rectangle 412"/>
          <p:cNvSpPr>
            <a:spLocks noChangeArrowheads="1"/>
          </p:cNvSpPr>
          <p:nvPr/>
        </p:nvSpPr>
        <p:spPr bwMode="auto">
          <a:xfrm>
            <a:off x="1866900" y="6172200"/>
            <a:ext cx="190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5" name="Rectangle 413"/>
          <p:cNvSpPr>
            <a:spLocks noChangeArrowheads="1"/>
          </p:cNvSpPr>
          <p:nvPr/>
        </p:nvSpPr>
        <p:spPr bwMode="auto">
          <a:xfrm>
            <a:off x="1866900" y="6315075"/>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6"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7"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8"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9"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0"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1"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2"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3"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4"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5"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6"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7"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8"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9"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0"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1" name="Rectangle 430"/>
          <p:cNvSpPr>
            <a:spLocks noChangeArrowheads="1"/>
          </p:cNvSpPr>
          <p:nvPr/>
        </p:nvSpPr>
        <p:spPr bwMode="auto">
          <a:xfrm>
            <a:off x="1751013" y="530701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2" name="Rectangle 431"/>
          <p:cNvSpPr>
            <a:spLocks noChangeArrowheads="1"/>
          </p:cNvSpPr>
          <p:nvPr/>
        </p:nvSpPr>
        <p:spPr bwMode="auto">
          <a:xfrm>
            <a:off x="1739900" y="3295650"/>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3" name="Rectangle 432"/>
          <p:cNvSpPr>
            <a:spLocks noChangeArrowheads="1"/>
          </p:cNvSpPr>
          <p:nvPr/>
        </p:nvSpPr>
        <p:spPr bwMode="auto">
          <a:xfrm>
            <a:off x="1765300" y="175736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a:latin typeface="Helvetica" charset="0"/>
            </a:endParaRPr>
          </a:p>
        </p:txBody>
      </p:sp>
      <p:sp>
        <p:nvSpPr>
          <p:cNvPr id="157734" name="Rectangle 433"/>
          <p:cNvSpPr>
            <a:spLocks noChangeArrowheads="1"/>
          </p:cNvSpPr>
          <p:nvPr/>
        </p:nvSpPr>
        <p:spPr bwMode="auto">
          <a:xfrm>
            <a:off x="1735138" y="5602288"/>
            <a:ext cx="27622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Helvetica" charset="0"/>
              </a:rPr>
              <a:t>*</a:t>
            </a:r>
            <a:endParaRPr lang="en-US" sz="1800">
              <a:latin typeface="Helvetica" charset="0"/>
            </a:endParaRPr>
          </a:p>
        </p:txBody>
      </p:sp>
      <p:sp>
        <p:nvSpPr>
          <p:cNvPr id="157735" name="Rectangle 434"/>
          <p:cNvSpPr>
            <a:spLocks noChangeArrowheads="1"/>
          </p:cNvSpPr>
          <p:nvPr/>
        </p:nvSpPr>
        <p:spPr bwMode="auto">
          <a:xfrm>
            <a:off x="1866900" y="2882900"/>
            <a:ext cx="3810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Helvetica" charset="0"/>
              </a:rPr>
              <a:t>         </a:t>
            </a:r>
            <a:endParaRPr lang="en-US">
              <a:latin typeface="Helvetica" charset="0"/>
            </a:endParaRPr>
          </a:p>
        </p:txBody>
      </p:sp>
      <p:sp>
        <p:nvSpPr>
          <p:cNvPr id="157736" name="Rectangle 435"/>
          <p:cNvSpPr>
            <a:spLocks noChangeArrowheads="1"/>
          </p:cNvSpPr>
          <p:nvPr/>
        </p:nvSpPr>
        <p:spPr bwMode="auto">
          <a:xfrm>
            <a:off x="1673225" y="1217613"/>
            <a:ext cx="366713"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Helvetica" charset="0"/>
              </a:rPr>
              <a:t>        </a:t>
            </a:r>
            <a:endParaRPr lang="en-US">
              <a:latin typeface="Helvetica" charset="0"/>
            </a:endParaRPr>
          </a:p>
        </p:txBody>
      </p:sp>
      <p:sp>
        <p:nvSpPr>
          <p:cNvPr id="157737"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8"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9"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40"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1"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2"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3"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4"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45"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6"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7" name="Rectangle 446"/>
          <p:cNvSpPr>
            <a:spLocks noChangeArrowheads="1"/>
          </p:cNvSpPr>
          <p:nvPr/>
        </p:nvSpPr>
        <p:spPr bwMode="auto">
          <a:xfrm>
            <a:off x="1802122" y="2879725"/>
            <a:ext cx="7566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dirty="0">
                <a:solidFill>
                  <a:srgbClr val="000000"/>
                </a:solidFill>
                <a:latin typeface="Helvetica" charset="0"/>
              </a:rPr>
              <a:t>         (</a:t>
            </a:r>
            <a:r>
              <a:rPr lang="ko-KR" altLang="en-US" b="1" dirty="0">
                <a:solidFill>
                  <a:srgbClr val="000000"/>
                </a:solidFill>
                <a:latin typeface="Helvetica" charset="0"/>
              </a:rPr>
              <a:t>에돔</a:t>
            </a:r>
            <a:r>
              <a:rPr lang="en-US" b="1" dirty="0">
                <a:solidFill>
                  <a:srgbClr val="000000"/>
                </a:solidFill>
                <a:latin typeface="Helvetica" charset="0"/>
              </a:rPr>
              <a:t>)</a:t>
            </a:r>
            <a:endParaRPr lang="en-US" dirty="0">
              <a:latin typeface="Helvetica" charset="0"/>
            </a:endParaRPr>
          </a:p>
        </p:txBody>
      </p:sp>
      <p:sp>
        <p:nvSpPr>
          <p:cNvPr id="157748" name="Text Box 447"/>
          <p:cNvSpPr txBox="1">
            <a:spLocks noChangeArrowheads="1"/>
          </p:cNvSpPr>
          <p:nvPr/>
        </p:nvSpPr>
        <p:spPr bwMode="auto">
          <a:xfrm>
            <a:off x="1795463" y="4470400"/>
            <a:ext cx="11303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dirty="0">
                <a:latin typeface="Helvetica" charset="0"/>
              </a:rPr>
              <a:t>(</a:t>
            </a:r>
            <a:r>
              <a:rPr lang="ko-KR" altLang="en-US" b="1" dirty="0">
                <a:latin typeface="Helvetica" charset="0"/>
              </a:rPr>
              <a:t>니느웨</a:t>
            </a:r>
            <a:r>
              <a:rPr lang="en-US" b="1" dirty="0">
                <a:latin typeface="Helvetica" charset="0"/>
              </a:rPr>
              <a:t>)</a:t>
            </a:r>
          </a:p>
        </p:txBody>
      </p:sp>
      <p:sp>
        <p:nvSpPr>
          <p:cNvPr id="157749" name="Rectangle 448"/>
          <p:cNvSpPr>
            <a:spLocks noChangeArrowheads="1"/>
          </p:cNvSpPr>
          <p:nvPr/>
        </p:nvSpPr>
        <p:spPr bwMode="auto">
          <a:xfrm>
            <a:off x="2147888" y="1189038"/>
            <a:ext cx="50183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dirty="0">
                <a:latin typeface="Arial" charset="0"/>
              </a:rPr>
              <a:t>(</a:t>
            </a:r>
            <a:r>
              <a:rPr lang="ko-KR" altLang="en-US" b="1" dirty="0">
                <a:latin typeface="Arial" charset="0"/>
              </a:rPr>
              <a:t>니느웨</a:t>
            </a:r>
            <a:r>
              <a:rPr lang="en-US" b="1" dirty="0">
                <a:latin typeface="Arial" charset="0"/>
              </a:rPr>
              <a:t>)</a:t>
            </a:r>
            <a:endParaRPr lang="en-US" dirty="0">
              <a:latin typeface="Arial" charset="0"/>
            </a:endParaRPr>
          </a:p>
        </p:txBody>
      </p:sp>
      <p:sp>
        <p:nvSpPr>
          <p:cNvPr id="157750" name="Rectangle 449"/>
          <p:cNvSpPr>
            <a:spLocks noChangeArrowheads="1"/>
          </p:cNvSpPr>
          <p:nvPr/>
        </p:nvSpPr>
        <p:spPr bwMode="auto">
          <a:xfrm>
            <a:off x="2112963" y="2706688"/>
            <a:ext cx="53860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dirty="0">
                <a:latin typeface="Helvetica" charset="0"/>
              </a:rPr>
              <a:t>오바댜</a:t>
            </a:r>
            <a:endParaRPr lang="en-US" sz="1600" dirty="0">
              <a:latin typeface="Helvetica" charset="0"/>
            </a:endParaRPr>
          </a:p>
        </p:txBody>
      </p:sp>
      <p:sp>
        <p:nvSpPr>
          <p:cNvPr id="157751" name="Rectangle 450"/>
          <p:cNvSpPr>
            <a:spLocks noChangeArrowheads="1"/>
          </p:cNvSpPr>
          <p:nvPr/>
        </p:nvSpPr>
        <p:spPr bwMode="auto">
          <a:xfrm>
            <a:off x="2117725" y="1817688"/>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이사야</a:t>
            </a:r>
            <a:endParaRPr lang="en-US" sz="1800" dirty="0">
              <a:latin typeface="Helvetica" charset="0"/>
            </a:endParaRPr>
          </a:p>
        </p:txBody>
      </p:sp>
      <p:sp>
        <p:nvSpPr>
          <p:cNvPr id="157752" name="Rectangle 451"/>
          <p:cNvSpPr>
            <a:spLocks noChangeArrowheads="1"/>
          </p:cNvSpPr>
          <p:nvPr/>
        </p:nvSpPr>
        <p:spPr bwMode="auto">
          <a:xfrm>
            <a:off x="2185988" y="2443163"/>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미가</a:t>
            </a:r>
            <a:endParaRPr lang="en-US" sz="1800" dirty="0">
              <a:latin typeface="Helvetica" charset="0"/>
            </a:endParaRPr>
          </a:p>
        </p:txBody>
      </p:sp>
      <p:sp>
        <p:nvSpPr>
          <p:cNvPr id="157753" name="Rectangle 452"/>
          <p:cNvSpPr>
            <a:spLocks noChangeArrowheads="1"/>
          </p:cNvSpPr>
          <p:nvPr/>
        </p:nvSpPr>
        <p:spPr bwMode="auto">
          <a:xfrm>
            <a:off x="2189163" y="2130425"/>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요엘</a:t>
            </a:r>
            <a:endParaRPr lang="en-US" sz="1800" dirty="0">
              <a:latin typeface="Helvetica" charset="0"/>
            </a:endParaRPr>
          </a:p>
        </p:txBody>
      </p:sp>
      <p:sp>
        <p:nvSpPr>
          <p:cNvPr id="157754" name="Rectangle 453"/>
          <p:cNvSpPr>
            <a:spLocks noChangeArrowheads="1"/>
          </p:cNvSpPr>
          <p:nvPr/>
        </p:nvSpPr>
        <p:spPr bwMode="auto">
          <a:xfrm>
            <a:off x="2043113" y="3438525"/>
            <a:ext cx="67967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500" b="1">
                <a:solidFill>
                  <a:srgbClr val="000000"/>
                </a:solidFill>
                <a:latin typeface="Helvetica" charset="0"/>
              </a:rPr>
              <a:t>예레미야</a:t>
            </a:r>
            <a:endParaRPr lang="en-US" sz="1400" dirty="0">
              <a:latin typeface="Helvetica" charset="0"/>
            </a:endParaRPr>
          </a:p>
        </p:txBody>
      </p:sp>
      <p:sp>
        <p:nvSpPr>
          <p:cNvPr id="157755" name="Rectangle 454"/>
          <p:cNvSpPr>
            <a:spLocks noChangeArrowheads="1"/>
          </p:cNvSpPr>
          <p:nvPr/>
        </p:nvSpPr>
        <p:spPr bwMode="auto">
          <a:xfrm>
            <a:off x="2093913" y="40449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하박국</a:t>
            </a:r>
            <a:endParaRPr lang="en-US" sz="1800" dirty="0">
              <a:latin typeface="Helvetica" charset="0"/>
            </a:endParaRPr>
          </a:p>
        </p:txBody>
      </p:sp>
      <p:sp>
        <p:nvSpPr>
          <p:cNvPr id="157756"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dirty="0">
                <a:latin typeface="Helvetica" charset="0"/>
              </a:rPr>
              <a:t>나훔</a:t>
            </a:r>
            <a:endParaRPr lang="en-US" sz="1800" b="1" dirty="0">
              <a:latin typeface="Helvetica" charset="0"/>
            </a:endParaRPr>
          </a:p>
        </p:txBody>
      </p:sp>
      <p:sp>
        <p:nvSpPr>
          <p:cNvPr id="157757" name="Rectangle 456"/>
          <p:cNvSpPr>
            <a:spLocks noChangeArrowheads="1"/>
          </p:cNvSpPr>
          <p:nvPr/>
        </p:nvSpPr>
        <p:spPr bwMode="auto">
          <a:xfrm>
            <a:off x="2185988" y="1004888"/>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요나</a:t>
            </a:r>
            <a:endParaRPr lang="en-US" sz="1800" dirty="0">
              <a:latin typeface="Arial" charset="0"/>
            </a:endParaRPr>
          </a:p>
        </p:txBody>
      </p:sp>
      <p:sp>
        <p:nvSpPr>
          <p:cNvPr id="157758" name="Rectangle 457"/>
          <p:cNvSpPr>
            <a:spLocks noChangeArrowheads="1"/>
          </p:cNvSpPr>
          <p:nvPr/>
        </p:nvSpPr>
        <p:spPr bwMode="auto">
          <a:xfrm>
            <a:off x="2098675" y="48260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아모스</a:t>
            </a:r>
            <a:endParaRPr lang="en-US" sz="1800" dirty="0">
              <a:latin typeface="Arial" charset="0"/>
            </a:endParaRPr>
          </a:p>
        </p:txBody>
      </p:sp>
      <p:sp>
        <p:nvSpPr>
          <p:cNvPr id="157759" name="Rectangle 458"/>
          <p:cNvSpPr>
            <a:spLocks noChangeArrowheads="1"/>
          </p:cNvSpPr>
          <p:nvPr/>
        </p:nvSpPr>
        <p:spPr bwMode="auto">
          <a:xfrm>
            <a:off x="2082800" y="7604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Arial" charset="0"/>
              </a:rPr>
              <a:t>호세아</a:t>
            </a:r>
            <a:r>
              <a:rPr lang="en-US" sz="1800" b="1" dirty="0">
                <a:latin typeface="Arial" charset="0"/>
              </a:rPr>
              <a:t> </a:t>
            </a:r>
            <a:endParaRPr lang="en-US" sz="1800" dirty="0">
              <a:latin typeface="Arial" charset="0"/>
            </a:endParaRPr>
          </a:p>
        </p:txBody>
      </p:sp>
      <p:sp>
        <p:nvSpPr>
          <p:cNvPr id="157760" name="Rectangle 459"/>
          <p:cNvSpPr>
            <a:spLocks noChangeArrowheads="1"/>
          </p:cNvSpPr>
          <p:nvPr/>
        </p:nvSpPr>
        <p:spPr bwMode="auto">
          <a:xfrm>
            <a:off x="2108200" y="53657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에스겔</a:t>
            </a:r>
            <a:endParaRPr lang="en-US" sz="1800" dirty="0">
              <a:latin typeface="Helvetica" charset="0"/>
            </a:endParaRPr>
          </a:p>
        </p:txBody>
      </p:sp>
      <p:sp>
        <p:nvSpPr>
          <p:cNvPr id="157761" name="Rectangle 460"/>
          <p:cNvSpPr>
            <a:spLocks noChangeArrowheads="1"/>
          </p:cNvSpPr>
          <p:nvPr/>
        </p:nvSpPr>
        <p:spPr bwMode="auto">
          <a:xfrm>
            <a:off x="2109788" y="5697538"/>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다니엘</a:t>
            </a:r>
            <a:endParaRPr lang="en-US" sz="1800" dirty="0">
              <a:latin typeface="Helvetica" charset="0"/>
            </a:endParaRPr>
          </a:p>
        </p:txBody>
      </p:sp>
      <p:sp>
        <p:nvSpPr>
          <p:cNvPr id="157762" name="Rectangle 461"/>
          <p:cNvSpPr>
            <a:spLocks noChangeArrowheads="1"/>
          </p:cNvSpPr>
          <p:nvPr/>
        </p:nvSpPr>
        <p:spPr bwMode="auto">
          <a:xfrm>
            <a:off x="2181225" y="6337300"/>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학개</a:t>
            </a:r>
            <a:endParaRPr lang="en-US" sz="1800" dirty="0">
              <a:latin typeface="Helvetica" charset="0"/>
            </a:endParaRPr>
          </a:p>
        </p:txBody>
      </p:sp>
      <p:sp>
        <p:nvSpPr>
          <p:cNvPr id="157763" name="Rectangle 462"/>
          <p:cNvSpPr>
            <a:spLocks noChangeArrowheads="1"/>
          </p:cNvSpPr>
          <p:nvPr/>
        </p:nvSpPr>
        <p:spPr bwMode="auto">
          <a:xfrm>
            <a:off x="2066925" y="6634163"/>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a:latin typeface="Helvetica" charset="0"/>
              </a:rPr>
              <a:t>스가랴</a:t>
            </a:r>
            <a:endParaRPr lang="en-US" sz="1800" dirty="0">
              <a:latin typeface="Helvetica" charset="0"/>
            </a:endParaRPr>
          </a:p>
        </p:txBody>
      </p:sp>
      <p:sp>
        <p:nvSpPr>
          <p:cNvPr id="157764" name="Rectangle 463"/>
          <p:cNvSpPr>
            <a:spLocks noChangeArrowheads="1"/>
          </p:cNvSpPr>
          <p:nvPr/>
        </p:nvSpPr>
        <p:spPr bwMode="auto">
          <a:xfrm>
            <a:off x="2065338" y="6970713"/>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말라기</a:t>
            </a:r>
            <a:endParaRPr lang="en-US" sz="1800" dirty="0">
              <a:latin typeface="Helvetica" charset="0"/>
            </a:endParaRPr>
          </a:p>
        </p:txBody>
      </p:sp>
      <p:sp>
        <p:nvSpPr>
          <p:cNvPr id="157765" name="Rectangle 464"/>
          <p:cNvSpPr>
            <a:spLocks noChangeArrowheads="1"/>
          </p:cNvSpPr>
          <p:nvPr/>
        </p:nvSpPr>
        <p:spPr bwMode="auto">
          <a:xfrm>
            <a:off x="1619250" y="47085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a:latin typeface="Helvetica" charset="0"/>
              </a:rPr>
              <a:t>스바냐</a:t>
            </a:r>
            <a:endParaRPr lang="en-US" sz="1800" b="1" dirty="0">
              <a:latin typeface="Helvetica" charset="0"/>
            </a:endParaRPr>
          </a:p>
        </p:txBody>
      </p:sp>
      <p:sp>
        <p:nvSpPr>
          <p:cNvPr id="157766"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7"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8" name="Text Box 467"/>
          <p:cNvSpPr txBox="1">
            <a:spLocks noChangeArrowheads="1"/>
          </p:cNvSpPr>
          <p:nvPr/>
        </p:nvSpPr>
        <p:spPr bwMode="auto">
          <a:xfrm>
            <a:off x="2574925" y="3392488"/>
            <a:ext cx="7397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osher-Normal" charset="0"/>
              </a:rPr>
              <a:t>NC</a:t>
            </a:r>
            <a:endParaRPr lang="en-US" b="1" i="1">
              <a:solidFill>
                <a:srgbClr val="00DFCA"/>
              </a:solidFill>
            </a:endParaRPr>
          </a:p>
        </p:txBody>
      </p:sp>
      <p:sp>
        <p:nvSpPr>
          <p:cNvPr id="157769"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0"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1"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2"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3"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4" name="Rectangle 485"/>
          <p:cNvSpPr>
            <a:spLocks noChangeArrowheads="1"/>
          </p:cNvSpPr>
          <p:nvPr/>
        </p:nvSpPr>
        <p:spPr bwMode="auto">
          <a:xfrm>
            <a:off x="1849438" y="3751263"/>
            <a:ext cx="107721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b="1">
                <a:solidFill>
                  <a:srgbClr val="000000"/>
                </a:solidFill>
                <a:latin typeface="Helvetica" charset="0"/>
              </a:rPr>
              <a:t>예레미야애가</a:t>
            </a:r>
            <a:endParaRPr lang="en-US" sz="1600" dirty="0">
              <a:latin typeface="Helvetica" charset="0"/>
            </a:endParaRPr>
          </a:p>
        </p:txBody>
      </p:sp>
      <p:sp>
        <p:nvSpPr>
          <p:cNvPr id="157775"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76" name="Rectangle 487"/>
          <p:cNvSpPr>
            <a:spLocks noChangeArrowheads="1"/>
          </p:cNvSpPr>
          <p:nvPr/>
        </p:nvSpPr>
        <p:spPr bwMode="auto">
          <a:xfrm>
            <a:off x="1506538" y="3633788"/>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grpSp>
        <p:nvGrpSpPr>
          <p:cNvPr id="157777" name="Group 488"/>
          <p:cNvGrpSpPr>
            <a:grpSpLocks/>
          </p:cNvGrpSpPr>
          <p:nvPr/>
        </p:nvGrpSpPr>
        <p:grpSpPr bwMode="auto">
          <a:xfrm>
            <a:off x="1800234" y="6056322"/>
            <a:ext cx="1225553" cy="338138"/>
            <a:chOff x="2836" y="3828"/>
            <a:chExt cx="772" cy="213"/>
          </a:xfrm>
        </p:grpSpPr>
        <p:sp>
          <p:nvSpPr>
            <p:cNvPr id="157870" name="Rectangle 489"/>
            <p:cNvSpPr>
              <a:spLocks noChangeArrowheads="1"/>
            </p:cNvSpPr>
            <p:nvPr/>
          </p:nvSpPr>
          <p:spPr bwMode="auto">
            <a:xfrm>
              <a:off x="2836" y="3904"/>
              <a:ext cx="1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73" name="Rectangle 492"/>
            <p:cNvSpPr>
              <a:spLocks noChangeArrowheads="1"/>
            </p:cNvSpPr>
            <p:nvPr/>
          </p:nvSpPr>
          <p:spPr bwMode="auto">
            <a:xfrm>
              <a:off x="3016" y="3828"/>
              <a:ext cx="59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포로에서 귀환한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866" name="Rectangle 496"/>
          <p:cNvSpPr>
            <a:spLocks noChangeArrowheads="1"/>
          </p:cNvSpPr>
          <p:nvPr/>
        </p:nvSpPr>
        <p:spPr bwMode="auto">
          <a:xfrm>
            <a:off x="2041525" y="1635137"/>
            <a:ext cx="93631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dirty="0">
                <a:solidFill>
                  <a:srgbClr val="000000"/>
                </a:solidFill>
                <a:latin typeface="Helvetica" charset="0"/>
              </a:rPr>
              <a:t> </a:t>
            </a:r>
            <a:r>
              <a:rPr lang="ko-KR" altLang="en-US" sz="1100" b="1" u="sng" dirty="0">
                <a:solidFill>
                  <a:srgbClr val="000000"/>
                </a:solidFill>
                <a:latin typeface="Helvetica" charset="0"/>
              </a:rPr>
              <a:t>쇠망하는</a:t>
            </a:r>
            <a:r>
              <a:rPr lang="en-US" altLang="ko-KR" sz="1100" b="1" dirty="0">
                <a:solidFill>
                  <a:srgbClr val="000000"/>
                </a:solidFill>
                <a:latin typeface="Helvetica" charset="0"/>
              </a:rPr>
              <a:t> </a:t>
            </a:r>
            <a:r>
              <a:rPr lang="ko-KR" altLang="en-US" sz="1100" b="1" dirty="0">
                <a:solidFill>
                  <a:srgbClr val="000000"/>
                </a:solidFill>
                <a:latin typeface="Helvetica" charset="0"/>
              </a:rPr>
              <a:t>유다로</a:t>
            </a:r>
            <a:endParaRPr lang="en-US" sz="1800" dirty="0">
              <a:latin typeface="Helvetica" charset="0"/>
            </a:endParaRPr>
          </a:p>
        </p:txBody>
      </p:sp>
      <p:grpSp>
        <p:nvGrpSpPr>
          <p:cNvPr id="157861" name="Group 502"/>
          <p:cNvGrpSpPr>
            <a:grpSpLocks/>
          </p:cNvGrpSpPr>
          <p:nvPr/>
        </p:nvGrpSpPr>
        <p:grpSpPr bwMode="auto">
          <a:xfrm>
            <a:off x="2133601" y="3101975"/>
            <a:ext cx="728663" cy="260350"/>
            <a:chOff x="3071" y="2024"/>
            <a:chExt cx="459" cy="164"/>
          </a:xfrm>
        </p:grpSpPr>
        <p:sp>
          <p:nvSpPr>
            <p:cNvPr id="157863" name="Rectangle 504"/>
            <p:cNvSpPr>
              <a:spLocks noChangeArrowheads="1"/>
            </p:cNvSpPr>
            <p:nvPr/>
          </p:nvSpPr>
          <p:spPr bwMode="auto">
            <a:xfrm>
              <a:off x="3071" y="2024"/>
              <a:ext cx="0"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i="1" dirty="0">
                  <a:solidFill>
                    <a:srgbClr val="000000"/>
                  </a:solidFill>
                  <a:latin typeface="Helvetica" charset="0"/>
                </a:rPr>
                <a:t> </a:t>
              </a:r>
              <a:endParaRPr lang="en-US" dirty="0">
                <a:latin typeface="Helvetica" charset="0"/>
              </a:endParaRPr>
            </a:p>
          </p:txBody>
        </p:sp>
        <p:sp>
          <p:nvSpPr>
            <p:cNvPr id="157865" name="Rectangle 506"/>
            <p:cNvSpPr>
              <a:spLocks noChangeArrowheads="1"/>
            </p:cNvSpPr>
            <p:nvPr/>
          </p:nvSpPr>
          <p:spPr bwMode="auto">
            <a:xfrm>
              <a:off x="3506" y="2102"/>
              <a:ext cx="24"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a:t>
              </a:r>
              <a:endParaRPr lang="en-US">
                <a:latin typeface="Helvetica" charset="0"/>
              </a:endParaRPr>
            </a:p>
          </p:txBody>
        </p:sp>
      </p:grpSp>
      <p:grpSp>
        <p:nvGrpSpPr>
          <p:cNvPr id="157780" name="Group 507"/>
          <p:cNvGrpSpPr>
            <a:grpSpLocks/>
          </p:cNvGrpSpPr>
          <p:nvPr/>
        </p:nvGrpSpPr>
        <p:grpSpPr bwMode="auto">
          <a:xfrm>
            <a:off x="2000263" y="5060949"/>
            <a:ext cx="930278" cy="338138"/>
            <a:chOff x="2948" y="3202"/>
            <a:chExt cx="586" cy="213"/>
          </a:xfrm>
        </p:grpSpPr>
        <p:sp>
          <p:nvSpPr>
            <p:cNvPr id="157855" name="Rectangle 508"/>
            <p:cNvSpPr>
              <a:spLocks noChangeArrowheads="1"/>
            </p:cNvSpPr>
            <p:nvPr/>
          </p:nvSpPr>
          <p:spPr bwMode="auto">
            <a:xfrm>
              <a:off x="2948" y="3290"/>
              <a:ext cx="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58" name="Rectangle 511"/>
            <p:cNvSpPr>
              <a:spLocks noChangeArrowheads="1"/>
            </p:cNvSpPr>
            <p:nvPr/>
          </p:nvSpPr>
          <p:spPr bwMode="auto">
            <a:xfrm>
              <a:off x="3018" y="3202"/>
              <a:ext cx="51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포로로 잡혀간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781" name="Text Box 513"/>
          <p:cNvSpPr txBox="1">
            <a:spLocks noChangeArrowheads="1"/>
          </p:cNvSpPr>
          <p:nvPr/>
        </p:nvSpPr>
        <p:spPr bwMode="auto">
          <a:xfrm>
            <a:off x="9563100" y="74866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57782" name="Text Box 514"/>
          <p:cNvSpPr txBox="1">
            <a:spLocks noChangeArrowheads="1"/>
          </p:cNvSpPr>
          <p:nvPr/>
        </p:nvSpPr>
        <p:spPr bwMode="auto">
          <a:xfrm rot="-5400000">
            <a:off x="967582" y="3485356"/>
            <a:ext cx="47037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57783" name="Text Box 517"/>
          <p:cNvSpPr txBox="1">
            <a:spLocks noChangeArrowheads="1"/>
          </p:cNvSpPr>
          <p:nvPr/>
        </p:nvSpPr>
        <p:spPr bwMode="auto">
          <a:xfrm>
            <a:off x="9015413" y="751998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76</a:t>
            </a:r>
          </a:p>
        </p:txBody>
      </p:sp>
      <p:sp>
        <p:nvSpPr>
          <p:cNvPr id="157784" name="Text Box 519"/>
          <p:cNvSpPr txBox="1">
            <a:spLocks noChangeArrowheads="1"/>
          </p:cNvSpPr>
          <p:nvPr/>
        </p:nvSpPr>
        <p:spPr bwMode="auto">
          <a:xfrm>
            <a:off x="8531225" y="7516813"/>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sp>
        <p:nvSpPr>
          <p:cNvPr id="157785" name="Rectangle 521"/>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157786" name="Group 590"/>
          <p:cNvGrpSpPr>
            <a:grpSpLocks/>
          </p:cNvGrpSpPr>
          <p:nvPr/>
        </p:nvGrpSpPr>
        <p:grpSpPr bwMode="auto">
          <a:xfrm>
            <a:off x="3816350" y="68263"/>
            <a:ext cx="1543050" cy="7196138"/>
            <a:chOff x="2404" y="43"/>
            <a:chExt cx="972" cy="4533"/>
          </a:xfrm>
        </p:grpSpPr>
        <p:sp>
          <p:nvSpPr>
            <p:cNvPr id="157803" name="Rectangle 102"/>
            <p:cNvSpPr>
              <a:spLocks noChangeArrowheads="1"/>
            </p:cNvSpPr>
            <p:nvPr/>
          </p:nvSpPr>
          <p:spPr bwMode="auto">
            <a:xfrm>
              <a:off x="2404" y="4166"/>
              <a:ext cx="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en-US">
                <a:latin typeface="Engravers MT" charset="0"/>
              </a:endParaRPr>
            </a:p>
          </p:txBody>
        </p:sp>
        <p:sp>
          <p:nvSpPr>
            <p:cNvPr id="157804" name="Rectangle 522"/>
            <p:cNvSpPr>
              <a:spLocks noChangeArrowheads="1"/>
            </p:cNvSpPr>
            <p:nvPr/>
          </p:nvSpPr>
          <p:spPr bwMode="auto">
            <a:xfrm>
              <a:off x="2949" y="765"/>
              <a:ext cx="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a:latin typeface="Arial" charset="0"/>
              </a:endParaRPr>
            </a:p>
          </p:txBody>
        </p:sp>
        <p:sp>
          <p:nvSpPr>
            <p:cNvPr id="157805" name="Rectangle 523"/>
            <p:cNvSpPr>
              <a:spLocks noChangeArrowheads="1"/>
            </p:cNvSpPr>
            <p:nvPr/>
          </p:nvSpPr>
          <p:spPr bwMode="auto">
            <a:xfrm>
              <a:off x="2439" y="255"/>
              <a:ext cx="17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아</a:t>
              </a:r>
              <a:endParaRPr lang="en-US" sz="2400" b="1" dirty="0">
                <a:latin typeface="Helvetica" charset="0"/>
              </a:endParaRPr>
            </a:p>
          </p:txBody>
        </p:sp>
        <p:sp>
          <p:nvSpPr>
            <p:cNvPr id="157853" name="Rectangle 525"/>
            <p:cNvSpPr>
              <a:spLocks noChangeArrowheads="1"/>
            </p:cNvSpPr>
            <p:nvPr/>
          </p:nvSpPr>
          <p:spPr bwMode="auto">
            <a:xfrm>
              <a:off x="2692" y="43"/>
              <a:ext cx="340"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ko-KR" altLang="en-US" b="1" dirty="0">
                  <a:latin typeface="Engravers MT" charset="0"/>
                </a:rPr>
                <a:t>선지서</a:t>
              </a:r>
              <a:r>
                <a:rPr lang="en-US" altLang="ko-KR" b="1" dirty="0">
                  <a:latin typeface="Engravers MT" charset="0"/>
                </a:rPr>
                <a:t> </a:t>
              </a:r>
            </a:p>
            <a:p>
              <a:pPr algn="ctr"/>
              <a:r>
                <a:rPr lang="ko-KR" altLang="en-US" b="1" dirty="0">
                  <a:latin typeface="Engravers MT" charset="0"/>
                </a:rPr>
                <a:t>풀어보기</a:t>
              </a:r>
              <a:endParaRPr lang="en-US" b="1" dirty="0">
                <a:latin typeface="Engravers MT" charset="0"/>
              </a:endParaRPr>
            </a:p>
          </p:txBody>
        </p:sp>
        <p:sp>
          <p:nvSpPr>
            <p:cNvPr id="157807" name="Line 527"/>
            <p:cNvSpPr>
              <a:spLocks noChangeShapeType="1"/>
            </p:cNvSpPr>
            <p:nvPr/>
          </p:nvSpPr>
          <p:spPr bwMode="auto">
            <a:xfrm>
              <a:off x="2483" y="659"/>
              <a:ext cx="809"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08" name="Line 528"/>
            <p:cNvSpPr>
              <a:spLocks noChangeShapeType="1"/>
            </p:cNvSpPr>
            <p:nvPr/>
          </p:nvSpPr>
          <p:spPr bwMode="auto">
            <a:xfrm flipV="1">
              <a:off x="2494" y="868"/>
              <a:ext cx="836"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09" name="Rectangle 529"/>
            <p:cNvSpPr>
              <a:spLocks noChangeArrowheads="1"/>
            </p:cNvSpPr>
            <p:nvPr/>
          </p:nvSpPr>
          <p:spPr bwMode="auto">
            <a:xfrm>
              <a:off x="2644" y="3372"/>
              <a:ext cx="16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10" name="Rectangle 530"/>
            <p:cNvSpPr>
              <a:spLocks noChangeArrowheads="1"/>
            </p:cNvSpPr>
            <p:nvPr/>
          </p:nvSpPr>
          <p:spPr bwMode="auto">
            <a:xfrm>
              <a:off x="2599" y="1042"/>
              <a:ext cx="6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11" name="Rectangle 531"/>
            <p:cNvSpPr>
              <a:spLocks noChangeArrowheads="1"/>
            </p:cNvSpPr>
            <p:nvPr/>
          </p:nvSpPr>
          <p:spPr bwMode="auto">
            <a:xfrm>
              <a:off x="2599" y="1132"/>
              <a:ext cx="16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12" name="Rectangle 532"/>
            <p:cNvSpPr>
              <a:spLocks noChangeArrowheads="1"/>
            </p:cNvSpPr>
            <p:nvPr/>
          </p:nvSpPr>
          <p:spPr bwMode="auto">
            <a:xfrm>
              <a:off x="2532" y="3987"/>
              <a:ext cx="16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13" name="Rectangle 533"/>
            <p:cNvSpPr>
              <a:spLocks noChangeArrowheads="1"/>
            </p:cNvSpPr>
            <p:nvPr/>
          </p:nvSpPr>
          <p:spPr bwMode="auto">
            <a:xfrm>
              <a:off x="2655" y="2017"/>
              <a:ext cx="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14" name="Rectangle 534"/>
            <p:cNvSpPr>
              <a:spLocks noChangeArrowheads="1"/>
            </p:cNvSpPr>
            <p:nvPr/>
          </p:nvSpPr>
          <p:spPr bwMode="auto">
            <a:xfrm>
              <a:off x="2655" y="2095"/>
              <a:ext cx="26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15" name="Freeform 535"/>
            <p:cNvSpPr>
              <a:spLocks/>
            </p:cNvSpPr>
            <p:nvPr/>
          </p:nvSpPr>
          <p:spPr bwMode="auto">
            <a:xfrm>
              <a:off x="2483" y="970"/>
              <a:ext cx="111" cy="34"/>
            </a:xfrm>
            <a:custGeom>
              <a:avLst/>
              <a:gdLst>
                <a:gd name="T0" fmla="*/ 0 w 111"/>
                <a:gd name="T1" fmla="*/ 0 h 34"/>
                <a:gd name="T2" fmla="*/ 111 w 111"/>
                <a:gd name="T3" fmla="*/ 0 h 34"/>
                <a:gd name="T4" fmla="*/ 111 w 111"/>
                <a:gd name="T5" fmla="*/ 23 h 34"/>
                <a:gd name="T6" fmla="*/ 111 w 111"/>
                <a:gd name="T7" fmla="*/ 34 h 34"/>
                <a:gd name="T8" fmla="*/ 0 w 111"/>
                <a:gd name="T9" fmla="*/ 34 h 34"/>
                <a:gd name="T10" fmla="*/ 0 w 111"/>
                <a:gd name="T11" fmla="*/ 23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816" name="Freeform 536"/>
            <p:cNvSpPr>
              <a:spLocks/>
            </p:cNvSpPr>
            <p:nvPr/>
          </p:nvSpPr>
          <p:spPr bwMode="auto">
            <a:xfrm>
              <a:off x="2650" y="970"/>
              <a:ext cx="112" cy="34"/>
            </a:xfrm>
            <a:custGeom>
              <a:avLst/>
              <a:gdLst>
                <a:gd name="T0" fmla="*/ 0 w 112"/>
                <a:gd name="T1" fmla="*/ 0 h 34"/>
                <a:gd name="T2" fmla="*/ 112 w 112"/>
                <a:gd name="T3" fmla="*/ 0 h 34"/>
                <a:gd name="T4" fmla="*/ 112 w 112"/>
                <a:gd name="T5" fmla="*/ 23 h 34"/>
                <a:gd name="T6" fmla="*/ 112 w 112"/>
                <a:gd name="T7" fmla="*/ 34 h 34"/>
                <a:gd name="T8" fmla="*/ 0 w 112"/>
                <a:gd name="T9" fmla="*/ 34 h 34"/>
                <a:gd name="T10" fmla="*/ 0 w 112"/>
                <a:gd name="T11" fmla="*/ 23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817" name="Freeform 537"/>
            <p:cNvSpPr>
              <a:spLocks/>
            </p:cNvSpPr>
            <p:nvPr/>
          </p:nvSpPr>
          <p:spPr bwMode="auto">
            <a:xfrm>
              <a:off x="2817" y="970"/>
              <a:ext cx="112" cy="34"/>
            </a:xfrm>
            <a:custGeom>
              <a:avLst/>
              <a:gdLst>
                <a:gd name="T0" fmla="*/ 0 w 112"/>
                <a:gd name="T1" fmla="*/ 0 h 34"/>
                <a:gd name="T2" fmla="*/ 112 w 112"/>
                <a:gd name="T3" fmla="*/ 0 h 34"/>
                <a:gd name="T4" fmla="*/ 112 w 112"/>
                <a:gd name="T5" fmla="*/ 23 h 34"/>
                <a:gd name="T6" fmla="*/ 112 w 112"/>
                <a:gd name="T7" fmla="*/ 34 h 34"/>
                <a:gd name="T8" fmla="*/ 0 w 112"/>
                <a:gd name="T9" fmla="*/ 34 h 34"/>
                <a:gd name="T10" fmla="*/ 0 w 112"/>
                <a:gd name="T11" fmla="*/ 23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818" name="Freeform 538"/>
            <p:cNvSpPr>
              <a:spLocks/>
            </p:cNvSpPr>
            <p:nvPr/>
          </p:nvSpPr>
          <p:spPr bwMode="auto">
            <a:xfrm>
              <a:off x="2974" y="970"/>
              <a:ext cx="111" cy="34"/>
            </a:xfrm>
            <a:custGeom>
              <a:avLst/>
              <a:gdLst>
                <a:gd name="T0" fmla="*/ 0 w 111"/>
                <a:gd name="T1" fmla="*/ 0 h 34"/>
                <a:gd name="T2" fmla="*/ 111 w 111"/>
                <a:gd name="T3" fmla="*/ 0 h 34"/>
                <a:gd name="T4" fmla="*/ 111 w 111"/>
                <a:gd name="T5" fmla="*/ 23 h 34"/>
                <a:gd name="T6" fmla="*/ 111 w 111"/>
                <a:gd name="T7" fmla="*/ 34 h 34"/>
                <a:gd name="T8" fmla="*/ 0 w 111"/>
                <a:gd name="T9" fmla="*/ 34 h 34"/>
                <a:gd name="T10" fmla="*/ 0 w 111"/>
                <a:gd name="T11" fmla="*/ 23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819" name="Freeform 539"/>
            <p:cNvSpPr>
              <a:spLocks/>
            </p:cNvSpPr>
            <p:nvPr/>
          </p:nvSpPr>
          <p:spPr bwMode="auto">
            <a:xfrm>
              <a:off x="3141" y="970"/>
              <a:ext cx="112" cy="34"/>
            </a:xfrm>
            <a:custGeom>
              <a:avLst/>
              <a:gdLst>
                <a:gd name="T0" fmla="*/ 0 w 112"/>
                <a:gd name="T1" fmla="*/ 0 h 34"/>
                <a:gd name="T2" fmla="*/ 112 w 112"/>
                <a:gd name="T3" fmla="*/ 0 h 34"/>
                <a:gd name="T4" fmla="*/ 112 w 112"/>
                <a:gd name="T5" fmla="*/ 23 h 34"/>
                <a:gd name="T6" fmla="*/ 112 w 112"/>
                <a:gd name="T7" fmla="*/ 34 h 34"/>
                <a:gd name="T8" fmla="*/ 0 w 112"/>
                <a:gd name="T9" fmla="*/ 34 h 34"/>
                <a:gd name="T10" fmla="*/ 0 w 112"/>
                <a:gd name="T11" fmla="*/ 23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820" name="Line 540"/>
            <p:cNvSpPr>
              <a:spLocks noChangeShapeType="1"/>
            </p:cNvSpPr>
            <p:nvPr/>
          </p:nvSpPr>
          <p:spPr bwMode="auto">
            <a:xfrm>
              <a:off x="2483" y="1328"/>
              <a:ext cx="781"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1" name="Line 541"/>
            <p:cNvSpPr>
              <a:spLocks noChangeShapeType="1"/>
            </p:cNvSpPr>
            <p:nvPr/>
          </p:nvSpPr>
          <p:spPr bwMode="auto">
            <a:xfrm flipV="1">
              <a:off x="2471" y="1516"/>
              <a:ext cx="785" cy="2"/>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2" name="Line 542"/>
            <p:cNvSpPr>
              <a:spLocks noChangeShapeType="1"/>
            </p:cNvSpPr>
            <p:nvPr/>
          </p:nvSpPr>
          <p:spPr bwMode="auto">
            <a:xfrm>
              <a:off x="2475" y="1727"/>
              <a:ext cx="802"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3" name="Line 543"/>
            <p:cNvSpPr>
              <a:spLocks noChangeShapeType="1"/>
            </p:cNvSpPr>
            <p:nvPr/>
          </p:nvSpPr>
          <p:spPr bwMode="auto">
            <a:xfrm>
              <a:off x="2463" y="1931"/>
              <a:ext cx="804"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4" name="Line 544"/>
            <p:cNvSpPr>
              <a:spLocks noChangeShapeType="1"/>
            </p:cNvSpPr>
            <p:nvPr/>
          </p:nvSpPr>
          <p:spPr bwMode="auto">
            <a:xfrm flipV="1">
              <a:off x="2472" y="2320"/>
              <a:ext cx="809"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5" name="Line 545"/>
            <p:cNvSpPr>
              <a:spLocks noChangeShapeType="1"/>
            </p:cNvSpPr>
            <p:nvPr/>
          </p:nvSpPr>
          <p:spPr bwMode="auto">
            <a:xfrm flipV="1">
              <a:off x="2458" y="2961"/>
              <a:ext cx="80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6" name="Line 546"/>
            <p:cNvSpPr>
              <a:spLocks noChangeShapeType="1"/>
            </p:cNvSpPr>
            <p:nvPr/>
          </p:nvSpPr>
          <p:spPr bwMode="auto">
            <a:xfrm>
              <a:off x="2460" y="3184"/>
              <a:ext cx="782"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7" name="Line 547"/>
            <p:cNvSpPr>
              <a:spLocks noChangeShapeType="1"/>
            </p:cNvSpPr>
            <p:nvPr/>
          </p:nvSpPr>
          <p:spPr bwMode="auto">
            <a:xfrm>
              <a:off x="2463" y="3557"/>
              <a:ext cx="804" cy="2"/>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8" name="Line 548"/>
            <p:cNvSpPr>
              <a:spLocks noChangeShapeType="1"/>
            </p:cNvSpPr>
            <p:nvPr/>
          </p:nvSpPr>
          <p:spPr bwMode="auto">
            <a:xfrm>
              <a:off x="2471" y="3769"/>
              <a:ext cx="782"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29" name="Line 549"/>
            <p:cNvSpPr>
              <a:spLocks noChangeShapeType="1"/>
            </p:cNvSpPr>
            <p:nvPr/>
          </p:nvSpPr>
          <p:spPr bwMode="auto">
            <a:xfrm>
              <a:off x="2483" y="4172"/>
              <a:ext cx="781"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30" name="Line 550"/>
            <p:cNvSpPr>
              <a:spLocks noChangeShapeType="1"/>
            </p:cNvSpPr>
            <p:nvPr/>
          </p:nvSpPr>
          <p:spPr bwMode="auto">
            <a:xfrm>
              <a:off x="2483" y="4563"/>
              <a:ext cx="781" cy="1"/>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31" name="Rectangle 551"/>
            <p:cNvSpPr>
              <a:spLocks noChangeArrowheads="1"/>
            </p:cNvSpPr>
            <p:nvPr/>
          </p:nvSpPr>
          <p:spPr bwMode="auto">
            <a:xfrm>
              <a:off x="2532" y="1825"/>
              <a:ext cx="240"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Helvetica" charset="0"/>
                </a:rPr>
                <a:t>         </a:t>
              </a:r>
              <a:endParaRPr lang="en-US">
                <a:latin typeface="Helvetica" charset="0"/>
              </a:endParaRPr>
            </a:p>
          </p:txBody>
        </p:sp>
        <p:sp>
          <p:nvSpPr>
            <p:cNvPr id="157832" name="Rectangle 552"/>
            <p:cNvSpPr>
              <a:spLocks noChangeArrowheads="1"/>
            </p:cNvSpPr>
            <p:nvPr/>
          </p:nvSpPr>
          <p:spPr bwMode="auto">
            <a:xfrm>
              <a:off x="2410" y="776"/>
              <a:ext cx="231"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Helvetica" charset="0"/>
                </a:rPr>
                <a:t>        </a:t>
              </a:r>
              <a:endParaRPr lang="en-US">
                <a:latin typeface="Helvetica" charset="0"/>
              </a:endParaRPr>
            </a:p>
          </p:txBody>
        </p:sp>
        <p:sp>
          <p:nvSpPr>
            <p:cNvPr id="157833" name="Line 553"/>
            <p:cNvSpPr>
              <a:spLocks noChangeShapeType="1"/>
            </p:cNvSpPr>
            <p:nvPr/>
          </p:nvSpPr>
          <p:spPr bwMode="auto">
            <a:xfrm>
              <a:off x="2473" y="478"/>
              <a:ext cx="903" cy="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34" name="Line 568"/>
            <p:cNvSpPr>
              <a:spLocks noChangeShapeType="1"/>
            </p:cNvSpPr>
            <p:nvPr/>
          </p:nvSpPr>
          <p:spPr bwMode="auto">
            <a:xfrm>
              <a:off x="2457" y="2728"/>
              <a:ext cx="8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35" name="Line 569"/>
            <p:cNvSpPr>
              <a:spLocks noChangeShapeType="1"/>
            </p:cNvSpPr>
            <p:nvPr/>
          </p:nvSpPr>
          <p:spPr bwMode="auto">
            <a:xfrm flipV="1">
              <a:off x="2478" y="4362"/>
              <a:ext cx="789"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36" name="Line 571"/>
            <p:cNvSpPr>
              <a:spLocks noChangeShapeType="1"/>
            </p:cNvSpPr>
            <p:nvPr/>
          </p:nvSpPr>
          <p:spPr bwMode="auto">
            <a:xfrm>
              <a:off x="2463" y="2523"/>
              <a:ext cx="799" cy="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837" name="Rectangle 572"/>
            <p:cNvSpPr>
              <a:spLocks noChangeArrowheads="1"/>
            </p:cNvSpPr>
            <p:nvPr/>
          </p:nvSpPr>
          <p:spPr bwMode="auto">
            <a:xfrm>
              <a:off x="2445" y="459"/>
              <a:ext cx="16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호</a:t>
              </a:r>
              <a:endParaRPr lang="en-US" sz="2400" b="1" dirty="0">
                <a:latin typeface="Helvetica" charset="0"/>
              </a:endParaRPr>
            </a:p>
          </p:txBody>
        </p:sp>
        <p:sp>
          <p:nvSpPr>
            <p:cNvPr id="157838" name="Rectangle 573"/>
            <p:cNvSpPr>
              <a:spLocks noChangeArrowheads="1"/>
            </p:cNvSpPr>
            <p:nvPr/>
          </p:nvSpPr>
          <p:spPr bwMode="auto">
            <a:xfrm>
              <a:off x="2445" y="663"/>
              <a:ext cx="16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요</a:t>
              </a:r>
              <a:endParaRPr lang="en-US" sz="2400" b="1" dirty="0">
                <a:latin typeface="Helvetica" charset="0"/>
              </a:endParaRPr>
            </a:p>
          </p:txBody>
        </p:sp>
        <p:sp>
          <p:nvSpPr>
            <p:cNvPr id="157839" name="Rectangle 575"/>
            <p:cNvSpPr>
              <a:spLocks noChangeArrowheads="1"/>
            </p:cNvSpPr>
            <p:nvPr/>
          </p:nvSpPr>
          <p:spPr bwMode="auto">
            <a:xfrm>
              <a:off x="2443" y="1107"/>
              <a:ext cx="16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이</a:t>
              </a:r>
              <a:endParaRPr lang="en-US" sz="2400" b="1" dirty="0">
                <a:latin typeface="Helvetica" charset="0"/>
              </a:endParaRPr>
            </a:p>
          </p:txBody>
        </p:sp>
        <p:sp>
          <p:nvSpPr>
            <p:cNvPr id="157840" name="Rectangle 576"/>
            <p:cNvSpPr>
              <a:spLocks noChangeArrowheads="1"/>
            </p:cNvSpPr>
            <p:nvPr/>
          </p:nvSpPr>
          <p:spPr bwMode="auto">
            <a:xfrm>
              <a:off x="2445" y="1319"/>
              <a:ext cx="16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요</a:t>
              </a:r>
              <a:endParaRPr lang="en-US" sz="2400" b="1" dirty="0">
                <a:latin typeface="Helvetica" charset="0"/>
              </a:endParaRPr>
            </a:p>
          </p:txBody>
        </p:sp>
        <p:sp>
          <p:nvSpPr>
            <p:cNvPr id="157841" name="Rectangle 577"/>
            <p:cNvSpPr>
              <a:spLocks noChangeArrowheads="1"/>
            </p:cNvSpPr>
            <p:nvPr/>
          </p:nvSpPr>
          <p:spPr bwMode="auto">
            <a:xfrm>
              <a:off x="2449" y="1503"/>
              <a:ext cx="16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미</a:t>
              </a:r>
              <a:endParaRPr lang="en-US" sz="2400" b="1" dirty="0">
                <a:latin typeface="Helvetica" charset="0"/>
              </a:endParaRPr>
            </a:p>
          </p:txBody>
        </p:sp>
        <p:sp>
          <p:nvSpPr>
            <p:cNvPr id="157842" name="Rectangle 578"/>
            <p:cNvSpPr>
              <a:spLocks noChangeArrowheads="1"/>
            </p:cNvSpPr>
            <p:nvPr/>
          </p:nvSpPr>
          <p:spPr bwMode="auto">
            <a:xfrm>
              <a:off x="2443" y="1735"/>
              <a:ext cx="16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오</a:t>
              </a:r>
              <a:endParaRPr lang="en-US" sz="2400" b="1" dirty="0">
                <a:latin typeface="Helvetica" charset="0"/>
              </a:endParaRPr>
            </a:p>
          </p:txBody>
        </p:sp>
        <p:sp>
          <p:nvSpPr>
            <p:cNvPr id="157843" name="Rectangle 579"/>
            <p:cNvSpPr>
              <a:spLocks noChangeArrowheads="1"/>
            </p:cNvSpPr>
            <p:nvPr/>
          </p:nvSpPr>
          <p:spPr bwMode="auto">
            <a:xfrm>
              <a:off x="2426" y="2099"/>
              <a:ext cx="16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예</a:t>
              </a:r>
              <a:endParaRPr lang="en-US" sz="2400" b="1" dirty="0">
                <a:latin typeface="Helvetica" charset="0"/>
              </a:endParaRPr>
            </a:p>
          </p:txBody>
        </p:sp>
        <p:sp>
          <p:nvSpPr>
            <p:cNvPr id="157844" name="Rectangle 580"/>
            <p:cNvSpPr>
              <a:spLocks noChangeArrowheads="1"/>
            </p:cNvSpPr>
            <p:nvPr/>
          </p:nvSpPr>
          <p:spPr bwMode="auto">
            <a:xfrm>
              <a:off x="2428" y="2303"/>
              <a:ext cx="16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예</a:t>
              </a:r>
              <a:endParaRPr lang="en-US" sz="2400" b="1" dirty="0">
                <a:latin typeface="Helvetica" charset="0"/>
              </a:endParaRPr>
            </a:p>
          </p:txBody>
        </p:sp>
        <p:sp>
          <p:nvSpPr>
            <p:cNvPr id="157845" name="Rectangle 581"/>
            <p:cNvSpPr>
              <a:spLocks noChangeArrowheads="1"/>
            </p:cNvSpPr>
            <p:nvPr/>
          </p:nvSpPr>
          <p:spPr bwMode="auto">
            <a:xfrm>
              <a:off x="2436" y="2507"/>
              <a:ext cx="17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하</a:t>
              </a:r>
              <a:endParaRPr lang="en-US" sz="2400" b="1" dirty="0">
                <a:latin typeface="Helvetica" charset="0"/>
              </a:endParaRPr>
            </a:p>
          </p:txBody>
        </p:sp>
        <p:sp>
          <p:nvSpPr>
            <p:cNvPr id="157846" name="Rectangle 582"/>
            <p:cNvSpPr>
              <a:spLocks noChangeArrowheads="1"/>
            </p:cNvSpPr>
            <p:nvPr/>
          </p:nvSpPr>
          <p:spPr bwMode="auto">
            <a:xfrm>
              <a:off x="2436" y="2739"/>
              <a:ext cx="17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나</a:t>
              </a:r>
              <a:endParaRPr lang="en-US" sz="2400" b="1" dirty="0">
                <a:latin typeface="Helvetica" charset="0"/>
              </a:endParaRPr>
            </a:p>
          </p:txBody>
        </p:sp>
        <p:sp>
          <p:nvSpPr>
            <p:cNvPr id="157847" name="Rectangle 583"/>
            <p:cNvSpPr>
              <a:spLocks noChangeArrowheads="1"/>
            </p:cNvSpPr>
            <p:nvPr/>
          </p:nvSpPr>
          <p:spPr bwMode="auto">
            <a:xfrm>
              <a:off x="2436" y="2987"/>
              <a:ext cx="16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스</a:t>
              </a:r>
              <a:endParaRPr lang="en-US" sz="2400" b="1" dirty="0">
                <a:latin typeface="Helvetica" charset="0"/>
              </a:endParaRPr>
            </a:p>
          </p:txBody>
        </p:sp>
        <p:sp>
          <p:nvSpPr>
            <p:cNvPr id="157848" name="Rectangle 584"/>
            <p:cNvSpPr>
              <a:spLocks noChangeArrowheads="1"/>
            </p:cNvSpPr>
            <p:nvPr/>
          </p:nvSpPr>
          <p:spPr bwMode="auto">
            <a:xfrm>
              <a:off x="2426" y="3339"/>
              <a:ext cx="16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에</a:t>
              </a:r>
              <a:endParaRPr lang="en-US" sz="2400" b="1" dirty="0">
                <a:latin typeface="Helvetica" charset="0"/>
              </a:endParaRPr>
            </a:p>
          </p:txBody>
        </p:sp>
        <p:sp>
          <p:nvSpPr>
            <p:cNvPr id="157849" name="Rectangle 585"/>
            <p:cNvSpPr>
              <a:spLocks noChangeArrowheads="1"/>
            </p:cNvSpPr>
            <p:nvPr/>
          </p:nvSpPr>
          <p:spPr bwMode="auto">
            <a:xfrm>
              <a:off x="2438" y="3551"/>
              <a:ext cx="17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다</a:t>
              </a:r>
              <a:endParaRPr lang="en-US" sz="2400" b="1" dirty="0">
                <a:latin typeface="Helvetica" charset="0"/>
              </a:endParaRPr>
            </a:p>
          </p:txBody>
        </p:sp>
        <p:sp>
          <p:nvSpPr>
            <p:cNvPr id="157850" name="Rectangle 586"/>
            <p:cNvSpPr>
              <a:spLocks noChangeArrowheads="1"/>
            </p:cNvSpPr>
            <p:nvPr/>
          </p:nvSpPr>
          <p:spPr bwMode="auto">
            <a:xfrm>
              <a:off x="2434" y="3947"/>
              <a:ext cx="17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학</a:t>
              </a:r>
              <a:endParaRPr lang="en-US" sz="2400" b="1" dirty="0">
                <a:latin typeface="Helvetica" charset="0"/>
              </a:endParaRPr>
            </a:p>
          </p:txBody>
        </p:sp>
        <p:sp>
          <p:nvSpPr>
            <p:cNvPr id="157851" name="Rectangle 587"/>
            <p:cNvSpPr>
              <a:spLocks noChangeArrowheads="1"/>
            </p:cNvSpPr>
            <p:nvPr/>
          </p:nvSpPr>
          <p:spPr bwMode="auto">
            <a:xfrm>
              <a:off x="2426" y="4163"/>
              <a:ext cx="16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스</a:t>
              </a:r>
              <a:endParaRPr lang="en-US" sz="2400" b="1" dirty="0">
                <a:latin typeface="Helvetica" charset="0"/>
              </a:endParaRPr>
            </a:p>
          </p:txBody>
        </p:sp>
        <p:sp>
          <p:nvSpPr>
            <p:cNvPr id="157852" name="Rectangle 588"/>
            <p:cNvSpPr>
              <a:spLocks noChangeArrowheads="1"/>
            </p:cNvSpPr>
            <p:nvPr/>
          </p:nvSpPr>
          <p:spPr bwMode="auto">
            <a:xfrm>
              <a:off x="2434" y="4343"/>
              <a:ext cx="17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latin typeface="Helvetica" charset="0"/>
                </a:rPr>
                <a:t>말</a:t>
              </a:r>
              <a:endParaRPr lang="en-US" sz="2400" b="1" dirty="0">
                <a:latin typeface="Helvetica" charset="0"/>
              </a:endParaRPr>
            </a:p>
          </p:txBody>
        </p:sp>
      </p:grpSp>
      <p:sp>
        <p:nvSpPr>
          <p:cNvPr id="1048769" name="AutoShape 193"/>
          <p:cNvSpPr>
            <a:spLocks noChangeArrowheads="1"/>
          </p:cNvSpPr>
          <p:nvPr/>
        </p:nvSpPr>
        <p:spPr bwMode="auto">
          <a:xfrm>
            <a:off x="5622925" y="4305300"/>
            <a:ext cx="4025900" cy="222726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a:ea typeface="+mn-ea"/>
              <a:cs typeface="+mn-cs"/>
            </a:endParaRPr>
          </a:p>
        </p:txBody>
      </p:sp>
      <p:grpSp>
        <p:nvGrpSpPr>
          <p:cNvPr id="157789" name="Group 186"/>
          <p:cNvGrpSpPr>
            <a:grpSpLocks/>
          </p:cNvGrpSpPr>
          <p:nvPr/>
        </p:nvGrpSpPr>
        <p:grpSpPr bwMode="auto">
          <a:xfrm>
            <a:off x="2786063" y="2903536"/>
            <a:ext cx="368300" cy="974556"/>
            <a:chOff x="6097583" y="2946408"/>
            <a:chExt cx="957267" cy="1844683"/>
          </a:xfrm>
        </p:grpSpPr>
        <p:grpSp>
          <p:nvGrpSpPr>
            <p:cNvPr id="157791" name="Group 85"/>
            <p:cNvGrpSpPr>
              <a:grpSpLocks/>
            </p:cNvGrpSpPr>
            <p:nvPr/>
          </p:nvGrpSpPr>
          <p:grpSpPr bwMode="auto">
            <a:xfrm>
              <a:off x="6153150" y="3681413"/>
              <a:ext cx="901700" cy="947736"/>
              <a:chOff x="1557" y="1007"/>
              <a:chExt cx="2105" cy="1949"/>
            </a:xfrm>
          </p:grpSpPr>
          <p:grpSp>
            <p:nvGrpSpPr>
              <p:cNvPr id="157795" name="Group 87"/>
              <p:cNvGrpSpPr>
                <a:grpSpLocks/>
              </p:cNvGrpSpPr>
              <p:nvPr/>
            </p:nvGrpSpPr>
            <p:grpSpPr bwMode="auto">
              <a:xfrm>
                <a:off x="1557" y="1209"/>
                <a:ext cx="2105" cy="1421"/>
                <a:chOff x="578" y="2316"/>
                <a:chExt cx="2105" cy="1421"/>
              </a:xfrm>
            </p:grpSpPr>
            <p:sp>
              <p:nvSpPr>
                <p:cNvPr id="157801"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57802"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57796"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7"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8"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9"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800"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57792" name="Group 98"/>
            <p:cNvGrpSpPr>
              <a:grpSpLocks/>
            </p:cNvGrpSpPr>
            <p:nvPr/>
          </p:nvGrpSpPr>
          <p:grpSpPr bwMode="auto">
            <a:xfrm>
              <a:off x="6097583" y="2946408"/>
              <a:ext cx="846138" cy="1844683"/>
              <a:chOff x="3865" y="1840"/>
              <a:chExt cx="533" cy="1162"/>
            </a:xfrm>
          </p:grpSpPr>
          <p:sp>
            <p:nvSpPr>
              <p:cNvPr id="190" name="Rectangle 96"/>
              <p:cNvSpPr>
                <a:spLocks noChangeArrowheads="1"/>
              </p:cNvSpPr>
              <p:nvPr/>
            </p:nvSpPr>
            <p:spPr bwMode="auto">
              <a:xfrm>
                <a:off x="3930" y="1840"/>
                <a:ext cx="112"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1" name="Rectangle 97"/>
              <p:cNvSpPr>
                <a:spLocks noChangeArrowheads="1"/>
              </p:cNvSpPr>
              <p:nvPr/>
            </p:nvSpPr>
            <p:spPr bwMode="auto">
              <a:xfrm>
                <a:off x="3865" y="2381"/>
                <a:ext cx="533" cy="62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400" i="1" dirty="0">
                    <a:solidFill>
                      <a:srgbClr val="000000"/>
                    </a:solidFill>
                    <a:latin typeface="Kosher-Normal" charset="0"/>
                  </a:rPr>
                  <a:t>신약</a:t>
                </a:r>
                <a:endParaRPr lang="en-US" altLang="ko-KR" sz="1400" i="1" dirty="0">
                  <a:solidFill>
                    <a:srgbClr val="000000"/>
                  </a:solidFill>
                  <a:latin typeface="Kosher-Normal" charset="0"/>
                </a:endParaRPr>
              </a:p>
            </p:txBody>
          </p:sp>
        </p:grpSp>
      </p:gr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5147732" y="474130"/>
            <a:ext cx="1913455" cy="1407559"/>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2" name="TextBox 1"/>
          <p:cNvSpPr txBox="1"/>
          <p:nvPr/>
        </p:nvSpPr>
        <p:spPr>
          <a:xfrm>
            <a:off x="2011735" y="3098800"/>
            <a:ext cx="966931" cy="261610"/>
          </a:xfrm>
          <a:prstGeom prst="rect">
            <a:avLst/>
          </a:prstGeom>
          <a:noFill/>
        </p:spPr>
        <p:txBody>
          <a:bodyPr wrap="none" rtlCol="0">
            <a:spAutoFit/>
          </a:bodyPr>
          <a:lstStyle/>
          <a:p>
            <a:r>
              <a:rPr lang="ko-KR" altLang="en-US" sz="1100" u="sng" dirty="0"/>
              <a:t>위기의</a:t>
            </a:r>
            <a:r>
              <a:rPr lang="ko-KR" altLang="en-US" sz="1100" dirty="0"/>
              <a:t> 유다로</a:t>
            </a:r>
            <a:endParaRPr lang="en-US" sz="11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iterate type="lt">
                                    <p:tmPct val="100000"/>
                                  </p:iterate>
                                  <p:childTnLst>
                                    <p:set>
                                      <p:cBhvr>
                                        <p:cTn id="6" dur="1" fill="hold">
                                          <p:stCondLst>
                                            <p:cond delay="0"/>
                                          </p:stCondLst>
                                        </p:cTn>
                                        <p:tgtEl>
                                          <p:spTgt spid="1048770"/>
                                        </p:tgtEl>
                                        <p:attrNameLst>
                                          <p:attrName>style.visibility</p:attrName>
                                        </p:attrNameLst>
                                      </p:cBhvr>
                                      <p:to>
                                        <p:strVal val="visible"/>
                                      </p:to>
                                    </p:set>
                                    <p:anim calcmode="lin" valueType="num">
                                      <p:cBhvr>
                                        <p:cTn id="7" dur="75" fill="hold"/>
                                        <p:tgtEl>
                                          <p:spTgt spid="1048770"/>
                                        </p:tgtEl>
                                        <p:attrNameLst>
                                          <p:attrName>ppt_w</p:attrName>
                                        </p:attrNameLst>
                                      </p:cBhvr>
                                      <p:tavLst>
                                        <p:tav tm="0">
                                          <p:val>
                                            <p:fltVal val="0"/>
                                          </p:val>
                                        </p:tav>
                                        <p:tav tm="100000">
                                          <p:val>
                                            <p:strVal val="#ppt_w"/>
                                          </p:val>
                                        </p:tav>
                                      </p:tavLst>
                                    </p:anim>
                                    <p:anim calcmode="lin" valueType="num">
                                      <p:cBhvr>
                                        <p:cTn id="8" dur="75" fill="hold"/>
                                        <p:tgtEl>
                                          <p:spTgt spid="1048770"/>
                                        </p:tgtEl>
                                        <p:attrNameLst>
                                          <p:attrName>ppt_h</p:attrName>
                                        </p:attrNameLst>
                                      </p:cBhvr>
                                      <p:tavLst>
                                        <p:tav tm="0">
                                          <p:val>
                                            <p:fltVal val="0"/>
                                          </p:val>
                                        </p:tav>
                                        <p:tav tm="100000">
                                          <p:val>
                                            <p:strVal val="#ppt_h"/>
                                          </p:val>
                                        </p:tav>
                                      </p:tavLst>
                                    </p:anim>
                                    <p:anim calcmode="lin" valueType="num">
                                      <p:cBhvr>
                                        <p:cTn id="9" dur="75" fill="hold"/>
                                        <p:tgtEl>
                                          <p:spTgt spid="1048770"/>
                                        </p:tgtEl>
                                        <p:attrNameLst>
                                          <p:attrName>ppt_x</p:attrName>
                                        </p:attrNameLst>
                                      </p:cBhvr>
                                      <p:tavLst>
                                        <p:tav tm="0">
                                          <p:val>
                                            <p:fltVal val="0.5"/>
                                          </p:val>
                                        </p:tav>
                                        <p:tav tm="100000">
                                          <p:val>
                                            <p:strVal val="#ppt_x"/>
                                          </p:val>
                                        </p:tav>
                                      </p:tavLst>
                                    </p:anim>
                                    <p:anim calcmode="lin" valueType="num">
                                      <p:cBhvr>
                                        <p:cTn id="10" dur="75" fill="hold"/>
                                        <p:tgtEl>
                                          <p:spTgt spid="104877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0"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76"/>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57698" name="Picture 1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048757" name="Rectangle 181"/>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048758" name="Rectangle 182"/>
          <p:cNvSpPr>
            <a:spLocks noChangeArrowheads="1"/>
          </p:cNvSpPr>
          <p:nvPr/>
        </p:nvSpPr>
        <p:spPr bwMode="auto">
          <a:xfrm>
            <a:off x="5792788" y="4546600"/>
            <a:ext cx="3690937" cy="507831"/>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ko-KR" altLang="en-US" sz="3600" b="1" dirty="0">
                <a:solidFill>
                  <a:schemeClr val="bg1"/>
                </a:solidFill>
                <a:latin typeface="Helvetica" charset="0"/>
              </a:rPr>
              <a:t>기억 방법</a:t>
            </a:r>
            <a:r>
              <a:rPr lang="en-US" altLang="ko-KR" sz="3600" b="1" dirty="0">
                <a:solidFill>
                  <a:schemeClr val="bg1"/>
                </a:solidFill>
                <a:latin typeface="Helvetica" charset="0"/>
              </a:rPr>
              <a:t>:</a:t>
            </a:r>
            <a:endParaRPr lang="en-US" sz="3600" b="1" dirty="0">
              <a:solidFill>
                <a:schemeClr val="bg1"/>
              </a:solidFill>
              <a:latin typeface="Helvetica" charset="0"/>
            </a:endParaRPr>
          </a:p>
        </p:txBody>
      </p:sp>
      <p:sp>
        <p:nvSpPr>
          <p:cNvPr id="1048770" name="Text Box 194"/>
          <p:cNvSpPr txBox="1">
            <a:spLocks noChangeArrowheads="1"/>
          </p:cNvSpPr>
          <p:nvPr/>
        </p:nvSpPr>
        <p:spPr bwMode="auto">
          <a:xfrm>
            <a:off x="5461000" y="5386388"/>
            <a:ext cx="4365625" cy="584776"/>
          </a:xfrm>
          <a:prstGeom prst="rect">
            <a:avLst/>
          </a:prstGeom>
          <a:noFill/>
          <a:ln w="12700">
            <a:noFill/>
            <a:miter lim="800000"/>
            <a:headEnd/>
            <a:tailEnd/>
          </a:ln>
          <a:effectLst/>
        </p:spPr>
        <p:txBody>
          <a:bodyPr>
            <a:spAutoFit/>
          </a:bodyPr>
          <a:lstStyle/>
          <a:p>
            <a:pPr algn="ctr">
              <a:spcBef>
                <a:spcPct val="50000"/>
              </a:spcBef>
              <a:defRPr/>
            </a:pP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암호 여나</a:t>
            </a:r>
            <a:r>
              <a:rPr lang="en-US" altLang="ko-KR" sz="3200" b="1" dirty="0">
                <a:solidFill>
                  <a:srgbClr val="FFEA18"/>
                </a:solidFill>
                <a:effectLst>
                  <a:outerShdw blurRad="50800" dist="63500" dir="2700000" algn="tl" rotWithShape="0">
                    <a:srgbClr val="000000"/>
                  </a:outerShdw>
                </a:effectLst>
                <a:latin typeface="Helvetica" charset="0"/>
                <a:ea typeface="+mn-ea"/>
                <a:cs typeface="+mn-cs"/>
              </a:rPr>
              <a:t>?</a:t>
            </a:r>
            <a:endParaRPr lang="en-US" sz="3200" b="1" dirty="0">
              <a:solidFill>
                <a:srgbClr val="FFEA18"/>
              </a:solidFill>
              <a:effectLst>
                <a:outerShdw blurRad="50800" dist="63500" dir="2700000" algn="tl" rotWithShape="0">
                  <a:srgbClr val="000000"/>
                </a:outerShdw>
              </a:effectLst>
              <a:latin typeface="Helvetica" charset="0"/>
              <a:ea typeface="+mn-ea"/>
              <a:cs typeface="+mn-cs"/>
            </a:endParaRPr>
          </a:p>
        </p:txBody>
      </p:sp>
      <p:sp>
        <p:nvSpPr>
          <p:cNvPr id="1048777"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grpSp>
        <p:nvGrpSpPr>
          <p:cNvPr id="157703" name="Group 392"/>
          <p:cNvGrpSpPr>
            <a:grpSpLocks/>
          </p:cNvGrpSpPr>
          <p:nvPr/>
        </p:nvGrpSpPr>
        <p:grpSpPr bwMode="auto">
          <a:xfrm>
            <a:off x="5453065" y="1966913"/>
            <a:ext cx="4383088" cy="1662112"/>
            <a:chOff x="3279" y="1239"/>
            <a:chExt cx="2761" cy="1047"/>
          </a:xfrm>
        </p:grpSpPr>
        <p:sp>
          <p:nvSpPr>
            <p:cNvPr id="1048969" name="Text Box 393"/>
            <p:cNvSpPr txBox="1">
              <a:spLocks noChangeArrowheads="1"/>
            </p:cNvSpPr>
            <p:nvPr/>
          </p:nvSpPr>
          <p:spPr bwMode="auto">
            <a:xfrm>
              <a:off x="3312" y="1626"/>
              <a:ext cx="2728" cy="66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열</a:t>
              </a:r>
              <a:r>
                <a:rPr lang="en-US" altLang="ko-KR" sz="3600" b="1" dirty="0">
                  <a:solidFill>
                    <a:srgbClr val="FFEA18"/>
                  </a:solidFill>
                  <a:latin typeface="Helvetica" charset="0"/>
                </a:rPr>
                <a:t> </a:t>
              </a:r>
              <a:r>
                <a:rPr lang="ko-KR" altLang="en-US" sz="3600" b="1" dirty="0">
                  <a:solidFill>
                    <a:srgbClr val="FFEA18"/>
                  </a:solidFill>
                  <a:latin typeface="Helvetica" charset="0"/>
                </a:rPr>
                <a:t>일곱</a:t>
              </a:r>
              <a:r>
                <a:rPr lang="en-US" altLang="ko-KR" sz="3600" b="1" dirty="0">
                  <a:solidFill>
                    <a:srgbClr val="FFEA18"/>
                  </a:solidFill>
                  <a:latin typeface="Helvetica" charset="0"/>
                </a:rPr>
                <a:t> </a:t>
              </a:r>
              <a:r>
                <a:rPr lang="ko-KR" altLang="en-US" sz="3600" b="1" dirty="0">
                  <a:solidFill>
                    <a:srgbClr val="FFEA18"/>
                  </a:solidFill>
                  <a:latin typeface="Helvetica" charset="0"/>
                </a:rPr>
                <a:t>권의</a:t>
              </a:r>
              <a:r>
                <a:rPr lang="en-US" altLang="ko-KR" sz="3600" b="1" dirty="0">
                  <a:solidFill>
                    <a:srgbClr val="FFEA18"/>
                  </a:solidFill>
                  <a:latin typeface="Helvetica" charset="0"/>
                </a:rPr>
                <a:t> </a:t>
              </a:r>
              <a:br>
                <a:rPr lang="en-US" altLang="ko-KR" sz="3600" b="1" dirty="0">
                  <a:solidFill>
                    <a:srgbClr val="FFEA18"/>
                  </a:solidFill>
                  <a:latin typeface="Helvetica" charset="0"/>
                </a:rPr>
              </a:br>
              <a:r>
                <a:rPr lang="en-US" altLang="ko-KR" sz="3600" b="1" dirty="0">
                  <a:solidFill>
                    <a:srgbClr val="FFEA18"/>
                  </a:solidFill>
                  <a:latin typeface="Helvetica" charset="0"/>
                </a:rPr>
                <a:t>“</a:t>
              </a:r>
              <a:r>
                <a:rPr lang="ko-KR" altLang="en-US" sz="3600" b="1" dirty="0">
                  <a:solidFill>
                    <a:srgbClr val="FFEA18"/>
                  </a:solidFill>
                  <a:latin typeface="Helvetica" charset="0"/>
                </a:rPr>
                <a:t>선지서</a:t>
              </a:r>
              <a:r>
                <a:rPr lang="en-US" altLang="ko-KR" sz="3600" b="1" dirty="0">
                  <a:solidFill>
                    <a:srgbClr val="FFEA18"/>
                  </a:solidFill>
                  <a:latin typeface="Helvetica" charset="0"/>
                </a:rPr>
                <a:t>"</a:t>
              </a:r>
              <a:endParaRPr lang="en-US" sz="3600" b="1" dirty="0">
                <a:solidFill>
                  <a:srgbClr val="FFEA18"/>
                </a:solidFill>
                <a:latin typeface="Helvetica" charset="0"/>
              </a:endParaRPr>
            </a:p>
          </p:txBody>
        </p:sp>
        <p:sp>
          <p:nvSpPr>
            <p:cNvPr id="1048971" name="Text Box 395"/>
            <p:cNvSpPr txBox="1">
              <a:spLocks noChangeArrowheads="1"/>
            </p:cNvSpPr>
            <p:nvPr/>
          </p:nvSpPr>
          <p:spPr bwMode="auto">
            <a:xfrm>
              <a:off x="3279" y="1239"/>
              <a:ext cx="2728" cy="364"/>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풀어보기</a:t>
              </a:r>
              <a:endParaRPr lang="en-US" sz="3600" b="1" dirty="0">
                <a:solidFill>
                  <a:srgbClr val="FFEA18"/>
                </a:solidFill>
                <a:latin typeface="Helvetica" charset="0"/>
              </a:endParaRPr>
            </a:p>
          </p:txBody>
        </p:sp>
      </p:grpSp>
      <p:grpSp>
        <p:nvGrpSpPr>
          <p:cNvPr id="157704" name="Group 396"/>
          <p:cNvGrpSpPr>
            <a:grpSpLocks/>
          </p:cNvGrpSpPr>
          <p:nvPr/>
        </p:nvGrpSpPr>
        <p:grpSpPr bwMode="auto">
          <a:xfrm>
            <a:off x="44450" y="679450"/>
            <a:ext cx="1504951" cy="6350000"/>
            <a:chOff x="-11" y="450"/>
            <a:chExt cx="948" cy="4000"/>
          </a:xfrm>
        </p:grpSpPr>
        <p:sp>
          <p:nvSpPr>
            <p:cNvPr id="1048973" name="Rectangle 397"/>
            <p:cNvSpPr>
              <a:spLocks noChangeArrowheads="1"/>
            </p:cNvSpPr>
            <p:nvPr/>
          </p:nvSpPr>
          <p:spPr bwMode="auto">
            <a:xfrm>
              <a:off x="54" y="1396"/>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유대</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쇠망</a:t>
              </a:r>
              <a:endParaRPr lang="en-US" sz="1800" b="1" i="1" u="sng" dirty="0">
                <a:solidFill>
                  <a:srgbClr val="000000"/>
                </a:solidFill>
                <a:latin typeface="Helvetica" charset="0"/>
                <a:ea typeface="+mn-ea"/>
                <a:cs typeface="+mn-cs"/>
              </a:endParaRPr>
            </a:p>
          </p:txBody>
        </p:sp>
        <p:sp>
          <p:nvSpPr>
            <p:cNvPr id="1048974" name="Rectangle 398"/>
            <p:cNvSpPr>
              <a:spLocks noChangeArrowheads="1"/>
            </p:cNvSpPr>
            <p:nvPr/>
          </p:nvSpPr>
          <p:spPr bwMode="auto">
            <a:xfrm>
              <a:off x="-11" y="4069"/>
              <a:ext cx="948"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귀환</a:t>
              </a:r>
              <a:endParaRPr lang="en-US" sz="1800" b="1" i="1" u="sng" dirty="0">
                <a:solidFill>
                  <a:srgbClr val="000000"/>
                </a:solidFill>
                <a:latin typeface="Helvetica" charset="0"/>
                <a:ea typeface="+mn-ea"/>
                <a:cs typeface="+mn-cs"/>
              </a:endParaRPr>
            </a:p>
          </p:txBody>
        </p:sp>
        <p:sp>
          <p:nvSpPr>
            <p:cNvPr id="1048975" name="Rectangle 399"/>
            <p:cNvSpPr>
              <a:spLocks noChangeArrowheads="1"/>
            </p:cNvSpPr>
            <p:nvPr/>
          </p:nvSpPr>
          <p:spPr bwMode="auto">
            <a:xfrm>
              <a:off x="38" y="450"/>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이스라엘</a:t>
              </a:r>
              <a:r>
                <a:rPr lang="en-US" sz="1800" b="1" dirty="0">
                  <a:solidFill>
                    <a:srgbClr val="000000"/>
                  </a:solidFill>
                  <a:latin typeface="Helvetica" charset="0"/>
                  <a:ea typeface="+mn-ea"/>
                  <a:cs typeface="+mn-cs"/>
                </a:rPr>
                <a:t>:</a:t>
              </a:r>
            </a:p>
            <a:p>
              <a:pPr>
                <a:lnSpc>
                  <a:spcPct val="65000"/>
                </a:lnSpc>
                <a:spcBef>
                  <a:spcPct val="50000"/>
                </a:spcBef>
                <a:defRPr/>
              </a:pPr>
              <a:r>
                <a:rPr lang="en-US" sz="1800" b="1" dirty="0">
                  <a:solidFill>
                    <a:srgbClr val="000000"/>
                  </a:solidFill>
                  <a:latin typeface="Helvetica" charset="0"/>
                  <a:ea typeface="+mn-ea"/>
                  <a:cs typeface="+mn-cs"/>
                </a:rPr>
                <a:t>(</a:t>
              </a:r>
              <a:r>
                <a:rPr lang="ko-KR" altLang="en-US" sz="1800" b="1" dirty="0">
                  <a:solidFill>
                    <a:srgbClr val="000000"/>
                  </a:solidFill>
                  <a:latin typeface="Helvetica" charset="0"/>
                  <a:ea typeface="+mn-ea"/>
                  <a:cs typeface="+mn-cs"/>
                </a:rPr>
                <a:t>북</a:t>
              </a:r>
              <a:r>
                <a:rPr lang="en-US" sz="1800" b="1" dirty="0">
                  <a:solidFill>
                    <a:srgbClr val="000000"/>
                  </a:solidFill>
                  <a:latin typeface="Helvetica" charset="0"/>
                  <a:ea typeface="+mn-ea"/>
                  <a:cs typeface="+mn-cs"/>
                </a:rPr>
                <a:t>)</a:t>
              </a:r>
              <a:r>
                <a:rPr lang="ko-KR" altLang="en-US" sz="1800" b="1" i="1" u="sng" dirty="0">
                  <a:solidFill>
                    <a:srgbClr val="000000"/>
                  </a:solidFill>
                  <a:latin typeface="Helvetica" charset="0"/>
                  <a:ea typeface="+mn-ea"/>
                  <a:cs typeface="+mn-cs"/>
                </a:rPr>
                <a:t>왕국만</a:t>
              </a:r>
              <a:endParaRPr lang="en-US" sz="1800" b="1" i="1" u="sng" dirty="0">
                <a:solidFill>
                  <a:srgbClr val="000000"/>
                </a:solidFill>
                <a:latin typeface="Helvetica" charset="0"/>
                <a:ea typeface="+mn-ea"/>
                <a:cs typeface="+mn-cs"/>
              </a:endParaRPr>
            </a:p>
          </p:txBody>
        </p:sp>
        <p:sp>
          <p:nvSpPr>
            <p:cNvPr id="1048976" name="Rectangle 400"/>
            <p:cNvSpPr>
              <a:spLocks noChangeArrowheads="1"/>
            </p:cNvSpPr>
            <p:nvPr/>
          </p:nvSpPr>
          <p:spPr bwMode="auto">
            <a:xfrm>
              <a:off x="100" y="2643"/>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위기</a:t>
              </a:r>
              <a:endParaRPr lang="en-US" sz="1800" b="1" i="1" u="sng" dirty="0">
                <a:solidFill>
                  <a:srgbClr val="000000"/>
                </a:solidFill>
                <a:latin typeface="Helvetica" charset="0"/>
                <a:ea typeface="+mn-ea"/>
                <a:cs typeface="+mn-cs"/>
              </a:endParaRPr>
            </a:p>
          </p:txBody>
        </p:sp>
        <p:sp>
          <p:nvSpPr>
            <p:cNvPr id="1048977" name="Rectangle 401"/>
            <p:cNvSpPr>
              <a:spLocks noChangeArrowheads="1"/>
            </p:cNvSpPr>
            <p:nvPr/>
          </p:nvSpPr>
          <p:spPr bwMode="auto">
            <a:xfrm>
              <a:off x="100" y="3434"/>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생활</a:t>
              </a:r>
              <a:endParaRPr lang="en-US" sz="1800" b="1" i="1" u="sng" dirty="0">
                <a:solidFill>
                  <a:srgbClr val="000000"/>
                </a:solidFill>
                <a:latin typeface="Helvetica" charset="0"/>
                <a:ea typeface="+mn-ea"/>
                <a:cs typeface="+mn-cs"/>
              </a:endParaRPr>
            </a:p>
          </p:txBody>
        </p:sp>
      </p:grpSp>
      <p:sp>
        <p:nvSpPr>
          <p:cNvPr id="157705"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57706"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7"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8" name="Rectangle 406"/>
          <p:cNvSpPr>
            <a:spLocks noChangeArrowheads="1"/>
          </p:cNvSpPr>
          <p:nvPr/>
        </p:nvSpPr>
        <p:spPr bwMode="auto">
          <a:xfrm>
            <a:off x="2044700" y="5197475"/>
            <a:ext cx="317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09" name="Rectangle 407"/>
          <p:cNvSpPr>
            <a:spLocks noChangeArrowheads="1"/>
          </p:cNvSpPr>
          <p:nvPr/>
        </p:nvSpPr>
        <p:spPr bwMode="auto">
          <a:xfrm>
            <a:off x="2079625" y="5197475"/>
            <a:ext cx="63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  </a:t>
            </a:r>
            <a:endParaRPr lang="en-US">
              <a:latin typeface="Helvetica" charset="0"/>
            </a:endParaRPr>
          </a:p>
        </p:txBody>
      </p:sp>
      <p:sp>
        <p:nvSpPr>
          <p:cNvPr id="157710" name="Rectangle 408"/>
          <p:cNvSpPr>
            <a:spLocks noChangeArrowheads="1"/>
          </p:cNvSpPr>
          <p:nvPr/>
        </p:nvSpPr>
        <p:spPr bwMode="auto">
          <a:xfrm>
            <a:off x="2044700" y="5338763"/>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3" name="Rectangle 411"/>
          <p:cNvSpPr>
            <a:spLocks noChangeArrowheads="1"/>
          </p:cNvSpPr>
          <p:nvPr/>
        </p:nvSpPr>
        <p:spPr bwMode="auto">
          <a:xfrm>
            <a:off x="1876425" y="325438"/>
            <a:ext cx="102592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dirty="0">
                <a:latin typeface="Helvetica" charset="0"/>
              </a:rPr>
              <a:t>북왕국</a:t>
            </a:r>
            <a:r>
              <a:rPr lang="en-US" altLang="ko-KR" sz="1100" dirty="0">
                <a:latin typeface="Helvetica" charset="0"/>
              </a:rPr>
              <a:t> </a:t>
            </a:r>
            <a:r>
              <a:rPr lang="ko-KR" altLang="en-US" sz="1100" dirty="0">
                <a:latin typeface="Helvetica" charset="0"/>
              </a:rPr>
              <a:t>이스라엘로</a:t>
            </a:r>
            <a:endParaRPr lang="en-US" sz="1100" dirty="0">
              <a:latin typeface="Helvetica" charset="0"/>
            </a:endParaRPr>
          </a:p>
        </p:txBody>
      </p:sp>
      <p:sp>
        <p:nvSpPr>
          <p:cNvPr id="157714" name="Rectangle 412"/>
          <p:cNvSpPr>
            <a:spLocks noChangeArrowheads="1"/>
          </p:cNvSpPr>
          <p:nvPr/>
        </p:nvSpPr>
        <p:spPr bwMode="auto">
          <a:xfrm>
            <a:off x="1866900" y="6172200"/>
            <a:ext cx="190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5" name="Rectangle 413"/>
          <p:cNvSpPr>
            <a:spLocks noChangeArrowheads="1"/>
          </p:cNvSpPr>
          <p:nvPr/>
        </p:nvSpPr>
        <p:spPr bwMode="auto">
          <a:xfrm>
            <a:off x="1866900" y="6315075"/>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6"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7"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8"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9"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0"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1"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2"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3"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4"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5"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6"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7"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8"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9"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0"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1" name="Rectangle 430"/>
          <p:cNvSpPr>
            <a:spLocks noChangeArrowheads="1"/>
          </p:cNvSpPr>
          <p:nvPr/>
        </p:nvSpPr>
        <p:spPr bwMode="auto">
          <a:xfrm>
            <a:off x="1751013" y="530701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2" name="Rectangle 431"/>
          <p:cNvSpPr>
            <a:spLocks noChangeArrowheads="1"/>
          </p:cNvSpPr>
          <p:nvPr/>
        </p:nvSpPr>
        <p:spPr bwMode="auto">
          <a:xfrm>
            <a:off x="1739900" y="3295650"/>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3" name="Rectangle 432"/>
          <p:cNvSpPr>
            <a:spLocks noChangeArrowheads="1"/>
          </p:cNvSpPr>
          <p:nvPr/>
        </p:nvSpPr>
        <p:spPr bwMode="auto">
          <a:xfrm>
            <a:off x="1765300" y="175736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a:latin typeface="Helvetica" charset="0"/>
            </a:endParaRPr>
          </a:p>
        </p:txBody>
      </p:sp>
      <p:sp>
        <p:nvSpPr>
          <p:cNvPr id="157734" name="Rectangle 433"/>
          <p:cNvSpPr>
            <a:spLocks noChangeArrowheads="1"/>
          </p:cNvSpPr>
          <p:nvPr/>
        </p:nvSpPr>
        <p:spPr bwMode="auto">
          <a:xfrm>
            <a:off x="1735138" y="5602288"/>
            <a:ext cx="27622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Helvetica" charset="0"/>
              </a:rPr>
              <a:t>*</a:t>
            </a:r>
            <a:endParaRPr lang="en-US" sz="1800">
              <a:latin typeface="Helvetica" charset="0"/>
            </a:endParaRPr>
          </a:p>
        </p:txBody>
      </p:sp>
      <p:sp>
        <p:nvSpPr>
          <p:cNvPr id="157735" name="Rectangle 434"/>
          <p:cNvSpPr>
            <a:spLocks noChangeArrowheads="1"/>
          </p:cNvSpPr>
          <p:nvPr/>
        </p:nvSpPr>
        <p:spPr bwMode="auto">
          <a:xfrm>
            <a:off x="1866900" y="2882900"/>
            <a:ext cx="3810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Helvetica" charset="0"/>
              </a:rPr>
              <a:t>         </a:t>
            </a:r>
            <a:endParaRPr lang="en-US">
              <a:latin typeface="Helvetica" charset="0"/>
            </a:endParaRPr>
          </a:p>
        </p:txBody>
      </p:sp>
      <p:sp>
        <p:nvSpPr>
          <p:cNvPr id="157736" name="Rectangle 435"/>
          <p:cNvSpPr>
            <a:spLocks noChangeArrowheads="1"/>
          </p:cNvSpPr>
          <p:nvPr/>
        </p:nvSpPr>
        <p:spPr bwMode="auto">
          <a:xfrm>
            <a:off x="1673225" y="1217613"/>
            <a:ext cx="366713"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Helvetica" charset="0"/>
              </a:rPr>
              <a:t>        </a:t>
            </a:r>
            <a:endParaRPr lang="en-US">
              <a:latin typeface="Helvetica" charset="0"/>
            </a:endParaRPr>
          </a:p>
        </p:txBody>
      </p:sp>
      <p:sp>
        <p:nvSpPr>
          <p:cNvPr id="157737"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8"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9"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40"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1"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2"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3"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4"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45"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6"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7" name="Rectangle 446"/>
          <p:cNvSpPr>
            <a:spLocks noChangeArrowheads="1"/>
          </p:cNvSpPr>
          <p:nvPr/>
        </p:nvSpPr>
        <p:spPr bwMode="auto">
          <a:xfrm>
            <a:off x="1802122" y="2879725"/>
            <a:ext cx="7566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dirty="0">
                <a:solidFill>
                  <a:srgbClr val="000000"/>
                </a:solidFill>
                <a:latin typeface="Helvetica" charset="0"/>
              </a:rPr>
              <a:t>         (</a:t>
            </a:r>
            <a:r>
              <a:rPr lang="ko-KR" altLang="en-US" b="1" dirty="0">
                <a:solidFill>
                  <a:srgbClr val="000000"/>
                </a:solidFill>
                <a:latin typeface="Helvetica" charset="0"/>
              </a:rPr>
              <a:t>에돔</a:t>
            </a:r>
            <a:r>
              <a:rPr lang="en-US" b="1" dirty="0">
                <a:solidFill>
                  <a:srgbClr val="000000"/>
                </a:solidFill>
                <a:latin typeface="Helvetica" charset="0"/>
              </a:rPr>
              <a:t>)</a:t>
            </a:r>
            <a:endParaRPr lang="en-US" dirty="0">
              <a:latin typeface="Helvetica" charset="0"/>
            </a:endParaRPr>
          </a:p>
        </p:txBody>
      </p:sp>
      <p:sp>
        <p:nvSpPr>
          <p:cNvPr id="157748" name="Text Box 447"/>
          <p:cNvSpPr txBox="1">
            <a:spLocks noChangeArrowheads="1"/>
          </p:cNvSpPr>
          <p:nvPr/>
        </p:nvSpPr>
        <p:spPr bwMode="auto">
          <a:xfrm>
            <a:off x="1795463" y="4470400"/>
            <a:ext cx="11303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dirty="0">
                <a:latin typeface="Helvetica" charset="0"/>
              </a:rPr>
              <a:t>(</a:t>
            </a:r>
            <a:r>
              <a:rPr lang="ko-KR" altLang="en-US" b="1" dirty="0">
                <a:latin typeface="Helvetica" charset="0"/>
              </a:rPr>
              <a:t>니느웨</a:t>
            </a:r>
            <a:r>
              <a:rPr lang="en-US" b="1" dirty="0">
                <a:latin typeface="Helvetica" charset="0"/>
              </a:rPr>
              <a:t>)</a:t>
            </a:r>
          </a:p>
        </p:txBody>
      </p:sp>
      <p:sp>
        <p:nvSpPr>
          <p:cNvPr id="157749" name="Rectangle 448"/>
          <p:cNvSpPr>
            <a:spLocks noChangeArrowheads="1"/>
          </p:cNvSpPr>
          <p:nvPr/>
        </p:nvSpPr>
        <p:spPr bwMode="auto">
          <a:xfrm>
            <a:off x="2147888" y="1189038"/>
            <a:ext cx="50183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dirty="0">
                <a:latin typeface="Arial" charset="0"/>
              </a:rPr>
              <a:t>(</a:t>
            </a:r>
            <a:r>
              <a:rPr lang="ko-KR" altLang="en-US" b="1" dirty="0">
                <a:latin typeface="Arial" charset="0"/>
              </a:rPr>
              <a:t>니느웨</a:t>
            </a:r>
            <a:r>
              <a:rPr lang="en-US" b="1" dirty="0">
                <a:latin typeface="Arial" charset="0"/>
              </a:rPr>
              <a:t>)</a:t>
            </a:r>
            <a:endParaRPr lang="en-US" dirty="0">
              <a:latin typeface="Arial" charset="0"/>
            </a:endParaRPr>
          </a:p>
        </p:txBody>
      </p:sp>
      <p:sp>
        <p:nvSpPr>
          <p:cNvPr id="157750" name="Rectangle 449"/>
          <p:cNvSpPr>
            <a:spLocks noChangeArrowheads="1"/>
          </p:cNvSpPr>
          <p:nvPr/>
        </p:nvSpPr>
        <p:spPr bwMode="auto">
          <a:xfrm>
            <a:off x="2112963" y="2706688"/>
            <a:ext cx="53860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dirty="0">
                <a:latin typeface="Helvetica" charset="0"/>
              </a:rPr>
              <a:t>오바댜</a:t>
            </a:r>
            <a:endParaRPr lang="en-US" sz="1600" dirty="0">
              <a:latin typeface="Helvetica" charset="0"/>
            </a:endParaRPr>
          </a:p>
        </p:txBody>
      </p:sp>
      <p:sp>
        <p:nvSpPr>
          <p:cNvPr id="157751" name="Rectangle 450"/>
          <p:cNvSpPr>
            <a:spLocks noChangeArrowheads="1"/>
          </p:cNvSpPr>
          <p:nvPr/>
        </p:nvSpPr>
        <p:spPr bwMode="auto">
          <a:xfrm>
            <a:off x="2117725" y="1817688"/>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이사야</a:t>
            </a:r>
            <a:endParaRPr lang="en-US" sz="1800" dirty="0">
              <a:latin typeface="Helvetica" charset="0"/>
            </a:endParaRPr>
          </a:p>
        </p:txBody>
      </p:sp>
      <p:sp>
        <p:nvSpPr>
          <p:cNvPr id="157752" name="Rectangle 451"/>
          <p:cNvSpPr>
            <a:spLocks noChangeArrowheads="1"/>
          </p:cNvSpPr>
          <p:nvPr/>
        </p:nvSpPr>
        <p:spPr bwMode="auto">
          <a:xfrm>
            <a:off x="2185988" y="2443163"/>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미가</a:t>
            </a:r>
            <a:endParaRPr lang="en-US" sz="1800" dirty="0">
              <a:latin typeface="Helvetica" charset="0"/>
            </a:endParaRPr>
          </a:p>
        </p:txBody>
      </p:sp>
      <p:sp>
        <p:nvSpPr>
          <p:cNvPr id="157753" name="Rectangle 452"/>
          <p:cNvSpPr>
            <a:spLocks noChangeArrowheads="1"/>
          </p:cNvSpPr>
          <p:nvPr/>
        </p:nvSpPr>
        <p:spPr bwMode="auto">
          <a:xfrm>
            <a:off x="2189163" y="2130425"/>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요엘</a:t>
            </a:r>
            <a:endParaRPr lang="en-US" sz="1800" dirty="0">
              <a:latin typeface="Helvetica" charset="0"/>
            </a:endParaRPr>
          </a:p>
        </p:txBody>
      </p:sp>
      <p:sp>
        <p:nvSpPr>
          <p:cNvPr id="157754" name="Rectangle 453"/>
          <p:cNvSpPr>
            <a:spLocks noChangeArrowheads="1"/>
          </p:cNvSpPr>
          <p:nvPr/>
        </p:nvSpPr>
        <p:spPr bwMode="auto">
          <a:xfrm>
            <a:off x="2043113" y="3438525"/>
            <a:ext cx="67967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500" b="1">
                <a:solidFill>
                  <a:srgbClr val="000000"/>
                </a:solidFill>
                <a:latin typeface="Helvetica" charset="0"/>
              </a:rPr>
              <a:t>예레미야</a:t>
            </a:r>
            <a:endParaRPr lang="en-US" sz="1400" dirty="0">
              <a:latin typeface="Helvetica" charset="0"/>
            </a:endParaRPr>
          </a:p>
        </p:txBody>
      </p:sp>
      <p:sp>
        <p:nvSpPr>
          <p:cNvPr id="157755" name="Rectangle 454"/>
          <p:cNvSpPr>
            <a:spLocks noChangeArrowheads="1"/>
          </p:cNvSpPr>
          <p:nvPr/>
        </p:nvSpPr>
        <p:spPr bwMode="auto">
          <a:xfrm>
            <a:off x="2093913" y="40449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하박국</a:t>
            </a:r>
            <a:endParaRPr lang="en-US" sz="1800" dirty="0">
              <a:latin typeface="Helvetica" charset="0"/>
            </a:endParaRPr>
          </a:p>
        </p:txBody>
      </p:sp>
      <p:sp>
        <p:nvSpPr>
          <p:cNvPr id="157756"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dirty="0">
                <a:latin typeface="Helvetica" charset="0"/>
              </a:rPr>
              <a:t>나훔</a:t>
            </a:r>
            <a:endParaRPr lang="en-US" sz="1800" b="1" dirty="0">
              <a:latin typeface="Helvetica" charset="0"/>
            </a:endParaRPr>
          </a:p>
        </p:txBody>
      </p:sp>
      <p:sp>
        <p:nvSpPr>
          <p:cNvPr id="157757" name="Rectangle 456"/>
          <p:cNvSpPr>
            <a:spLocks noChangeArrowheads="1"/>
          </p:cNvSpPr>
          <p:nvPr/>
        </p:nvSpPr>
        <p:spPr bwMode="auto">
          <a:xfrm>
            <a:off x="2185988" y="1004888"/>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요나</a:t>
            </a:r>
            <a:endParaRPr lang="en-US" sz="1800" dirty="0">
              <a:latin typeface="Arial" charset="0"/>
            </a:endParaRPr>
          </a:p>
        </p:txBody>
      </p:sp>
      <p:sp>
        <p:nvSpPr>
          <p:cNvPr id="157758" name="Rectangle 457"/>
          <p:cNvSpPr>
            <a:spLocks noChangeArrowheads="1"/>
          </p:cNvSpPr>
          <p:nvPr/>
        </p:nvSpPr>
        <p:spPr bwMode="auto">
          <a:xfrm>
            <a:off x="2098675" y="48260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아모스</a:t>
            </a:r>
            <a:endParaRPr lang="en-US" sz="1800" dirty="0">
              <a:latin typeface="Arial" charset="0"/>
            </a:endParaRPr>
          </a:p>
        </p:txBody>
      </p:sp>
      <p:sp>
        <p:nvSpPr>
          <p:cNvPr id="157759" name="Rectangle 458"/>
          <p:cNvSpPr>
            <a:spLocks noChangeArrowheads="1"/>
          </p:cNvSpPr>
          <p:nvPr/>
        </p:nvSpPr>
        <p:spPr bwMode="auto">
          <a:xfrm>
            <a:off x="2082800" y="7604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Arial" charset="0"/>
              </a:rPr>
              <a:t>호세아</a:t>
            </a:r>
            <a:r>
              <a:rPr lang="en-US" sz="1800" b="1" dirty="0">
                <a:latin typeface="Arial" charset="0"/>
              </a:rPr>
              <a:t> </a:t>
            </a:r>
            <a:endParaRPr lang="en-US" sz="1800" dirty="0">
              <a:latin typeface="Arial" charset="0"/>
            </a:endParaRPr>
          </a:p>
        </p:txBody>
      </p:sp>
      <p:sp>
        <p:nvSpPr>
          <p:cNvPr id="157760" name="Rectangle 459"/>
          <p:cNvSpPr>
            <a:spLocks noChangeArrowheads="1"/>
          </p:cNvSpPr>
          <p:nvPr/>
        </p:nvSpPr>
        <p:spPr bwMode="auto">
          <a:xfrm>
            <a:off x="2108200" y="53657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에스겔</a:t>
            </a:r>
            <a:endParaRPr lang="en-US" sz="1800" dirty="0">
              <a:latin typeface="Helvetica" charset="0"/>
            </a:endParaRPr>
          </a:p>
        </p:txBody>
      </p:sp>
      <p:sp>
        <p:nvSpPr>
          <p:cNvPr id="157761" name="Rectangle 460"/>
          <p:cNvSpPr>
            <a:spLocks noChangeArrowheads="1"/>
          </p:cNvSpPr>
          <p:nvPr/>
        </p:nvSpPr>
        <p:spPr bwMode="auto">
          <a:xfrm>
            <a:off x="2109788" y="5697538"/>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다니엘</a:t>
            </a:r>
            <a:endParaRPr lang="en-US" sz="1800" dirty="0">
              <a:latin typeface="Helvetica" charset="0"/>
            </a:endParaRPr>
          </a:p>
        </p:txBody>
      </p:sp>
      <p:sp>
        <p:nvSpPr>
          <p:cNvPr id="157762" name="Rectangle 461"/>
          <p:cNvSpPr>
            <a:spLocks noChangeArrowheads="1"/>
          </p:cNvSpPr>
          <p:nvPr/>
        </p:nvSpPr>
        <p:spPr bwMode="auto">
          <a:xfrm>
            <a:off x="2181225" y="6337300"/>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학개</a:t>
            </a:r>
            <a:endParaRPr lang="en-US" sz="1800" dirty="0">
              <a:latin typeface="Helvetica" charset="0"/>
            </a:endParaRPr>
          </a:p>
        </p:txBody>
      </p:sp>
      <p:sp>
        <p:nvSpPr>
          <p:cNvPr id="157763" name="Rectangle 462"/>
          <p:cNvSpPr>
            <a:spLocks noChangeArrowheads="1"/>
          </p:cNvSpPr>
          <p:nvPr/>
        </p:nvSpPr>
        <p:spPr bwMode="auto">
          <a:xfrm>
            <a:off x="2066925" y="6634163"/>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a:latin typeface="Helvetica" charset="0"/>
              </a:rPr>
              <a:t>스가랴</a:t>
            </a:r>
            <a:endParaRPr lang="en-US" sz="1800" dirty="0">
              <a:latin typeface="Helvetica" charset="0"/>
            </a:endParaRPr>
          </a:p>
        </p:txBody>
      </p:sp>
      <p:sp>
        <p:nvSpPr>
          <p:cNvPr id="157764" name="Rectangle 463"/>
          <p:cNvSpPr>
            <a:spLocks noChangeArrowheads="1"/>
          </p:cNvSpPr>
          <p:nvPr/>
        </p:nvSpPr>
        <p:spPr bwMode="auto">
          <a:xfrm>
            <a:off x="2065338" y="6970713"/>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말라기</a:t>
            </a:r>
            <a:endParaRPr lang="en-US" sz="1800" dirty="0">
              <a:latin typeface="Helvetica" charset="0"/>
            </a:endParaRPr>
          </a:p>
        </p:txBody>
      </p:sp>
      <p:sp>
        <p:nvSpPr>
          <p:cNvPr id="157765" name="Rectangle 464"/>
          <p:cNvSpPr>
            <a:spLocks noChangeArrowheads="1"/>
          </p:cNvSpPr>
          <p:nvPr/>
        </p:nvSpPr>
        <p:spPr bwMode="auto">
          <a:xfrm>
            <a:off x="1619250" y="47085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a:latin typeface="Helvetica" charset="0"/>
              </a:rPr>
              <a:t>스바냐</a:t>
            </a:r>
            <a:endParaRPr lang="en-US" sz="1800" b="1" dirty="0">
              <a:latin typeface="Helvetica" charset="0"/>
            </a:endParaRPr>
          </a:p>
        </p:txBody>
      </p:sp>
      <p:sp>
        <p:nvSpPr>
          <p:cNvPr id="157766"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7"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8" name="Text Box 467"/>
          <p:cNvSpPr txBox="1">
            <a:spLocks noChangeArrowheads="1"/>
          </p:cNvSpPr>
          <p:nvPr/>
        </p:nvSpPr>
        <p:spPr bwMode="auto">
          <a:xfrm>
            <a:off x="2574925" y="3392488"/>
            <a:ext cx="7397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osher-Normal" charset="0"/>
              </a:rPr>
              <a:t>NC</a:t>
            </a:r>
            <a:endParaRPr lang="en-US" b="1" i="1">
              <a:solidFill>
                <a:srgbClr val="00DFCA"/>
              </a:solidFill>
            </a:endParaRPr>
          </a:p>
        </p:txBody>
      </p:sp>
      <p:sp>
        <p:nvSpPr>
          <p:cNvPr id="157769"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0"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1"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2"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3"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4" name="Rectangle 485"/>
          <p:cNvSpPr>
            <a:spLocks noChangeArrowheads="1"/>
          </p:cNvSpPr>
          <p:nvPr/>
        </p:nvSpPr>
        <p:spPr bwMode="auto">
          <a:xfrm>
            <a:off x="1849438" y="3751263"/>
            <a:ext cx="107721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b="1">
                <a:solidFill>
                  <a:srgbClr val="000000"/>
                </a:solidFill>
                <a:latin typeface="Helvetica" charset="0"/>
              </a:rPr>
              <a:t>예레미야애가</a:t>
            </a:r>
            <a:endParaRPr lang="en-US" sz="1600" dirty="0">
              <a:latin typeface="Helvetica" charset="0"/>
            </a:endParaRPr>
          </a:p>
        </p:txBody>
      </p:sp>
      <p:sp>
        <p:nvSpPr>
          <p:cNvPr id="157775"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76" name="Rectangle 487"/>
          <p:cNvSpPr>
            <a:spLocks noChangeArrowheads="1"/>
          </p:cNvSpPr>
          <p:nvPr/>
        </p:nvSpPr>
        <p:spPr bwMode="auto">
          <a:xfrm>
            <a:off x="1506538" y="3633788"/>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grpSp>
        <p:nvGrpSpPr>
          <p:cNvPr id="157777" name="Group 488"/>
          <p:cNvGrpSpPr>
            <a:grpSpLocks/>
          </p:cNvGrpSpPr>
          <p:nvPr/>
        </p:nvGrpSpPr>
        <p:grpSpPr bwMode="auto">
          <a:xfrm>
            <a:off x="1800234" y="6056322"/>
            <a:ext cx="1225553" cy="338138"/>
            <a:chOff x="2836" y="3828"/>
            <a:chExt cx="772" cy="213"/>
          </a:xfrm>
        </p:grpSpPr>
        <p:sp>
          <p:nvSpPr>
            <p:cNvPr id="157870" name="Rectangle 489"/>
            <p:cNvSpPr>
              <a:spLocks noChangeArrowheads="1"/>
            </p:cNvSpPr>
            <p:nvPr/>
          </p:nvSpPr>
          <p:spPr bwMode="auto">
            <a:xfrm>
              <a:off x="2836" y="3904"/>
              <a:ext cx="1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73" name="Rectangle 492"/>
            <p:cNvSpPr>
              <a:spLocks noChangeArrowheads="1"/>
            </p:cNvSpPr>
            <p:nvPr/>
          </p:nvSpPr>
          <p:spPr bwMode="auto">
            <a:xfrm>
              <a:off x="3016" y="3828"/>
              <a:ext cx="59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포로에서 귀환한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866" name="Rectangle 496"/>
          <p:cNvSpPr>
            <a:spLocks noChangeArrowheads="1"/>
          </p:cNvSpPr>
          <p:nvPr/>
        </p:nvSpPr>
        <p:spPr bwMode="auto">
          <a:xfrm>
            <a:off x="2041525" y="1635137"/>
            <a:ext cx="93631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dirty="0">
                <a:solidFill>
                  <a:srgbClr val="000000"/>
                </a:solidFill>
                <a:latin typeface="Helvetica" charset="0"/>
              </a:rPr>
              <a:t> </a:t>
            </a:r>
            <a:r>
              <a:rPr lang="ko-KR" altLang="en-US" sz="1100" b="1" u="sng" dirty="0">
                <a:solidFill>
                  <a:srgbClr val="000000"/>
                </a:solidFill>
                <a:latin typeface="Helvetica" charset="0"/>
              </a:rPr>
              <a:t>쇠망하는</a:t>
            </a:r>
            <a:r>
              <a:rPr lang="en-US" altLang="ko-KR" sz="1100" b="1" dirty="0">
                <a:solidFill>
                  <a:srgbClr val="000000"/>
                </a:solidFill>
                <a:latin typeface="Helvetica" charset="0"/>
              </a:rPr>
              <a:t> </a:t>
            </a:r>
            <a:r>
              <a:rPr lang="ko-KR" altLang="en-US" sz="1100" b="1" dirty="0">
                <a:solidFill>
                  <a:srgbClr val="000000"/>
                </a:solidFill>
                <a:latin typeface="Helvetica" charset="0"/>
              </a:rPr>
              <a:t>유다로</a:t>
            </a:r>
            <a:endParaRPr lang="en-US" sz="1800" dirty="0">
              <a:latin typeface="Helvetica" charset="0"/>
            </a:endParaRPr>
          </a:p>
        </p:txBody>
      </p:sp>
      <p:grpSp>
        <p:nvGrpSpPr>
          <p:cNvPr id="157861" name="Group 502"/>
          <p:cNvGrpSpPr>
            <a:grpSpLocks/>
          </p:cNvGrpSpPr>
          <p:nvPr/>
        </p:nvGrpSpPr>
        <p:grpSpPr bwMode="auto">
          <a:xfrm>
            <a:off x="2133601" y="3101975"/>
            <a:ext cx="728663" cy="260350"/>
            <a:chOff x="3071" y="2024"/>
            <a:chExt cx="459" cy="164"/>
          </a:xfrm>
        </p:grpSpPr>
        <p:sp>
          <p:nvSpPr>
            <p:cNvPr id="157863" name="Rectangle 504"/>
            <p:cNvSpPr>
              <a:spLocks noChangeArrowheads="1"/>
            </p:cNvSpPr>
            <p:nvPr/>
          </p:nvSpPr>
          <p:spPr bwMode="auto">
            <a:xfrm>
              <a:off x="3071" y="2024"/>
              <a:ext cx="0"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i="1" dirty="0">
                  <a:solidFill>
                    <a:srgbClr val="000000"/>
                  </a:solidFill>
                  <a:latin typeface="Helvetica" charset="0"/>
                </a:rPr>
                <a:t> </a:t>
              </a:r>
              <a:endParaRPr lang="en-US" dirty="0">
                <a:latin typeface="Helvetica" charset="0"/>
              </a:endParaRPr>
            </a:p>
          </p:txBody>
        </p:sp>
        <p:sp>
          <p:nvSpPr>
            <p:cNvPr id="157865" name="Rectangle 506"/>
            <p:cNvSpPr>
              <a:spLocks noChangeArrowheads="1"/>
            </p:cNvSpPr>
            <p:nvPr/>
          </p:nvSpPr>
          <p:spPr bwMode="auto">
            <a:xfrm>
              <a:off x="3506" y="2102"/>
              <a:ext cx="24"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a:t>
              </a:r>
              <a:endParaRPr lang="en-US">
                <a:latin typeface="Helvetica" charset="0"/>
              </a:endParaRPr>
            </a:p>
          </p:txBody>
        </p:sp>
      </p:grpSp>
      <p:grpSp>
        <p:nvGrpSpPr>
          <p:cNvPr id="157780" name="Group 507"/>
          <p:cNvGrpSpPr>
            <a:grpSpLocks/>
          </p:cNvGrpSpPr>
          <p:nvPr/>
        </p:nvGrpSpPr>
        <p:grpSpPr bwMode="auto">
          <a:xfrm>
            <a:off x="2000263" y="5060949"/>
            <a:ext cx="930278" cy="338138"/>
            <a:chOff x="2948" y="3202"/>
            <a:chExt cx="586" cy="213"/>
          </a:xfrm>
        </p:grpSpPr>
        <p:sp>
          <p:nvSpPr>
            <p:cNvPr id="157855" name="Rectangle 508"/>
            <p:cNvSpPr>
              <a:spLocks noChangeArrowheads="1"/>
            </p:cNvSpPr>
            <p:nvPr/>
          </p:nvSpPr>
          <p:spPr bwMode="auto">
            <a:xfrm>
              <a:off x="2948" y="3290"/>
              <a:ext cx="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58" name="Rectangle 511"/>
            <p:cNvSpPr>
              <a:spLocks noChangeArrowheads="1"/>
            </p:cNvSpPr>
            <p:nvPr/>
          </p:nvSpPr>
          <p:spPr bwMode="auto">
            <a:xfrm>
              <a:off x="3018" y="3202"/>
              <a:ext cx="51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포로로 잡혀간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781" name="Text Box 513"/>
          <p:cNvSpPr txBox="1">
            <a:spLocks noChangeArrowheads="1"/>
          </p:cNvSpPr>
          <p:nvPr/>
        </p:nvSpPr>
        <p:spPr bwMode="auto">
          <a:xfrm>
            <a:off x="9563100" y="74866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57782" name="Text Box 514"/>
          <p:cNvSpPr txBox="1">
            <a:spLocks noChangeArrowheads="1"/>
          </p:cNvSpPr>
          <p:nvPr/>
        </p:nvSpPr>
        <p:spPr bwMode="auto">
          <a:xfrm rot="-5400000">
            <a:off x="967582" y="3485356"/>
            <a:ext cx="47037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57783" name="Text Box 517"/>
          <p:cNvSpPr txBox="1">
            <a:spLocks noChangeArrowheads="1"/>
          </p:cNvSpPr>
          <p:nvPr/>
        </p:nvSpPr>
        <p:spPr bwMode="auto">
          <a:xfrm>
            <a:off x="9015413" y="751998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76</a:t>
            </a:r>
          </a:p>
        </p:txBody>
      </p:sp>
      <p:sp>
        <p:nvSpPr>
          <p:cNvPr id="157784" name="Text Box 519"/>
          <p:cNvSpPr txBox="1">
            <a:spLocks noChangeArrowheads="1"/>
          </p:cNvSpPr>
          <p:nvPr/>
        </p:nvSpPr>
        <p:spPr bwMode="auto">
          <a:xfrm>
            <a:off x="8531225" y="7516813"/>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sp>
        <p:nvSpPr>
          <p:cNvPr id="157785" name="Rectangle 521"/>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8769" name="AutoShape 193"/>
          <p:cNvSpPr>
            <a:spLocks noChangeArrowheads="1"/>
          </p:cNvSpPr>
          <p:nvPr/>
        </p:nvSpPr>
        <p:spPr bwMode="auto">
          <a:xfrm>
            <a:off x="5622925" y="4305300"/>
            <a:ext cx="4025900" cy="222726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a:ea typeface="+mn-ea"/>
              <a:cs typeface="+mn-cs"/>
            </a:endParaRPr>
          </a:p>
        </p:txBody>
      </p:sp>
      <p:grpSp>
        <p:nvGrpSpPr>
          <p:cNvPr id="157789" name="Group 186"/>
          <p:cNvGrpSpPr>
            <a:grpSpLocks/>
          </p:cNvGrpSpPr>
          <p:nvPr/>
        </p:nvGrpSpPr>
        <p:grpSpPr bwMode="auto">
          <a:xfrm>
            <a:off x="2786063" y="2903536"/>
            <a:ext cx="368300" cy="974556"/>
            <a:chOff x="6097583" y="2946408"/>
            <a:chExt cx="957267" cy="1844683"/>
          </a:xfrm>
        </p:grpSpPr>
        <p:grpSp>
          <p:nvGrpSpPr>
            <p:cNvPr id="157791" name="Group 85"/>
            <p:cNvGrpSpPr>
              <a:grpSpLocks/>
            </p:cNvGrpSpPr>
            <p:nvPr/>
          </p:nvGrpSpPr>
          <p:grpSpPr bwMode="auto">
            <a:xfrm>
              <a:off x="6153150" y="3681413"/>
              <a:ext cx="901700" cy="947736"/>
              <a:chOff x="1557" y="1007"/>
              <a:chExt cx="2105" cy="1949"/>
            </a:xfrm>
          </p:grpSpPr>
          <p:grpSp>
            <p:nvGrpSpPr>
              <p:cNvPr id="157795" name="Group 87"/>
              <p:cNvGrpSpPr>
                <a:grpSpLocks/>
              </p:cNvGrpSpPr>
              <p:nvPr/>
            </p:nvGrpSpPr>
            <p:grpSpPr bwMode="auto">
              <a:xfrm>
                <a:off x="1557" y="1209"/>
                <a:ext cx="2105" cy="1421"/>
                <a:chOff x="578" y="2316"/>
                <a:chExt cx="2105" cy="1421"/>
              </a:xfrm>
            </p:grpSpPr>
            <p:sp>
              <p:nvSpPr>
                <p:cNvPr id="157801"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57802"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57796"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7"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8"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9"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800"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57792" name="Group 98"/>
            <p:cNvGrpSpPr>
              <a:grpSpLocks/>
            </p:cNvGrpSpPr>
            <p:nvPr/>
          </p:nvGrpSpPr>
          <p:grpSpPr bwMode="auto">
            <a:xfrm>
              <a:off x="6097583" y="2946408"/>
              <a:ext cx="846138" cy="1844683"/>
              <a:chOff x="3865" y="1840"/>
              <a:chExt cx="533" cy="1162"/>
            </a:xfrm>
          </p:grpSpPr>
          <p:sp>
            <p:nvSpPr>
              <p:cNvPr id="190" name="Rectangle 96"/>
              <p:cNvSpPr>
                <a:spLocks noChangeArrowheads="1"/>
              </p:cNvSpPr>
              <p:nvPr/>
            </p:nvSpPr>
            <p:spPr bwMode="auto">
              <a:xfrm>
                <a:off x="3930" y="1840"/>
                <a:ext cx="112"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1" name="Rectangle 97"/>
              <p:cNvSpPr>
                <a:spLocks noChangeArrowheads="1"/>
              </p:cNvSpPr>
              <p:nvPr/>
            </p:nvSpPr>
            <p:spPr bwMode="auto">
              <a:xfrm>
                <a:off x="3865" y="2381"/>
                <a:ext cx="533" cy="62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400" i="1" dirty="0">
                    <a:solidFill>
                      <a:srgbClr val="000000"/>
                    </a:solidFill>
                    <a:latin typeface="Kosher-Normal" charset="0"/>
                  </a:rPr>
                  <a:t>신약</a:t>
                </a:r>
                <a:endParaRPr lang="en-US" altLang="ko-KR" sz="1400" i="1" dirty="0">
                  <a:solidFill>
                    <a:srgbClr val="000000"/>
                  </a:solidFill>
                  <a:latin typeface="Kosher-Normal" charset="0"/>
                </a:endParaRPr>
              </a:p>
            </p:txBody>
          </p:sp>
        </p:grpSp>
      </p:gr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5147732" y="474130"/>
            <a:ext cx="1913455" cy="1407559"/>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2" name="TextBox 1"/>
          <p:cNvSpPr txBox="1"/>
          <p:nvPr/>
        </p:nvSpPr>
        <p:spPr>
          <a:xfrm>
            <a:off x="2011735" y="3098800"/>
            <a:ext cx="966931" cy="261610"/>
          </a:xfrm>
          <a:prstGeom prst="rect">
            <a:avLst/>
          </a:prstGeom>
          <a:noFill/>
        </p:spPr>
        <p:txBody>
          <a:bodyPr wrap="none" rtlCol="0">
            <a:spAutoFit/>
          </a:bodyPr>
          <a:lstStyle/>
          <a:p>
            <a:r>
              <a:rPr lang="ko-KR" altLang="en-US" sz="1100" u="sng" dirty="0"/>
              <a:t>위기의</a:t>
            </a:r>
            <a:r>
              <a:rPr lang="ko-KR" altLang="en-US" sz="1100" dirty="0"/>
              <a:t> 유다로</a:t>
            </a:r>
            <a:endParaRPr lang="en-US" sz="1100" dirty="0"/>
          </a:p>
        </p:txBody>
      </p:sp>
      <p:sp>
        <p:nvSpPr>
          <p:cNvPr id="170" name="Rectangle 205"/>
          <p:cNvSpPr>
            <a:spLocks noChangeArrowheads="1"/>
          </p:cNvSpPr>
          <p:nvPr/>
        </p:nvSpPr>
        <p:spPr bwMode="auto">
          <a:xfrm>
            <a:off x="0" y="1565275"/>
            <a:ext cx="5654675" cy="6207125"/>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1800"/>
          </a:p>
        </p:txBody>
      </p:sp>
      <p:sp>
        <p:nvSpPr>
          <p:cNvPr id="171" name="Rectangle 386"/>
          <p:cNvSpPr>
            <a:spLocks noChangeArrowheads="1"/>
          </p:cNvSpPr>
          <p:nvPr/>
        </p:nvSpPr>
        <p:spPr bwMode="auto">
          <a:xfrm>
            <a:off x="3638554" y="378356"/>
            <a:ext cx="1219200" cy="1047750"/>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dirty="0">
              <a:ea typeface="+mn-ea"/>
              <a:cs typeface="+mn-cs"/>
            </a:endParaRPr>
          </a:p>
        </p:txBody>
      </p:sp>
      <p:sp>
        <p:nvSpPr>
          <p:cNvPr id="172" name="Rectangle 121"/>
          <p:cNvSpPr>
            <a:spLocks noChangeArrowheads="1"/>
          </p:cNvSpPr>
          <p:nvPr/>
        </p:nvSpPr>
        <p:spPr bwMode="auto">
          <a:xfrm>
            <a:off x="3703029" y="385764"/>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암</a:t>
            </a:r>
            <a:endParaRPr lang="en-US" sz="2400" b="1" dirty="0">
              <a:latin typeface="Helvetica" charset="0"/>
            </a:endParaRPr>
          </a:p>
        </p:txBody>
      </p:sp>
      <p:sp>
        <p:nvSpPr>
          <p:cNvPr id="174" name="Rectangle 159"/>
          <p:cNvSpPr>
            <a:spLocks noChangeArrowheads="1"/>
          </p:cNvSpPr>
          <p:nvPr/>
        </p:nvSpPr>
        <p:spPr bwMode="auto">
          <a:xfrm>
            <a:off x="4091520" y="749301"/>
            <a:ext cx="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dirty="0">
                <a:latin typeface="Arial" charset="0"/>
              </a:rPr>
              <a:t> </a:t>
            </a:r>
            <a:endParaRPr lang="en-US" sz="1800" i="1" dirty="0">
              <a:latin typeface="Arial" charset="0"/>
            </a:endParaRPr>
          </a:p>
        </p:txBody>
      </p:sp>
      <p:sp>
        <p:nvSpPr>
          <p:cNvPr id="175" name="Rectangle 170"/>
          <p:cNvSpPr>
            <a:spLocks noChangeArrowheads="1"/>
          </p:cNvSpPr>
          <p:nvPr/>
        </p:nvSpPr>
        <p:spPr bwMode="auto">
          <a:xfrm>
            <a:off x="3709504" y="696914"/>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호</a:t>
            </a:r>
            <a:endParaRPr lang="en-US" sz="2400" b="1" dirty="0">
              <a:latin typeface="Helvetica" charset="0"/>
            </a:endParaRPr>
          </a:p>
        </p:txBody>
      </p:sp>
      <p:sp>
        <p:nvSpPr>
          <p:cNvPr id="176" name="Rectangle 171"/>
          <p:cNvSpPr>
            <a:spLocks noChangeArrowheads="1"/>
          </p:cNvSpPr>
          <p:nvPr/>
        </p:nvSpPr>
        <p:spPr bwMode="auto">
          <a:xfrm>
            <a:off x="3690454" y="1001714"/>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욘</a:t>
            </a:r>
            <a:endParaRPr lang="en-US" sz="2400" b="1" dirty="0">
              <a:latin typeface="Helvetica" charset="0"/>
            </a:endParaRPr>
          </a:p>
        </p:txBody>
      </p:sp>
      <p:sp>
        <p:nvSpPr>
          <p:cNvPr id="178" name="Rectangle 209"/>
          <p:cNvSpPr>
            <a:spLocks noChangeArrowheads="1"/>
          </p:cNvSpPr>
          <p:nvPr/>
        </p:nvSpPr>
        <p:spPr bwMode="auto">
          <a:xfrm>
            <a:off x="3642787" y="372535"/>
            <a:ext cx="373063" cy="1025525"/>
          </a:xfrm>
          <a:prstGeom prst="rect">
            <a:avLst/>
          </a:prstGeom>
          <a:noFill/>
          <a:ln w="50800">
            <a:solidFill>
              <a:schemeClr val="accent1"/>
            </a:solidFill>
            <a:miter lim="800000"/>
            <a:headEnd/>
            <a:tailEnd/>
          </a:ln>
          <a:effectLst>
            <a:outerShdw blurRad="63500" dist="38099" dir="2700000" algn="ctr" rotWithShape="0">
              <a:schemeClr val="tx2">
                <a:alpha val="74998"/>
              </a:schemeClr>
            </a:outerShdw>
          </a:effectLst>
        </p:spPr>
        <p:txBody>
          <a:bodyPr wrap="none" anchor="ctr"/>
          <a:lstStyle/>
          <a:p>
            <a:pPr>
              <a:defRPr/>
            </a:pPr>
            <a:endParaRPr lang="en-US" dirty="0">
              <a:ea typeface="+mn-ea"/>
              <a:cs typeface="+mn-cs"/>
            </a:endParaRPr>
          </a:p>
        </p:txBody>
      </p:sp>
      <p:sp>
        <p:nvSpPr>
          <p:cNvPr id="179" name="Line 125"/>
          <p:cNvSpPr>
            <a:spLocks noChangeShapeType="1"/>
          </p:cNvSpPr>
          <p:nvPr/>
        </p:nvSpPr>
        <p:spPr bwMode="auto">
          <a:xfrm>
            <a:off x="3670835" y="995364"/>
            <a:ext cx="128428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0" name="Line 126"/>
          <p:cNvSpPr>
            <a:spLocks noChangeShapeType="1"/>
          </p:cNvSpPr>
          <p:nvPr/>
        </p:nvSpPr>
        <p:spPr bwMode="auto">
          <a:xfrm flipV="1">
            <a:off x="3688297" y="1327151"/>
            <a:ext cx="132715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1" name="Freeform 134"/>
          <p:cNvSpPr>
            <a:spLocks/>
          </p:cNvSpPr>
          <p:nvPr/>
        </p:nvSpPr>
        <p:spPr bwMode="auto">
          <a:xfrm>
            <a:off x="3935947"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2" name="Line 151"/>
          <p:cNvSpPr>
            <a:spLocks noChangeShapeType="1"/>
          </p:cNvSpPr>
          <p:nvPr/>
        </p:nvSpPr>
        <p:spPr bwMode="auto">
          <a:xfrm>
            <a:off x="3654960" y="708026"/>
            <a:ext cx="1433512" cy="47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 name="Freeform 134"/>
          <p:cNvSpPr>
            <a:spLocks/>
          </p:cNvSpPr>
          <p:nvPr/>
        </p:nvSpPr>
        <p:spPr bwMode="auto">
          <a:xfrm>
            <a:off x="3681952"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 name="Freeform 136"/>
          <p:cNvSpPr>
            <a:spLocks/>
          </p:cNvSpPr>
          <p:nvPr/>
        </p:nvSpPr>
        <p:spPr bwMode="auto">
          <a:xfrm>
            <a:off x="4196302" y="1489076"/>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5" name="Freeform 137"/>
          <p:cNvSpPr>
            <a:spLocks/>
          </p:cNvSpPr>
          <p:nvPr/>
        </p:nvSpPr>
        <p:spPr bwMode="auto">
          <a:xfrm>
            <a:off x="4461415"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27511636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iterate type="lt">
                                    <p:tmPct val="100000"/>
                                  </p:iterate>
                                  <p:childTnLst>
                                    <p:set>
                                      <p:cBhvr>
                                        <p:cTn id="6" dur="1" fill="hold">
                                          <p:stCondLst>
                                            <p:cond delay="0"/>
                                          </p:stCondLst>
                                        </p:cTn>
                                        <p:tgtEl>
                                          <p:spTgt spid="1048770"/>
                                        </p:tgtEl>
                                        <p:attrNameLst>
                                          <p:attrName>style.visibility</p:attrName>
                                        </p:attrNameLst>
                                      </p:cBhvr>
                                      <p:to>
                                        <p:strVal val="visible"/>
                                      </p:to>
                                    </p:set>
                                    <p:anim calcmode="lin" valueType="num">
                                      <p:cBhvr>
                                        <p:cTn id="7" dur="75" fill="hold"/>
                                        <p:tgtEl>
                                          <p:spTgt spid="1048770"/>
                                        </p:tgtEl>
                                        <p:attrNameLst>
                                          <p:attrName>ppt_w</p:attrName>
                                        </p:attrNameLst>
                                      </p:cBhvr>
                                      <p:tavLst>
                                        <p:tav tm="0">
                                          <p:val>
                                            <p:fltVal val="0"/>
                                          </p:val>
                                        </p:tav>
                                        <p:tav tm="100000">
                                          <p:val>
                                            <p:strVal val="#ppt_w"/>
                                          </p:val>
                                        </p:tav>
                                      </p:tavLst>
                                    </p:anim>
                                    <p:anim calcmode="lin" valueType="num">
                                      <p:cBhvr>
                                        <p:cTn id="8" dur="75" fill="hold"/>
                                        <p:tgtEl>
                                          <p:spTgt spid="1048770"/>
                                        </p:tgtEl>
                                        <p:attrNameLst>
                                          <p:attrName>ppt_h</p:attrName>
                                        </p:attrNameLst>
                                      </p:cBhvr>
                                      <p:tavLst>
                                        <p:tav tm="0">
                                          <p:val>
                                            <p:fltVal val="0"/>
                                          </p:val>
                                        </p:tav>
                                        <p:tav tm="100000">
                                          <p:val>
                                            <p:strVal val="#ppt_h"/>
                                          </p:val>
                                        </p:tav>
                                      </p:tavLst>
                                    </p:anim>
                                    <p:anim calcmode="lin" valueType="num">
                                      <p:cBhvr>
                                        <p:cTn id="9" dur="75" fill="hold"/>
                                        <p:tgtEl>
                                          <p:spTgt spid="1048770"/>
                                        </p:tgtEl>
                                        <p:attrNameLst>
                                          <p:attrName>ppt_x</p:attrName>
                                        </p:attrNameLst>
                                      </p:cBhvr>
                                      <p:tavLst>
                                        <p:tav tm="0">
                                          <p:val>
                                            <p:fltVal val="0.5"/>
                                          </p:val>
                                        </p:tav>
                                        <p:tav tm="100000">
                                          <p:val>
                                            <p:strVal val="#ppt_x"/>
                                          </p:val>
                                        </p:tav>
                                      </p:tavLst>
                                    </p:anim>
                                    <p:anim calcmode="lin" valueType="num">
                                      <p:cBhvr>
                                        <p:cTn id="10" dur="75" fill="hold"/>
                                        <p:tgtEl>
                                          <p:spTgt spid="1048770"/>
                                        </p:tgtEl>
                                        <p:attrNameLst>
                                          <p:attrName>ppt_y</p:attrName>
                                        </p:attrNameLst>
                                      </p:cBhvr>
                                      <p:tavLst>
                                        <p:tav tm="0">
                                          <p:val>
                                            <p:fltVal val="0.5"/>
                                          </p:val>
                                        </p:tav>
                                        <p:tav tm="100000">
                                          <p:val>
                                            <p:strVal val="#ppt_y"/>
                                          </p:val>
                                        </p:tav>
                                      </p:tavLst>
                                    </p:anim>
                                  </p:childTnLst>
                                </p:cTn>
                              </p:par>
                            </p:childTnLst>
                          </p:cTn>
                        </p:par>
                        <p:par>
                          <p:cTn id="11" fill="hold">
                            <p:stCondLst>
                              <p:cond delay="375"/>
                            </p:stCondLst>
                            <p:childTnLst>
                              <p:par>
                                <p:cTn id="12" presetID="23" presetClass="entr" presetSubtype="528" fill="hold" grpId="0" nodeType="afterEffect">
                                  <p:stCondLst>
                                    <p:cond delay="0"/>
                                  </p:stCondLst>
                                  <p:childTnLst>
                                    <p:set>
                                      <p:cBhvr>
                                        <p:cTn id="13" dur="1" fill="hold">
                                          <p:stCondLst>
                                            <p:cond delay="0"/>
                                          </p:stCondLst>
                                        </p:cTn>
                                        <p:tgtEl>
                                          <p:spTgt spid="171"/>
                                        </p:tgtEl>
                                        <p:attrNameLst>
                                          <p:attrName>style.visibility</p:attrName>
                                        </p:attrNameLst>
                                      </p:cBhvr>
                                      <p:to>
                                        <p:strVal val="visible"/>
                                      </p:to>
                                    </p:set>
                                    <p:anim calcmode="lin" valueType="num">
                                      <p:cBhvr>
                                        <p:cTn id="14" dur="500" fill="hold"/>
                                        <p:tgtEl>
                                          <p:spTgt spid="171"/>
                                        </p:tgtEl>
                                        <p:attrNameLst>
                                          <p:attrName>ppt_w</p:attrName>
                                        </p:attrNameLst>
                                      </p:cBhvr>
                                      <p:tavLst>
                                        <p:tav tm="0">
                                          <p:val>
                                            <p:fltVal val="0"/>
                                          </p:val>
                                        </p:tav>
                                        <p:tav tm="100000">
                                          <p:val>
                                            <p:strVal val="#ppt_w"/>
                                          </p:val>
                                        </p:tav>
                                      </p:tavLst>
                                    </p:anim>
                                    <p:anim calcmode="lin" valueType="num">
                                      <p:cBhvr>
                                        <p:cTn id="15" dur="500" fill="hold"/>
                                        <p:tgtEl>
                                          <p:spTgt spid="171"/>
                                        </p:tgtEl>
                                        <p:attrNameLst>
                                          <p:attrName>ppt_h</p:attrName>
                                        </p:attrNameLst>
                                      </p:cBhvr>
                                      <p:tavLst>
                                        <p:tav tm="0">
                                          <p:val>
                                            <p:fltVal val="0"/>
                                          </p:val>
                                        </p:tav>
                                        <p:tav tm="100000">
                                          <p:val>
                                            <p:strVal val="#ppt_h"/>
                                          </p:val>
                                        </p:tav>
                                      </p:tavLst>
                                    </p:anim>
                                    <p:anim calcmode="lin" valueType="num">
                                      <p:cBhvr>
                                        <p:cTn id="16" dur="500" fill="hold"/>
                                        <p:tgtEl>
                                          <p:spTgt spid="171"/>
                                        </p:tgtEl>
                                        <p:attrNameLst>
                                          <p:attrName>ppt_x</p:attrName>
                                        </p:attrNameLst>
                                      </p:cBhvr>
                                      <p:tavLst>
                                        <p:tav tm="0">
                                          <p:val>
                                            <p:fltVal val="0.5"/>
                                          </p:val>
                                        </p:tav>
                                        <p:tav tm="100000">
                                          <p:val>
                                            <p:strVal val="#ppt_x"/>
                                          </p:val>
                                        </p:tav>
                                      </p:tavLst>
                                    </p:anim>
                                    <p:anim calcmode="lin" valueType="num">
                                      <p:cBhvr>
                                        <p:cTn id="17" dur="500" fill="hold"/>
                                        <p:tgtEl>
                                          <p:spTgt spid="1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0" grpId="0" autoUpdateAnimBg="0"/>
      <p:bldP spid="17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76"/>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57698" name="Picture 1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048757" name="Rectangle 181"/>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048758" name="Rectangle 182"/>
          <p:cNvSpPr>
            <a:spLocks noChangeArrowheads="1"/>
          </p:cNvSpPr>
          <p:nvPr/>
        </p:nvSpPr>
        <p:spPr bwMode="auto">
          <a:xfrm>
            <a:off x="5792788" y="4546600"/>
            <a:ext cx="3690937" cy="507831"/>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ko-KR" altLang="en-US" sz="3600" b="1" dirty="0">
                <a:solidFill>
                  <a:schemeClr val="bg1"/>
                </a:solidFill>
                <a:latin typeface="Helvetica" charset="0"/>
              </a:rPr>
              <a:t>기억 방법</a:t>
            </a:r>
            <a:r>
              <a:rPr lang="en-US" altLang="ko-KR" sz="3600" b="1" dirty="0">
                <a:solidFill>
                  <a:schemeClr val="bg1"/>
                </a:solidFill>
                <a:latin typeface="Helvetica" charset="0"/>
              </a:rPr>
              <a:t>:</a:t>
            </a:r>
            <a:endParaRPr lang="en-US" sz="3600" b="1" dirty="0">
              <a:solidFill>
                <a:schemeClr val="bg1"/>
              </a:solidFill>
              <a:latin typeface="Helvetica" charset="0"/>
            </a:endParaRPr>
          </a:p>
        </p:txBody>
      </p:sp>
      <p:sp>
        <p:nvSpPr>
          <p:cNvPr id="1048770" name="Text Box 194"/>
          <p:cNvSpPr txBox="1">
            <a:spLocks noChangeArrowheads="1"/>
          </p:cNvSpPr>
          <p:nvPr/>
        </p:nvSpPr>
        <p:spPr bwMode="auto">
          <a:xfrm>
            <a:off x="5461000" y="5386388"/>
            <a:ext cx="4365625" cy="584776"/>
          </a:xfrm>
          <a:prstGeom prst="rect">
            <a:avLst/>
          </a:prstGeom>
          <a:noFill/>
          <a:ln w="12700">
            <a:noFill/>
            <a:miter lim="800000"/>
            <a:headEnd/>
            <a:tailEnd/>
          </a:ln>
          <a:effectLst/>
        </p:spPr>
        <p:txBody>
          <a:bodyPr>
            <a:spAutoFit/>
          </a:bodyPr>
          <a:lstStyle/>
          <a:p>
            <a:pPr algn="ctr">
              <a:spcBef>
                <a:spcPct val="50000"/>
              </a:spcBef>
              <a:defRPr/>
            </a:pP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사열 미흡</a:t>
            </a:r>
            <a:r>
              <a:rPr lang="en-US" altLang="ko-KR" sz="3200" b="1" dirty="0">
                <a:solidFill>
                  <a:srgbClr val="FFEA18"/>
                </a:solidFill>
                <a:effectLst>
                  <a:outerShdw blurRad="50800" dist="63500" dir="2700000" algn="tl" rotWithShape="0">
                    <a:srgbClr val="000000"/>
                  </a:outerShdw>
                </a:effectLst>
                <a:latin typeface="Helvetica" charset="0"/>
                <a:ea typeface="+mn-ea"/>
                <a:cs typeface="+mn-cs"/>
              </a:rPr>
              <a:t>(</a:t>
            </a: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옵</a:t>
            </a:r>
            <a:r>
              <a:rPr lang="en-US" altLang="ko-KR" sz="3200" b="1" dirty="0">
                <a:solidFill>
                  <a:srgbClr val="FFEA18"/>
                </a:solidFill>
                <a:effectLst>
                  <a:outerShdw blurRad="50800" dist="63500" dir="2700000" algn="tl" rotWithShape="0">
                    <a:srgbClr val="000000"/>
                  </a:outerShdw>
                </a:effectLst>
                <a:latin typeface="Helvetica" charset="0"/>
                <a:ea typeface="+mn-ea"/>
                <a:cs typeface="+mn-cs"/>
              </a:rPr>
              <a:t>)</a:t>
            </a:r>
            <a:endParaRPr lang="en-US" sz="3200" b="1" dirty="0">
              <a:solidFill>
                <a:srgbClr val="FFEA18"/>
              </a:solidFill>
              <a:effectLst>
                <a:outerShdw blurRad="50800" dist="63500" dir="2700000" algn="tl" rotWithShape="0">
                  <a:srgbClr val="000000"/>
                </a:outerShdw>
              </a:effectLst>
              <a:latin typeface="Helvetica" charset="0"/>
              <a:ea typeface="+mn-ea"/>
              <a:cs typeface="+mn-cs"/>
            </a:endParaRPr>
          </a:p>
        </p:txBody>
      </p:sp>
      <p:sp>
        <p:nvSpPr>
          <p:cNvPr id="1048777"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grpSp>
        <p:nvGrpSpPr>
          <p:cNvPr id="157703" name="Group 392"/>
          <p:cNvGrpSpPr>
            <a:grpSpLocks/>
          </p:cNvGrpSpPr>
          <p:nvPr/>
        </p:nvGrpSpPr>
        <p:grpSpPr bwMode="auto">
          <a:xfrm>
            <a:off x="5453065" y="1966913"/>
            <a:ext cx="4383088" cy="1662112"/>
            <a:chOff x="3279" y="1239"/>
            <a:chExt cx="2761" cy="1047"/>
          </a:xfrm>
        </p:grpSpPr>
        <p:sp>
          <p:nvSpPr>
            <p:cNvPr id="1048969" name="Text Box 393"/>
            <p:cNvSpPr txBox="1">
              <a:spLocks noChangeArrowheads="1"/>
            </p:cNvSpPr>
            <p:nvPr/>
          </p:nvSpPr>
          <p:spPr bwMode="auto">
            <a:xfrm>
              <a:off x="3312" y="1626"/>
              <a:ext cx="2728" cy="66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열</a:t>
              </a:r>
              <a:r>
                <a:rPr lang="en-US" altLang="ko-KR" sz="3600" b="1" dirty="0">
                  <a:solidFill>
                    <a:srgbClr val="FFEA18"/>
                  </a:solidFill>
                  <a:latin typeface="Helvetica" charset="0"/>
                </a:rPr>
                <a:t> </a:t>
              </a:r>
              <a:r>
                <a:rPr lang="ko-KR" altLang="en-US" sz="3600" b="1" dirty="0">
                  <a:solidFill>
                    <a:srgbClr val="FFEA18"/>
                  </a:solidFill>
                  <a:latin typeface="Helvetica" charset="0"/>
                </a:rPr>
                <a:t>일곱</a:t>
              </a:r>
              <a:r>
                <a:rPr lang="en-US" altLang="ko-KR" sz="3600" b="1" dirty="0">
                  <a:solidFill>
                    <a:srgbClr val="FFEA18"/>
                  </a:solidFill>
                  <a:latin typeface="Helvetica" charset="0"/>
                </a:rPr>
                <a:t> </a:t>
              </a:r>
              <a:r>
                <a:rPr lang="ko-KR" altLang="en-US" sz="3600" b="1" dirty="0">
                  <a:solidFill>
                    <a:srgbClr val="FFEA18"/>
                  </a:solidFill>
                  <a:latin typeface="Helvetica" charset="0"/>
                </a:rPr>
                <a:t>권의</a:t>
              </a:r>
              <a:r>
                <a:rPr lang="en-US" altLang="ko-KR" sz="3600" b="1" dirty="0">
                  <a:solidFill>
                    <a:srgbClr val="FFEA18"/>
                  </a:solidFill>
                  <a:latin typeface="Helvetica" charset="0"/>
                </a:rPr>
                <a:t> </a:t>
              </a:r>
              <a:br>
                <a:rPr lang="en-US" altLang="ko-KR" sz="3600" b="1" dirty="0">
                  <a:solidFill>
                    <a:srgbClr val="FFEA18"/>
                  </a:solidFill>
                  <a:latin typeface="Helvetica" charset="0"/>
                </a:rPr>
              </a:br>
              <a:r>
                <a:rPr lang="en-US" altLang="ko-KR" sz="3600" b="1" dirty="0">
                  <a:solidFill>
                    <a:srgbClr val="FFEA18"/>
                  </a:solidFill>
                  <a:latin typeface="Helvetica" charset="0"/>
                </a:rPr>
                <a:t>“</a:t>
              </a:r>
              <a:r>
                <a:rPr lang="ko-KR" altLang="en-US" sz="3600" b="1" dirty="0">
                  <a:solidFill>
                    <a:srgbClr val="FFEA18"/>
                  </a:solidFill>
                  <a:latin typeface="Helvetica" charset="0"/>
                </a:rPr>
                <a:t>선지서</a:t>
              </a:r>
              <a:r>
                <a:rPr lang="en-US" altLang="ko-KR" sz="3600" b="1" dirty="0">
                  <a:solidFill>
                    <a:srgbClr val="FFEA18"/>
                  </a:solidFill>
                  <a:latin typeface="Helvetica" charset="0"/>
                </a:rPr>
                <a:t>"</a:t>
              </a:r>
              <a:endParaRPr lang="en-US" sz="3600" b="1" dirty="0">
                <a:solidFill>
                  <a:srgbClr val="FFEA18"/>
                </a:solidFill>
                <a:latin typeface="Helvetica" charset="0"/>
              </a:endParaRPr>
            </a:p>
          </p:txBody>
        </p:sp>
        <p:sp>
          <p:nvSpPr>
            <p:cNvPr id="1048971" name="Text Box 395"/>
            <p:cNvSpPr txBox="1">
              <a:spLocks noChangeArrowheads="1"/>
            </p:cNvSpPr>
            <p:nvPr/>
          </p:nvSpPr>
          <p:spPr bwMode="auto">
            <a:xfrm>
              <a:off x="3279" y="1239"/>
              <a:ext cx="2728" cy="364"/>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풀어보기</a:t>
              </a:r>
              <a:endParaRPr lang="en-US" sz="3600" b="1" dirty="0">
                <a:solidFill>
                  <a:srgbClr val="FFEA18"/>
                </a:solidFill>
                <a:latin typeface="Helvetica" charset="0"/>
              </a:endParaRPr>
            </a:p>
          </p:txBody>
        </p:sp>
      </p:grpSp>
      <p:grpSp>
        <p:nvGrpSpPr>
          <p:cNvPr id="157704" name="Group 396"/>
          <p:cNvGrpSpPr>
            <a:grpSpLocks/>
          </p:cNvGrpSpPr>
          <p:nvPr/>
        </p:nvGrpSpPr>
        <p:grpSpPr bwMode="auto">
          <a:xfrm>
            <a:off x="44450" y="679450"/>
            <a:ext cx="1504951" cy="6350000"/>
            <a:chOff x="-11" y="450"/>
            <a:chExt cx="948" cy="4000"/>
          </a:xfrm>
        </p:grpSpPr>
        <p:sp>
          <p:nvSpPr>
            <p:cNvPr id="1048973" name="Rectangle 397"/>
            <p:cNvSpPr>
              <a:spLocks noChangeArrowheads="1"/>
            </p:cNvSpPr>
            <p:nvPr/>
          </p:nvSpPr>
          <p:spPr bwMode="auto">
            <a:xfrm>
              <a:off x="54" y="1396"/>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유대</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쇠망</a:t>
              </a:r>
              <a:endParaRPr lang="en-US" sz="1800" b="1" i="1" u="sng" dirty="0">
                <a:solidFill>
                  <a:srgbClr val="000000"/>
                </a:solidFill>
                <a:latin typeface="Helvetica" charset="0"/>
                <a:ea typeface="+mn-ea"/>
                <a:cs typeface="+mn-cs"/>
              </a:endParaRPr>
            </a:p>
          </p:txBody>
        </p:sp>
        <p:sp>
          <p:nvSpPr>
            <p:cNvPr id="1048974" name="Rectangle 398"/>
            <p:cNvSpPr>
              <a:spLocks noChangeArrowheads="1"/>
            </p:cNvSpPr>
            <p:nvPr/>
          </p:nvSpPr>
          <p:spPr bwMode="auto">
            <a:xfrm>
              <a:off x="-11" y="4069"/>
              <a:ext cx="948"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귀환</a:t>
              </a:r>
              <a:endParaRPr lang="en-US" sz="1800" b="1" i="1" u="sng" dirty="0">
                <a:solidFill>
                  <a:srgbClr val="000000"/>
                </a:solidFill>
                <a:latin typeface="Helvetica" charset="0"/>
                <a:ea typeface="+mn-ea"/>
                <a:cs typeface="+mn-cs"/>
              </a:endParaRPr>
            </a:p>
          </p:txBody>
        </p:sp>
        <p:sp>
          <p:nvSpPr>
            <p:cNvPr id="1048975" name="Rectangle 399"/>
            <p:cNvSpPr>
              <a:spLocks noChangeArrowheads="1"/>
            </p:cNvSpPr>
            <p:nvPr/>
          </p:nvSpPr>
          <p:spPr bwMode="auto">
            <a:xfrm>
              <a:off x="38" y="450"/>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이스라엘</a:t>
              </a:r>
              <a:r>
                <a:rPr lang="en-US" sz="1800" b="1" dirty="0">
                  <a:solidFill>
                    <a:srgbClr val="000000"/>
                  </a:solidFill>
                  <a:latin typeface="Helvetica" charset="0"/>
                  <a:ea typeface="+mn-ea"/>
                  <a:cs typeface="+mn-cs"/>
                </a:rPr>
                <a:t>:</a:t>
              </a:r>
            </a:p>
            <a:p>
              <a:pPr>
                <a:lnSpc>
                  <a:spcPct val="65000"/>
                </a:lnSpc>
                <a:spcBef>
                  <a:spcPct val="50000"/>
                </a:spcBef>
                <a:defRPr/>
              </a:pPr>
              <a:r>
                <a:rPr lang="en-US" sz="1800" b="1" dirty="0">
                  <a:solidFill>
                    <a:srgbClr val="000000"/>
                  </a:solidFill>
                  <a:latin typeface="Helvetica" charset="0"/>
                  <a:ea typeface="+mn-ea"/>
                  <a:cs typeface="+mn-cs"/>
                </a:rPr>
                <a:t>(</a:t>
              </a:r>
              <a:r>
                <a:rPr lang="ko-KR" altLang="en-US" sz="1800" b="1" dirty="0">
                  <a:solidFill>
                    <a:srgbClr val="000000"/>
                  </a:solidFill>
                  <a:latin typeface="Helvetica" charset="0"/>
                  <a:ea typeface="+mn-ea"/>
                  <a:cs typeface="+mn-cs"/>
                </a:rPr>
                <a:t>북</a:t>
              </a:r>
              <a:r>
                <a:rPr lang="en-US" sz="1800" b="1" dirty="0">
                  <a:solidFill>
                    <a:srgbClr val="000000"/>
                  </a:solidFill>
                  <a:latin typeface="Helvetica" charset="0"/>
                  <a:ea typeface="+mn-ea"/>
                  <a:cs typeface="+mn-cs"/>
                </a:rPr>
                <a:t>)</a:t>
              </a:r>
              <a:r>
                <a:rPr lang="ko-KR" altLang="en-US" sz="1800" b="1" i="1" u="sng" dirty="0">
                  <a:solidFill>
                    <a:srgbClr val="000000"/>
                  </a:solidFill>
                  <a:latin typeface="Helvetica" charset="0"/>
                  <a:ea typeface="+mn-ea"/>
                  <a:cs typeface="+mn-cs"/>
                </a:rPr>
                <a:t>왕국만</a:t>
              </a:r>
              <a:endParaRPr lang="en-US" sz="1800" b="1" i="1" u="sng" dirty="0">
                <a:solidFill>
                  <a:srgbClr val="000000"/>
                </a:solidFill>
                <a:latin typeface="Helvetica" charset="0"/>
                <a:ea typeface="+mn-ea"/>
                <a:cs typeface="+mn-cs"/>
              </a:endParaRPr>
            </a:p>
          </p:txBody>
        </p:sp>
        <p:sp>
          <p:nvSpPr>
            <p:cNvPr id="1048976" name="Rectangle 400"/>
            <p:cNvSpPr>
              <a:spLocks noChangeArrowheads="1"/>
            </p:cNvSpPr>
            <p:nvPr/>
          </p:nvSpPr>
          <p:spPr bwMode="auto">
            <a:xfrm>
              <a:off x="100" y="2643"/>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위기</a:t>
              </a:r>
              <a:endParaRPr lang="en-US" sz="1800" b="1" i="1" u="sng" dirty="0">
                <a:solidFill>
                  <a:srgbClr val="000000"/>
                </a:solidFill>
                <a:latin typeface="Helvetica" charset="0"/>
                <a:ea typeface="+mn-ea"/>
                <a:cs typeface="+mn-cs"/>
              </a:endParaRPr>
            </a:p>
          </p:txBody>
        </p:sp>
        <p:sp>
          <p:nvSpPr>
            <p:cNvPr id="1048977" name="Rectangle 401"/>
            <p:cNvSpPr>
              <a:spLocks noChangeArrowheads="1"/>
            </p:cNvSpPr>
            <p:nvPr/>
          </p:nvSpPr>
          <p:spPr bwMode="auto">
            <a:xfrm>
              <a:off x="100" y="3434"/>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생활</a:t>
              </a:r>
              <a:endParaRPr lang="en-US" sz="1800" b="1" i="1" u="sng" dirty="0">
                <a:solidFill>
                  <a:srgbClr val="000000"/>
                </a:solidFill>
                <a:latin typeface="Helvetica" charset="0"/>
                <a:ea typeface="+mn-ea"/>
                <a:cs typeface="+mn-cs"/>
              </a:endParaRPr>
            </a:p>
          </p:txBody>
        </p:sp>
      </p:grpSp>
      <p:sp>
        <p:nvSpPr>
          <p:cNvPr id="157705"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57706"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7"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8" name="Rectangle 406"/>
          <p:cNvSpPr>
            <a:spLocks noChangeArrowheads="1"/>
          </p:cNvSpPr>
          <p:nvPr/>
        </p:nvSpPr>
        <p:spPr bwMode="auto">
          <a:xfrm>
            <a:off x="2044700" y="5197475"/>
            <a:ext cx="317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09" name="Rectangle 407"/>
          <p:cNvSpPr>
            <a:spLocks noChangeArrowheads="1"/>
          </p:cNvSpPr>
          <p:nvPr/>
        </p:nvSpPr>
        <p:spPr bwMode="auto">
          <a:xfrm>
            <a:off x="2079625" y="5197475"/>
            <a:ext cx="63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  </a:t>
            </a:r>
            <a:endParaRPr lang="en-US">
              <a:latin typeface="Helvetica" charset="0"/>
            </a:endParaRPr>
          </a:p>
        </p:txBody>
      </p:sp>
      <p:sp>
        <p:nvSpPr>
          <p:cNvPr id="157710" name="Rectangle 408"/>
          <p:cNvSpPr>
            <a:spLocks noChangeArrowheads="1"/>
          </p:cNvSpPr>
          <p:nvPr/>
        </p:nvSpPr>
        <p:spPr bwMode="auto">
          <a:xfrm>
            <a:off x="2044700" y="5338763"/>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3" name="Rectangle 411"/>
          <p:cNvSpPr>
            <a:spLocks noChangeArrowheads="1"/>
          </p:cNvSpPr>
          <p:nvPr/>
        </p:nvSpPr>
        <p:spPr bwMode="auto">
          <a:xfrm>
            <a:off x="1876425" y="325438"/>
            <a:ext cx="102592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dirty="0">
                <a:latin typeface="Helvetica" charset="0"/>
              </a:rPr>
              <a:t>북왕국</a:t>
            </a:r>
            <a:r>
              <a:rPr lang="en-US" altLang="ko-KR" sz="1100" dirty="0">
                <a:latin typeface="Helvetica" charset="0"/>
              </a:rPr>
              <a:t> </a:t>
            </a:r>
            <a:r>
              <a:rPr lang="ko-KR" altLang="en-US" sz="1100" dirty="0">
                <a:latin typeface="Helvetica" charset="0"/>
              </a:rPr>
              <a:t>이스라엘로</a:t>
            </a:r>
            <a:endParaRPr lang="en-US" sz="1100" dirty="0">
              <a:latin typeface="Helvetica" charset="0"/>
            </a:endParaRPr>
          </a:p>
        </p:txBody>
      </p:sp>
      <p:sp>
        <p:nvSpPr>
          <p:cNvPr id="157714" name="Rectangle 412"/>
          <p:cNvSpPr>
            <a:spLocks noChangeArrowheads="1"/>
          </p:cNvSpPr>
          <p:nvPr/>
        </p:nvSpPr>
        <p:spPr bwMode="auto">
          <a:xfrm>
            <a:off x="1866900" y="6172200"/>
            <a:ext cx="190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5" name="Rectangle 413"/>
          <p:cNvSpPr>
            <a:spLocks noChangeArrowheads="1"/>
          </p:cNvSpPr>
          <p:nvPr/>
        </p:nvSpPr>
        <p:spPr bwMode="auto">
          <a:xfrm>
            <a:off x="1866900" y="6315075"/>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6"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7"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8"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9"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0"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1"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2"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3"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4"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5"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6"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7"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8"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9"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0"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1" name="Rectangle 430"/>
          <p:cNvSpPr>
            <a:spLocks noChangeArrowheads="1"/>
          </p:cNvSpPr>
          <p:nvPr/>
        </p:nvSpPr>
        <p:spPr bwMode="auto">
          <a:xfrm>
            <a:off x="1751013" y="530701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2" name="Rectangle 431"/>
          <p:cNvSpPr>
            <a:spLocks noChangeArrowheads="1"/>
          </p:cNvSpPr>
          <p:nvPr/>
        </p:nvSpPr>
        <p:spPr bwMode="auto">
          <a:xfrm>
            <a:off x="1739900" y="3295650"/>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3" name="Rectangle 432"/>
          <p:cNvSpPr>
            <a:spLocks noChangeArrowheads="1"/>
          </p:cNvSpPr>
          <p:nvPr/>
        </p:nvSpPr>
        <p:spPr bwMode="auto">
          <a:xfrm>
            <a:off x="1765300" y="175736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a:latin typeface="Helvetica" charset="0"/>
            </a:endParaRPr>
          </a:p>
        </p:txBody>
      </p:sp>
      <p:sp>
        <p:nvSpPr>
          <p:cNvPr id="157734" name="Rectangle 433"/>
          <p:cNvSpPr>
            <a:spLocks noChangeArrowheads="1"/>
          </p:cNvSpPr>
          <p:nvPr/>
        </p:nvSpPr>
        <p:spPr bwMode="auto">
          <a:xfrm>
            <a:off x="1735138" y="5602288"/>
            <a:ext cx="27622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Helvetica" charset="0"/>
              </a:rPr>
              <a:t>*</a:t>
            </a:r>
            <a:endParaRPr lang="en-US" sz="1800">
              <a:latin typeface="Helvetica" charset="0"/>
            </a:endParaRPr>
          </a:p>
        </p:txBody>
      </p:sp>
      <p:sp>
        <p:nvSpPr>
          <p:cNvPr id="157735" name="Rectangle 434"/>
          <p:cNvSpPr>
            <a:spLocks noChangeArrowheads="1"/>
          </p:cNvSpPr>
          <p:nvPr/>
        </p:nvSpPr>
        <p:spPr bwMode="auto">
          <a:xfrm>
            <a:off x="1866900" y="2882900"/>
            <a:ext cx="3810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Helvetica" charset="0"/>
              </a:rPr>
              <a:t>         </a:t>
            </a:r>
            <a:endParaRPr lang="en-US">
              <a:latin typeface="Helvetica" charset="0"/>
            </a:endParaRPr>
          </a:p>
        </p:txBody>
      </p:sp>
      <p:sp>
        <p:nvSpPr>
          <p:cNvPr id="157736" name="Rectangle 435"/>
          <p:cNvSpPr>
            <a:spLocks noChangeArrowheads="1"/>
          </p:cNvSpPr>
          <p:nvPr/>
        </p:nvSpPr>
        <p:spPr bwMode="auto">
          <a:xfrm>
            <a:off x="1673225" y="1217613"/>
            <a:ext cx="366713"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Helvetica" charset="0"/>
              </a:rPr>
              <a:t>        </a:t>
            </a:r>
            <a:endParaRPr lang="en-US">
              <a:latin typeface="Helvetica" charset="0"/>
            </a:endParaRPr>
          </a:p>
        </p:txBody>
      </p:sp>
      <p:sp>
        <p:nvSpPr>
          <p:cNvPr id="157737"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8"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9"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40"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1"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2"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3"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4"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45"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6"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7" name="Rectangle 446"/>
          <p:cNvSpPr>
            <a:spLocks noChangeArrowheads="1"/>
          </p:cNvSpPr>
          <p:nvPr/>
        </p:nvSpPr>
        <p:spPr bwMode="auto">
          <a:xfrm>
            <a:off x="1802122" y="2879725"/>
            <a:ext cx="7566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dirty="0">
                <a:solidFill>
                  <a:srgbClr val="000000"/>
                </a:solidFill>
                <a:latin typeface="Helvetica" charset="0"/>
              </a:rPr>
              <a:t>         (</a:t>
            </a:r>
            <a:r>
              <a:rPr lang="ko-KR" altLang="en-US" b="1" dirty="0">
                <a:solidFill>
                  <a:srgbClr val="000000"/>
                </a:solidFill>
                <a:latin typeface="Helvetica" charset="0"/>
              </a:rPr>
              <a:t>에돔</a:t>
            </a:r>
            <a:r>
              <a:rPr lang="en-US" b="1" dirty="0">
                <a:solidFill>
                  <a:srgbClr val="000000"/>
                </a:solidFill>
                <a:latin typeface="Helvetica" charset="0"/>
              </a:rPr>
              <a:t>)</a:t>
            </a:r>
            <a:endParaRPr lang="en-US" dirty="0">
              <a:latin typeface="Helvetica" charset="0"/>
            </a:endParaRPr>
          </a:p>
        </p:txBody>
      </p:sp>
      <p:sp>
        <p:nvSpPr>
          <p:cNvPr id="157748" name="Text Box 447"/>
          <p:cNvSpPr txBox="1">
            <a:spLocks noChangeArrowheads="1"/>
          </p:cNvSpPr>
          <p:nvPr/>
        </p:nvSpPr>
        <p:spPr bwMode="auto">
          <a:xfrm>
            <a:off x="1795463" y="4470400"/>
            <a:ext cx="11303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dirty="0">
                <a:latin typeface="Helvetica" charset="0"/>
              </a:rPr>
              <a:t>(</a:t>
            </a:r>
            <a:r>
              <a:rPr lang="ko-KR" altLang="en-US" b="1" dirty="0">
                <a:latin typeface="Helvetica" charset="0"/>
              </a:rPr>
              <a:t>니느웨</a:t>
            </a:r>
            <a:r>
              <a:rPr lang="en-US" b="1" dirty="0">
                <a:latin typeface="Helvetica" charset="0"/>
              </a:rPr>
              <a:t>)</a:t>
            </a:r>
          </a:p>
        </p:txBody>
      </p:sp>
      <p:sp>
        <p:nvSpPr>
          <p:cNvPr id="157749" name="Rectangle 448"/>
          <p:cNvSpPr>
            <a:spLocks noChangeArrowheads="1"/>
          </p:cNvSpPr>
          <p:nvPr/>
        </p:nvSpPr>
        <p:spPr bwMode="auto">
          <a:xfrm>
            <a:off x="2147888" y="1189038"/>
            <a:ext cx="50183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dirty="0">
                <a:latin typeface="Arial" charset="0"/>
              </a:rPr>
              <a:t>(</a:t>
            </a:r>
            <a:r>
              <a:rPr lang="ko-KR" altLang="en-US" b="1" dirty="0">
                <a:latin typeface="Arial" charset="0"/>
              </a:rPr>
              <a:t>니느웨</a:t>
            </a:r>
            <a:r>
              <a:rPr lang="en-US" b="1" dirty="0">
                <a:latin typeface="Arial" charset="0"/>
              </a:rPr>
              <a:t>)</a:t>
            </a:r>
            <a:endParaRPr lang="en-US" dirty="0">
              <a:latin typeface="Arial" charset="0"/>
            </a:endParaRPr>
          </a:p>
        </p:txBody>
      </p:sp>
      <p:sp>
        <p:nvSpPr>
          <p:cNvPr id="157750" name="Rectangle 449"/>
          <p:cNvSpPr>
            <a:spLocks noChangeArrowheads="1"/>
          </p:cNvSpPr>
          <p:nvPr/>
        </p:nvSpPr>
        <p:spPr bwMode="auto">
          <a:xfrm>
            <a:off x="2112963" y="2706688"/>
            <a:ext cx="53860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dirty="0">
                <a:latin typeface="Helvetica" charset="0"/>
              </a:rPr>
              <a:t>오바댜</a:t>
            </a:r>
            <a:endParaRPr lang="en-US" sz="1600" dirty="0">
              <a:latin typeface="Helvetica" charset="0"/>
            </a:endParaRPr>
          </a:p>
        </p:txBody>
      </p:sp>
      <p:sp>
        <p:nvSpPr>
          <p:cNvPr id="157751" name="Rectangle 450"/>
          <p:cNvSpPr>
            <a:spLocks noChangeArrowheads="1"/>
          </p:cNvSpPr>
          <p:nvPr/>
        </p:nvSpPr>
        <p:spPr bwMode="auto">
          <a:xfrm>
            <a:off x="2117725" y="1817688"/>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이사야</a:t>
            </a:r>
            <a:endParaRPr lang="en-US" sz="1800" dirty="0">
              <a:latin typeface="Helvetica" charset="0"/>
            </a:endParaRPr>
          </a:p>
        </p:txBody>
      </p:sp>
      <p:sp>
        <p:nvSpPr>
          <p:cNvPr id="157752" name="Rectangle 451"/>
          <p:cNvSpPr>
            <a:spLocks noChangeArrowheads="1"/>
          </p:cNvSpPr>
          <p:nvPr/>
        </p:nvSpPr>
        <p:spPr bwMode="auto">
          <a:xfrm>
            <a:off x="2185988" y="2443163"/>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미가</a:t>
            </a:r>
            <a:endParaRPr lang="en-US" sz="1800" dirty="0">
              <a:latin typeface="Helvetica" charset="0"/>
            </a:endParaRPr>
          </a:p>
        </p:txBody>
      </p:sp>
      <p:sp>
        <p:nvSpPr>
          <p:cNvPr id="157753" name="Rectangle 452"/>
          <p:cNvSpPr>
            <a:spLocks noChangeArrowheads="1"/>
          </p:cNvSpPr>
          <p:nvPr/>
        </p:nvSpPr>
        <p:spPr bwMode="auto">
          <a:xfrm>
            <a:off x="2189163" y="2130425"/>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요엘</a:t>
            </a:r>
            <a:endParaRPr lang="en-US" sz="1800" dirty="0">
              <a:latin typeface="Helvetica" charset="0"/>
            </a:endParaRPr>
          </a:p>
        </p:txBody>
      </p:sp>
      <p:sp>
        <p:nvSpPr>
          <p:cNvPr id="157754" name="Rectangle 453"/>
          <p:cNvSpPr>
            <a:spLocks noChangeArrowheads="1"/>
          </p:cNvSpPr>
          <p:nvPr/>
        </p:nvSpPr>
        <p:spPr bwMode="auto">
          <a:xfrm>
            <a:off x="2043113" y="3438525"/>
            <a:ext cx="67967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500" b="1">
                <a:solidFill>
                  <a:srgbClr val="000000"/>
                </a:solidFill>
                <a:latin typeface="Helvetica" charset="0"/>
              </a:rPr>
              <a:t>예레미야</a:t>
            </a:r>
            <a:endParaRPr lang="en-US" sz="1400" dirty="0">
              <a:latin typeface="Helvetica" charset="0"/>
            </a:endParaRPr>
          </a:p>
        </p:txBody>
      </p:sp>
      <p:sp>
        <p:nvSpPr>
          <p:cNvPr id="157755" name="Rectangle 454"/>
          <p:cNvSpPr>
            <a:spLocks noChangeArrowheads="1"/>
          </p:cNvSpPr>
          <p:nvPr/>
        </p:nvSpPr>
        <p:spPr bwMode="auto">
          <a:xfrm>
            <a:off x="2093913" y="40449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하박국</a:t>
            </a:r>
            <a:endParaRPr lang="en-US" sz="1800" dirty="0">
              <a:latin typeface="Helvetica" charset="0"/>
            </a:endParaRPr>
          </a:p>
        </p:txBody>
      </p:sp>
      <p:sp>
        <p:nvSpPr>
          <p:cNvPr id="157756"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dirty="0">
                <a:latin typeface="Helvetica" charset="0"/>
              </a:rPr>
              <a:t>나훔</a:t>
            </a:r>
            <a:endParaRPr lang="en-US" sz="1800" b="1" dirty="0">
              <a:latin typeface="Helvetica" charset="0"/>
            </a:endParaRPr>
          </a:p>
        </p:txBody>
      </p:sp>
      <p:sp>
        <p:nvSpPr>
          <p:cNvPr id="157757" name="Rectangle 456"/>
          <p:cNvSpPr>
            <a:spLocks noChangeArrowheads="1"/>
          </p:cNvSpPr>
          <p:nvPr/>
        </p:nvSpPr>
        <p:spPr bwMode="auto">
          <a:xfrm>
            <a:off x="2185988" y="1004888"/>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요나</a:t>
            </a:r>
            <a:endParaRPr lang="en-US" sz="1800" dirty="0">
              <a:latin typeface="Arial" charset="0"/>
            </a:endParaRPr>
          </a:p>
        </p:txBody>
      </p:sp>
      <p:sp>
        <p:nvSpPr>
          <p:cNvPr id="157758" name="Rectangle 457"/>
          <p:cNvSpPr>
            <a:spLocks noChangeArrowheads="1"/>
          </p:cNvSpPr>
          <p:nvPr/>
        </p:nvSpPr>
        <p:spPr bwMode="auto">
          <a:xfrm>
            <a:off x="2098675" y="48260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아모스</a:t>
            </a:r>
            <a:endParaRPr lang="en-US" sz="1800" dirty="0">
              <a:latin typeface="Arial" charset="0"/>
            </a:endParaRPr>
          </a:p>
        </p:txBody>
      </p:sp>
      <p:sp>
        <p:nvSpPr>
          <p:cNvPr id="157759" name="Rectangle 458"/>
          <p:cNvSpPr>
            <a:spLocks noChangeArrowheads="1"/>
          </p:cNvSpPr>
          <p:nvPr/>
        </p:nvSpPr>
        <p:spPr bwMode="auto">
          <a:xfrm>
            <a:off x="2082800" y="7604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Arial" charset="0"/>
              </a:rPr>
              <a:t>호세아</a:t>
            </a:r>
            <a:r>
              <a:rPr lang="en-US" sz="1800" b="1" dirty="0">
                <a:latin typeface="Arial" charset="0"/>
              </a:rPr>
              <a:t> </a:t>
            </a:r>
            <a:endParaRPr lang="en-US" sz="1800" dirty="0">
              <a:latin typeface="Arial" charset="0"/>
            </a:endParaRPr>
          </a:p>
        </p:txBody>
      </p:sp>
      <p:sp>
        <p:nvSpPr>
          <p:cNvPr id="157760" name="Rectangle 459"/>
          <p:cNvSpPr>
            <a:spLocks noChangeArrowheads="1"/>
          </p:cNvSpPr>
          <p:nvPr/>
        </p:nvSpPr>
        <p:spPr bwMode="auto">
          <a:xfrm>
            <a:off x="2108200" y="53657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에스겔</a:t>
            </a:r>
            <a:endParaRPr lang="en-US" sz="1800" dirty="0">
              <a:latin typeface="Helvetica" charset="0"/>
            </a:endParaRPr>
          </a:p>
        </p:txBody>
      </p:sp>
      <p:sp>
        <p:nvSpPr>
          <p:cNvPr id="157761" name="Rectangle 460"/>
          <p:cNvSpPr>
            <a:spLocks noChangeArrowheads="1"/>
          </p:cNvSpPr>
          <p:nvPr/>
        </p:nvSpPr>
        <p:spPr bwMode="auto">
          <a:xfrm>
            <a:off x="2109788" y="5697538"/>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다니엘</a:t>
            </a:r>
            <a:endParaRPr lang="en-US" sz="1800" dirty="0">
              <a:latin typeface="Helvetica" charset="0"/>
            </a:endParaRPr>
          </a:p>
        </p:txBody>
      </p:sp>
      <p:sp>
        <p:nvSpPr>
          <p:cNvPr id="157762" name="Rectangle 461"/>
          <p:cNvSpPr>
            <a:spLocks noChangeArrowheads="1"/>
          </p:cNvSpPr>
          <p:nvPr/>
        </p:nvSpPr>
        <p:spPr bwMode="auto">
          <a:xfrm>
            <a:off x="2181225" y="6337300"/>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학개</a:t>
            </a:r>
            <a:endParaRPr lang="en-US" sz="1800" dirty="0">
              <a:latin typeface="Helvetica" charset="0"/>
            </a:endParaRPr>
          </a:p>
        </p:txBody>
      </p:sp>
      <p:sp>
        <p:nvSpPr>
          <p:cNvPr id="157763" name="Rectangle 462"/>
          <p:cNvSpPr>
            <a:spLocks noChangeArrowheads="1"/>
          </p:cNvSpPr>
          <p:nvPr/>
        </p:nvSpPr>
        <p:spPr bwMode="auto">
          <a:xfrm>
            <a:off x="2066925" y="6634163"/>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a:latin typeface="Helvetica" charset="0"/>
              </a:rPr>
              <a:t>스가랴</a:t>
            </a:r>
            <a:endParaRPr lang="en-US" sz="1800" dirty="0">
              <a:latin typeface="Helvetica" charset="0"/>
            </a:endParaRPr>
          </a:p>
        </p:txBody>
      </p:sp>
      <p:sp>
        <p:nvSpPr>
          <p:cNvPr id="157764" name="Rectangle 463"/>
          <p:cNvSpPr>
            <a:spLocks noChangeArrowheads="1"/>
          </p:cNvSpPr>
          <p:nvPr/>
        </p:nvSpPr>
        <p:spPr bwMode="auto">
          <a:xfrm>
            <a:off x="2065338" y="6970713"/>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말라기</a:t>
            </a:r>
            <a:endParaRPr lang="en-US" sz="1800" dirty="0">
              <a:latin typeface="Helvetica" charset="0"/>
            </a:endParaRPr>
          </a:p>
        </p:txBody>
      </p:sp>
      <p:sp>
        <p:nvSpPr>
          <p:cNvPr id="157765" name="Rectangle 464"/>
          <p:cNvSpPr>
            <a:spLocks noChangeArrowheads="1"/>
          </p:cNvSpPr>
          <p:nvPr/>
        </p:nvSpPr>
        <p:spPr bwMode="auto">
          <a:xfrm>
            <a:off x="1619250" y="47085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a:latin typeface="Helvetica" charset="0"/>
              </a:rPr>
              <a:t>스바냐</a:t>
            </a:r>
            <a:endParaRPr lang="en-US" sz="1800" b="1" dirty="0">
              <a:latin typeface="Helvetica" charset="0"/>
            </a:endParaRPr>
          </a:p>
        </p:txBody>
      </p:sp>
      <p:sp>
        <p:nvSpPr>
          <p:cNvPr id="157766"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7"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8" name="Text Box 467"/>
          <p:cNvSpPr txBox="1">
            <a:spLocks noChangeArrowheads="1"/>
          </p:cNvSpPr>
          <p:nvPr/>
        </p:nvSpPr>
        <p:spPr bwMode="auto">
          <a:xfrm>
            <a:off x="2574925" y="3392488"/>
            <a:ext cx="7397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osher-Normal" charset="0"/>
              </a:rPr>
              <a:t>NC</a:t>
            </a:r>
            <a:endParaRPr lang="en-US" b="1" i="1">
              <a:solidFill>
                <a:srgbClr val="00DFCA"/>
              </a:solidFill>
            </a:endParaRPr>
          </a:p>
        </p:txBody>
      </p:sp>
      <p:sp>
        <p:nvSpPr>
          <p:cNvPr id="157769"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0"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1"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2"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3"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4" name="Rectangle 485"/>
          <p:cNvSpPr>
            <a:spLocks noChangeArrowheads="1"/>
          </p:cNvSpPr>
          <p:nvPr/>
        </p:nvSpPr>
        <p:spPr bwMode="auto">
          <a:xfrm>
            <a:off x="1849438" y="3751263"/>
            <a:ext cx="107721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b="1">
                <a:solidFill>
                  <a:srgbClr val="000000"/>
                </a:solidFill>
                <a:latin typeface="Helvetica" charset="0"/>
              </a:rPr>
              <a:t>예레미야애가</a:t>
            </a:r>
            <a:endParaRPr lang="en-US" sz="1600" dirty="0">
              <a:latin typeface="Helvetica" charset="0"/>
            </a:endParaRPr>
          </a:p>
        </p:txBody>
      </p:sp>
      <p:sp>
        <p:nvSpPr>
          <p:cNvPr id="157775"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76" name="Rectangle 487"/>
          <p:cNvSpPr>
            <a:spLocks noChangeArrowheads="1"/>
          </p:cNvSpPr>
          <p:nvPr/>
        </p:nvSpPr>
        <p:spPr bwMode="auto">
          <a:xfrm>
            <a:off x="1506538" y="3633788"/>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grpSp>
        <p:nvGrpSpPr>
          <p:cNvPr id="157777" name="Group 488"/>
          <p:cNvGrpSpPr>
            <a:grpSpLocks/>
          </p:cNvGrpSpPr>
          <p:nvPr/>
        </p:nvGrpSpPr>
        <p:grpSpPr bwMode="auto">
          <a:xfrm>
            <a:off x="1800234" y="6056322"/>
            <a:ext cx="1225553" cy="338138"/>
            <a:chOff x="2836" y="3828"/>
            <a:chExt cx="772" cy="213"/>
          </a:xfrm>
        </p:grpSpPr>
        <p:sp>
          <p:nvSpPr>
            <p:cNvPr id="157870" name="Rectangle 489"/>
            <p:cNvSpPr>
              <a:spLocks noChangeArrowheads="1"/>
            </p:cNvSpPr>
            <p:nvPr/>
          </p:nvSpPr>
          <p:spPr bwMode="auto">
            <a:xfrm>
              <a:off x="2836" y="3904"/>
              <a:ext cx="1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73" name="Rectangle 492"/>
            <p:cNvSpPr>
              <a:spLocks noChangeArrowheads="1"/>
            </p:cNvSpPr>
            <p:nvPr/>
          </p:nvSpPr>
          <p:spPr bwMode="auto">
            <a:xfrm>
              <a:off x="3016" y="3828"/>
              <a:ext cx="59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포로에서 귀환한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866" name="Rectangle 496"/>
          <p:cNvSpPr>
            <a:spLocks noChangeArrowheads="1"/>
          </p:cNvSpPr>
          <p:nvPr/>
        </p:nvSpPr>
        <p:spPr bwMode="auto">
          <a:xfrm>
            <a:off x="2041525" y="1635137"/>
            <a:ext cx="93631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dirty="0">
                <a:solidFill>
                  <a:srgbClr val="000000"/>
                </a:solidFill>
                <a:latin typeface="Helvetica" charset="0"/>
              </a:rPr>
              <a:t> </a:t>
            </a:r>
            <a:r>
              <a:rPr lang="ko-KR" altLang="en-US" sz="1100" b="1" u="sng" dirty="0">
                <a:solidFill>
                  <a:srgbClr val="000000"/>
                </a:solidFill>
                <a:latin typeface="Helvetica" charset="0"/>
              </a:rPr>
              <a:t>쇠망하는</a:t>
            </a:r>
            <a:r>
              <a:rPr lang="en-US" altLang="ko-KR" sz="1100" b="1" dirty="0">
                <a:solidFill>
                  <a:srgbClr val="000000"/>
                </a:solidFill>
                <a:latin typeface="Helvetica" charset="0"/>
              </a:rPr>
              <a:t> </a:t>
            </a:r>
            <a:r>
              <a:rPr lang="ko-KR" altLang="en-US" sz="1100" b="1" dirty="0">
                <a:solidFill>
                  <a:srgbClr val="000000"/>
                </a:solidFill>
                <a:latin typeface="Helvetica" charset="0"/>
              </a:rPr>
              <a:t>유다로</a:t>
            </a:r>
            <a:endParaRPr lang="en-US" sz="1800" dirty="0">
              <a:latin typeface="Helvetica" charset="0"/>
            </a:endParaRPr>
          </a:p>
        </p:txBody>
      </p:sp>
      <p:grpSp>
        <p:nvGrpSpPr>
          <p:cNvPr id="157861" name="Group 502"/>
          <p:cNvGrpSpPr>
            <a:grpSpLocks/>
          </p:cNvGrpSpPr>
          <p:nvPr/>
        </p:nvGrpSpPr>
        <p:grpSpPr bwMode="auto">
          <a:xfrm>
            <a:off x="2133601" y="3101975"/>
            <a:ext cx="728663" cy="260350"/>
            <a:chOff x="3071" y="2024"/>
            <a:chExt cx="459" cy="164"/>
          </a:xfrm>
        </p:grpSpPr>
        <p:sp>
          <p:nvSpPr>
            <p:cNvPr id="157863" name="Rectangle 504"/>
            <p:cNvSpPr>
              <a:spLocks noChangeArrowheads="1"/>
            </p:cNvSpPr>
            <p:nvPr/>
          </p:nvSpPr>
          <p:spPr bwMode="auto">
            <a:xfrm>
              <a:off x="3071" y="2024"/>
              <a:ext cx="0"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i="1" dirty="0">
                  <a:solidFill>
                    <a:srgbClr val="000000"/>
                  </a:solidFill>
                  <a:latin typeface="Helvetica" charset="0"/>
                </a:rPr>
                <a:t> </a:t>
              </a:r>
              <a:endParaRPr lang="en-US" dirty="0">
                <a:latin typeface="Helvetica" charset="0"/>
              </a:endParaRPr>
            </a:p>
          </p:txBody>
        </p:sp>
        <p:sp>
          <p:nvSpPr>
            <p:cNvPr id="157865" name="Rectangle 506"/>
            <p:cNvSpPr>
              <a:spLocks noChangeArrowheads="1"/>
            </p:cNvSpPr>
            <p:nvPr/>
          </p:nvSpPr>
          <p:spPr bwMode="auto">
            <a:xfrm>
              <a:off x="3506" y="2102"/>
              <a:ext cx="24"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a:t>
              </a:r>
              <a:endParaRPr lang="en-US">
                <a:latin typeface="Helvetica" charset="0"/>
              </a:endParaRPr>
            </a:p>
          </p:txBody>
        </p:sp>
      </p:grpSp>
      <p:grpSp>
        <p:nvGrpSpPr>
          <p:cNvPr id="157780" name="Group 507"/>
          <p:cNvGrpSpPr>
            <a:grpSpLocks/>
          </p:cNvGrpSpPr>
          <p:nvPr/>
        </p:nvGrpSpPr>
        <p:grpSpPr bwMode="auto">
          <a:xfrm>
            <a:off x="2000263" y="5060949"/>
            <a:ext cx="930278" cy="338138"/>
            <a:chOff x="2948" y="3202"/>
            <a:chExt cx="586" cy="213"/>
          </a:xfrm>
        </p:grpSpPr>
        <p:sp>
          <p:nvSpPr>
            <p:cNvPr id="157855" name="Rectangle 508"/>
            <p:cNvSpPr>
              <a:spLocks noChangeArrowheads="1"/>
            </p:cNvSpPr>
            <p:nvPr/>
          </p:nvSpPr>
          <p:spPr bwMode="auto">
            <a:xfrm>
              <a:off x="2948" y="3290"/>
              <a:ext cx="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58" name="Rectangle 511"/>
            <p:cNvSpPr>
              <a:spLocks noChangeArrowheads="1"/>
            </p:cNvSpPr>
            <p:nvPr/>
          </p:nvSpPr>
          <p:spPr bwMode="auto">
            <a:xfrm>
              <a:off x="3018" y="3202"/>
              <a:ext cx="51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포로로 잡혀간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781" name="Text Box 513"/>
          <p:cNvSpPr txBox="1">
            <a:spLocks noChangeArrowheads="1"/>
          </p:cNvSpPr>
          <p:nvPr/>
        </p:nvSpPr>
        <p:spPr bwMode="auto">
          <a:xfrm>
            <a:off x="9563100" y="74866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57782" name="Text Box 514"/>
          <p:cNvSpPr txBox="1">
            <a:spLocks noChangeArrowheads="1"/>
          </p:cNvSpPr>
          <p:nvPr/>
        </p:nvSpPr>
        <p:spPr bwMode="auto">
          <a:xfrm rot="-5400000">
            <a:off x="967582" y="3485356"/>
            <a:ext cx="47037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57783" name="Text Box 517"/>
          <p:cNvSpPr txBox="1">
            <a:spLocks noChangeArrowheads="1"/>
          </p:cNvSpPr>
          <p:nvPr/>
        </p:nvSpPr>
        <p:spPr bwMode="auto">
          <a:xfrm>
            <a:off x="9015413" y="751998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76</a:t>
            </a:r>
          </a:p>
        </p:txBody>
      </p:sp>
      <p:sp>
        <p:nvSpPr>
          <p:cNvPr id="157784" name="Text Box 519"/>
          <p:cNvSpPr txBox="1">
            <a:spLocks noChangeArrowheads="1"/>
          </p:cNvSpPr>
          <p:nvPr/>
        </p:nvSpPr>
        <p:spPr bwMode="auto">
          <a:xfrm>
            <a:off x="8531225" y="7516813"/>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sp>
        <p:nvSpPr>
          <p:cNvPr id="157785" name="Rectangle 521"/>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8769" name="AutoShape 193"/>
          <p:cNvSpPr>
            <a:spLocks noChangeArrowheads="1"/>
          </p:cNvSpPr>
          <p:nvPr/>
        </p:nvSpPr>
        <p:spPr bwMode="auto">
          <a:xfrm>
            <a:off x="5622925" y="4305300"/>
            <a:ext cx="4025900" cy="222726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a:ea typeface="+mn-ea"/>
              <a:cs typeface="+mn-cs"/>
            </a:endParaRPr>
          </a:p>
        </p:txBody>
      </p:sp>
      <p:grpSp>
        <p:nvGrpSpPr>
          <p:cNvPr id="157789" name="Group 186"/>
          <p:cNvGrpSpPr>
            <a:grpSpLocks/>
          </p:cNvGrpSpPr>
          <p:nvPr/>
        </p:nvGrpSpPr>
        <p:grpSpPr bwMode="auto">
          <a:xfrm>
            <a:off x="2786063" y="2903536"/>
            <a:ext cx="368300" cy="974556"/>
            <a:chOff x="6097583" y="2946408"/>
            <a:chExt cx="957267" cy="1844683"/>
          </a:xfrm>
        </p:grpSpPr>
        <p:grpSp>
          <p:nvGrpSpPr>
            <p:cNvPr id="157791" name="Group 85"/>
            <p:cNvGrpSpPr>
              <a:grpSpLocks/>
            </p:cNvGrpSpPr>
            <p:nvPr/>
          </p:nvGrpSpPr>
          <p:grpSpPr bwMode="auto">
            <a:xfrm>
              <a:off x="6153150" y="3681413"/>
              <a:ext cx="901700" cy="947736"/>
              <a:chOff x="1557" y="1007"/>
              <a:chExt cx="2105" cy="1949"/>
            </a:xfrm>
          </p:grpSpPr>
          <p:grpSp>
            <p:nvGrpSpPr>
              <p:cNvPr id="157795" name="Group 87"/>
              <p:cNvGrpSpPr>
                <a:grpSpLocks/>
              </p:cNvGrpSpPr>
              <p:nvPr/>
            </p:nvGrpSpPr>
            <p:grpSpPr bwMode="auto">
              <a:xfrm>
                <a:off x="1557" y="1209"/>
                <a:ext cx="2105" cy="1421"/>
                <a:chOff x="578" y="2316"/>
                <a:chExt cx="2105" cy="1421"/>
              </a:xfrm>
            </p:grpSpPr>
            <p:sp>
              <p:nvSpPr>
                <p:cNvPr id="157801"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57802"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57796"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7"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8"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9"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800"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57792" name="Group 98"/>
            <p:cNvGrpSpPr>
              <a:grpSpLocks/>
            </p:cNvGrpSpPr>
            <p:nvPr/>
          </p:nvGrpSpPr>
          <p:grpSpPr bwMode="auto">
            <a:xfrm>
              <a:off x="6097583" y="2946408"/>
              <a:ext cx="846138" cy="1844683"/>
              <a:chOff x="3865" y="1840"/>
              <a:chExt cx="533" cy="1162"/>
            </a:xfrm>
          </p:grpSpPr>
          <p:sp>
            <p:nvSpPr>
              <p:cNvPr id="190" name="Rectangle 96"/>
              <p:cNvSpPr>
                <a:spLocks noChangeArrowheads="1"/>
              </p:cNvSpPr>
              <p:nvPr/>
            </p:nvSpPr>
            <p:spPr bwMode="auto">
              <a:xfrm>
                <a:off x="3930" y="1840"/>
                <a:ext cx="112"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1" name="Rectangle 97"/>
              <p:cNvSpPr>
                <a:spLocks noChangeArrowheads="1"/>
              </p:cNvSpPr>
              <p:nvPr/>
            </p:nvSpPr>
            <p:spPr bwMode="auto">
              <a:xfrm>
                <a:off x="3865" y="2381"/>
                <a:ext cx="533" cy="62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400" i="1" dirty="0">
                    <a:solidFill>
                      <a:srgbClr val="000000"/>
                    </a:solidFill>
                    <a:latin typeface="Kosher-Normal" charset="0"/>
                  </a:rPr>
                  <a:t>신약</a:t>
                </a:r>
                <a:endParaRPr lang="en-US" altLang="ko-KR" sz="1400" i="1" dirty="0">
                  <a:solidFill>
                    <a:srgbClr val="000000"/>
                  </a:solidFill>
                  <a:latin typeface="Kosher-Normal" charset="0"/>
                </a:endParaRPr>
              </a:p>
            </p:txBody>
          </p:sp>
        </p:grpSp>
      </p:gr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5147732" y="474130"/>
            <a:ext cx="1913455" cy="1407559"/>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2" name="TextBox 1"/>
          <p:cNvSpPr txBox="1"/>
          <p:nvPr/>
        </p:nvSpPr>
        <p:spPr>
          <a:xfrm>
            <a:off x="2011735" y="3098800"/>
            <a:ext cx="966931" cy="261610"/>
          </a:xfrm>
          <a:prstGeom prst="rect">
            <a:avLst/>
          </a:prstGeom>
          <a:noFill/>
        </p:spPr>
        <p:txBody>
          <a:bodyPr wrap="none" rtlCol="0">
            <a:spAutoFit/>
          </a:bodyPr>
          <a:lstStyle/>
          <a:p>
            <a:r>
              <a:rPr lang="ko-KR" altLang="en-US" sz="1100" u="sng" dirty="0"/>
              <a:t>위기의</a:t>
            </a:r>
            <a:r>
              <a:rPr lang="ko-KR" altLang="en-US" sz="1100" dirty="0"/>
              <a:t> 유다로</a:t>
            </a:r>
            <a:endParaRPr lang="en-US" sz="1100" dirty="0"/>
          </a:p>
        </p:txBody>
      </p:sp>
      <p:sp>
        <p:nvSpPr>
          <p:cNvPr id="172" name="Rectangle 121"/>
          <p:cNvSpPr>
            <a:spLocks noChangeArrowheads="1"/>
          </p:cNvSpPr>
          <p:nvPr/>
        </p:nvSpPr>
        <p:spPr bwMode="auto">
          <a:xfrm>
            <a:off x="3703029" y="385764"/>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암</a:t>
            </a:r>
            <a:endParaRPr lang="en-US" sz="2400" b="1" dirty="0">
              <a:latin typeface="Helvetica" charset="0"/>
            </a:endParaRPr>
          </a:p>
        </p:txBody>
      </p:sp>
      <p:sp>
        <p:nvSpPr>
          <p:cNvPr id="174" name="Rectangle 159"/>
          <p:cNvSpPr>
            <a:spLocks noChangeArrowheads="1"/>
          </p:cNvSpPr>
          <p:nvPr/>
        </p:nvSpPr>
        <p:spPr bwMode="auto">
          <a:xfrm>
            <a:off x="4091520" y="749301"/>
            <a:ext cx="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dirty="0">
                <a:latin typeface="Arial" charset="0"/>
              </a:rPr>
              <a:t> </a:t>
            </a:r>
            <a:endParaRPr lang="en-US" sz="1800" i="1" dirty="0">
              <a:latin typeface="Arial" charset="0"/>
            </a:endParaRPr>
          </a:p>
        </p:txBody>
      </p:sp>
      <p:sp>
        <p:nvSpPr>
          <p:cNvPr id="175" name="Rectangle 170"/>
          <p:cNvSpPr>
            <a:spLocks noChangeArrowheads="1"/>
          </p:cNvSpPr>
          <p:nvPr/>
        </p:nvSpPr>
        <p:spPr bwMode="auto">
          <a:xfrm>
            <a:off x="3709504" y="696914"/>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호</a:t>
            </a:r>
            <a:endParaRPr lang="en-US" sz="2400" b="1" dirty="0">
              <a:latin typeface="Helvetica" charset="0"/>
            </a:endParaRPr>
          </a:p>
        </p:txBody>
      </p:sp>
      <p:sp>
        <p:nvSpPr>
          <p:cNvPr id="176" name="Rectangle 171"/>
          <p:cNvSpPr>
            <a:spLocks noChangeArrowheads="1"/>
          </p:cNvSpPr>
          <p:nvPr/>
        </p:nvSpPr>
        <p:spPr bwMode="auto">
          <a:xfrm>
            <a:off x="3690454" y="1001714"/>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욘</a:t>
            </a:r>
            <a:endParaRPr lang="en-US" sz="2400" b="1" dirty="0">
              <a:latin typeface="Helvetica" charset="0"/>
            </a:endParaRPr>
          </a:p>
        </p:txBody>
      </p:sp>
      <p:sp>
        <p:nvSpPr>
          <p:cNvPr id="179" name="Line 125"/>
          <p:cNvSpPr>
            <a:spLocks noChangeShapeType="1"/>
          </p:cNvSpPr>
          <p:nvPr/>
        </p:nvSpPr>
        <p:spPr bwMode="auto">
          <a:xfrm>
            <a:off x="3670835" y="995364"/>
            <a:ext cx="128428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0" name="Line 126"/>
          <p:cNvSpPr>
            <a:spLocks noChangeShapeType="1"/>
          </p:cNvSpPr>
          <p:nvPr/>
        </p:nvSpPr>
        <p:spPr bwMode="auto">
          <a:xfrm flipV="1">
            <a:off x="3688297" y="1327151"/>
            <a:ext cx="132715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1" name="Freeform 134"/>
          <p:cNvSpPr>
            <a:spLocks/>
          </p:cNvSpPr>
          <p:nvPr/>
        </p:nvSpPr>
        <p:spPr bwMode="auto">
          <a:xfrm>
            <a:off x="3935947"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2" name="Line 151"/>
          <p:cNvSpPr>
            <a:spLocks noChangeShapeType="1"/>
          </p:cNvSpPr>
          <p:nvPr/>
        </p:nvSpPr>
        <p:spPr bwMode="auto">
          <a:xfrm>
            <a:off x="3654960" y="708026"/>
            <a:ext cx="1433512" cy="47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 name="Freeform 134"/>
          <p:cNvSpPr>
            <a:spLocks/>
          </p:cNvSpPr>
          <p:nvPr/>
        </p:nvSpPr>
        <p:spPr bwMode="auto">
          <a:xfrm>
            <a:off x="3681952"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 name="Freeform 136"/>
          <p:cNvSpPr>
            <a:spLocks/>
          </p:cNvSpPr>
          <p:nvPr/>
        </p:nvSpPr>
        <p:spPr bwMode="auto">
          <a:xfrm>
            <a:off x="4196302" y="1489076"/>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5" name="Freeform 137"/>
          <p:cNvSpPr>
            <a:spLocks/>
          </p:cNvSpPr>
          <p:nvPr/>
        </p:nvSpPr>
        <p:spPr bwMode="auto">
          <a:xfrm>
            <a:off x="4461415"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3" name="Rectangle 347"/>
          <p:cNvSpPr>
            <a:spLocks noChangeArrowheads="1"/>
          </p:cNvSpPr>
          <p:nvPr/>
        </p:nvSpPr>
        <p:spPr bwMode="auto">
          <a:xfrm>
            <a:off x="-10160" y="3106103"/>
            <a:ext cx="5572125" cy="4665662"/>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1800"/>
          </a:p>
        </p:txBody>
      </p:sp>
      <p:sp>
        <p:nvSpPr>
          <p:cNvPr id="134" name="Rectangle 525"/>
          <p:cNvSpPr>
            <a:spLocks noChangeArrowheads="1"/>
          </p:cNvSpPr>
          <p:nvPr/>
        </p:nvSpPr>
        <p:spPr bwMode="auto">
          <a:xfrm>
            <a:off x="4239684" y="531"/>
            <a:ext cx="5397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ko-KR" altLang="en-US" b="1" dirty="0">
                <a:latin typeface="Engravers MT" charset="0"/>
              </a:rPr>
              <a:t>선지서</a:t>
            </a:r>
            <a:r>
              <a:rPr lang="en-US" altLang="ko-KR" b="1" dirty="0">
                <a:latin typeface="Engravers MT" charset="0"/>
              </a:rPr>
              <a:t> </a:t>
            </a:r>
          </a:p>
          <a:p>
            <a:pPr algn="ctr"/>
            <a:r>
              <a:rPr lang="ko-KR" altLang="en-US" b="1" dirty="0">
                <a:latin typeface="Engravers MT" charset="0"/>
              </a:rPr>
              <a:t>풀어보기</a:t>
            </a:r>
            <a:endParaRPr lang="en-US" b="1" dirty="0">
              <a:latin typeface="Engravers MT" charset="0"/>
            </a:endParaRPr>
          </a:p>
        </p:txBody>
      </p:sp>
      <p:sp>
        <p:nvSpPr>
          <p:cNvPr id="135" name="Line 138"/>
          <p:cNvSpPr>
            <a:spLocks noChangeShapeType="1"/>
          </p:cNvSpPr>
          <p:nvPr/>
        </p:nvSpPr>
        <p:spPr bwMode="auto">
          <a:xfrm>
            <a:off x="3755500" y="1820339"/>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 name="Line 139"/>
          <p:cNvSpPr>
            <a:spLocks noChangeShapeType="1"/>
          </p:cNvSpPr>
          <p:nvPr/>
        </p:nvSpPr>
        <p:spPr bwMode="auto">
          <a:xfrm flipV="1">
            <a:off x="3736450" y="2118789"/>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 name="Line 140"/>
          <p:cNvSpPr>
            <a:spLocks noChangeShapeType="1"/>
          </p:cNvSpPr>
          <p:nvPr/>
        </p:nvSpPr>
        <p:spPr bwMode="auto">
          <a:xfrm>
            <a:off x="3742800" y="2453752"/>
            <a:ext cx="127317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8" name="Line 141"/>
          <p:cNvSpPr>
            <a:spLocks noChangeShapeType="1"/>
          </p:cNvSpPr>
          <p:nvPr/>
        </p:nvSpPr>
        <p:spPr bwMode="auto">
          <a:xfrm>
            <a:off x="3723750" y="2777602"/>
            <a:ext cx="12763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 name="Rectangle 173"/>
          <p:cNvSpPr>
            <a:spLocks noChangeArrowheads="1"/>
          </p:cNvSpPr>
          <p:nvPr/>
        </p:nvSpPr>
        <p:spPr bwMode="auto">
          <a:xfrm>
            <a:off x="3685036" y="1520302"/>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사</a:t>
            </a:r>
            <a:endParaRPr lang="en-US" sz="2400" b="1" dirty="0">
              <a:latin typeface="Helvetica" charset="0"/>
            </a:endParaRPr>
          </a:p>
        </p:txBody>
      </p:sp>
      <p:sp>
        <p:nvSpPr>
          <p:cNvPr id="144" name="Rectangle 174"/>
          <p:cNvSpPr>
            <a:spLocks noChangeArrowheads="1"/>
          </p:cNvSpPr>
          <p:nvPr/>
        </p:nvSpPr>
        <p:spPr bwMode="auto">
          <a:xfrm>
            <a:off x="3659233" y="1806052"/>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욜</a:t>
            </a:r>
            <a:endParaRPr lang="en-US" sz="2400" b="1" dirty="0">
              <a:latin typeface="Helvetica" charset="0"/>
            </a:endParaRPr>
          </a:p>
        </p:txBody>
      </p:sp>
      <p:sp>
        <p:nvSpPr>
          <p:cNvPr id="145" name="Rectangle 175"/>
          <p:cNvSpPr>
            <a:spLocks noChangeArrowheads="1"/>
          </p:cNvSpPr>
          <p:nvPr/>
        </p:nvSpPr>
        <p:spPr bwMode="auto">
          <a:xfrm>
            <a:off x="3706760" y="2136252"/>
            <a:ext cx="2662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미</a:t>
            </a:r>
            <a:endParaRPr lang="en-US" sz="2400" b="1" dirty="0">
              <a:latin typeface="Helvetica" charset="0"/>
            </a:endParaRPr>
          </a:p>
        </p:txBody>
      </p:sp>
      <p:sp>
        <p:nvSpPr>
          <p:cNvPr id="146" name="Rectangle 176"/>
          <p:cNvSpPr>
            <a:spLocks noChangeArrowheads="1"/>
          </p:cNvSpPr>
          <p:nvPr/>
        </p:nvSpPr>
        <p:spPr bwMode="auto">
          <a:xfrm>
            <a:off x="3689396" y="2466452"/>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옵</a:t>
            </a:r>
            <a:endParaRPr lang="en-US" sz="2400" b="1" dirty="0">
              <a:latin typeface="Helvetica" charset="0"/>
            </a:endParaRPr>
          </a:p>
        </p:txBody>
      </p:sp>
      <p:sp>
        <p:nvSpPr>
          <p:cNvPr id="147" name="Rectangle 368"/>
          <p:cNvSpPr>
            <a:spLocks noChangeArrowheads="1"/>
          </p:cNvSpPr>
          <p:nvPr/>
        </p:nvSpPr>
        <p:spPr bwMode="auto">
          <a:xfrm>
            <a:off x="3639612" y="1488552"/>
            <a:ext cx="1439863" cy="1352550"/>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
        <p:nvSpPr>
          <p:cNvPr id="148" name="Rectangle 188"/>
          <p:cNvSpPr>
            <a:spLocks noChangeArrowheads="1"/>
          </p:cNvSpPr>
          <p:nvPr/>
        </p:nvSpPr>
        <p:spPr bwMode="auto">
          <a:xfrm>
            <a:off x="3625854" y="254004"/>
            <a:ext cx="373063" cy="2725738"/>
          </a:xfrm>
          <a:prstGeom prst="rect">
            <a:avLst/>
          </a:prstGeom>
          <a:noFill/>
          <a:ln w="50800">
            <a:solidFill>
              <a:schemeClr val="accent1"/>
            </a:solidFill>
            <a:miter lim="800000"/>
            <a:headEnd/>
            <a:tailEnd/>
          </a:ln>
          <a:effectLst>
            <a:outerShdw blurRad="63500" dist="38099" dir="2700000" algn="ctr" rotWithShape="0">
              <a:schemeClr val="tx2">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19236673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iterate type="lt">
                                    <p:tmPct val="100000"/>
                                  </p:iterate>
                                  <p:childTnLst>
                                    <p:set>
                                      <p:cBhvr>
                                        <p:cTn id="6" dur="1" fill="hold">
                                          <p:stCondLst>
                                            <p:cond delay="0"/>
                                          </p:stCondLst>
                                        </p:cTn>
                                        <p:tgtEl>
                                          <p:spTgt spid="1048770"/>
                                        </p:tgtEl>
                                        <p:attrNameLst>
                                          <p:attrName>style.visibility</p:attrName>
                                        </p:attrNameLst>
                                      </p:cBhvr>
                                      <p:to>
                                        <p:strVal val="visible"/>
                                      </p:to>
                                    </p:set>
                                    <p:anim calcmode="lin" valueType="num">
                                      <p:cBhvr>
                                        <p:cTn id="7" dur="75" fill="hold"/>
                                        <p:tgtEl>
                                          <p:spTgt spid="1048770"/>
                                        </p:tgtEl>
                                        <p:attrNameLst>
                                          <p:attrName>ppt_w</p:attrName>
                                        </p:attrNameLst>
                                      </p:cBhvr>
                                      <p:tavLst>
                                        <p:tav tm="0">
                                          <p:val>
                                            <p:fltVal val="0"/>
                                          </p:val>
                                        </p:tav>
                                        <p:tav tm="100000">
                                          <p:val>
                                            <p:strVal val="#ppt_w"/>
                                          </p:val>
                                        </p:tav>
                                      </p:tavLst>
                                    </p:anim>
                                    <p:anim calcmode="lin" valueType="num">
                                      <p:cBhvr>
                                        <p:cTn id="8" dur="75" fill="hold"/>
                                        <p:tgtEl>
                                          <p:spTgt spid="1048770"/>
                                        </p:tgtEl>
                                        <p:attrNameLst>
                                          <p:attrName>ppt_h</p:attrName>
                                        </p:attrNameLst>
                                      </p:cBhvr>
                                      <p:tavLst>
                                        <p:tav tm="0">
                                          <p:val>
                                            <p:fltVal val="0"/>
                                          </p:val>
                                        </p:tav>
                                        <p:tav tm="100000">
                                          <p:val>
                                            <p:strVal val="#ppt_h"/>
                                          </p:val>
                                        </p:tav>
                                      </p:tavLst>
                                    </p:anim>
                                    <p:anim calcmode="lin" valueType="num">
                                      <p:cBhvr>
                                        <p:cTn id="9" dur="75" fill="hold"/>
                                        <p:tgtEl>
                                          <p:spTgt spid="1048770"/>
                                        </p:tgtEl>
                                        <p:attrNameLst>
                                          <p:attrName>ppt_x</p:attrName>
                                        </p:attrNameLst>
                                      </p:cBhvr>
                                      <p:tavLst>
                                        <p:tav tm="0">
                                          <p:val>
                                            <p:fltVal val="0.5"/>
                                          </p:val>
                                        </p:tav>
                                        <p:tav tm="100000">
                                          <p:val>
                                            <p:strVal val="#ppt_x"/>
                                          </p:val>
                                        </p:tav>
                                      </p:tavLst>
                                    </p:anim>
                                    <p:anim calcmode="lin" valueType="num">
                                      <p:cBhvr>
                                        <p:cTn id="10" dur="75" fill="hold"/>
                                        <p:tgtEl>
                                          <p:spTgt spid="1048770"/>
                                        </p:tgtEl>
                                        <p:attrNameLst>
                                          <p:attrName>ppt_y</p:attrName>
                                        </p:attrNameLst>
                                      </p:cBhvr>
                                      <p:tavLst>
                                        <p:tav tm="0">
                                          <p:val>
                                            <p:fltVal val="0.5"/>
                                          </p:val>
                                        </p:tav>
                                        <p:tav tm="100000">
                                          <p:val>
                                            <p:strVal val="#ppt_y"/>
                                          </p:val>
                                        </p:tav>
                                      </p:tavLst>
                                    </p:anim>
                                  </p:childTnLst>
                                </p:cTn>
                              </p:par>
                            </p:childTnLst>
                          </p:cTn>
                        </p:par>
                        <p:par>
                          <p:cTn id="11" fill="hold">
                            <p:stCondLst>
                              <p:cond delay="525"/>
                            </p:stCondLst>
                            <p:childTnLst>
                              <p:par>
                                <p:cTn id="12" presetID="23" presetClass="entr" presetSubtype="16" fill="hold" grpId="0" nodeType="afterEffect">
                                  <p:stCondLst>
                                    <p:cond delay="0"/>
                                  </p:stCondLst>
                                  <p:childTnLst>
                                    <p:set>
                                      <p:cBhvr>
                                        <p:cTn id="13" dur="1" fill="hold">
                                          <p:stCondLst>
                                            <p:cond delay="0"/>
                                          </p:stCondLst>
                                        </p:cTn>
                                        <p:tgtEl>
                                          <p:spTgt spid="147"/>
                                        </p:tgtEl>
                                        <p:attrNameLst>
                                          <p:attrName>style.visibility</p:attrName>
                                        </p:attrNameLst>
                                      </p:cBhvr>
                                      <p:to>
                                        <p:strVal val="visible"/>
                                      </p:to>
                                    </p:set>
                                    <p:anim calcmode="lin" valueType="num">
                                      <p:cBhvr>
                                        <p:cTn id="14" dur="500" fill="hold"/>
                                        <p:tgtEl>
                                          <p:spTgt spid="147"/>
                                        </p:tgtEl>
                                        <p:attrNameLst>
                                          <p:attrName>ppt_w</p:attrName>
                                        </p:attrNameLst>
                                      </p:cBhvr>
                                      <p:tavLst>
                                        <p:tav tm="0">
                                          <p:val>
                                            <p:fltVal val="0"/>
                                          </p:val>
                                        </p:tav>
                                        <p:tav tm="100000">
                                          <p:val>
                                            <p:strVal val="#ppt_w"/>
                                          </p:val>
                                        </p:tav>
                                      </p:tavLst>
                                    </p:anim>
                                    <p:anim calcmode="lin" valueType="num">
                                      <p:cBhvr>
                                        <p:cTn id="15" dur="500" fill="hold"/>
                                        <p:tgtEl>
                                          <p:spTgt spid="1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0" grpId="0" autoUpdateAnimBg="0"/>
      <p:bldP spid="14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76"/>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57698" name="Picture 1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048757" name="Rectangle 181"/>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048758" name="Rectangle 182"/>
          <p:cNvSpPr>
            <a:spLocks noChangeArrowheads="1"/>
          </p:cNvSpPr>
          <p:nvPr/>
        </p:nvSpPr>
        <p:spPr bwMode="auto">
          <a:xfrm>
            <a:off x="5792788" y="4546600"/>
            <a:ext cx="3690937" cy="507831"/>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ko-KR" altLang="en-US" sz="3600" b="1" dirty="0">
                <a:solidFill>
                  <a:schemeClr val="bg1"/>
                </a:solidFill>
                <a:latin typeface="Helvetica" charset="0"/>
              </a:rPr>
              <a:t>기억 방법</a:t>
            </a:r>
            <a:r>
              <a:rPr lang="en-US" altLang="ko-KR" sz="3600" b="1" dirty="0">
                <a:solidFill>
                  <a:schemeClr val="bg1"/>
                </a:solidFill>
                <a:latin typeface="Helvetica" charset="0"/>
              </a:rPr>
              <a:t>:</a:t>
            </a:r>
            <a:endParaRPr lang="en-US" sz="3600" b="1" dirty="0">
              <a:solidFill>
                <a:schemeClr val="bg1"/>
              </a:solidFill>
              <a:latin typeface="Helvetica" charset="0"/>
            </a:endParaRPr>
          </a:p>
        </p:txBody>
      </p:sp>
      <p:sp>
        <p:nvSpPr>
          <p:cNvPr id="1048770" name="Text Box 194"/>
          <p:cNvSpPr txBox="1">
            <a:spLocks noChangeArrowheads="1"/>
          </p:cNvSpPr>
          <p:nvPr/>
        </p:nvSpPr>
        <p:spPr bwMode="auto">
          <a:xfrm>
            <a:off x="5461000" y="5386388"/>
            <a:ext cx="4365625" cy="584776"/>
          </a:xfrm>
          <a:prstGeom prst="rect">
            <a:avLst/>
          </a:prstGeom>
          <a:noFill/>
          <a:ln w="12700">
            <a:noFill/>
            <a:miter lim="800000"/>
            <a:headEnd/>
            <a:tailEnd/>
          </a:ln>
          <a:effectLst/>
        </p:spPr>
        <p:txBody>
          <a:bodyPr>
            <a:spAutoFit/>
          </a:bodyPr>
          <a:lstStyle/>
          <a:p>
            <a:pPr algn="ctr">
              <a:spcBef>
                <a:spcPct val="50000"/>
              </a:spcBef>
              <a:defRPr/>
            </a:pP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애</a:t>
            </a:r>
            <a:r>
              <a:rPr lang="en-US" altLang="ko-KR" sz="3200" b="1" dirty="0">
                <a:solidFill>
                  <a:srgbClr val="FFEA18"/>
                </a:solidFill>
                <a:effectLst>
                  <a:outerShdw blurRad="50800" dist="63500" dir="2700000" algn="tl" rotWithShape="0">
                    <a:srgbClr val="000000"/>
                  </a:outerShdw>
                </a:effectLst>
                <a:latin typeface="Helvetica" charset="0"/>
                <a:ea typeface="+mn-ea"/>
                <a:cs typeface="+mn-cs"/>
              </a:rPr>
              <a:t>(</a:t>
            </a: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렘</a:t>
            </a:r>
            <a:r>
              <a:rPr lang="en-US" altLang="ko-KR" sz="3200" b="1" dirty="0">
                <a:solidFill>
                  <a:srgbClr val="FFEA18"/>
                </a:solidFill>
                <a:effectLst>
                  <a:outerShdw blurRad="50800" dist="63500" dir="2700000" algn="tl" rotWithShape="0">
                    <a:srgbClr val="000000"/>
                  </a:outerShdw>
                </a:effectLst>
                <a:latin typeface="Helvetica" charset="0"/>
                <a:ea typeface="+mn-ea"/>
                <a:cs typeface="+mn-cs"/>
              </a:rPr>
              <a:t>)</a:t>
            </a: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매합니</a:t>
            </a:r>
            <a:r>
              <a:rPr lang="en-US" altLang="ko-KR" sz="3200" b="1" dirty="0">
                <a:solidFill>
                  <a:srgbClr val="FFEA18"/>
                </a:solidFill>
                <a:effectLst>
                  <a:outerShdw blurRad="50800" dist="63500" dir="2700000" algn="tl" rotWithShape="0">
                    <a:srgbClr val="000000"/>
                  </a:outerShdw>
                </a:effectLst>
                <a:latin typeface="Helvetica" charset="0"/>
                <a:ea typeface="+mn-ea"/>
                <a:cs typeface="+mn-cs"/>
              </a:rPr>
              <a:t>(</a:t>
            </a: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나</a:t>
            </a:r>
            <a:r>
              <a:rPr lang="en-US" altLang="ko-KR" sz="3200" b="1" dirty="0">
                <a:solidFill>
                  <a:srgbClr val="FFEA18"/>
                </a:solidFill>
                <a:effectLst>
                  <a:outerShdw blurRad="50800" dist="63500" dir="2700000" algn="tl" rotWithShape="0">
                    <a:srgbClr val="000000"/>
                  </a:outerShdw>
                </a:effectLst>
                <a:latin typeface="Helvetica" charset="0"/>
                <a:ea typeface="+mn-ea"/>
                <a:cs typeface="+mn-cs"/>
              </a:rPr>
              <a:t>)</a:t>
            </a: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습</a:t>
            </a:r>
            <a:endParaRPr lang="en-US" sz="3200" b="1" dirty="0">
              <a:solidFill>
                <a:srgbClr val="FFEA18"/>
              </a:solidFill>
              <a:effectLst>
                <a:outerShdw blurRad="50800" dist="63500" dir="2700000" algn="tl" rotWithShape="0">
                  <a:srgbClr val="000000"/>
                </a:outerShdw>
              </a:effectLst>
              <a:latin typeface="Helvetica" charset="0"/>
              <a:ea typeface="+mn-ea"/>
              <a:cs typeface="+mn-cs"/>
            </a:endParaRPr>
          </a:p>
        </p:txBody>
      </p:sp>
      <p:sp>
        <p:nvSpPr>
          <p:cNvPr id="1048777"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grpSp>
        <p:nvGrpSpPr>
          <p:cNvPr id="157703" name="Group 392"/>
          <p:cNvGrpSpPr>
            <a:grpSpLocks/>
          </p:cNvGrpSpPr>
          <p:nvPr/>
        </p:nvGrpSpPr>
        <p:grpSpPr bwMode="auto">
          <a:xfrm>
            <a:off x="5453065" y="1966913"/>
            <a:ext cx="4383088" cy="1662112"/>
            <a:chOff x="3279" y="1239"/>
            <a:chExt cx="2761" cy="1047"/>
          </a:xfrm>
        </p:grpSpPr>
        <p:sp>
          <p:nvSpPr>
            <p:cNvPr id="1048969" name="Text Box 393"/>
            <p:cNvSpPr txBox="1">
              <a:spLocks noChangeArrowheads="1"/>
            </p:cNvSpPr>
            <p:nvPr/>
          </p:nvSpPr>
          <p:spPr bwMode="auto">
            <a:xfrm>
              <a:off x="3312" y="1626"/>
              <a:ext cx="2728" cy="66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열</a:t>
              </a:r>
              <a:r>
                <a:rPr lang="en-US" altLang="ko-KR" sz="3600" b="1" dirty="0">
                  <a:solidFill>
                    <a:srgbClr val="FFEA18"/>
                  </a:solidFill>
                  <a:latin typeface="Helvetica" charset="0"/>
                </a:rPr>
                <a:t> </a:t>
              </a:r>
              <a:r>
                <a:rPr lang="ko-KR" altLang="en-US" sz="3600" b="1" dirty="0">
                  <a:solidFill>
                    <a:srgbClr val="FFEA18"/>
                  </a:solidFill>
                  <a:latin typeface="Helvetica" charset="0"/>
                </a:rPr>
                <a:t>일곱</a:t>
              </a:r>
              <a:r>
                <a:rPr lang="en-US" altLang="ko-KR" sz="3600" b="1" dirty="0">
                  <a:solidFill>
                    <a:srgbClr val="FFEA18"/>
                  </a:solidFill>
                  <a:latin typeface="Helvetica" charset="0"/>
                </a:rPr>
                <a:t> </a:t>
              </a:r>
              <a:r>
                <a:rPr lang="ko-KR" altLang="en-US" sz="3600" b="1" dirty="0">
                  <a:solidFill>
                    <a:srgbClr val="FFEA18"/>
                  </a:solidFill>
                  <a:latin typeface="Helvetica" charset="0"/>
                </a:rPr>
                <a:t>권의</a:t>
              </a:r>
              <a:r>
                <a:rPr lang="en-US" altLang="ko-KR" sz="3600" b="1" dirty="0">
                  <a:solidFill>
                    <a:srgbClr val="FFEA18"/>
                  </a:solidFill>
                  <a:latin typeface="Helvetica" charset="0"/>
                </a:rPr>
                <a:t> </a:t>
              </a:r>
              <a:br>
                <a:rPr lang="en-US" altLang="ko-KR" sz="3600" b="1" dirty="0">
                  <a:solidFill>
                    <a:srgbClr val="FFEA18"/>
                  </a:solidFill>
                  <a:latin typeface="Helvetica" charset="0"/>
                </a:rPr>
              </a:br>
              <a:r>
                <a:rPr lang="en-US" altLang="ko-KR" sz="3600" b="1" dirty="0">
                  <a:solidFill>
                    <a:srgbClr val="FFEA18"/>
                  </a:solidFill>
                  <a:latin typeface="Helvetica" charset="0"/>
                </a:rPr>
                <a:t>“</a:t>
              </a:r>
              <a:r>
                <a:rPr lang="ko-KR" altLang="en-US" sz="3600" b="1" dirty="0">
                  <a:solidFill>
                    <a:srgbClr val="FFEA18"/>
                  </a:solidFill>
                  <a:latin typeface="Helvetica" charset="0"/>
                </a:rPr>
                <a:t>선지서</a:t>
              </a:r>
              <a:r>
                <a:rPr lang="en-US" altLang="ko-KR" sz="3600" b="1" dirty="0">
                  <a:solidFill>
                    <a:srgbClr val="FFEA18"/>
                  </a:solidFill>
                  <a:latin typeface="Helvetica" charset="0"/>
                </a:rPr>
                <a:t>"</a:t>
              </a:r>
              <a:endParaRPr lang="en-US" sz="3600" b="1" dirty="0">
                <a:solidFill>
                  <a:srgbClr val="FFEA18"/>
                </a:solidFill>
                <a:latin typeface="Helvetica" charset="0"/>
              </a:endParaRPr>
            </a:p>
          </p:txBody>
        </p:sp>
        <p:sp>
          <p:nvSpPr>
            <p:cNvPr id="1048971" name="Text Box 395"/>
            <p:cNvSpPr txBox="1">
              <a:spLocks noChangeArrowheads="1"/>
            </p:cNvSpPr>
            <p:nvPr/>
          </p:nvSpPr>
          <p:spPr bwMode="auto">
            <a:xfrm>
              <a:off x="3279" y="1239"/>
              <a:ext cx="2728" cy="364"/>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풀어보기</a:t>
              </a:r>
              <a:endParaRPr lang="en-US" sz="3600" b="1" dirty="0">
                <a:solidFill>
                  <a:srgbClr val="FFEA18"/>
                </a:solidFill>
                <a:latin typeface="Helvetica" charset="0"/>
              </a:endParaRPr>
            </a:p>
          </p:txBody>
        </p:sp>
      </p:grpSp>
      <p:grpSp>
        <p:nvGrpSpPr>
          <p:cNvPr id="157704" name="Group 396"/>
          <p:cNvGrpSpPr>
            <a:grpSpLocks/>
          </p:cNvGrpSpPr>
          <p:nvPr/>
        </p:nvGrpSpPr>
        <p:grpSpPr bwMode="auto">
          <a:xfrm>
            <a:off x="44450" y="679450"/>
            <a:ext cx="1504951" cy="6350000"/>
            <a:chOff x="-11" y="450"/>
            <a:chExt cx="948" cy="4000"/>
          </a:xfrm>
        </p:grpSpPr>
        <p:sp>
          <p:nvSpPr>
            <p:cNvPr id="1048973" name="Rectangle 397"/>
            <p:cNvSpPr>
              <a:spLocks noChangeArrowheads="1"/>
            </p:cNvSpPr>
            <p:nvPr/>
          </p:nvSpPr>
          <p:spPr bwMode="auto">
            <a:xfrm>
              <a:off x="54" y="1396"/>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유대</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쇠망</a:t>
              </a:r>
              <a:endParaRPr lang="en-US" sz="1800" b="1" i="1" u="sng" dirty="0">
                <a:solidFill>
                  <a:srgbClr val="000000"/>
                </a:solidFill>
                <a:latin typeface="Helvetica" charset="0"/>
                <a:ea typeface="+mn-ea"/>
                <a:cs typeface="+mn-cs"/>
              </a:endParaRPr>
            </a:p>
          </p:txBody>
        </p:sp>
        <p:sp>
          <p:nvSpPr>
            <p:cNvPr id="1048974" name="Rectangle 398"/>
            <p:cNvSpPr>
              <a:spLocks noChangeArrowheads="1"/>
            </p:cNvSpPr>
            <p:nvPr/>
          </p:nvSpPr>
          <p:spPr bwMode="auto">
            <a:xfrm>
              <a:off x="-11" y="4069"/>
              <a:ext cx="948"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귀환</a:t>
              </a:r>
              <a:endParaRPr lang="en-US" sz="1800" b="1" i="1" u="sng" dirty="0">
                <a:solidFill>
                  <a:srgbClr val="000000"/>
                </a:solidFill>
                <a:latin typeface="Helvetica" charset="0"/>
                <a:ea typeface="+mn-ea"/>
                <a:cs typeface="+mn-cs"/>
              </a:endParaRPr>
            </a:p>
          </p:txBody>
        </p:sp>
        <p:sp>
          <p:nvSpPr>
            <p:cNvPr id="1048975" name="Rectangle 399"/>
            <p:cNvSpPr>
              <a:spLocks noChangeArrowheads="1"/>
            </p:cNvSpPr>
            <p:nvPr/>
          </p:nvSpPr>
          <p:spPr bwMode="auto">
            <a:xfrm>
              <a:off x="38" y="450"/>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이스라엘</a:t>
              </a:r>
              <a:r>
                <a:rPr lang="en-US" sz="1800" b="1" dirty="0">
                  <a:solidFill>
                    <a:srgbClr val="000000"/>
                  </a:solidFill>
                  <a:latin typeface="Helvetica" charset="0"/>
                  <a:ea typeface="+mn-ea"/>
                  <a:cs typeface="+mn-cs"/>
                </a:rPr>
                <a:t>:</a:t>
              </a:r>
            </a:p>
            <a:p>
              <a:pPr>
                <a:lnSpc>
                  <a:spcPct val="65000"/>
                </a:lnSpc>
                <a:spcBef>
                  <a:spcPct val="50000"/>
                </a:spcBef>
                <a:defRPr/>
              </a:pPr>
              <a:r>
                <a:rPr lang="en-US" sz="1800" b="1" dirty="0">
                  <a:solidFill>
                    <a:srgbClr val="000000"/>
                  </a:solidFill>
                  <a:latin typeface="Helvetica" charset="0"/>
                  <a:ea typeface="+mn-ea"/>
                  <a:cs typeface="+mn-cs"/>
                </a:rPr>
                <a:t>(</a:t>
              </a:r>
              <a:r>
                <a:rPr lang="ko-KR" altLang="en-US" sz="1800" b="1" dirty="0">
                  <a:solidFill>
                    <a:srgbClr val="000000"/>
                  </a:solidFill>
                  <a:latin typeface="Helvetica" charset="0"/>
                  <a:ea typeface="+mn-ea"/>
                  <a:cs typeface="+mn-cs"/>
                </a:rPr>
                <a:t>북</a:t>
              </a:r>
              <a:r>
                <a:rPr lang="en-US" sz="1800" b="1" dirty="0">
                  <a:solidFill>
                    <a:srgbClr val="000000"/>
                  </a:solidFill>
                  <a:latin typeface="Helvetica" charset="0"/>
                  <a:ea typeface="+mn-ea"/>
                  <a:cs typeface="+mn-cs"/>
                </a:rPr>
                <a:t>)</a:t>
              </a:r>
              <a:r>
                <a:rPr lang="ko-KR" altLang="en-US" sz="1800" b="1" i="1" u="sng" dirty="0">
                  <a:solidFill>
                    <a:srgbClr val="000000"/>
                  </a:solidFill>
                  <a:latin typeface="Helvetica" charset="0"/>
                  <a:ea typeface="+mn-ea"/>
                  <a:cs typeface="+mn-cs"/>
                </a:rPr>
                <a:t>왕국만</a:t>
              </a:r>
              <a:endParaRPr lang="en-US" sz="1800" b="1" i="1" u="sng" dirty="0">
                <a:solidFill>
                  <a:srgbClr val="000000"/>
                </a:solidFill>
                <a:latin typeface="Helvetica" charset="0"/>
                <a:ea typeface="+mn-ea"/>
                <a:cs typeface="+mn-cs"/>
              </a:endParaRPr>
            </a:p>
          </p:txBody>
        </p:sp>
        <p:sp>
          <p:nvSpPr>
            <p:cNvPr id="1048976" name="Rectangle 400"/>
            <p:cNvSpPr>
              <a:spLocks noChangeArrowheads="1"/>
            </p:cNvSpPr>
            <p:nvPr/>
          </p:nvSpPr>
          <p:spPr bwMode="auto">
            <a:xfrm>
              <a:off x="100" y="2643"/>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위기</a:t>
              </a:r>
              <a:endParaRPr lang="en-US" sz="1800" b="1" i="1" u="sng" dirty="0">
                <a:solidFill>
                  <a:srgbClr val="000000"/>
                </a:solidFill>
                <a:latin typeface="Helvetica" charset="0"/>
                <a:ea typeface="+mn-ea"/>
                <a:cs typeface="+mn-cs"/>
              </a:endParaRPr>
            </a:p>
          </p:txBody>
        </p:sp>
        <p:sp>
          <p:nvSpPr>
            <p:cNvPr id="1048977" name="Rectangle 401"/>
            <p:cNvSpPr>
              <a:spLocks noChangeArrowheads="1"/>
            </p:cNvSpPr>
            <p:nvPr/>
          </p:nvSpPr>
          <p:spPr bwMode="auto">
            <a:xfrm>
              <a:off x="100" y="3434"/>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생활</a:t>
              </a:r>
              <a:endParaRPr lang="en-US" sz="1800" b="1" i="1" u="sng" dirty="0">
                <a:solidFill>
                  <a:srgbClr val="000000"/>
                </a:solidFill>
                <a:latin typeface="Helvetica" charset="0"/>
                <a:ea typeface="+mn-ea"/>
                <a:cs typeface="+mn-cs"/>
              </a:endParaRPr>
            </a:p>
          </p:txBody>
        </p:sp>
      </p:grpSp>
      <p:sp>
        <p:nvSpPr>
          <p:cNvPr id="157705"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57706"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7"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8" name="Rectangle 406"/>
          <p:cNvSpPr>
            <a:spLocks noChangeArrowheads="1"/>
          </p:cNvSpPr>
          <p:nvPr/>
        </p:nvSpPr>
        <p:spPr bwMode="auto">
          <a:xfrm>
            <a:off x="2044700" y="5197475"/>
            <a:ext cx="317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09" name="Rectangle 407"/>
          <p:cNvSpPr>
            <a:spLocks noChangeArrowheads="1"/>
          </p:cNvSpPr>
          <p:nvPr/>
        </p:nvSpPr>
        <p:spPr bwMode="auto">
          <a:xfrm>
            <a:off x="2079625" y="5197475"/>
            <a:ext cx="63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  </a:t>
            </a:r>
            <a:endParaRPr lang="en-US">
              <a:latin typeface="Helvetica" charset="0"/>
            </a:endParaRPr>
          </a:p>
        </p:txBody>
      </p:sp>
      <p:sp>
        <p:nvSpPr>
          <p:cNvPr id="157710" name="Rectangle 408"/>
          <p:cNvSpPr>
            <a:spLocks noChangeArrowheads="1"/>
          </p:cNvSpPr>
          <p:nvPr/>
        </p:nvSpPr>
        <p:spPr bwMode="auto">
          <a:xfrm>
            <a:off x="2044700" y="5338763"/>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3" name="Rectangle 411"/>
          <p:cNvSpPr>
            <a:spLocks noChangeArrowheads="1"/>
          </p:cNvSpPr>
          <p:nvPr/>
        </p:nvSpPr>
        <p:spPr bwMode="auto">
          <a:xfrm>
            <a:off x="1876425" y="325438"/>
            <a:ext cx="102592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dirty="0">
                <a:latin typeface="Helvetica" charset="0"/>
              </a:rPr>
              <a:t>북왕국</a:t>
            </a:r>
            <a:r>
              <a:rPr lang="en-US" altLang="ko-KR" sz="1100" dirty="0">
                <a:latin typeface="Helvetica" charset="0"/>
              </a:rPr>
              <a:t> </a:t>
            </a:r>
            <a:r>
              <a:rPr lang="ko-KR" altLang="en-US" sz="1100" dirty="0">
                <a:latin typeface="Helvetica" charset="0"/>
              </a:rPr>
              <a:t>이스라엘로</a:t>
            </a:r>
            <a:endParaRPr lang="en-US" sz="1100" dirty="0">
              <a:latin typeface="Helvetica" charset="0"/>
            </a:endParaRPr>
          </a:p>
        </p:txBody>
      </p:sp>
      <p:sp>
        <p:nvSpPr>
          <p:cNvPr id="157714" name="Rectangle 412"/>
          <p:cNvSpPr>
            <a:spLocks noChangeArrowheads="1"/>
          </p:cNvSpPr>
          <p:nvPr/>
        </p:nvSpPr>
        <p:spPr bwMode="auto">
          <a:xfrm>
            <a:off x="1866900" y="6172200"/>
            <a:ext cx="190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5" name="Rectangle 413"/>
          <p:cNvSpPr>
            <a:spLocks noChangeArrowheads="1"/>
          </p:cNvSpPr>
          <p:nvPr/>
        </p:nvSpPr>
        <p:spPr bwMode="auto">
          <a:xfrm>
            <a:off x="1866900" y="6315075"/>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6"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7"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8"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9"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0"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1"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2"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3"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4"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5"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6"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7"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8"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9"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0"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1" name="Rectangle 430"/>
          <p:cNvSpPr>
            <a:spLocks noChangeArrowheads="1"/>
          </p:cNvSpPr>
          <p:nvPr/>
        </p:nvSpPr>
        <p:spPr bwMode="auto">
          <a:xfrm>
            <a:off x="1751013" y="530701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2" name="Rectangle 431"/>
          <p:cNvSpPr>
            <a:spLocks noChangeArrowheads="1"/>
          </p:cNvSpPr>
          <p:nvPr/>
        </p:nvSpPr>
        <p:spPr bwMode="auto">
          <a:xfrm>
            <a:off x="1739900" y="3295650"/>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3" name="Rectangle 432"/>
          <p:cNvSpPr>
            <a:spLocks noChangeArrowheads="1"/>
          </p:cNvSpPr>
          <p:nvPr/>
        </p:nvSpPr>
        <p:spPr bwMode="auto">
          <a:xfrm>
            <a:off x="1765300" y="175736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a:latin typeface="Helvetica" charset="0"/>
            </a:endParaRPr>
          </a:p>
        </p:txBody>
      </p:sp>
      <p:sp>
        <p:nvSpPr>
          <p:cNvPr id="157734" name="Rectangle 433"/>
          <p:cNvSpPr>
            <a:spLocks noChangeArrowheads="1"/>
          </p:cNvSpPr>
          <p:nvPr/>
        </p:nvSpPr>
        <p:spPr bwMode="auto">
          <a:xfrm>
            <a:off x="1735138" y="5602288"/>
            <a:ext cx="27622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Helvetica" charset="0"/>
              </a:rPr>
              <a:t>*</a:t>
            </a:r>
            <a:endParaRPr lang="en-US" sz="1800">
              <a:latin typeface="Helvetica" charset="0"/>
            </a:endParaRPr>
          </a:p>
        </p:txBody>
      </p:sp>
      <p:sp>
        <p:nvSpPr>
          <p:cNvPr id="157735" name="Rectangle 434"/>
          <p:cNvSpPr>
            <a:spLocks noChangeArrowheads="1"/>
          </p:cNvSpPr>
          <p:nvPr/>
        </p:nvSpPr>
        <p:spPr bwMode="auto">
          <a:xfrm>
            <a:off x="1866900" y="2882900"/>
            <a:ext cx="3810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Helvetica" charset="0"/>
              </a:rPr>
              <a:t>         </a:t>
            </a:r>
            <a:endParaRPr lang="en-US">
              <a:latin typeface="Helvetica" charset="0"/>
            </a:endParaRPr>
          </a:p>
        </p:txBody>
      </p:sp>
      <p:sp>
        <p:nvSpPr>
          <p:cNvPr id="157736" name="Rectangle 435"/>
          <p:cNvSpPr>
            <a:spLocks noChangeArrowheads="1"/>
          </p:cNvSpPr>
          <p:nvPr/>
        </p:nvSpPr>
        <p:spPr bwMode="auto">
          <a:xfrm>
            <a:off x="1673225" y="1217613"/>
            <a:ext cx="366713"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Helvetica" charset="0"/>
              </a:rPr>
              <a:t>        </a:t>
            </a:r>
            <a:endParaRPr lang="en-US">
              <a:latin typeface="Helvetica" charset="0"/>
            </a:endParaRPr>
          </a:p>
        </p:txBody>
      </p:sp>
      <p:sp>
        <p:nvSpPr>
          <p:cNvPr id="157737"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8"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9"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40"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1"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2"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3"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4"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45"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6"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7" name="Rectangle 446"/>
          <p:cNvSpPr>
            <a:spLocks noChangeArrowheads="1"/>
          </p:cNvSpPr>
          <p:nvPr/>
        </p:nvSpPr>
        <p:spPr bwMode="auto">
          <a:xfrm>
            <a:off x="1802122" y="2879725"/>
            <a:ext cx="7566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dirty="0">
                <a:solidFill>
                  <a:srgbClr val="000000"/>
                </a:solidFill>
                <a:latin typeface="Helvetica" charset="0"/>
              </a:rPr>
              <a:t>         (</a:t>
            </a:r>
            <a:r>
              <a:rPr lang="ko-KR" altLang="en-US" b="1" dirty="0">
                <a:solidFill>
                  <a:srgbClr val="000000"/>
                </a:solidFill>
                <a:latin typeface="Helvetica" charset="0"/>
              </a:rPr>
              <a:t>에돔</a:t>
            </a:r>
            <a:r>
              <a:rPr lang="en-US" b="1" dirty="0">
                <a:solidFill>
                  <a:srgbClr val="000000"/>
                </a:solidFill>
                <a:latin typeface="Helvetica" charset="0"/>
              </a:rPr>
              <a:t>)</a:t>
            </a:r>
            <a:endParaRPr lang="en-US" dirty="0">
              <a:latin typeface="Helvetica" charset="0"/>
            </a:endParaRPr>
          </a:p>
        </p:txBody>
      </p:sp>
      <p:sp>
        <p:nvSpPr>
          <p:cNvPr id="157748" name="Text Box 447"/>
          <p:cNvSpPr txBox="1">
            <a:spLocks noChangeArrowheads="1"/>
          </p:cNvSpPr>
          <p:nvPr/>
        </p:nvSpPr>
        <p:spPr bwMode="auto">
          <a:xfrm>
            <a:off x="1795463" y="4470400"/>
            <a:ext cx="11303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dirty="0">
                <a:latin typeface="Helvetica" charset="0"/>
              </a:rPr>
              <a:t>(</a:t>
            </a:r>
            <a:r>
              <a:rPr lang="ko-KR" altLang="en-US" b="1" dirty="0">
                <a:latin typeface="Helvetica" charset="0"/>
              </a:rPr>
              <a:t>니느웨</a:t>
            </a:r>
            <a:r>
              <a:rPr lang="en-US" b="1" dirty="0">
                <a:latin typeface="Helvetica" charset="0"/>
              </a:rPr>
              <a:t>)</a:t>
            </a:r>
          </a:p>
        </p:txBody>
      </p:sp>
      <p:sp>
        <p:nvSpPr>
          <p:cNvPr id="157749" name="Rectangle 448"/>
          <p:cNvSpPr>
            <a:spLocks noChangeArrowheads="1"/>
          </p:cNvSpPr>
          <p:nvPr/>
        </p:nvSpPr>
        <p:spPr bwMode="auto">
          <a:xfrm>
            <a:off x="2147888" y="1189038"/>
            <a:ext cx="50183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dirty="0">
                <a:latin typeface="Arial" charset="0"/>
              </a:rPr>
              <a:t>(</a:t>
            </a:r>
            <a:r>
              <a:rPr lang="ko-KR" altLang="en-US" b="1" dirty="0">
                <a:latin typeface="Arial" charset="0"/>
              </a:rPr>
              <a:t>니느웨</a:t>
            </a:r>
            <a:r>
              <a:rPr lang="en-US" b="1" dirty="0">
                <a:latin typeface="Arial" charset="0"/>
              </a:rPr>
              <a:t>)</a:t>
            </a:r>
            <a:endParaRPr lang="en-US" dirty="0">
              <a:latin typeface="Arial" charset="0"/>
            </a:endParaRPr>
          </a:p>
        </p:txBody>
      </p:sp>
      <p:sp>
        <p:nvSpPr>
          <p:cNvPr id="157750" name="Rectangle 449"/>
          <p:cNvSpPr>
            <a:spLocks noChangeArrowheads="1"/>
          </p:cNvSpPr>
          <p:nvPr/>
        </p:nvSpPr>
        <p:spPr bwMode="auto">
          <a:xfrm>
            <a:off x="2112963" y="2706688"/>
            <a:ext cx="53860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dirty="0">
                <a:latin typeface="Helvetica" charset="0"/>
              </a:rPr>
              <a:t>오바댜</a:t>
            </a:r>
            <a:endParaRPr lang="en-US" sz="1600" dirty="0">
              <a:latin typeface="Helvetica" charset="0"/>
            </a:endParaRPr>
          </a:p>
        </p:txBody>
      </p:sp>
      <p:sp>
        <p:nvSpPr>
          <p:cNvPr id="157751" name="Rectangle 450"/>
          <p:cNvSpPr>
            <a:spLocks noChangeArrowheads="1"/>
          </p:cNvSpPr>
          <p:nvPr/>
        </p:nvSpPr>
        <p:spPr bwMode="auto">
          <a:xfrm>
            <a:off x="2117725" y="1817688"/>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이사야</a:t>
            </a:r>
            <a:endParaRPr lang="en-US" sz="1800" dirty="0">
              <a:latin typeface="Helvetica" charset="0"/>
            </a:endParaRPr>
          </a:p>
        </p:txBody>
      </p:sp>
      <p:sp>
        <p:nvSpPr>
          <p:cNvPr id="157752" name="Rectangle 451"/>
          <p:cNvSpPr>
            <a:spLocks noChangeArrowheads="1"/>
          </p:cNvSpPr>
          <p:nvPr/>
        </p:nvSpPr>
        <p:spPr bwMode="auto">
          <a:xfrm>
            <a:off x="2185988" y="2443163"/>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미가</a:t>
            </a:r>
            <a:endParaRPr lang="en-US" sz="1800" dirty="0">
              <a:latin typeface="Helvetica" charset="0"/>
            </a:endParaRPr>
          </a:p>
        </p:txBody>
      </p:sp>
      <p:sp>
        <p:nvSpPr>
          <p:cNvPr id="157753" name="Rectangle 452"/>
          <p:cNvSpPr>
            <a:spLocks noChangeArrowheads="1"/>
          </p:cNvSpPr>
          <p:nvPr/>
        </p:nvSpPr>
        <p:spPr bwMode="auto">
          <a:xfrm>
            <a:off x="2189163" y="2130425"/>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요엘</a:t>
            </a:r>
            <a:endParaRPr lang="en-US" sz="1800" dirty="0">
              <a:latin typeface="Helvetica" charset="0"/>
            </a:endParaRPr>
          </a:p>
        </p:txBody>
      </p:sp>
      <p:sp>
        <p:nvSpPr>
          <p:cNvPr id="157754" name="Rectangle 453"/>
          <p:cNvSpPr>
            <a:spLocks noChangeArrowheads="1"/>
          </p:cNvSpPr>
          <p:nvPr/>
        </p:nvSpPr>
        <p:spPr bwMode="auto">
          <a:xfrm>
            <a:off x="2043113" y="3438525"/>
            <a:ext cx="67967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500" b="1">
                <a:solidFill>
                  <a:srgbClr val="000000"/>
                </a:solidFill>
                <a:latin typeface="Helvetica" charset="0"/>
              </a:rPr>
              <a:t>예레미야</a:t>
            </a:r>
            <a:endParaRPr lang="en-US" sz="1400" dirty="0">
              <a:latin typeface="Helvetica" charset="0"/>
            </a:endParaRPr>
          </a:p>
        </p:txBody>
      </p:sp>
      <p:sp>
        <p:nvSpPr>
          <p:cNvPr id="157755" name="Rectangle 454"/>
          <p:cNvSpPr>
            <a:spLocks noChangeArrowheads="1"/>
          </p:cNvSpPr>
          <p:nvPr/>
        </p:nvSpPr>
        <p:spPr bwMode="auto">
          <a:xfrm>
            <a:off x="2093913" y="40449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하박국</a:t>
            </a:r>
            <a:endParaRPr lang="en-US" sz="1800" dirty="0">
              <a:latin typeface="Helvetica" charset="0"/>
            </a:endParaRPr>
          </a:p>
        </p:txBody>
      </p:sp>
      <p:sp>
        <p:nvSpPr>
          <p:cNvPr id="157756"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dirty="0">
                <a:latin typeface="Helvetica" charset="0"/>
              </a:rPr>
              <a:t>나훔</a:t>
            </a:r>
            <a:endParaRPr lang="en-US" sz="1800" b="1" dirty="0">
              <a:latin typeface="Helvetica" charset="0"/>
            </a:endParaRPr>
          </a:p>
        </p:txBody>
      </p:sp>
      <p:sp>
        <p:nvSpPr>
          <p:cNvPr id="157757" name="Rectangle 456"/>
          <p:cNvSpPr>
            <a:spLocks noChangeArrowheads="1"/>
          </p:cNvSpPr>
          <p:nvPr/>
        </p:nvSpPr>
        <p:spPr bwMode="auto">
          <a:xfrm>
            <a:off x="2185988" y="1004888"/>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요나</a:t>
            </a:r>
            <a:endParaRPr lang="en-US" sz="1800" dirty="0">
              <a:latin typeface="Arial" charset="0"/>
            </a:endParaRPr>
          </a:p>
        </p:txBody>
      </p:sp>
      <p:sp>
        <p:nvSpPr>
          <p:cNvPr id="157758" name="Rectangle 457"/>
          <p:cNvSpPr>
            <a:spLocks noChangeArrowheads="1"/>
          </p:cNvSpPr>
          <p:nvPr/>
        </p:nvSpPr>
        <p:spPr bwMode="auto">
          <a:xfrm>
            <a:off x="2098675" y="48260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아모스</a:t>
            </a:r>
            <a:endParaRPr lang="en-US" sz="1800" dirty="0">
              <a:latin typeface="Arial" charset="0"/>
            </a:endParaRPr>
          </a:p>
        </p:txBody>
      </p:sp>
      <p:sp>
        <p:nvSpPr>
          <p:cNvPr id="157759" name="Rectangle 458"/>
          <p:cNvSpPr>
            <a:spLocks noChangeArrowheads="1"/>
          </p:cNvSpPr>
          <p:nvPr/>
        </p:nvSpPr>
        <p:spPr bwMode="auto">
          <a:xfrm>
            <a:off x="2082800" y="7604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Arial" charset="0"/>
              </a:rPr>
              <a:t>호세아</a:t>
            </a:r>
            <a:r>
              <a:rPr lang="en-US" sz="1800" b="1" dirty="0">
                <a:latin typeface="Arial" charset="0"/>
              </a:rPr>
              <a:t> </a:t>
            </a:r>
            <a:endParaRPr lang="en-US" sz="1800" dirty="0">
              <a:latin typeface="Arial" charset="0"/>
            </a:endParaRPr>
          </a:p>
        </p:txBody>
      </p:sp>
      <p:sp>
        <p:nvSpPr>
          <p:cNvPr id="157760" name="Rectangle 459"/>
          <p:cNvSpPr>
            <a:spLocks noChangeArrowheads="1"/>
          </p:cNvSpPr>
          <p:nvPr/>
        </p:nvSpPr>
        <p:spPr bwMode="auto">
          <a:xfrm>
            <a:off x="2108200" y="53657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에스겔</a:t>
            </a:r>
            <a:endParaRPr lang="en-US" sz="1800" dirty="0">
              <a:latin typeface="Helvetica" charset="0"/>
            </a:endParaRPr>
          </a:p>
        </p:txBody>
      </p:sp>
      <p:sp>
        <p:nvSpPr>
          <p:cNvPr id="157761" name="Rectangle 460"/>
          <p:cNvSpPr>
            <a:spLocks noChangeArrowheads="1"/>
          </p:cNvSpPr>
          <p:nvPr/>
        </p:nvSpPr>
        <p:spPr bwMode="auto">
          <a:xfrm>
            <a:off x="2109788" y="5697538"/>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다니엘</a:t>
            </a:r>
            <a:endParaRPr lang="en-US" sz="1800" dirty="0">
              <a:latin typeface="Helvetica" charset="0"/>
            </a:endParaRPr>
          </a:p>
        </p:txBody>
      </p:sp>
      <p:sp>
        <p:nvSpPr>
          <p:cNvPr id="157762" name="Rectangle 461"/>
          <p:cNvSpPr>
            <a:spLocks noChangeArrowheads="1"/>
          </p:cNvSpPr>
          <p:nvPr/>
        </p:nvSpPr>
        <p:spPr bwMode="auto">
          <a:xfrm>
            <a:off x="2181225" y="6337300"/>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학개</a:t>
            </a:r>
            <a:endParaRPr lang="en-US" sz="1800" dirty="0">
              <a:latin typeface="Helvetica" charset="0"/>
            </a:endParaRPr>
          </a:p>
        </p:txBody>
      </p:sp>
      <p:sp>
        <p:nvSpPr>
          <p:cNvPr id="157763" name="Rectangle 462"/>
          <p:cNvSpPr>
            <a:spLocks noChangeArrowheads="1"/>
          </p:cNvSpPr>
          <p:nvPr/>
        </p:nvSpPr>
        <p:spPr bwMode="auto">
          <a:xfrm>
            <a:off x="2066925" y="6634163"/>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a:latin typeface="Helvetica" charset="0"/>
              </a:rPr>
              <a:t>스가랴</a:t>
            </a:r>
            <a:endParaRPr lang="en-US" sz="1800" dirty="0">
              <a:latin typeface="Helvetica" charset="0"/>
            </a:endParaRPr>
          </a:p>
        </p:txBody>
      </p:sp>
      <p:sp>
        <p:nvSpPr>
          <p:cNvPr id="157764" name="Rectangle 463"/>
          <p:cNvSpPr>
            <a:spLocks noChangeArrowheads="1"/>
          </p:cNvSpPr>
          <p:nvPr/>
        </p:nvSpPr>
        <p:spPr bwMode="auto">
          <a:xfrm>
            <a:off x="2065338" y="6970713"/>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말라기</a:t>
            </a:r>
            <a:endParaRPr lang="en-US" sz="1800" dirty="0">
              <a:latin typeface="Helvetica" charset="0"/>
            </a:endParaRPr>
          </a:p>
        </p:txBody>
      </p:sp>
      <p:sp>
        <p:nvSpPr>
          <p:cNvPr id="157765" name="Rectangle 464"/>
          <p:cNvSpPr>
            <a:spLocks noChangeArrowheads="1"/>
          </p:cNvSpPr>
          <p:nvPr/>
        </p:nvSpPr>
        <p:spPr bwMode="auto">
          <a:xfrm>
            <a:off x="1619250" y="47085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a:latin typeface="Helvetica" charset="0"/>
              </a:rPr>
              <a:t>스바냐</a:t>
            </a:r>
            <a:endParaRPr lang="en-US" sz="1800" b="1" dirty="0">
              <a:latin typeface="Helvetica" charset="0"/>
            </a:endParaRPr>
          </a:p>
        </p:txBody>
      </p:sp>
      <p:sp>
        <p:nvSpPr>
          <p:cNvPr id="157766"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7"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8" name="Text Box 467"/>
          <p:cNvSpPr txBox="1">
            <a:spLocks noChangeArrowheads="1"/>
          </p:cNvSpPr>
          <p:nvPr/>
        </p:nvSpPr>
        <p:spPr bwMode="auto">
          <a:xfrm>
            <a:off x="2574925" y="3392488"/>
            <a:ext cx="7397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osher-Normal" charset="0"/>
              </a:rPr>
              <a:t>NC</a:t>
            </a:r>
            <a:endParaRPr lang="en-US" b="1" i="1">
              <a:solidFill>
                <a:srgbClr val="00DFCA"/>
              </a:solidFill>
            </a:endParaRPr>
          </a:p>
        </p:txBody>
      </p:sp>
      <p:sp>
        <p:nvSpPr>
          <p:cNvPr id="157769"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0"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1"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2"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3"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4" name="Rectangle 485"/>
          <p:cNvSpPr>
            <a:spLocks noChangeArrowheads="1"/>
          </p:cNvSpPr>
          <p:nvPr/>
        </p:nvSpPr>
        <p:spPr bwMode="auto">
          <a:xfrm>
            <a:off x="1849438" y="3751263"/>
            <a:ext cx="107721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b="1">
                <a:solidFill>
                  <a:srgbClr val="000000"/>
                </a:solidFill>
                <a:latin typeface="Helvetica" charset="0"/>
              </a:rPr>
              <a:t>예레미야애가</a:t>
            </a:r>
            <a:endParaRPr lang="en-US" sz="1600" dirty="0">
              <a:latin typeface="Helvetica" charset="0"/>
            </a:endParaRPr>
          </a:p>
        </p:txBody>
      </p:sp>
      <p:sp>
        <p:nvSpPr>
          <p:cNvPr id="157775"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76" name="Rectangle 487"/>
          <p:cNvSpPr>
            <a:spLocks noChangeArrowheads="1"/>
          </p:cNvSpPr>
          <p:nvPr/>
        </p:nvSpPr>
        <p:spPr bwMode="auto">
          <a:xfrm>
            <a:off x="1506538" y="3633788"/>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grpSp>
        <p:nvGrpSpPr>
          <p:cNvPr id="157777" name="Group 488"/>
          <p:cNvGrpSpPr>
            <a:grpSpLocks/>
          </p:cNvGrpSpPr>
          <p:nvPr/>
        </p:nvGrpSpPr>
        <p:grpSpPr bwMode="auto">
          <a:xfrm>
            <a:off x="1800234" y="6056322"/>
            <a:ext cx="1225553" cy="338138"/>
            <a:chOff x="2836" y="3828"/>
            <a:chExt cx="772" cy="213"/>
          </a:xfrm>
        </p:grpSpPr>
        <p:sp>
          <p:nvSpPr>
            <p:cNvPr id="157870" name="Rectangle 489"/>
            <p:cNvSpPr>
              <a:spLocks noChangeArrowheads="1"/>
            </p:cNvSpPr>
            <p:nvPr/>
          </p:nvSpPr>
          <p:spPr bwMode="auto">
            <a:xfrm>
              <a:off x="2836" y="3904"/>
              <a:ext cx="1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73" name="Rectangle 492"/>
            <p:cNvSpPr>
              <a:spLocks noChangeArrowheads="1"/>
            </p:cNvSpPr>
            <p:nvPr/>
          </p:nvSpPr>
          <p:spPr bwMode="auto">
            <a:xfrm>
              <a:off x="3016" y="3828"/>
              <a:ext cx="59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포로에서 귀환한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866" name="Rectangle 496"/>
          <p:cNvSpPr>
            <a:spLocks noChangeArrowheads="1"/>
          </p:cNvSpPr>
          <p:nvPr/>
        </p:nvSpPr>
        <p:spPr bwMode="auto">
          <a:xfrm>
            <a:off x="2041525" y="1635137"/>
            <a:ext cx="93631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dirty="0">
                <a:solidFill>
                  <a:srgbClr val="000000"/>
                </a:solidFill>
                <a:latin typeface="Helvetica" charset="0"/>
              </a:rPr>
              <a:t> </a:t>
            </a:r>
            <a:r>
              <a:rPr lang="ko-KR" altLang="en-US" sz="1100" b="1" u="sng" dirty="0">
                <a:solidFill>
                  <a:srgbClr val="000000"/>
                </a:solidFill>
                <a:latin typeface="Helvetica" charset="0"/>
              </a:rPr>
              <a:t>쇠망하는</a:t>
            </a:r>
            <a:r>
              <a:rPr lang="en-US" altLang="ko-KR" sz="1100" b="1" dirty="0">
                <a:solidFill>
                  <a:srgbClr val="000000"/>
                </a:solidFill>
                <a:latin typeface="Helvetica" charset="0"/>
              </a:rPr>
              <a:t> </a:t>
            </a:r>
            <a:r>
              <a:rPr lang="ko-KR" altLang="en-US" sz="1100" b="1" dirty="0">
                <a:solidFill>
                  <a:srgbClr val="000000"/>
                </a:solidFill>
                <a:latin typeface="Helvetica" charset="0"/>
              </a:rPr>
              <a:t>유다로</a:t>
            </a:r>
            <a:endParaRPr lang="en-US" sz="1800" dirty="0">
              <a:latin typeface="Helvetica" charset="0"/>
            </a:endParaRPr>
          </a:p>
        </p:txBody>
      </p:sp>
      <p:grpSp>
        <p:nvGrpSpPr>
          <p:cNvPr id="157861" name="Group 502"/>
          <p:cNvGrpSpPr>
            <a:grpSpLocks/>
          </p:cNvGrpSpPr>
          <p:nvPr/>
        </p:nvGrpSpPr>
        <p:grpSpPr bwMode="auto">
          <a:xfrm>
            <a:off x="2133601" y="3101975"/>
            <a:ext cx="728663" cy="260350"/>
            <a:chOff x="3071" y="2024"/>
            <a:chExt cx="459" cy="164"/>
          </a:xfrm>
        </p:grpSpPr>
        <p:sp>
          <p:nvSpPr>
            <p:cNvPr id="157863" name="Rectangle 504"/>
            <p:cNvSpPr>
              <a:spLocks noChangeArrowheads="1"/>
            </p:cNvSpPr>
            <p:nvPr/>
          </p:nvSpPr>
          <p:spPr bwMode="auto">
            <a:xfrm>
              <a:off x="3071" y="2024"/>
              <a:ext cx="0"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i="1" dirty="0">
                  <a:solidFill>
                    <a:srgbClr val="000000"/>
                  </a:solidFill>
                  <a:latin typeface="Helvetica" charset="0"/>
                </a:rPr>
                <a:t> </a:t>
              </a:r>
              <a:endParaRPr lang="en-US" dirty="0">
                <a:latin typeface="Helvetica" charset="0"/>
              </a:endParaRPr>
            </a:p>
          </p:txBody>
        </p:sp>
        <p:sp>
          <p:nvSpPr>
            <p:cNvPr id="157865" name="Rectangle 506"/>
            <p:cNvSpPr>
              <a:spLocks noChangeArrowheads="1"/>
            </p:cNvSpPr>
            <p:nvPr/>
          </p:nvSpPr>
          <p:spPr bwMode="auto">
            <a:xfrm>
              <a:off x="3506" y="2102"/>
              <a:ext cx="24"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a:t>
              </a:r>
              <a:endParaRPr lang="en-US">
                <a:latin typeface="Helvetica" charset="0"/>
              </a:endParaRPr>
            </a:p>
          </p:txBody>
        </p:sp>
      </p:grpSp>
      <p:grpSp>
        <p:nvGrpSpPr>
          <p:cNvPr id="157780" name="Group 507"/>
          <p:cNvGrpSpPr>
            <a:grpSpLocks/>
          </p:cNvGrpSpPr>
          <p:nvPr/>
        </p:nvGrpSpPr>
        <p:grpSpPr bwMode="auto">
          <a:xfrm>
            <a:off x="2000263" y="5060949"/>
            <a:ext cx="930278" cy="338138"/>
            <a:chOff x="2948" y="3202"/>
            <a:chExt cx="586" cy="213"/>
          </a:xfrm>
        </p:grpSpPr>
        <p:sp>
          <p:nvSpPr>
            <p:cNvPr id="157855" name="Rectangle 508"/>
            <p:cNvSpPr>
              <a:spLocks noChangeArrowheads="1"/>
            </p:cNvSpPr>
            <p:nvPr/>
          </p:nvSpPr>
          <p:spPr bwMode="auto">
            <a:xfrm>
              <a:off x="2948" y="3290"/>
              <a:ext cx="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58" name="Rectangle 511"/>
            <p:cNvSpPr>
              <a:spLocks noChangeArrowheads="1"/>
            </p:cNvSpPr>
            <p:nvPr/>
          </p:nvSpPr>
          <p:spPr bwMode="auto">
            <a:xfrm>
              <a:off x="3018" y="3202"/>
              <a:ext cx="51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포로로 잡혀간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781" name="Text Box 513"/>
          <p:cNvSpPr txBox="1">
            <a:spLocks noChangeArrowheads="1"/>
          </p:cNvSpPr>
          <p:nvPr/>
        </p:nvSpPr>
        <p:spPr bwMode="auto">
          <a:xfrm>
            <a:off x="9563100" y="74866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57782" name="Text Box 514"/>
          <p:cNvSpPr txBox="1">
            <a:spLocks noChangeArrowheads="1"/>
          </p:cNvSpPr>
          <p:nvPr/>
        </p:nvSpPr>
        <p:spPr bwMode="auto">
          <a:xfrm rot="-5400000">
            <a:off x="967582" y="3485356"/>
            <a:ext cx="47037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57783" name="Text Box 517"/>
          <p:cNvSpPr txBox="1">
            <a:spLocks noChangeArrowheads="1"/>
          </p:cNvSpPr>
          <p:nvPr/>
        </p:nvSpPr>
        <p:spPr bwMode="auto">
          <a:xfrm>
            <a:off x="9015413" y="751998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76</a:t>
            </a:r>
          </a:p>
        </p:txBody>
      </p:sp>
      <p:sp>
        <p:nvSpPr>
          <p:cNvPr id="157784" name="Text Box 519"/>
          <p:cNvSpPr txBox="1">
            <a:spLocks noChangeArrowheads="1"/>
          </p:cNvSpPr>
          <p:nvPr/>
        </p:nvSpPr>
        <p:spPr bwMode="auto">
          <a:xfrm>
            <a:off x="8531225" y="7516813"/>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sp>
        <p:nvSpPr>
          <p:cNvPr id="157785" name="Rectangle 521"/>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8769" name="AutoShape 193"/>
          <p:cNvSpPr>
            <a:spLocks noChangeArrowheads="1"/>
          </p:cNvSpPr>
          <p:nvPr/>
        </p:nvSpPr>
        <p:spPr bwMode="auto">
          <a:xfrm>
            <a:off x="5622925" y="4305300"/>
            <a:ext cx="4025900" cy="222726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a:ea typeface="+mn-ea"/>
              <a:cs typeface="+mn-cs"/>
            </a:endParaRPr>
          </a:p>
        </p:txBody>
      </p:sp>
      <p:grpSp>
        <p:nvGrpSpPr>
          <p:cNvPr id="157789" name="Group 186"/>
          <p:cNvGrpSpPr>
            <a:grpSpLocks/>
          </p:cNvGrpSpPr>
          <p:nvPr/>
        </p:nvGrpSpPr>
        <p:grpSpPr bwMode="auto">
          <a:xfrm>
            <a:off x="2786063" y="2903536"/>
            <a:ext cx="368300" cy="974556"/>
            <a:chOff x="6097583" y="2946408"/>
            <a:chExt cx="957267" cy="1844683"/>
          </a:xfrm>
        </p:grpSpPr>
        <p:grpSp>
          <p:nvGrpSpPr>
            <p:cNvPr id="157791" name="Group 85"/>
            <p:cNvGrpSpPr>
              <a:grpSpLocks/>
            </p:cNvGrpSpPr>
            <p:nvPr/>
          </p:nvGrpSpPr>
          <p:grpSpPr bwMode="auto">
            <a:xfrm>
              <a:off x="6153150" y="3681413"/>
              <a:ext cx="901700" cy="947736"/>
              <a:chOff x="1557" y="1007"/>
              <a:chExt cx="2105" cy="1949"/>
            </a:xfrm>
          </p:grpSpPr>
          <p:grpSp>
            <p:nvGrpSpPr>
              <p:cNvPr id="157795" name="Group 87"/>
              <p:cNvGrpSpPr>
                <a:grpSpLocks/>
              </p:cNvGrpSpPr>
              <p:nvPr/>
            </p:nvGrpSpPr>
            <p:grpSpPr bwMode="auto">
              <a:xfrm>
                <a:off x="1557" y="1209"/>
                <a:ext cx="2105" cy="1421"/>
                <a:chOff x="578" y="2316"/>
                <a:chExt cx="2105" cy="1421"/>
              </a:xfrm>
            </p:grpSpPr>
            <p:sp>
              <p:nvSpPr>
                <p:cNvPr id="157801"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57802"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57796"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7"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8"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9"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800"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57792" name="Group 98"/>
            <p:cNvGrpSpPr>
              <a:grpSpLocks/>
            </p:cNvGrpSpPr>
            <p:nvPr/>
          </p:nvGrpSpPr>
          <p:grpSpPr bwMode="auto">
            <a:xfrm>
              <a:off x="6097583" y="2946408"/>
              <a:ext cx="846138" cy="1844683"/>
              <a:chOff x="3865" y="1840"/>
              <a:chExt cx="533" cy="1162"/>
            </a:xfrm>
          </p:grpSpPr>
          <p:sp>
            <p:nvSpPr>
              <p:cNvPr id="190" name="Rectangle 96"/>
              <p:cNvSpPr>
                <a:spLocks noChangeArrowheads="1"/>
              </p:cNvSpPr>
              <p:nvPr/>
            </p:nvSpPr>
            <p:spPr bwMode="auto">
              <a:xfrm>
                <a:off x="3930" y="1840"/>
                <a:ext cx="112"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1" name="Rectangle 97"/>
              <p:cNvSpPr>
                <a:spLocks noChangeArrowheads="1"/>
              </p:cNvSpPr>
              <p:nvPr/>
            </p:nvSpPr>
            <p:spPr bwMode="auto">
              <a:xfrm>
                <a:off x="3865" y="2381"/>
                <a:ext cx="533" cy="62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400" i="1" dirty="0">
                    <a:solidFill>
                      <a:srgbClr val="000000"/>
                    </a:solidFill>
                    <a:latin typeface="Kosher-Normal" charset="0"/>
                  </a:rPr>
                  <a:t>신약</a:t>
                </a:r>
                <a:endParaRPr lang="en-US" altLang="ko-KR" sz="1400" i="1" dirty="0">
                  <a:solidFill>
                    <a:srgbClr val="000000"/>
                  </a:solidFill>
                  <a:latin typeface="Kosher-Normal" charset="0"/>
                </a:endParaRPr>
              </a:p>
            </p:txBody>
          </p:sp>
        </p:grpSp>
      </p:gr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5147732" y="474130"/>
            <a:ext cx="1913455" cy="1407559"/>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2" name="TextBox 1"/>
          <p:cNvSpPr txBox="1"/>
          <p:nvPr/>
        </p:nvSpPr>
        <p:spPr>
          <a:xfrm>
            <a:off x="2011735" y="3098800"/>
            <a:ext cx="966931" cy="261610"/>
          </a:xfrm>
          <a:prstGeom prst="rect">
            <a:avLst/>
          </a:prstGeom>
          <a:noFill/>
        </p:spPr>
        <p:txBody>
          <a:bodyPr wrap="none" rtlCol="0">
            <a:spAutoFit/>
          </a:bodyPr>
          <a:lstStyle/>
          <a:p>
            <a:r>
              <a:rPr lang="ko-KR" altLang="en-US" sz="1100" u="sng" dirty="0"/>
              <a:t>위기의</a:t>
            </a:r>
            <a:r>
              <a:rPr lang="ko-KR" altLang="en-US" sz="1100" dirty="0"/>
              <a:t> 유다로</a:t>
            </a:r>
            <a:endParaRPr lang="en-US" sz="1100" dirty="0"/>
          </a:p>
        </p:txBody>
      </p:sp>
      <p:sp>
        <p:nvSpPr>
          <p:cNvPr id="172" name="Rectangle 121"/>
          <p:cNvSpPr>
            <a:spLocks noChangeArrowheads="1"/>
          </p:cNvSpPr>
          <p:nvPr/>
        </p:nvSpPr>
        <p:spPr bwMode="auto">
          <a:xfrm>
            <a:off x="3703029" y="385764"/>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암</a:t>
            </a:r>
            <a:endParaRPr lang="en-US" sz="2400" b="1" dirty="0">
              <a:latin typeface="Helvetica" charset="0"/>
            </a:endParaRPr>
          </a:p>
        </p:txBody>
      </p:sp>
      <p:sp>
        <p:nvSpPr>
          <p:cNvPr id="174" name="Rectangle 159"/>
          <p:cNvSpPr>
            <a:spLocks noChangeArrowheads="1"/>
          </p:cNvSpPr>
          <p:nvPr/>
        </p:nvSpPr>
        <p:spPr bwMode="auto">
          <a:xfrm>
            <a:off x="4091520" y="749301"/>
            <a:ext cx="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dirty="0">
                <a:latin typeface="Arial" charset="0"/>
              </a:rPr>
              <a:t> </a:t>
            </a:r>
            <a:endParaRPr lang="en-US" sz="1800" i="1" dirty="0">
              <a:latin typeface="Arial" charset="0"/>
            </a:endParaRPr>
          </a:p>
        </p:txBody>
      </p:sp>
      <p:sp>
        <p:nvSpPr>
          <p:cNvPr id="175" name="Rectangle 170"/>
          <p:cNvSpPr>
            <a:spLocks noChangeArrowheads="1"/>
          </p:cNvSpPr>
          <p:nvPr/>
        </p:nvSpPr>
        <p:spPr bwMode="auto">
          <a:xfrm>
            <a:off x="3709504" y="696914"/>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호</a:t>
            </a:r>
            <a:endParaRPr lang="en-US" sz="2400" b="1" dirty="0">
              <a:latin typeface="Helvetica" charset="0"/>
            </a:endParaRPr>
          </a:p>
        </p:txBody>
      </p:sp>
      <p:sp>
        <p:nvSpPr>
          <p:cNvPr id="176" name="Rectangle 171"/>
          <p:cNvSpPr>
            <a:spLocks noChangeArrowheads="1"/>
          </p:cNvSpPr>
          <p:nvPr/>
        </p:nvSpPr>
        <p:spPr bwMode="auto">
          <a:xfrm>
            <a:off x="3690454" y="1001714"/>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욘</a:t>
            </a:r>
            <a:endParaRPr lang="en-US" sz="2400" b="1" dirty="0">
              <a:latin typeface="Helvetica" charset="0"/>
            </a:endParaRPr>
          </a:p>
        </p:txBody>
      </p:sp>
      <p:sp>
        <p:nvSpPr>
          <p:cNvPr id="179" name="Line 125"/>
          <p:cNvSpPr>
            <a:spLocks noChangeShapeType="1"/>
          </p:cNvSpPr>
          <p:nvPr/>
        </p:nvSpPr>
        <p:spPr bwMode="auto">
          <a:xfrm>
            <a:off x="3670835" y="995364"/>
            <a:ext cx="128428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0" name="Line 126"/>
          <p:cNvSpPr>
            <a:spLocks noChangeShapeType="1"/>
          </p:cNvSpPr>
          <p:nvPr/>
        </p:nvSpPr>
        <p:spPr bwMode="auto">
          <a:xfrm flipV="1">
            <a:off x="3688297" y="1327151"/>
            <a:ext cx="132715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1" name="Freeform 134"/>
          <p:cNvSpPr>
            <a:spLocks/>
          </p:cNvSpPr>
          <p:nvPr/>
        </p:nvSpPr>
        <p:spPr bwMode="auto">
          <a:xfrm>
            <a:off x="3935947"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2" name="Line 151"/>
          <p:cNvSpPr>
            <a:spLocks noChangeShapeType="1"/>
          </p:cNvSpPr>
          <p:nvPr/>
        </p:nvSpPr>
        <p:spPr bwMode="auto">
          <a:xfrm>
            <a:off x="3654960" y="708026"/>
            <a:ext cx="1433512" cy="47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 name="Freeform 134"/>
          <p:cNvSpPr>
            <a:spLocks/>
          </p:cNvSpPr>
          <p:nvPr/>
        </p:nvSpPr>
        <p:spPr bwMode="auto">
          <a:xfrm>
            <a:off x="3681952"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 name="Freeform 136"/>
          <p:cNvSpPr>
            <a:spLocks/>
          </p:cNvSpPr>
          <p:nvPr/>
        </p:nvSpPr>
        <p:spPr bwMode="auto">
          <a:xfrm>
            <a:off x="4196302" y="1489076"/>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5" name="Freeform 137"/>
          <p:cNvSpPr>
            <a:spLocks/>
          </p:cNvSpPr>
          <p:nvPr/>
        </p:nvSpPr>
        <p:spPr bwMode="auto">
          <a:xfrm>
            <a:off x="4461415"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4" name="Rectangle 525"/>
          <p:cNvSpPr>
            <a:spLocks noChangeArrowheads="1"/>
          </p:cNvSpPr>
          <p:nvPr/>
        </p:nvSpPr>
        <p:spPr bwMode="auto">
          <a:xfrm>
            <a:off x="4239684" y="531"/>
            <a:ext cx="5397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ko-KR" altLang="en-US" b="1" dirty="0">
                <a:latin typeface="Engravers MT" charset="0"/>
              </a:rPr>
              <a:t>선지서</a:t>
            </a:r>
            <a:r>
              <a:rPr lang="en-US" altLang="ko-KR" b="1" dirty="0">
                <a:latin typeface="Engravers MT" charset="0"/>
              </a:rPr>
              <a:t> </a:t>
            </a:r>
          </a:p>
          <a:p>
            <a:pPr algn="ctr"/>
            <a:r>
              <a:rPr lang="ko-KR" altLang="en-US" b="1" dirty="0">
                <a:latin typeface="Engravers MT" charset="0"/>
              </a:rPr>
              <a:t>풀어보기</a:t>
            </a:r>
            <a:endParaRPr lang="en-US" b="1" dirty="0">
              <a:latin typeface="Engravers MT" charset="0"/>
            </a:endParaRPr>
          </a:p>
        </p:txBody>
      </p:sp>
      <p:sp>
        <p:nvSpPr>
          <p:cNvPr id="135" name="Line 138"/>
          <p:cNvSpPr>
            <a:spLocks noChangeShapeType="1"/>
          </p:cNvSpPr>
          <p:nvPr/>
        </p:nvSpPr>
        <p:spPr bwMode="auto">
          <a:xfrm>
            <a:off x="3755500" y="1820339"/>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 name="Line 139"/>
          <p:cNvSpPr>
            <a:spLocks noChangeShapeType="1"/>
          </p:cNvSpPr>
          <p:nvPr/>
        </p:nvSpPr>
        <p:spPr bwMode="auto">
          <a:xfrm flipV="1">
            <a:off x="3736450" y="2118789"/>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 name="Line 140"/>
          <p:cNvSpPr>
            <a:spLocks noChangeShapeType="1"/>
          </p:cNvSpPr>
          <p:nvPr/>
        </p:nvSpPr>
        <p:spPr bwMode="auto">
          <a:xfrm>
            <a:off x="3742800" y="2453752"/>
            <a:ext cx="127317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8" name="Line 141"/>
          <p:cNvSpPr>
            <a:spLocks noChangeShapeType="1"/>
          </p:cNvSpPr>
          <p:nvPr/>
        </p:nvSpPr>
        <p:spPr bwMode="auto">
          <a:xfrm>
            <a:off x="3723750" y="2777602"/>
            <a:ext cx="12763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 name="Rectangle 173"/>
          <p:cNvSpPr>
            <a:spLocks noChangeArrowheads="1"/>
          </p:cNvSpPr>
          <p:nvPr/>
        </p:nvSpPr>
        <p:spPr bwMode="auto">
          <a:xfrm>
            <a:off x="3685036" y="1520302"/>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사</a:t>
            </a:r>
            <a:endParaRPr lang="en-US" sz="2400" b="1" dirty="0">
              <a:latin typeface="Helvetica" charset="0"/>
            </a:endParaRPr>
          </a:p>
        </p:txBody>
      </p:sp>
      <p:sp>
        <p:nvSpPr>
          <p:cNvPr id="144" name="Rectangle 174"/>
          <p:cNvSpPr>
            <a:spLocks noChangeArrowheads="1"/>
          </p:cNvSpPr>
          <p:nvPr/>
        </p:nvSpPr>
        <p:spPr bwMode="auto">
          <a:xfrm>
            <a:off x="3659233" y="1806052"/>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욜</a:t>
            </a:r>
            <a:endParaRPr lang="en-US" sz="2400" b="1" dirty="0">
              <a:latin typeface="Helvetica" charset="0"/>
            </a:endParaRPr>
          </a:p>
        </p:txBody>
      </p:sp>
      <p:sp>
        <p:nvSpPr>
          <p:cNvPr id="145" name="Rectangle 175"/>
          <p:cNvSpPr>
            <a:spLocks noChangeArrowheads="1"/>
          </p:cNvSpPr>
          <p:nvPr/>
        </p:nvSpPr>
        <p:spPr bwMode="auto">
          <a:xfrm>
            <a:off x="3706760" y="2136252"/>
            <a:ext cx="2662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미</a:t>
            </a:r>
            <a:endParaRPr lang="en-US" sz="2400" b="1" dirty="0">
              <a:latin typeface="Helvetica" charset="0"/>
            </a:endParaRPr>
          </a:p>
        </p:txBody>
      </p:sp>
      <p:sp>
        <p:nvSpPr>
          <p:cNvPr id="146" name="Rectangle 176"/>
          <p:cNvSpPr>
            <a:spLocks noChangeArrowheads="1"/>
          </p:cNvSpPr>
          <p:nvPr/>
        </p:nvSpPr>
        <p:spPr bwMode="auto">
          <a:xfrm>
            <a:off x="3689396" y="2466452"/>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옵</a:t>
            </a:r>
            <a:endParaRPr lang="en-US" sz="2400" b="1" dirty="0">
              <a:latin typeface="Helvetica" charset="0"/>
            </a:endParaRPr>
          </a:p>
        </p:txBody>
      </p:sp>
      <p:sp>
        <p:nvSpPr>
          <p:cNvPr id="149" name="Rectangle 344"/>
          <p:cNvSpPr>
            <a:spLocks noChangeArrowheads="1"/>
          </p:cNvSpPr>
          <p:nvPr/>
        </p:nvSpPr>
        <p:spPr bwMode="auto">
          <a:xfrm>
            <a:off x="15875" y="5103813"/>
            <a:ext cx="5507038" cy="2668587"/>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1800"/>
          </a:p>
        </p:txBody>
      </p:sp>
      <p:sp>
        <p:nvSpPr>
          <p:cNvPr id="150" name="Line 142"/>
          <p:cNvSpPr>
            <a:spLocks noChangeShapeType="1"/>
          </p:cNvSpPr>
          <p:nvPr/>
        </p:nvSpPr>
        <p:spPr bwMode="auto">
          <a:xfrm flipV="1">
            <a:off x="3721104" y="3496737"/>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 name="Line 143"/>
          <p:cNvSpPr>
            <a:spLocks noChangeShapeType="1"/>
          </p:cNvSpPr>
          <p:nvPr/>
        </p:nvSpPr>
        <p:spPr bwMode="auto">
          <a:xfrm flipV="1">
            <a:off x="3698879" y="4514325"/>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2" name="Line 144"/>
          <p:cNvSpPr>
            <a:spLocks noChangeShapeType="1"/>
          </p:cNvSpPr>
          <p:nvPr/>
        </p:nvSpPr>
        <p:spPr bwMode="auto">
          <a:xfrm>
            <a:off x="3702054" y="4868337"/>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 name="Line 166"/>
          <p:cNvSpPr>
            <a:spLocks noChangeShapeType="1"/>
          </p:cNvSpPr>
          <p:nvPr/>
        </p:nvSpPr>
        <p:spPr bwMode="auto">
          <a:xfrm>
            <a:off x="3697292" y="4144437"/>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4" name="Line 169"/>
          <p:cNvSpPr>
            <a:spLocks noChangeShapeType="1"/>
          </p:cNvSpPr>
          <p:nvPr/>
        </p:nvSpPr>
        <p:spPr bwMode="auto">
          <a:xfrm>
            <a:off x="3706817" y="3819000"/>
            <a:ext cx="1268412" cy="4762"/>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 name="Rectangle 177"/>
          <p:cNvSpPr>
            <a:spLocks noChangeArrowheads="1"/>
          </p:cNvSpPr>
          <p:nvPr/>
        </p:nvSpPr>
        <p:spPr bwMode="auto">
          <a:xfrm>
            <a:off x="3666015" y="3184000"/>
            <a:ext cx="2662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렘</a:t>
            </a:r>
            <a:endParaRPr lang="en-US" sz="2400" b="1" dirty="0">
              <a:latin typeface="Helvetica" charset="0"/>
            </a:endParaRPr>
          </a:p>
        </p:txBody>
      </p:sp>
      <p:sp>
        <p:nvSpPr>
          <p:cNvPr id="156" name="Rectangle 178"/>
          <p:cNvSpPr>
            <a:spLocks noChangeArrowheads="1"/>
          </p:cNvSpPr>
          <p:nvPr/>
        </p:nvSpPr>
        <p:spPr bwMode="auto">
          <a:xfrm>
            <a:off x="3645377" y="3507850"/>
            <a:ext cx="2662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a:solidFill>
                  <a:srgbClr val="000000"/>
                </a:solidFill>
                <a:latin typeface="Helvetica" charset="0"/>
              </a:rPr>
              <a:t>애</a:t>
            </a:r>
            <a:endParaRPr lang="en-US" sz="2400" b="1" dirty="0">
              <a:latin typeface="Helvetica" charset="0"/>
            </a:endParaRPr>
          </a:p>
        </p:txBody>
      </p:sp>
      <p:sp>
        <p:nvSpPr>
          <p:cNvPr id="157" name="Rectangle 179"/>
          <p:cNvSpPr>
            <a:spLocks noChangeArrowheads="1"/>
          </p:cNvSpPr>
          <p:nvPr/>
        </p:nvSpPr>
        <p:spPr bwMode="auto">
          <a:xfrm>
            <a:off x="3662813" y="3844400"/>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합</a:t>
            </a:r>
            <a:endParaRPr lang="en-US" sz="2400" b="1" dirty="0">
              <a:latin typeface="Helvetica" charset="0"/>
            </a:endParaRPr>
          </a:p>
        </p:txBody>
      </p:sp>
      <p:sp>
        <p:nvSpPr>
          <p:cNvPr id="158" name="Rectangle 180"/>
          <p:cNvSpPr>
            <a:spLocks noChangeArrowheads="1"/>
          </p:cNvSpPr>
          <p:nvPr/>
        </p:nvSpPr>
        <p:spPr bwMode="auto">
          <a:xfrm>
            <a:off x="3662813" y="4212700"/>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나</a:t>
            </a:r>
            <a:endParaRPr lang="en-US" sz="2400" b="1" dirty="0">
              <a:latin typeface="Helvetica" charset="0"/>
            </a:endParaRPr>
          </a:p>
        </p:txBody>
      </p:sp>
      <p:sp>
        <p:nvSpPr>
          <p:cNvPr id="159" name="Rectangle 181"/>
          <p:cNvSpPr>
            <a:spLocks noChangeArrowheads="1"/>
          </p:cNvSpPr>
          <p:nvPr/>
        </p:nvSpPr>
        <p:spPr bwMode="auto">
          <a:xfrm>
            <a:off x="3661350" y="4568300"/>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습</a:t>
            </a:r>
            <a:endParaRPr lang="en-US" sz="2400" b="1" dirty="0">
              <a:latin typeface="Helvetica" charset="0"/>
            </a:endParaRPr>
          </a:p>
        </p:txBody>
      </p:sp>
      <p:sp>
        <p:nvSpPr>
          <p:cNvPr id="160" name="Rectangle 188"/>
          <p:cNvSpPr>
            <a:spLocks noChangeArrowheads="1"/>
          </p:cNvSpPr>
          <p:nvPr/>
        </p:nvSpPr>
        <p:spPr bwMode="auto">
          <a:xfrm>
            <a:off x="3625854" y="270937"/>
            <a:ext cx="373063" cy="4656138"/>
          </a:xfrm>
          <a:prstGeom prst="rect">
            <a:avLst/>
          </a:prstGeom>
          <a:noFill/>
          <a:ln w="50800">
            <a:solidFill>
              <a:schemeClr val="accent1"/>
            </a:solidFill>
            <a:miter lim="800000"/>
            <a:headEnd/>
            <a:tailEnd/>
          </a:ln>
          <a:effectLst>
            <a:outerShdw blurRad="63500" dist="38099" dir="2700000" algn="ctr" rotWithShape="0">
              <a:schemeClr val="tx2">
                <a:alpha val="74998"/>
              </a:schemeClr>
            </a:outerShdw>
          </a:effectLst>
        </p:spPr>
        <p:txBody>
          <a:bodyPr wrap="none" anchor="ctr"/>
          <a:lstStyle/>
          <a:p>
            <a:pPr>
              <a:defRPr/>
            </a:pPr>
            <a:endParaRPr lang="en-US">
              <a:ea typeface="+mn-ea"/>
              <a:cs typeface="+mn-cs"/>
            </a:endParaRPr>
          </a:p>
        </p:txBody>
      </p:sp>
      <p:sp>
        <p:nvSpPr>
          <p:cNvPr id="161" name="Rectangle 364"/>
          <p:cNvSpPr>
            <a:spLocks noChangeArrowheads="1"/>
          </p:cNvSpPr>
          <p:nvPr/>
        </p:nvSpPr>
        <p:spPr bwMode="auto">
          <a:xfrm>
            <a:off x="3568705" y="3136375"/>
            <a:ext cx="1625600" cy="1792287"/>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29116596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iterate type="lt">
                                    <p:tmPct val="100000"/>
                                  </p:iterate>
                                  <p:childTnLst>
                                    <p:set>
                                      <p:cBhvr>
                                        <p:cTn id="6" dur="1" fill="hold">
                                          <p:stCondLst>
                                            <p:cond delay="0"/>
                                          </p:stCondLst>
                                        </p:cTn>
                                        <p:tgtEl>
                                          <p:spTgt spid="1048770"/>
                                        </p:tgtEl>
                                        <p:attrNameLst>
                                          <p:attrName>style.visibility</p:attrName>
                                        </p:attrNameLst>
                                      </p:cBhvr>
                                      <p:to>
                                        <p:strVal val="visible"/>
                                      </p:to>
                                    </p:set>
                                    <p:anim calcmode="lin" valueType="num">
                                      <p:cBhvr>
                                        <p:cTn id="7" dur="75" fill="hold"/>
                                        <p:tgtEl>
                                          <p:spTgt spid="1048770"/>
                                        </p:tgtEl>
                                        <p:attrNameLst>
                                          <p:attrName>ppt_w</p:attrName>
                                        </p:attrNameLst>
                                      </p:cBhvr>
                                      <p:tavLst>
                                        <p:tav tm="0">
                                          <p:val>
                                            <p:fltVal val="0"/>
                                          </p:val>
                                        </p:tav>
                                        <p:tav tm="100000">
                                          <p:val>
                                            <p:strVal val="#ppt_w"/>
                                          </p:val>
                                        </p:tav>
                                      </p:tavLst>
                                    </p:anim>
                                    <p:anim calcmode="lin" valueType="num">
                                      <p:cBhvr>
                                        <p:cTn id="8" dur="75" fill="hold"/>
                                        <p:tgtEl>
                                          <p:spTgt spid="1048770"/>
                                        </p:tgtEl>
                                        <p:attrNameLst>
                                          <p:attrName>ppt_h</p:attrName>
                                        </p:attrNameLst>
                                      </p:cBhvr>
                                      <p:tavLst>
                                        <p:tav tm="0">
                                          <p:val>
                                            <p:fltVal val="0"/>
                                          </p:val>
                                        </p:tav>
                                        <p:tav tm="100000">
                                          <p:val>
                                            <p:strVal val="#ppt_h"/>
                                          </p:val>
                                        </p:tav>
                                      </p:tavLst>
                                    </p:anim>
                                    <p:anim calcmode="lin" valueType="num">
                                      <p:cBhvr>
                                        <p:cTn id="9" dur="75" fill="hold"/>
                                        <p:tgtEl>
                                          <p:spTgt spid="1048770"/>
                                        </p:tgtEl>
                                        <p:attrNameLst>
                                          <p:attrName>ppt_x</p:attrName>
                                        </p:attrNameLst>
                                      </p:cBhvr>
                                      <p:tavLst>
                                        <p:tav tm="0">
                                          <p:val>
                                            <p:fltVal val="0.5"/>
                                          </p:val>
                                        </p:tav>
                                        <p:tav tm="100000">
                                          <p:val>
                                            <p:strVal val="#ppt_x"/>
                                          </p:val>
                                        </p:tav>
                                      </p:tavLst>
                                    </p:anim>
                                    <p:anim calcmode="lin" valueType="num">
                                      <p:cBhvr>
                                        <p:cTn id="10" dur="75" fill="hold"/>
                                        <p:tgtEl>
                                          <p:spTgt spid="1048770"/>
                                        </p:tgtEl>
                                        <p:attrNameLst>
                                          <p:attrName>ppt_y</p:attrName>
                                        </p:attrNameLst>
                                      </p:cBhvr>
                                      <p:tavLst>
                                        <p:tav tm="0">
                                          <p:val>
                                            <p:fltVal val="0.5"/>
                                          </p:val>
                                        </p:tav>
                                        <p:tav tm="100000">
                                          <p:val>
                                            <p:strVal val="#ppt_y"/>
                                          </p:val>
                                        </p:tav>
                                      </p:tavLst>
                                    </p:anim>
                                  </p:childTnLst>
                                </p:cTn>
                              </p:par>
                            </p:childTnLst>
                          </p:cTn>
                        </p:par>
                        <p:par>
                          <p:cTn id="11" fill="hold">
                            <p:stCondLst>
                              <p:cond delay="825"/>
                            </p:stCondLst>
                            <p:childTnLst>
                              <p:par>
                                <p:cTn id="12" presetID="23" presetClass="entr" presetSubtype="528" fill="hold" grpId="0" nodeType="afterEffect">
                                  <p:stCondLst>
                                    <p:cond delay="0"/>
                                  </p:stCondLst>
                                  <p:childTnLst>
                                    <p:set>
                                      <p:cBhvr>
                                        <p:cTn id="13" dur="1" fill="hold">
                                          <p:stCondLst>
                                            <p:cond delay="0"/>
                                          </p:stCondLst>
                                        </p:cTn>
                                        <p:tgtEl>
                                          <p:spTgt spid="161"/>
                                        </p:tgtEl>
                                        <p:attrNameLst>
                                          <p:attrName>style.visibility</p:attrName>
                                        </p:attrNameLst>
                                      </p:cBhvr>
                                      <p:to>
                                        <p:strVal val="visible"/>
                                      </p:to>
                                    </p:set>
                                    <p:anim calcmode="lin" valueType="num">
                                      <p:cBhvr>
                                        <p:cTn id="14" dur="500" fill="hold"/>
                                        <p:tgtEl>
                                          <p:spTgt spid="161"/>
                                        </p:tgtEl>
                                        <p:attrNameLst>
                                          <p:attrName>ppt_w</p:attrName>
                                        </p:attrNameLst>
                                      </p:cBhvr>
                                      <p:tavLst>
                                        <p:tav tm="0">
                                          <p:val>
                                            <p:fltVal val="0"/>
                                          </p:val>
                                        </p:tav>
                                        <p:tav tm="100000">
                                          <p:val>
                                            <p:strVal val="#ppt_w"/>
                                          </p:val>
                                        </p:tav>
                                      </p:tavLst>
                                    </p:anim>
                                    <p:anim calcmode="lin" valueType="num">
                                      <p:cBhvr>
                                        <p:cTn id="15" dur="500" fill="hold"/>
                                        <p:tgtEl>
                                          <p:spTgt spid="161"/>
                                        </p:tgtEl>
                                        <p:attrNameLst>
                                          <p:attrName>ppt_h</p:attrName>
                                        </p:attrNameLst>
                                      </p:cBhvr>
                                      <p:tavLst>
                                        <p:tav tm="0">
                                          <p:val>
                                            <p:fltVal val="0"/>
                                          </p:val>
                                        </p:tav>
                                        <p:tav tm="100000">
                                          <p:val>
                                            <p:strVal val="#ppt_h"/>
                                          </p:val>
                                        </p:tav>
                                      </p:tavLst>
                                    </p:anim>
                                    <p:anim calcmode="lin" valueType="num">
                                      <p:cBhvr>
                                        <p:cTn id="16" dur="500" fill="hold"/>
                                        <p:tgtEl>
                                          <p:spTgt spid="161"/>
                                        </p:tgtEl>
                                        <p:attrNameLst>
                                          <p:attrName>ppt_x</p:attrName>
                                        </p:attrNameLst>
                                      </p:cBhvr>
                                      <p:tavLst>
                                        <p:tav tm="0">
                                          <p:val>
                                            <p:fltVal val="0.5"/>
                                          </p:val>
                                        </p:tav>
                                        <p:tav tm="100000">
                                          <p:val>
                                            <p:strVal val="#ppt_x"/>
                                          </p:val>
                                        </p:tav>
                                      </p:tavLst>
                                    </p:anim>
                                    <p:anim calcmode="lin" valueType="num">
                                      <p:cBhvr>
                                        <p:cTn id="17" dur="500" fill="hold"/>
                                        <p:tgtEl>
                                          <p:spTgt spid="1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0" grpId="0" autoUpdateAnimBg="0"/>
      <p:bldP spid="1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290"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8434" name="Text Box 3"/>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18435" name="Rectangle 5"/>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pic>
        <p:nvPicPr>
          <p:cNvPr id="1036313" name="Picture 2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1738" y="1365250"/>
            <a:ext cx="3649662" cy="5059363"/>
          </a:xfrm>
          <a:prstGeom prst="rect">
            <a:avLst/>
          </a:prstGeom>
          <a:noFill/>
          <a:ln w="76200">
            <a:solidFill>
              <a:srgbClr val="1822CD"/>
            </a:solidFill>
            <a:miter lim="800000"/>
            <a:headEnd/>
            <a:tailEnd/>
          </a:ln>
          <a:effectLst>
            <a:outerShdw blurRad="63500" dist="99190" dir="3011666" algn="ctr" rotWithShape="0">
              <a:schemeClr val="tx1">
                <a:alpha val="74998"/>
              </a:schemeClr>
            </a:outerShdw>
          </a:effectLst>
        </p:spPr>
      </p:pic>
      <p:sp>
        <p:nvSpPr>
          <p:cNvPr id="1036302" name="Text Box 14"/>
          <p:cNvSpPr txBox="1">
            <a:spLocks noChangeArrowheads="1"/>
          </p:cNvSpPr>
          <p:nvPr/>
        </p:nvSpPr>
        <p:spPr bwMode="auto">
          <a:xfrm>
            <a:off x="5181600" y="1790700"/>
            <a:ext cx="36830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연대기</a:t>
            </a:r>
            <a:endParaRPr lang="en-US" sz="2800" b="1" dirty="0">
              <a:solidFill>
                <a:schemeClr val="bg1"/>
              </a:solidFill>
              <a:latin typeface="Helvetica" charset="0"/>
              <a:ea typeface="+mn-ea"/>
              <a:cs typeface="+mn-cs"/>
            </a:endParaRPr>
          </a:p>
        </p:txBody>
      </p:sp>
      <p:sp>
        <p:nvSpPr>
          <p:cNvPr id="1036303" name="Text Box 15"/>
          <p:cNvSpPr txBox="1">
            <a:spLocks noChangeArrowheads="1"/>
          </p:cNvSpPr>
          <p:nvPr/>
        </p:nvSpPr>
        <p:spPr bwMode="auto">
          <a:xfrm>
            <a:off x="5156200" y="2882900"/>
            <a:ext cx="36195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율법과 역사</a:t>
            </a:r>
            <a:endParaRPr lang="en-US" sz="2800" b="1" dirty="0">
              <a:solidFill>
                <a:schemeClr val="bg1"/>
              </a:solidFill>
              <a:latin typeface="Helvetica" charset="0"/>
              <a:ea typeface="+mn-ea"/>
              <a:cs typeface="+mn-cs"/>
            </a:endParaRPr>
          </a:p>
        </p:txBody>
      </p:sp>
      <p:sp>
        <p:nvSpPr>
          <p:cNvPr id="1036304" name="Text Box 16"/>
          <p:cNvSpPr txBox="1">
            <a:spLocks noChangeArrowheads="1"/>
          </p:cNvSpPr>
          <p:nvPr/>
        </p:nvSpPr>
        <p:spPr bwMode="auto">
          <a:xfrm>
            <a:off x="5156200" y="4165600"/>
            <a:ext cx="44069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시와 예언</a:t>
            </a:r>
            <a:endParaRPr lang="en-US" sz="2800" b="1" dirty="0">
              <a:solidFill>
                <a:schemeClr val="bg1"/>
              </a:solidFill>
              <a:latin typeface="Helvetica" charset="0"/>
              <a:ea typeface="+mn-ea"/>
              <a:cs typeface="+mn-cs"/>
            </a:endParaRPr>
          </a:p>
        </p:txBody>
      </p:sp>
      <p:sp>
        <p:nvSpPr>
          <p:cNvPr id="1036305" name="Text Box 17"/>
          <p:cNvSpPr txBox="1">
            <a:spLocks noChangeArrowheads="1"/>
          </p:cNvSpPr>
          <p:nvPr/>
        </p:nvSpPr>
        <p:spPr bwMode="auto">
          <a:xfrm>
            <a:off x="5143500" y="5372100"/>
            <a:ext cx="40386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암기해 보기</a:t>
            </a:r>
            <a:endParaRPr lang="en-US" sz="2800" b="1" dirty="0">
              <a:solidFill>
                <a:schemeClr val="bg1"/>
              </a:solidFill>
              <a:latin typeface="Helvetica" charset="0"/>
              <a:ea typeface="+mn-ea"/>
              <a:cs typeface="+mn-cs"/>
            </a:endParaRPr>
          </a:p>
        </p:txBody>
      </p:sp>
      <p:sp>
        <p:nvSpPr>
          <p:cNvPr id="1036308" name="AutoShape 20"/>
          <p:cNvSpPr>
            <a:spLocks noChangeArrowheads="1"/>
          </p:cNvSpPr>
          <p:nvPr/>
        </p:nvSpPr>
        <p:spPr bwMode="auto">
          <a:xfrm>
            <a:off x="3135313" y="1941513"/>
            <a:ext cx="1090612" cy="4318000"/>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8"/>
              </a:schemeClr>
            </a:outerShdw>
          </a:effectLst>
        </p:spPr>
        <p:txBody>
          <a:bodyPr wrap="none" anchor="ctr"/>
          <a:lstStyle/>
          <a:p>
            <a:pPr>
              <a:defRPr/>
            </a:pPr>
            <a:endParaRPr lang="en-US">
              <a:ea typeface="+mn-ea"/>
              <a:cs typeface="+mn-cs"/>
            </a:endParaRPr>
          </a:p>
        </p:txBody>
      </p:sp>
      <p:sp>
        <p:nvSpPr>
          <p:cNvPr id="1036309" name="AutoShape 21"/>
          <p:cNvSpPr>
            <a:spLocks noChangeArrowheads="1"/>
          </p:cNvSpPr>
          <p:nvPr/>
        </p:nvSpPr>
        <p:spPr bwMode="auto">
          <a:xfrm>
            <a:off x="5018088" y="4024313"/>
            <a:ext cx="4518025" cy="706437"/>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8"/>
              </a:schemeClr>
            </a:outerShdw>
          </a:effectLst>
        </p:spPr>
        <p:txBody>
          <a:bodyPr wrap="none" anchor="ctr"/>
          <a:lstStyle/>
          <a:p>
            <a:pPr>
              <a:defRPr/>
            </a:pPr>
            <a:endParaRPr lang="en-US">
              <a:ea typeface="+mn-ea"/>
              <a:cs typeface="+mn-cs"/>
            </a:endParaRPr>
          </a:p>
        </p:txBody>
      </p:sp>
      <p:sp>
        <p:nvSpPr>
          <p:cNvPr id="1036310" name="Line 22"/>
          <p:cNvSpPr>
            <a:spLocks noChangeShapeType="1"/>
          </p:cNvSpPr>
          <p:nvPr/>
        </p:nvSpPr>
        <p:spPr bwMode="auto">
          <a:xfrm flipH="1" flipV="1">
            <a:off x="4219575" y="3929063"/>
            <a:ext cx="819150" cy="450850"/>
          </a:xfrm>
          <a:prstGeom prst="line">
            <a:avLst/>
          </a:prstGeom>
          <a:noFill/>
          <a:ln w="76200">
            <a:solidFill>
              <a:schemeClr val="hlink"/>
            </a:solidFill>
            <a:prstDash val="sysDot"/>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8444" name="Text Box 23"/>
          <p:cNvSpPr txBox="1">
            <a:spLocks noChangeArrowheads="1"/>
          </p:cNvSpPr>
          <p:nvPr/>
        </p:nvSpPr>
        <p:spPr bwMode="auto">
          <a:xfrm>
            <a:off x="9010650" y="7350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08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36309"/>
                                        </p:tgtEl>
                                        <p:attrNameLst>
                                          <p:attrName>style.visibility</p:attrName>
                                        </p:attrNameLst>
                                      </p:cBhvr>
                                      <p:to>
                                        <p:strVal val="visible"/>
                                      </p:to>
                                    </p:set>
                                    <p:animEffect transition="in" filter="wipe(right)">
                                      <p:cBhvr>
                                        <p:cTn id="7" dur="500"/>
                                        <p:tgtEl>
                                          <p:spTgt spid="1036309"/>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036310"/>
                                        </p:tgtEl>
                                        <p:attrNameLst>
                                          <p:attrName>style.visibility</p:attrName>
                                        </p:attrNameLst>
                                      </p:cBhvr>
                                      <p:to>
                                        <p:strVal val="visible"/>
                                      </p:to>
                                    </p:set>
                                    <p:animEffect transition="in" filter="wipe(right)">
                                      <p:cBhvr>
                                        <p:cTn id="11" dur="500"/>
                                        <p:tgtEl>
                                          <p:spTgt spid="1036310"/>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36308"/>
                                        </p:tgtEl>
                                        <p:attrNameLst>
                                          <p:attrName>style.visibility</p:attrName>
                                        </p:attrNameLst>
                                      </p:cBhvr>
                                      <p:to>
                                        <p:strVal val="visible"/>
                                      </p:to>
                                    </p:set>
                                    <p:animEffect transition="in" filter="wipe(up)">
                                      <p:cBhvr>
                                        <p:cTn id="15" dur="500"/>
                                        <p:tgtEl>
                                          <p:spTgt spid="1036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308" grpId="0" animBg="1"/>
      <p:bldP spid="103630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76"/>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57698" name="Picture 1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048757" name="Rectangle 181"/>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048758" name="Rectangle 182"/>
          <p:cNvSpPr>
            <a:spLocks noChangeArrowheads="1"/>
          </p:cNvSpPr>
          <p:nvPr/>
        </p:nvSpPr>
        <p:spPr bwMode="auto">
          <a:xfrm>
            <a:off x="5792788" y="4546600"/>
            <a:ext cx="3690937" cy="507831"/>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ko-KR" altLang="en-US" sz="3600" b="1" dirty="0">
                <a:solidFill>
                  <a:schemeClr val="bg1"/>
                </a:solidFill>
                <a:latin typeface="Helvetica" charset="0"/>
              </a:rPr>
              <a:t>기억 방법</a:t>
            </a:r>
            <a:r>
              <a:rPr lang="en-US" altLang="ko-KR" sz="3600" b="1" dirty="0">
                <a:solidFill>
                  <a:schemeClr val="bg1"/>
                </a:solidFill>
                <a:latin typeface="Helvetica" charset="0"/>
              </a:rPr>
              <a:t>:</a:t>
            </a:r>
            <a:endParaRPr lang="en-US" sz="3600" b="1" dirty="0">
              <a:solidFill>
                <a:schemeClr val="bg1"/>
              </a:solidFill>
              <a:latin typeface="Helvetica" charset="0"/>
            </a:endParaRPr>
          </a:p>
        </p:txBody>
      </p:sp>
      <p:sp>
        <p:nvSpPr>
          <p:cNvPr id="1048770" name="Text Box 194"/>
          <p:cNvSpPr txBox="1">
            <a:spLocks noChangeArrowheads="1"/>
          </p:cNvSpPr>
          <p:nvPr/>
        </p:nvSpPr>
        <p:spPr bwMode="auto">
          <a:xfrm>
            <a:off x="5461000" y="5386388"/>
            <a:ext cx="4365625" cy="584776"/>
          </a:xfrm>
          <a:prstGeom prst="rect">
            <a:avLst/>
          </a:prstGeom>
          <a:noFill/>
          <a:ln w="12700">
            <a:noFill/>
            <a:miter lim="800000"/>
            <a:headEnd/>
            <a:tailEnd/>
          </a:ln>
          <a:effectLst/>
        </p:spPr>
        <p:txBody>
          <a:bodyPr>
            <a:spAutoFit/>
          </a:bodyPr>
          <a:lstStyle/>
          <a:p>
            <a:pPr algn="ctr">
              <a:spcBef>
                <a:spcPct val="50000"/>
              </a:spcBef>
              <a:defRPr/>
            </a:pP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길</a:t>
            </a:r>
            <a:r>
              <a:rPr lang="en-US" altLang="ko-KR" sz="3200" b="1" dirty="0">
                <a:solidFill>
                  <a:srgbClr val="FFEA18"/>
                </a:solidFill>
                <a:effectLst>
                  <a:outerShdw blurRad="50800" dist="63500" dir="2700000" algn="tl" rotWithShape="0">
                    <a:srgbClr val="000000"/>
                  </a:outerShdw>
                </a:effectLst>
                <a:latin typeface="Helvetica" charset="0"/>
                <a:ea typeface="+mn-ea"/>
                <a:cs typeface="+mn-cs"/>
              </a:rPr>
              <a:t>(</a:t>
            </a: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겔</a:t>
            </a:r>
            <a:r>
              <a:rPr lang="en-US" altLang="ko-KR" sz="3200" b="1" dirty="0">
                <a:solidFill>
                  <a:srgbClr val="FFEA18"/>
                </a:solidFill>
                <a:effectLst>
                  <a:outerShdw blurRad="50800" dist="63500" dir="2700000" algn="tl" rotWithShape="0">
                    <a:srgbClr val="000000"/>
                  </a:outerShdw>
                </a:effectLst>
                <a:latin typeface="Helvetica" charset="0"/>
                <a:ea typeface="+mn-ea"/>
                <a:cs typeface="+mn-cs"/>
              </a:rPr>
              <a:t>)</a:t>
            </a: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다</a:t>
            </a:r>
            <a:endParaRPr lang="en-US" sz="3200" b="1" dirty="0">
              <a:solidFill>
                <a:srgbClr val="FFEA18"/>
              </a:solidFill>
              <a:effectLst>
                <a:outerShdw blurRad="50800" dist="63500" dir="2700000" algn="tl" rotWithShape="0">
                  <a:srgbClr val="000000"/>
                </a:outerShdw>
              </a:effectLst>
              <a:latin typeface="Helvetica" charset="0"/>
              <a:ea typeface="+mn-ea"/>
              <a:cs typeface="+mn-cs"/>
            </a:endParaRPr>
          </a:p>
        </p:txBody>
      </p:sp>
      <p:sp>
        <p:nvSpPr>
          <p:cNvPr id="1048777"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grpSp>
        <p:nvGrpSpPr>
          <p:cNvPr id="157703" name="Group 392"/>
          <p:cNvGrpSpPr>
            <a:grpSpLocks/>
          </p:cNvGrpSpPr>
          <p:nvPr/>
        </p:nvGrpSpPr>
        <p:grpSpPr bwMode="auto">
          <a:xfrm>
            <a:off x="5453065" y="1966913"/>
            <a:ext cx="4383088" cy="1662112"/>
            <a:chOff x="3279" y="1239"/>
            <a:chExt cx="2761" cy="1047"/>
          </a:xfrm>
        </p:grpSpPr>
        <p:sp>
          <p:nvSpPr>
            <p:cNvPr id="1048969" name="Text Box 393"/>
            <p:cNvSpPr txBox="1">
              <a:spLocks noChangeArrowheads="1"/>
            </p:cNvSpPr>
            <p:nvPr/>
          </p:nvSpPr>
          <p:spPr bwMode="auto">
            <a:xfrm>
              <a:off x="3312" y="1626"/>
              <a:ext cx="2728" cy="66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열</a:t>
              </a:r>
              <a:r>
                <a:rPr lang="en-US" altLang="ko-KR" sz="3600" b="1" dirty="0">
                  <a:solidFill>
                    <a:srgbClr val="FFEA18"/>
                  </a:solidFill>
                  <a:latin typeface="Helvetica" charset="0"/>
                </a:rPr>
                <a:t> </a:t>
              </a:r>
              <a:r>
                <a:rPr lang="ko-KR" altLang="en-US" sz="3600" b="1" dirty="0">
                  <a:solidFill>
                    <a:srgbClr val="FFEA18"/>
                  </a:solidFill>
                  <a:latin typeface="Helvetica" charset="0"/>
                </a:rPr>
                <a:t>일곱</a:t>
              </a:r>
              <a:r>
                <a:rPr lang="en-US" altLang="ko-KR" sz="3600" b="1" dirty="0">
                  <a:solidFill>
                    <a:srgbClr val="FFEA18"/>
                  </a:solidFill>
                  <a:latin typeface="Helvetica" charset="0"/>
                </a:rPr>
                <a:t> </a:t>
              </a:r>
              <a:r>
                <a:rPr lang="ko-KR" altLang="en-US" sz="3600" b="1" dirty="0">
                  <a:solidFill>
                    <a:srgbClr val="FFEA18"/>
                  </a:solidFill>
                  <a:latin typeface="Helvetica" charset="0"/>
                </a:rPr>
                <a:t>권의</a:t>
              </a:r>
              <a:r>
                <a:rPr lang="en-US" altLang="ko-KR" sz="3600" b="1" dirty="0">
                  <a:solidFill>
                    <a:srgbClr val="FFEA18"/>
                  </a:solidFill>
                  <a:latin typeface="Helvetica" charset="0"/>
                </a:rPr>
                <a:t> </a:t>
              </a:r>
              <a:br>
                <a:rPr lang="en-US" altLang="ko-KR" sz="3600" b="1" dirty="0">
                  <a:solidFill>
                    <a:srgbClr val="FFEA18"/>
                  </a:solidFill>
                  <a:latin typeface="Helvetica" charset="0"/>
                </a:rPr>
              </a:br>
              <a:r>
                <a:rPr lang="en-US" altLang="ko-KR" sz="3600" b="1" dirty="0">
                  <a:solidFill>
                    <a:srgbClr val="FFEA18"/>
                  </a:solidFill>
                  <a:latin typeface="Helvetica" charset="0"/>
                </a:rPr>
                <a:t>“</a:t>
              </a:r>
              <a:r>
                <a:rPr lang="ko-KR" altLang="en-US" sz="3600" b="1" dirty="0">
                  <a:solidFill>
                    <a:srgbClr val="FFEA18"/>
                  </a:solidFill>
                  <a:latin typeface="Helvetica" charset="0"/>
                </a:rPr>
                <a:t>선지서</a:t>
              </a:r>
              <a:r>
                <a:rPr lang="en-US" altLang="ko-KR" sz="3600" b="1" dirty="0">
                  <a:solidFill>
                    <a:srgbClr val="FFEA18"/>
                  </a:solidFill>
                  <a:latin typeface="Helvetica" charset="0"/>
                </a:rPr>
                <a:t>"</a:t>
              </a:r>
              <a:endParaRPr lang="en-US" sz="3600" b="1" dirty="0">
                <a:solidFill>
                  <a:srgbClr val="FFEA18"/>
                </a:solidFill>
                <a:latin typeface="Helvetica" charset="0"/>
              </a:endParaRPr>
            </a:p>
          </p:txBody>
        </p:sp>
        <p:sp>
          <p:nvSpPr>
            <p:cNvPr id="1048971" name="Text Box 395"/>
            <p:cNvSpPr txBox="1">
              <a:spLocks noChangeArrowheads="1"/>
            </p:cNvSpPr>
            <p:nvPr/>
          </p:nvSpPr>
          <p:spPr bwMode="auto">
            <a:xfrm>
              <a:off x="3279" y="1239"/>
              <a:ext cx="2728" cy="364"/>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풀어보기</a:t>
              </a:r>
              <a:endParaRPr lang="en-US" sz="3600" b="1" dirty="0">
                <a:solidFill>
                  <a:srgbClr val="FFEA18"/>
                </a:solidFill>
                <a:latin typeface="Helvetica" charset="0"/>
              </a:endParaRPr>
            </a:p>
          </p:txBody>
        </p:sp>
      </p:grpSp>
      <p:grpSp>
        <p:nvGrpSpPr>
          <p:cNvPr id="157704" name="Group 396"/>
          <p:cNvGrpSpPr>
            <a:grpSpLocks/>
          </p:cNvGrpSpPr>
          <p:nvPr/>
        </p:nvGrpSpPr>
        <p:grpSpPr bwMode="auto">
          <a:xfrm>
            <a:off x="44450" y="679450"/>
            <a:ext cx="1504951" cy="6350000"/>
            <a:chOff x="-11" y="450"/>
            <a:chExt cx="948" cy="4000"/>
          </a:xfrm>
        </p:grpSpPr>
        <p:sp>
          <p:nvSpPr>
            <p:cNvPr id="1048973" name="Rectangle 397"/>
            <p:cNvSpPr>
              <a:spLocks noChangeArrowheads="1"/>
            </p:cNvSpPr>
            <p:nvPr/>
          </p:nvSpPr>
          <p:spPr bwMode="auto">
            <a:xfrm>
              <a:off x="54" y="1396"/>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유대</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쇠망</a:t>
              </a:r>
              <a:endParaRPr lang="en-US" sz="1800" b="1" i="1" u="sng" dirty="0">
                <a:solidFill>
                  <a:srgbClr val="000000"/>
                </a:solidFill>
                <a:latin typeface="Helvetica" charset="0"/>
                <a:ea typeface="+mn-ea"/>
                <a:cs typeface="+mn-cs"/>
              </a:endParaRPr>
            </a:p>
          </p:txBody>
        </p:sp>
        <p:sp>
          <p:nvSpPr>
            <p:cNvPr id="1048974" name="Rectangle 398"/>
            <p:cNvSpPr>
              <a:spLocks noChangeArrowheads="1"/>
            </p:cNvSpPr>
            <p:nvPr/>
          </p:nvSpPr>
          <p:spPr bwMode="auto">
            <a:xfrm>
              <a:off x="-11" y="4069"/>
              <a:ext cx="948"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귀환</a:t>
              </a:r>
              <a:endParaRPr lang="en-US" sz="1800" b="1" i="1" u="sng" dirty="0">
                <a:solidFill>
                  <a:srgbClr val="000000"/>
                </a:solidFill>
                <a:latin typeface="Helvetica" charset="0"/>
                <a:ea typeface="+mn-ea"/>
                <a:cs typeface="+mn-cs"/>
              </a:endParaRPr>
            </a:p>
          </p:txBody>
        </p:sp>
        <p:sp>
          <p:nvSpPr>
            <p:cNvPr id="1048975" name="Rectangle 399"/>
            <p:cNvSpPr>
              <a:spLocks noChangeArrowheads="1"/>
            </p:cNvSpPr>
            <p:nvPr/>
          </p:nvSpPr>
          <p:spPr bwMode="auto">
            <a:xfrm>
              <a:off x="38" y="450"/>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이스라엘</a:t>
              </a:r>
              <a:r>
                <a:rPr lang="en-US" sz="1800" b="1" dirty="0">
                  <a:solidFill>
                    <a:srgbClr val="000000"/>
                  </a:solidFill>
                  <a:latin typeface="Helvetica" charset="0"/>
                  <a:ea typeface="+mn-ea"/>
                  <a:cs typeface="+mn-cs"/>
                </a:rPr>
                <a:t>:</a:t>
              </a:r>
            </a:p>
            <a:p>
              <a:pPr>
                <a:lnSpc>
                  <a:spcPct val="65000"/>
                </a:lnSpc>
                <a:spcBef>
                  <a:spcPct val="50000"/>
                </a:spcBef>
                <a:defRPr/>
              </a:pPr>
              <a:r>
                <a:rPr lang="en-US" sz="1800" b="1" dirty="0">
                  <a:solidFill>
                    <a:srgbClr val="000000"/>
                  </a:solidFill>
                  <a:latin typeface="Helvetica" charset="0"/>
                  <a:ea typeface="+mn-ea"/>
                  <a:cs typeface="+mn-cs"/>
                </a:rPr>
                <a:t>(</a:t>
              </a:r>
              <a:r>
                <a:rPr lang="ko-KR" altLang="en-US" sz="1800" b="1" dirty="0">
                  <a:solidFill>
                    <a:srgbClr val="000000"/>
                  </a:solidFill>
                  <a:latin typeface="Helvetica" charset="0"/>
                  <a:ea typeface="+mn-ea"/>
                  <a:cs typeface="+mn-cs"/>
                </a:rPr>
                <a:t>북</a:t>
              </a:r>
              <a:r>
                <a:rPr lang="en-US" sz="1800" b="1" dirty="0">
                  <a:solidFill>
                    <a:srgbClr val="000000"/>
                  </a:solidFill>
                  <a:latin typeface="Helvetica" charset="0"/>
                  <a:ea typeface="+mn-ea"/>
                  <a:cs typeface="+mn-cs"/>
                </a:rPr>
                <a:t>)</a:t>
              </a:r>
              <a:r>
                <a:rPr lang="ko-KR" altLang="en-US" sz="1800" b="1" i="1" u="sng" dirty="0">
                  <a:solidFill>
                    <a:srgbClr val="000000"/>
                  </a:solidFill>
                  <a:latin typeface="Helvetica" charset="0"/>
                  <a:ea typeface="+mn-ea"/>
                  <a:cs typeface="+mn-cs"/>
                </a:rPr>
                <a:t>왕국만</a:t>
              </a:r>
              <a:endParaRPr lang="en-US" sz="1800" b="1" i="1" u="sng" dirty="0">
                <a:solidFill>
                  <a:srgbClr val="000000"/>
                </a:solidFill>
                <a:latin typeface="Helvetica" charset="0"/>
                <a:ea typeface="+mn-ea"/>
                <a:cs typeface="+mn-cs"/>
              </a:endParaRPr>
            </a:p>
          </p:txBody>
        </p:sp>
        <p:sp>
          <p:nvSpPr>
            <p:cNvPr id="1048976" name="Rectangle 400"/>
            <p:cNvSpPr>
              <a:spLocks noChangeArrowheads="1"/>
            </p:cNvSpPr>
            <p:nvPr/>
          </p:nvSpPr>
          <p:spPr bwMode="auto">
            <a:xfrm>
              <a:off x="100" y="2643"/>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위기</a:t>
              </a:r>
              <a:endParaRPr lang="en-US" sz="1800" b="1" i="1" u="sng" dirty="0">
                <a:solidFill>
                  <a:srgbClr val="000000"/>
                </a:solidFill>
                <a:latin typeface="Helvetica" charset="0"/>
                <a:ea typeface="+mn-ea"/>
                <a:cs typeface="+mn-cs"/>
              </a:endParaRPr>
            </a:p>
          </p:txBody>
        </p:sp>
        <p:sp>
          <p:nvSpPr>
            <p:cNvPr id="1048977" name="Rectangle 401"/>
            <p:cNvSpPr>
              <a:spLocks noChangeArrowheads="1"/>
            </p:cNvSpPr>
            <p:nvPr/>
          </p:nvSpPr>
          <p:spPr bwMode="auto">
            <a:xfrm>
              <a:off x="100" y="3434"/>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생활</a:t>
              </a:r>
              <a:endParaRPr lang="en-US" sz="1800" b="1" i="1" u="sng" dirty="0">
                <a:solidFill>
                  <a:srgbClr val="000000"/>
                </a:solidFill>
                <a:latin typeface="Helvetica" charset="0"/>
                <a:ea typeface="+mn-ea"/>
                <a:cs typeface="+mn-cs"/>
              </a:endParaRPr>
            </a:p>
          </p:txBody>
        </p:sp>
      </p:grpSp>
      <p:sp>
        <p:nvSpPr>
          <p:cNvPr id="157705"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57706"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7"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8" name="Rectangle 406"/>
          <p:cNvSpPr>
            <a:spLocks noChangeArrowheads="1"/>
          </p:cNvSpPr>
          <p:nvPr/>
        </p:nvSpPr>
        <p:spPr bwMode="auto">
          <a:xfrm>
            <a:off x="2044700" y="5197475"/>
            <a:ext cx="317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09" name="Rectangle 407"/>
          <p:cNvSpPr>
            <a:spLocks noChangeArrowheads="1"/>
          </p:cNvSpPr>
          <p:nvPr/>
        </p:nvSpPr>
        <p:spPr bwMode="auto">
          <a:xfrm>
            <a:off x="2079625" y="5197475"/>
            <a:ext cx="63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  </a:t>
            </a:r>
            <a:endParaRPr lang="en-US">
              <a:latin typeface="Helvetica" charset="0"/>
            </a:endParaRPr>
          </a:p>
        </p:txBody>
      </p:sp>
      <p:sp>
        <p:nvSpPr>
          <p:cNvPr id="157710" name="Rectangle 408"/>
          <p:cNvSpPr>
            <a:spLocks noChangeArrowheads="1"/>
          </p:cNvSpPr>
          <p:nvPr/>
        </p:nvSpPr>
        <p:spPr bwMode="auto">
          <a:xfrm>
            <a:off x="2044700" y="5338763"/>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3" name="Rectangle 411"/>
          <p:cNvSpPr>
            <a:spLocks noChangeArrowheads="1"/>
          </p:cNvSpPr>
          <p:nvPr/>
        </p:nvSpPr>
        <p:spPr bwMode="auto">
          <a:xfrm>
            <a:off x="1876425" y="325438"/>
            <a:ext cx="102592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dirty="0">
                <a:latin typeface="Helvetica" charset="0"/>
              </a:rPr>
              <a:t>북왕국</a:t>
            </a:r>
            <a:r>
              <a:rPr lang="en-US" altLang="ko-KR" sz="1100" dirty="0">
                <a:latin typeface="Helvetica" charset="0"/>
              </a:rPr>
              <a:t> </a:t>
            </a:r>
            <a:r>
              <a:rPr lang="ko-KR" altLang="en-US" sz="1100" dirty="0">
                <a:latin typeface="Helvetica" charset="0"/>
              </a:rPr>
              <a:t>이스라엘로</a:t>
            </a:r>
            <a:endParaRPr lang="en-US" sz="1100" dirty="0">
              <a:latin typeface="Helvetica" charset="0"/>
            </a:endParaRPr>
          </a:p>
        </p:txBody>
      </p:sp>
      <p:sp>
        <p:nvSpPr>
          <p:cNvPr id="157714" name="Rectangle 412"/>
          <p:cNvSpPr>
            <a:spLocks noChangeArrowheads="1"/>
          </p:cNvSpPr>
          <p:nvPr/>
        </p:nvSpPr>
        <p:spPr bwMode="auto">
          <a:xfrm>
            <a:off x="1866900" y="6172200"/>
            <a:ext cx="190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5" name="Rectangle 413"/>
          <p:cNvSpPr>
            <a:spLocks noChangeArrowheads="1"/>
          </p:cNvSpPr>
          <p:nvPr/>
        </p:nvSpPr>
        <p:spPr bwMode="auto">
          <a:xfrm>
            <a:off x="1866900" y="6315075"/>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6"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7"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8"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9"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0"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1"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2"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3"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4"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5"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6"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7"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8"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9"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0"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1" name="Rectangle 430"/>
          <p:cNvSpPr>
            <a:spLocks noChangeArrowheads="1"/>
          </p:cNvSpPr>
          <p:nvPr/>
        </p:nvSpPr>
        <p:spPr bwMode="auto">
          <a:xfrm>
            <a:off x="1751013" y="530701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2" name="Rectangle 431"/>
          <p:cNvSpPr>
            <a:spLocks noChangeArrowheads="1"/>
          </p:cNvSpPr>
          <p:nvPr/>
        </p:nvSpPr>
        <p:spPr bwMode="auto">
          <a:xfrm>
            <a:off x="1739900" y="3295650"/>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3" name="Rectangle 432"/>
          <p:cNvSpPr>
            <a:spLocks noChangeArrowheads="1"/>
          </p:cNvSpPr>
          <p:nvPr/>
        </p:nvSpPr>
        <p:spPr bwMode="auto">
          <a:xfrm>
            <a:off x="1765300" y="175736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a:latin typeface="Helvetica" charset="0"/>
            </a:endParaRPr>
          </a:p>
        </p:txBody>
      </p:sp>
      <p:sp>
        <p:nvSpPr>
          <p:cNvPr id="157734" name="Rectangle 433"/>
          <p:cNvSpPr>
            <a:spLocks noChangeArrowheads="1"/>
          </p:cNvSpPr>
          <p:nvPr/>
        </p:nvSpPr>
        <p:spPr bwMode="auto">
          <a:xfrm>
            <a:off x="1735138" y="5602288"/>
            <a:ext cx="27622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Helvetica" charset="0"/>
              </a:rPr>
              <a:t>*</a:t>
            </a:r>
            <a:endParaRPr lang="en-US" sz="1800">
              <a:latin typeface="Helvetica" charset="0"/>
            </a:endParaRPr>
          </a:p>
        </p:txBody>
      </p:sp>
      <p:sp>
        <p:nvSpPr>
          <p:cNvPr id="157735" name="Rectangle 434"/>
          <p:cNvSpPr>
            <a:spLocks noChangeArrowheads="1"/>
          </p:cNvSpPr>
          <p:nvPr/>
        </p:nvSpPr>
        <p:spPr bwMode="auto">
          <a:xfrm>
            <a:off x="1866900" y="2882900"/>
            <a:ext cx="3810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Helvetica" charset="0"/>
              </a:rPr>
              <a:t>         </a:t>
            </a:r>
            <a:endParaRPr lang="en-US">
              <a:latin typeface="Helvetica" charset="0"/>
            </a:endParaRPr>
          </a:p>
        </p:txBody>
      </p:sp>
      <p:sp>
        <p:nvSpPr>
          <p:cNvPr id="157736" name="Rectangle 435"/>
          <p:cNvSpPr>
            <a:spLocks noChangeArrowheads="1"/>
          </p:cNvSpPr>
          <p:nvPr/>
        </p:nvSpPr>
        <p:spPr bwMode="auto">
          <a:xfrm>
            <a:off x="1673225" y="1217613"/>
            <a:ext cx="366713"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Helvetica" charset="0"/>
              </a:rPr>
              <a:t>        </a:t>
            </a:r>
            <a:endParaRPr lang="en-US">
              <a:latin typeface="Helvetica" charset="0"/>
            </a:endParaRPr>
          </a:p>
        </p:txBody>
      </p:sp>
      <p:sp>
        <p:nvSpPr>
          <p:cNvPr id="157737"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8"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9"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40"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1"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2"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3"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4"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45"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6"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7" name="Rectangle 446"/>
          <p:cNvSpPr>
            <a:spLocks noChangeArrowheads="1"/>
          </p:cNvSpPr>
          <p:nvPr/>
        </p:nvSpPr>
        <p:spPr bwMode="auto">
          <a:xfrm>
            <a:off x="1802122" y="2879725"/>
            <a:ext cx="7566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dirty="0">
                <a:solidFill>
                  <a:srgbClr val="000000"/>
                </a:solidFill>
                <a:latin typeface="Helvetica" charset="0"/>
              </a:rPr>
              <a:t>         (</a:t>
            </a:r>
            <a:r>
              <a:rPr lang="ko-KR" altLang="en-US" b="1" dirty="0">
                <a:solidFill>
                  <a:srgbClr val="000000"/>
                </a:solidFill>
                <a:latin typeface="Helvetica" charset="0"/>
              </a:rPr>
              <a:t>에돔</a:t>
            </a:r>
            <a:r>
              <a:rPr lang="en-US" b="1" dirty="0">
                <a:solidFill>
                  <a:srgbClr val="000000"/>
                </a:solidFill>
                <a:latin typeface="Helvetica" charset="0"/>
              </a:rPr>
              <a:t>)</a:t>
            </a:r>
            <a:endParaRPr lang="en-US" dirty="0">
              <a:latin typeface="Helvetica" charset="0"/>
            </a:endParaRPr>
          </a:p>
        </p:txBody>
      </p:sp>
      <p:sp>
        <p:nvSpPr>
          <p:cNvPr id="157748" name="Text Box 447"/>
          <p:cNvSpPr txBox="1">
            <a:spLocks noChangeArrowheads="1"/>
          </p:cNvSpPr>
          <p:nvPr/>
        </p:nvSpPr>
        <p:spPr bwMode="auto">
          <a:xfrm>
            <a:off x="1795463" y="4470400"/>
            <a:ext cx="11303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dirty="0">
                <a:latin typeface="Helvetica" charset="0"/>
              </a:rPr>
              <a:t>(</a:t>
            </a:r>
            <a:r>
              <a:rPr lang="ko-KR" altLang="en-US" b="1" dirty="0">
                <a:latin typeface="Helvetica" charset="0"/>
              </a:rPr>
              <a:t>니느웨</a:t>
            </a:r>
            <a:r>
              <a:rPr lang="en-US" b="1" dirty="0">
                <a:latin typeface="Helvetica" charset="0"/>
              </a:rPr>
              <a:t>)</a:t>
            </a:r>
          </a:p>
        </p:txBody>
      </p:sp>
      <p:sp>
        <p:nvSpPr>
          <p:cNvPr id="157749" name="Rectangle 448"/>
          <p:cNvSpPr>
            <a:spLocks noChangeArrowheads="1"/>
          </p:cNvSpPr>
          <p:nvPr/>
        </p:nvSpPr>
        <p:spPr bwMode="auto">
          <a:xfrm>
            <a:off x="2147888" y="1189038"/>
            <a:ext cx="50183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dirty="0">
                <a:latin typeface="Arial" charset="0"/>
              </a:rPr>
              <a:t>(</a:t>
            </a:r>
            <a:r>
              <a:rPr lang="ko-KR" altLang="en-US" b="1" dirty="0">
                <a:latin typeface="Arial" charset="0"/>
              </a:rPr>
              <a:t>니느웨</a:t>
            </a:r>
            <a:r>
              <a:rPr lang="en-US" b="1" dirty="0">
                <a:latin typeface="Arial" charset="0"/>
              </a:rPr>
              <a:t>)</a:t>
            </a:r>
            <a:endParaRPr lang="en-US" dirty="0">
              <a:latin typeface="Arial" charset="0"/>
            </a:endParaRPr>
          </a:p>
        </p:txBody>
      </p:sp>
      <p:sp>
        <p:nvSpPr>
          <p:cNvPr id="157750" name="Rectangle 449"/>
          <p:cNvSpPr>
            <a:spLocks noChangeArrowheads="1"/>
          </p:cNvSpPr>
          <p:nvPr/>
        </p:nvSpPr>
        <p:spPr bwMode="auto">
          <a:xfrm>
            <a:off x="2112963" y="2706688"/>
            <a:ext cx="53860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dirty="0">
                <a:latin typeface="Helvetica" charset="0"/>
              </a:rPr>
              <a:t>오바댜</a:t>
            </a:r>
            <a:endParaRPr lang="en-US" sz="1600" dirty="0">
              <a:latin typeface="Helvetica" charset="0"/>
            </a:endParaRPr>
          </a:p>
        </p:txBody>
      </p:sp>
      <p:sp>
        <p:nvSpPr>
          <p:cNvPr id="157751" name="Rectangle 450"/>
          <p:cNvSpPr>
            <a:spLocks noChangeArrowheads="1"/>
          </p:cNvSpPr>
          <p:nvPr/>
        </p:nvSpPr>
        <p:spPr bwMode="auto">
          <a:xfrm>
            <a:off x="2117725" y="1817688"/>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이사야</a:t>
            </a:r>
            <a:endParaRPr lang="en-US" sz="1800" dirty="0">
              <a:latin typeface="Helvetica" charset="0"/>
            </a:endParaRPr>
          </a:p>
        </p:txBody>
      </p:sp>
      <p:sp>
        <p:nvSpPr>
          <p:cNvPr id="157752" name="Rectangle 451"/>
          <p:cNvSpPr>
            <a:spLocks noChangeArrowheads="1"/>
          </p:cNvSpPr>
          <p:nvPr/>
        </p:nvSpPr>
        <p:spPr bwMode="auto">
          <a:xfrm>
            <a:off x="2185988" y="2443163"/>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미가</a:t>
            </a:r>
            <a:endParaRPr lang="en-US" sz="1800" dirty="0">
              <a:latin typeface="Helvetica" charset="0"/>
            </a:endParaRPr>
          </a:p>
        </p:txBody>
      </p:sp>
      <p:sp>
        <p:nvSpPr>
          <p:cNvPr id="157753" name="Rectangle 452"/>
          <p:cNvSpPr>
            <a:spLocks noChangeArrowheads="1"/>
          </p:cNvSpPr>
          <p:nvPr/>
        </p:nvSpPr>
        <p:spPr bwMode="auto">
          <a:xfrm>
            <a:off x="2189163" y="2130425"/>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요엘</a:t>
            </a:r>
            <a:endParaRPr lang="en-US" sz="1800" dirty="0">
              <a:latin typeface="Helvetica" charset="0"/>
            </a:endParaRPr>
          </a:p>
        </p:txBody>
      </p:sp>
      <p:sp>
        <p:nvSpPr>
          <p:cNvPr id="157754" name="Rectangle 453"/>
          <p:cNvSpPr>
            <a:spLocks noChangeArrowheads="1"/>
          </p:cNvSpPr>
          <p:nvPr/>
        </p:nvSpPr>
        <p:spPr bwMode="auto">
          <a:xfrm>
            <a:off x="2043113" y="3438525"/>
            <a:ext cx="67967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500" b="1">
                <a:solidFill>
                  <a:srgbClr val="000000"/>
                </a:solidFill>
                <a:latin typeface="Helvetica" charset="0"/>
              </a:rPr>
              <a:t>예레미야</a:t>
            </a:r>
            <a:endParaRPr lang="en-US" sz="1400" dirty="0">
              <a:latin typeface="Helvetica" charset="0"/>
            </a:endParaRPr>
          </a:p>
        </p:txBody>
      </p:sp>
      <p:sp>
        <p:nvSpPr>
          <p:cNvPr id="157755" name="Rectangle 454"/>
          <p:cNvSpPr>
            <a:spLocks noChangeArrowheads="1"/>
          </p:cNvSpPr>
          <p:nvPr/>
        </p:nvSpPr>
        <p:spPr bwMode="auto">
          <a:xfrm>
            <a:off x="2093913" y="40449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하박국</a:t>
            </a:r>
            <a:endParaRPr lang="en-US" sz="1800" dirty="0">
              <a:latin typeface="Helvetica" charset="0"/>
            </a:endParaRPr>
          </a:p>
        </p:txBody>
      </p:sp>
      <p:sp>
        <p:nvSpPr>
          <p:cNvPr id="157756"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dirty="0">
                <a:latin typeface="Helvetica" charset="0"/>
              </a:rPr>
              <a:t>나훔</a:t>
            </a:r>
            <a:endParaRPr lang="en-US" sz="1800" b="1" dirty="0">
              <a:latin typeface="Helvetica" charset="0"/>
            </a:endParaRPr>
          </a:p>
        </p:txBody>
      </p:sp>
      <p:sp>
        <p:nvSpPr>
          <p:cNvPr id="157757" name="Rectangle 456"/>
          <p:cNvSpPr>
            <a:spLocks noChangeArrowheads="1"/>
          </p:cNvSpPr>
          <p:nvPr/>
        </p:nvSpPr>
        <p:spPr bwMode="auto">
          <a:xfrm>
            <a:off x="2185988" y="1004888"/>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요나</a:t>
            </a:r>
            <a:endParaRPr lang="en-US" sz="1800" dirty="0">
              <a:latin typeface="Arial" charset="0"/>
            </a:endParaRPr>
          </a:p>
        </p:txBody>
      </p:sp>
      <p:sp>
        <p:nvSpPr>
          <p:cNvPr id="157758" name="Rectangle 457"/>
          <p:cNvSpPr>
            <a:spLocks noChangeArrowheads="1"/>
          </p:cNvSpPr>
          <p:nvPr/>
        </p:nvSpPr>
        <p:spPr bwMode="auto">
          <a:xfrm>
            <a:off x="2098675" y="48260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아모스</a:t>
            </a:r>
            <a:endParaRPr lang="en-US" sz="1800" dirty="0">
              <a:latin typeface="Arial" charset="0"/>
            </a:endParaRPr>
          </a:p>
        </p:txBody>
      </p:sp>
      <p:sp>
        <p:nvSpPr>
          <p:cNvPr id="157759" name="Rectangle 458"/>
          <p:cNvSpPr>
            <a:spLocks noChangeArrowheads="1"/>
          </p:cNvSpPr>
          <p:nvPr/>
        </p:nvSpPr>
        <p:spPr bwMode="auto">
          <a:xfrm>
            <a:off x="2082800" y="7604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Arial" charset="0"/>
              </a:rPr>
              <a:t>호세아</a:t>
            </a:r>
            <a:r>
              <a:rPr lang="en-US" sz="1800" b="1" dirty="0">
                <a:latin typeface="Arial" charset="0"/>
              </a:rPr>
              <a:t> </a:t>
            </a:r>
            <a:endParaRPr lang="en-US" sz="1800" dirty="0">
              <a:latin typeface="Arial" charset="0"/>
            </a:endParaRPr>
          </a:p>
        </p:txBody>
      </p:sp>
      <p:sp>
        <p:nvSpPr>
          <p:cNvPr id="157760" name="Rectangle 459"/>
          <p:cNvSpPr>
            <a:spLocks noChangeArrowheads="1"/>
          </p:cNvSpPr>
          <p:nvPr/>
        </p:nvSpPr>
        <p:spPr bwMode="auto">
          <a:xfrm>
            <a:off x="2108200" y="53657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에스겔</a:t>
            </a:r>
            <a:endParaRPr lang="en-US" sz="1800" dirty="0">
              <a:latin typeface="Helvetica" charset="0"/>
            </a:endParaRPr>
          </a:p>
        </p:txBody>
      </p:sp>
      <p:sp>
        <p:nvSpPr>
          <p:cNvPr id="157761" name="Rectangle 460"/>
          <p:cNvSpPr>
            <a:spLocks noChangeArrowheads="1"/>
          </p:cNvSpPr>
          <p:nvPr/>
        </p:nvSpPr>
        <p:spPr bwMode="auto">
          <a:xfrm>
            <a:off x="2109788" y="5697538"/>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다니엘</a:t>
            </a:r>
            <a:endParaRPr lang="en-US" sz="1800" dirty="0">
              <a:latin typeface="Helvetica" charset="0"/>
            </a:endParaRPr>
          </a:p>
        </p:txBody>
      </p:sp>
      <p:sp>
        <p:nvSpPr>
          <p:cNvPr id="157762" name="Rectangle 461"/>
          <p:cNvSpPr>
            <a:spLocks noChangeArrowheads="1"/>
          </p:cNvSpPr>
          <p:nvPr/>
        </p:nvSpPr>
        <p:spPr bwMode="auto">
          <a:xfrm>
            <a:off x="2181225" y="6337300"/>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학개</a:t>
            </a:r>
            <a:endParaRPr lang="en-US" sz="1800" dirty="0">
              <a:latin typeface="Helvetica" charset="0"/>
            </a:endParaRPr>
          </a:p>
        </p:txBody>
      </p:sp>
      <p:sp>
        <p:nvSpPr>
          <p:cNvPr id="157763" name="Rectangle 462"/>
          <p:cNvSpPr>
            <a:spLocks noChangeArrowheads="1"/>
          </p:cNvSpPr>
          <p:nvPr/>
        </p:nvSpPr>
        <p:spPr bwMode="auto">
          <a:xfrm>
            <a:off x="2066925" y="6634163"/>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a:latin typeface="Helvetica" charset="0"/>
              </a:rPr>
              <a:t>스가랴</a:t>
            </a:r>
            <a:endParaRPr lang="en-US" sz="1800" dirty="0">
              <a:latin typeface="Helvetica" charset="0"/>
            </a:endParaRPr>
          </a:p>
        </p:txBody>
      </p:sp>
      <p:sp>
        <p:nvSpPr>
          <p:cNvPr id="157764" name="Rectangle 463"/>
          <p:cNvSpPr>
            <a:spLocks noChangeArrowheads="1"/>
          </p:cNvSpPr>
          <p:nvPr/>
        </p:nvSpPr>
        <p:spPr bwMode="auto">
          <a:xfrm>
            <a:off x="2065338" y="6970713"/>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말라기</a:t>
            </a:r>
            <a:endParaRPr lang="en-US" sz="1800" dirty="0">
              <a:latin typeface="Helvetica" charset="0"/>
            </a:endParaRPr>
          </a:p>
        </p:txBody>
      </p:sp>
      <p:sp>
        <p:nvSpPr>
          <p:cNvPr id="157765" name="Rectangle 464"/>
          <p:cNvSpPr>
            <a:spLocks noChangeArrowheads="1"/>
          </p:cNvSpPr>
          <p:nvPr/>
        </p:nvSpPr>
        <p:spPr bwMode="auto">
          <a:xfrm>
            <a:off x="1619250" y="47085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a:latin typeface="Helvetica" charset="0"/>
              </a:rPr>
              <a:t>스바냐</a:t>
            </a:r>
            <a:endParaRPr lang="en-US" sz="1800" b="1" dirty="0">
              <a:latin typeface="Helvetica" charset="0"/>
            </a:endParaRPr>
          </a:p>
        </p:txBody>
      </p:sp>
      <p:sp>
        <p:nvSpPr>
          <p:cNvPr id="157766"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7"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8" name="Text Box 467"/>
          <p:cNvSpPr txBox="1">
            <a:spLocks noChangeArrowheads="1"/>
          </p:cNvSpPr>
          <p:nvPr/>
        </p:nvSpPr>
        <p:spPr bwMode="auto">
          <a:xfrm>
            <a:off x="2574925" y="3392488"/>
            <a:ext cx="7397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osher-Normal" charset="0"/>
              </a:rPr>
              <a:t>NC</a:t>
            </a:r>
            <a:endParaRPr lang="en-US" b="1" i="1">
              <a:solidFill>
                <a:srgbClr val="00DFCA"/>
              </a:solidFill>
            </a:endParaRPr>
          </a:p>
        </p:txBody>
      </p:sp>
      <p:sp>
        <p:nvSpPr>
          <p:cNvPr id="157769"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0"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1"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2"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3"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4" name="Rectangle 485"/>
          <p:cNvSpPr>
            <a:spLocks noChangeArrowheads="1"/>
          </p:cNvSpPr>
          <p:nvPr/>
        </p:nvSpPr>
        <p:spPr bwMode="auto">
          <a:xfrm>
            <a:off x="1849438" y="3751263"/>
            <a:ext cx="107721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b="1">
                <a:solidFill>
                  <a:srgbClr val="000000"/>
                </a:solidFill>
                <a:latin typeface="Helvetica" charset="0"/>
              </a:rPr>
              <a:t>예레미야애가</a:t>
            </a:r>
            <a:endParaRPr lang="en-US" sz="1600" dirty="0">
              <a:latin typeface="Helvetica" charset="0"/>
            </a:endParaRPr>
          </a:p>
        </p:txBody>
      </p:sp>
      <p:sp>
        <p:nvSpPr>
          <p:cNvPr id="157775"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76" name="Rectangle 487"/>
          <p:cNvSpPr>
            <a:spLocks noChangeArrowheads="1"/>
          </p:cNvSpPr>
          <p:nvPr/>
        </p:nvSpPr>
        <p:spPr bwMode="auto">
          <a:xfrm>
            <a:off x="1506538" y="3633788"/>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grpSp>
        <p:nvGrpSpPr>
          <p:cNvPr id="157777" name="Group 488"/>
          <p:cNvGrpSpPr>
            <a:grpSpLocks/>
          </p:cNvGrpSpPr>
          <p:nvPr/>
        </p:nvGrpSpPr>
        <p:grpSpPr bwMode="auto">
          <a:xfrm>
            <a:off x="1800234" y="6056322"/>
            <a:ext cx="1225553" cy="338138"/>
            <a:chOff x="2836" y="3828"/>
            <a:chExt cx="772" cy="213"/>
          </a:xfrm>
        </p:grpSpPr>
        <p:sp>
          <p:nvSpPr>
            <p:cNvPr id="157870" name="Rectangle 489"/>
            <p:cNvSpPr>
              <a:spLocks noChangeArrowheads="1"/>
            </p:cNvSpPr>
            <p:nvPr/>
          </p:nvSpPr>
          <p:spPr bwMode="auto">
            <a:xfrm>
              <a:off x="2836" y="3904"/>
              <a:ext cx="1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73" name="Rectangle 492"/>
            <p:cNvSpPr>
              <a:spLocks noChangeArrowheads="1"/>
            </p:cNvSpPr>
            <p:nvPr/>
          </p:nvSpPr>
          <p:spPr bwMode="auto">
            <a:xfrm>
              <a:off x="3016" y="3828"/>
              <a:ext cx="59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포로에서 귀환한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866" name="Rectangle 496"/>
          <p:cNvSpPr>
            <a:spLocks noChangeArrowheads="1"/>
          </p:cNvSpPr>
          <p:nvPr/>
        </p:nvSpPr>
        <p:spPr bwMode="auto">
          <a:xfrm>
            <a:off x="2041525" y="1635137"/>
            <a:ext cx="93631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dirty="0">
                <a:solidFill>
                  <a:srgbClr val="000000"/>
                </a:solidFill>
                <a:latin typeface="Helvetica" charset="0"/>
              </a:rPr>
              <a:t> </a:t>
            </a:r>
            <a:r>
              <a:rPr lang="ko-KR" altLang="en-US" sz="1100" b="1" u="sng" dirty="0">
                <a:solidFill>
                  <a:srgbClr val="000000"/>
                </a:solidFill>
                <a:latin typeface="Helvetica" charset="0"/>
              </a:rPr>
              <a:t>쇠망하는</a:t>
            </a:r>
            <a:r>
              <a:rPr lang="en-US" altLang="ko-KR" sz="1100" b="1" dirty="0">
                <a:solidFill>
                  <a:srgbClr val="000000"/>
                </a:solidFill>
                <a:latin typeface="Helvetica" charset="0"/>
              </a:rPr>
              <a:t> </a:t>
            </a:r>
            <a:r>
              <a:rPr lang="ko-KR" altLang="en-US" sz="1100" b="1" dirty="0">
                <a:solidFill>
                  <a:srgbClr val="000000"/>
                </a:solidFill>
                <a:latin typeface="Helvetica" charset="0"/>
              </a:rPr>
              <a:t>유다로</a:t>
            </a:r>
            <a:endParaRPr lang="en-US" sz="1800" dirty="0">
              <a:latin typeface="Helvetica" charset="0"/>
            </a:endParaRPr>
          </a:p>
        </p:txBody>
      </p:sp>
      <p:grpSp>
        <p:nvGrpSpPr>
          <p:cNvPr id="157861" name="Group 502"/>
          <p:cNvGrpSpPr>
            <a:grpSpLocks/>
          </p:cNvGrpSpPr>
          <p:nvPr/>
        </p:nvGrpSpPr>
        <p:grpSpPr bwMode="auto">
          <a:xfrm>
            <a:off x="2133601" y="3101975"/>
            <a:ext cx="728663" cy="260350"/>
            <a:chOff x="3071" y="2024"/>
            <a:chExt cx="459" cy="164"/>
          </a:xfrm>
        </p:grpSpPr>
        <p:sp>
          <p:nvSpPr>
            <p:cNvPr id="157863" name="Rectangle 504"/>
            <p:cNvSpPr>
              <a:spLocks noChangeArrowheads="1"/>
            </p:cNvSpPr>
            <p:nvPr/>
          </p:nvSpPr>
          <p:spPr bwMode="auto">
            <a:xfrm>
              <a:off x="3071" y="2024"/>
              <a:ext cx="0"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i="1" dirty="0">
                  <a:solidFill>
                    <a:srgbClr val="000000"/>
                  </a:solidFill>
                  <a:latin typeface="Helvetica" charset="0"/>
                </a:rPr>
                <a:t> </a:t>
              </a:r>
              <a:endParaRPr lang="en-US" dirty="0">
                <a:latin typeface="Helvetica" charset="0"/>
              </a:endParaRPr>
            </a:p>
          </p:txBody>
        </p:sp>
        <p:sp>
          <p:nvSpPr>
            <p:cNvPr id="157865" name="Rectangle 506"/>
            <p:cNvSpPr>
              <a:spLocks noChangeArrowheads="1"/>
            </p:cNvSpPr>
            <p:nvPr/>
          </p:nvSpPr>
          <p:spPr bwMode="auto">
            <a:xfrm>
              <a:off x="3506" y="2102"/>
              <a:ext cx="24"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a:t>
              </a:r>
              <a:endParaRPr lang="en-US">
                <a:latin typeface="Helvetica" charset="0"/>
              </a:endParaRPr>
            </a:p>
          </p:txBody>
        </p:sp>
      </p:grpSp>
      <p:grpSp>
        <p:nvGrpSpPr>
          <p:cNvPr id="157780" name="Group 507"/>
          <p:cNvGrpSpPr>
            <a:grpSpLocks/>
          </p:cNvGrpSpPr>
          <p:nvPr/>
        </p:nvGrpSpPr>
        <p:grpSpPr bwMode="auto">
          <a:xfrm>
            <a:off x="2000263" y="5060949"/>
            <a:ext cx="930278" cy="338138"/>
            <a:chOff x="2948" y="3202"/>
            <a:chExt cx="586" cy="213"/>
          </a:xfrm>
        </p:grpSpPr>
        <p:sp>
          <p:nvSpPr>
            <p:cNvPr id="157855" name="Rectangle 508"/>
            <p:cNvSpPr>
              <a:spLocks noChangeArrowheads="1"/>
            </p:cNvSpPr>
            <p:nvPr/>
          </p:nvSpPr>
          <p:spPr bwMode="auto">
            <a:xfrm>
              <a:off x="2948" y="3290"/>
              <a:ext cx="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58" name="Rectangle 511"/>
            <p:cNvSpPr>
              <a:spLocks noChangeArrowheads="1"/>
            </p:cNvSpPr>
            <p:nvPr/>
          </p:nvSpPr>
          <p:spPr bwMode="auto">
            <a:xfrm>
              <a:off x="3018" y="3202"/>
              <a:ext cx="51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포로로 잡혀간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781" name="Text Box 513"/>
          <p:cNvSpPr txBox="1">
            <a:spLocks noChangeArrowheads="1"/>
          </p:cNvSpPr>
          <p:nvPr/>
        </p:nvSpPr>
        <p:spPr bwMode="auto">
          <a:xfrm>
            <a:off x="9563100" y="74866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57782" name="Text Box 514"/>
          <p:cNvSpPr txBox="1">
            <a:spLocks noChangeArrowheads="1"/>
          </p:cNvSpPr>
          <p:nvPr/>
        </p:nvSpPr>
        <p:spPr bwMode="auto">
          <a:xfrm rot="-5400000">
            <a:off x="967582" y="3485356"/>
            <a:ext cx="47037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57783" name="Text Box 517"/>
          <p:cNvSpPr txBox="1">
            <a:spLocks noChangeArrowheads="1"/>
          </p:cNvSpPr>
          <p:nvPr/>
        </p:nvSpPr>
        <p:spPr bwMode="auto">
          <a:xfrm>
            <a:off x="9015413" y="751998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76</a:t>
            </a:r>
          </a:p>
        </p:txBody>
      </p:sp>
      <p:sp>
        <p:nvSpPr>
          <p:cNvPr id="157784" name="Text Box 519"/>
          <p:cNvSpPr txBox="1">
            <a:spLocks noChangeArrowheads="1"/>
          </p:cNvSpPr>
          <p:nvPr/>
        </p:nvSpPr>
        <p:spPr bwMode="auto">
          <a:xfrm>
            <a:off x="8531225" y="7516813"/>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sp>
        <p:nvSpPr>
          <p:cNvPr id="157785" name="Rectangle 521"/>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8769" name="AutoShape 193"/>
          <p:cNvSpPr>
            <a:spLocks noChangeArrowheads="1"/>
          </p:cNvSpPr>
          <p:nvPr/>
        </p:nvSpPr>
        <p:spPr bwMode="auto">
          <a:xfrm>
            <a:off x="5622925" y="4305300"/>
            <a:ext cx="4025900" cy="222726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a:ea typeface="+mn-ea"/>
              <a:cs typeface="+mn-cs"/>
            </a:endParaRPr>
          </a:p>
        </p:txBody>
      </p:sp>
      <p:grpSp>
        <p:nvGrpSpPr>
          <p:cNvPr id="157789" name="Group 186"/>
          <p:cNvGrpSpPr>
            <a:grpSpLocks/>
          </p:cNvGrpSpPr>
          <p:nvPr/>
        </p:nvGrpSpPr>
        <p:grpSpPr bwMode="auto">
          <a:xfrm>
            <a:off x="2786063" y="2903536"/>
            <a:ext cx="368300" cy="974556"/>
            <a:chOff x="6097583" y="2946408"/>
            <a:chExt cx="957267" cy="1844683"/>
          </a:xfrm>
        </p:grpSpPr>
        <p:grpSp>
          <p:nvGrpSpPr>
            <p:cNvPr id="157791" name="Group 85"/>
            <p:cNvGrpSpPr>
              <a:grpSpLocks/>
            </p:cNvGrpSpPr>
            <p:nvPr/>
          </p:nvGrpSpPr>
          <p:grpSpPr bwMode="auto">
            <a:xfrm>
              <a:off x="6153150" y="3681413"/>
              <a:ext cx="901700" cy="947736"/>
              <a:chOff x="1557" y="1007"/>
              <a:chExt cx="2105" cy="1949"/>
            </a:xfrm>
          </p:grpSpPr>
          <p:grpSp>
            <p:nvGrpSpPr>
              <p:cNvPr id="157795" name="Group 87"/>
              <p:cNvGrpSpPr>
                <a:grpSpLocks/>
              </p:cNvGrpSpPr>
              <p:nvPr/>
            </p:nvGrpSpPr>
            <p:grpSpPr bwMode="auto">
              <a:xfrm>
                <a:off x="1557" y="1209"/>
                <a:ext cx="2105" cy="1421"/>
                <a:chOff x="578" y="2316"/>
                <a:chExt cx="2105" cy="1421"/>
              </a:xfrm>
            </p:grpSpPr>
            <p:sp>
              <p:nvSpPr>
                <p:cNvPr id="157801"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57802"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57796"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7"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8"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9"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800"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57792" name="Group 98"/>
            <p:cNvGrpSpPr>
              <a:grpSpLocks/>
            </p:cNvGrpSpPr>
            <p:nvPr/>
          </p:nvGrpSpPr>
          <p:grpSpPr bwMode="auto">
            <a:xfrm>
              <a:off x="6097583" y="2946408"/>
              <a:ext cx="846138" cy="1844683"/>
              <a:chOff x="3865" y="1840"/>
              <a:chExt cx="533" cy="1162"/>
            </a:xfrm>
          </p:grpSpPr>
          <p:sp>
            <p:nvSpPr>
              <p:cNvPr id="190" name="Rectangle 96"/>
              <p:cNvSpPr>
                <a:spLocks noChangeArrowheads="1"/>
              </p:cNvSpPr>
              <p:nvPr/>
            </p:nvSpPr>
            <p:spPr bwMode="auto">
              <a:xfrm>
                <a:off x="3930" y="1840"/>
                <a:ext cx="112"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1" name="Rectangle 97"/>
              <p:cNvSpPr>
                <a:spLocks noChangeArrowheads="1"/>
              </p:cNvSpPr>
              <p:nvPr/>
            </p:nvSpPr>
            <p:spPr bwMode="auto">
              <a:xfrm>
                <a:off x="3865" y="2381"/>
                <a:ext cx="533" cy="62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400" i="1" dirty="0">
                    <a:solidFill>
                      <a:srgbClr val="000000"/>
                    </a:solidFill>
                    <a:latin typeface="Kosher-Normal" charset="0"/>
                  </a:rPr>
                  <a:t>신약</a:t>
                </a:r>
                <a:endParaRPr lang="en-US" altLang="ko-KR" sz="1400" i="1" dirty="0">
                  <a:solidFill>
                    <a:srgbClr val="000000"/>
                  </a:solidFill>
                  <a:latin typeface="Kosher-Normal" charset="0"/>
                </a:endParaRPr>
              </a:p>
            </p:txBody>
          </p:sp>
        </p:grpSp>
      </p:gr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5147732" y="474130"/>
            <a:ext cx="1913455" cy="1407559"/>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2" name="TextBox 1"/>
          <p:cNvSpPr txBox="1"/>
          <p:nvPr/>
        </p:nvSpPr>
        <p:spPr>
          <a:xfrm>
            <a:off x="2011735" y="3098800"/>
            <a:ext cx="966931" cy="261610"/>
          </a:xfrm>
          <a:prstGeom prst="rect">
            <a:avLst/>
          </a:prstGeom>
          <a:noFill/>
        </p:spPr>
        <p:txBody>
          <a:bodyPr wrap="none" rtlCol="0">
            <a:spAutoFit/>
          </a:bodyPr>
          <a:lstStyle/>
          <a:p>
            <a:r>
              <a:rPr lang="ko-KR" altLang="en-US" sz="1100" u="sng" dirty="0"/>
              <a:t>위기의</a:t>
            </a:r>
            <a:r>
              <a:rPr lang="ko-KR" altLang="en-US" sz="1100" dirty="0"/>
              <a:t> 유다로</a:t>
            </a:r>
            <a:endParaRPr lang="en-US" sz="1100" dirty="0"/>
          </a:p>
        </p:txBody>
      </p:sp>
      <p:sp>
        <p:nvSpPr>
          <p:cNvPr id="172" name="Rectangle 121"/>
          <p:cNvSpPr>
            <a:spLocks noChangeArrowheads="1"/>
          </p:cNvSpPr>
          <p:nvPr/>
        </p:nvSpPr>
        <p:spPr bwMode="auto">
          <a:xfrm>
            <a:off x="3703029" y="385764"/>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암</a:t>
            </a:r>
            <a:endParaRPr lang="en-US" sz="2400" b="1" dirty="0">
              <a:latin typeface="Helvetica" charset="0"/>
            </a:endParaRPr>
          </a:p>
        </p:txBody>
      </p:sp>
      <p:sp>
        <p:nvSpPr>
          <p:cNvPr id="174" name="Rectangle 159"/>
          <p:cNvSpPr>
            <a:spLocks noChangeArrowheads="1"/>
          </p:cNvSpPr>
          <p:nvPr/>
        </p:nvSpPr>
        <p:spPr bwMode="auto">
          <a:xfrm>
            <a:off x="4091520" y="749301"/>
            <a:ext cx="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dirty="0">
                <a:latin typeface="Arial" charset="0"/>
              </a:rPr>
              <a:t> </a:t>
            </a:r>
            <a:endParaRPr lang="en-US" sz="1800" i="1" dirty="0">
              <a:latin typeface="Arial" charset="0"/>
            </a:endParaRPr>
          </a:p>
        </p:txBody>
      </p:sp>
      <p:sp>
        <p:nvSpPr>
          <p:cNvPr id="175" name="Rectangle 170"/>
          <p:cNvSpPr>
            <a:spLocks noChangeArrowheads="1"/>
          </p:cNvSpPr>
          <p:nvPr/>
        </p:nvSpPr>
        <p:spPr bwMode="auto">
          <a:xfrm>
            <a:off x="3709504" y="696914"/>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호</a:t>
            </a:r>
            <a:endParaRPr lang="en-US" sz="2400" b="1" dirty="0">
              <a:latin typeface="Helvetica" charset="0"/>
            </a:endParaRPr>
          </a:p>
        </p:txBody>
      </p:sp>
      <p:sp>
        <p:nvSpPr>
          <p:cNvPr id="176" name="Rectangle 171"/>
          <p:cNvSpPr>
            <a:spLocks noChangeArrowheads="1"/>
          </p:cNvSpPr>
          <p:nvPr/>
        </p:nvSpPr>
        <p:spPr bwMode="auto">
          <a:xfrm>
            <a:off x="3690454" y="1001714"/>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욘</a:t>
            </a:r>
            <a:endParaRPr lang="en-US" sz="2400" b="1" dirty="0">
              <a:latin typeface="Helvetica" charset="0"/>
            </a:endParaRPr>
          </a:p>
        </p:txBody>
      </p:sp>
      <p:sp>
        <p:nvSpPr>
          <p:cNvPr id="179" name="Line 125"/>
          <p:cNvSpPr>
            <a:spLocks noChangeShapeType="1"/>
          </p:cNvSpPr>
          <p:nvPr/>
        </p:nvSpPr>
        <p:spPr bwMode="auto">
          <a:xfrm>
            <a:off x="3670835" y="995364"/>
            <a:ext cx="128428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0" name="Line 126"/>
          <p:cNvSpPr>
            <a:spLocks noChangeShapeType="1"/>
          </p:cNvSpPr>
          <p:nvPr/>
        </p:nvSpPr>
        <p:spPr bwMode="auto">
          <a:xfrm flipV="1">
            <a:off x="3688297" y="1327151"/>
            <a:ext cx="132715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1" name="Freeform 134"/>
          <p:cNvSpPr>
            <a:spLocks/>
          </p:cNvSpPr>
          <p:nvPr/>
        </p:nvSpPr>
        <p:spPr bwMode="auto">
          <a:xfrm>
            <a:off x="3935947"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2" name="Line 151"/>
          <p:cNvSpPr>
            <a:spLocks noChangeShapeType="1"/>
          </p:cNvSpPr>
          <p:nvPr/>
        </p:nvSpPr>
        <p:spPr bwMode="auto">
          <a:xfrm>
            <a:off x="3654960" y="708026"/>
            <a:ext cx="1433512" cy="47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 name="Freeform 134"/>
          <p:cNvSpPr>
            <a:spLocks/>
          </p:cNvSpPr>
          <p:nvPr/>
        </p:nvSpPr>
        <p:spPr bwMode="auto">
          <a:xfrm>
            <a:off x="3681952"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 name="Freeform 136"/>
          <p:cNvSpPr>
            <a:spLocks/>
          </p:cNvSpPr>
          <p:nvPr/>
        </p:nvSpPr>
        <p:spPr bwMode="auto">
          <a:xfrm>
            <a:off x="4196302" y="1489076"/>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5" name="Freeform 137"/>
          <p:cNvSpPr>
            <a:spLocks/>
          </p:cNvSpPr>
          <p:nvPr/>
        </p:nvSpPr>
        <p:spPr bwMode="auto">
          <a:xfrm>
            <a:off x="4461415"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4" name="Rectangle 525"/>
          <p:cNvSpPr>
            <a:spLocks noChangeArrowheads="1"/>
          </p:cNvSpPr>
          <p:nvPr/>
        </p:nvSpPr>
        <p:spPr bwMode="auto">
          <a:xfrm>
            <a:off x="4239684" y="531"/>
            <a:ext cx="5397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ko-KR" altLang="en-US" b="1" dirty="0">
                <a:latin typeface="Engravers MT" charset="0"/>
              </a:rPr>
              <a:t>선지서</a:t>
            </a:r>
            <a:r>
              <a:rPr lang="en-US" altLang="ko-KR" b="1" dirty="0">
                <a:latin typeface="Engravers MT" charset="0"/>
              </a:rPr>
              <a:t> </a:t>
            </a:r>
          </a:p>
          <a:p>
            <a:pPr algn="ctr"/>
            <a:r>
              <a:rPr lang="ko-KR" altLang="en-US" b="1" dirty="0">
                <a:latin typeface="Engravers MT" charset="0"/>
              </a:rPr>
              <a:t>풀어보기</a:t>
            </a:r>
            <a:endParaRPr lang="en-US" b="1" dirty="0">
              <a:latin typeface="Engravers MT" charset="0"/>
            </a:endParaRPr>
          </a:p>
        </p:txBody>
      </p:sp>
      <p:sp>
        <p:nvSpPr>
          <p:cNvPr id="135" name="Line 138"/>
          <p:cNvSpPr>
            <a:spLocks noChangeShapeType="1"/>
          </p:cNvSpPr>
          <p:nvPr/>
        </p:nvSpPr>
        <p:spPr bwMode="auto">
          <a:xfrm>
            <a:off x="3755500" y="1820339"/>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 name="Line 139"/>
          <p:cNvSpPr>
            <a:spLocks noChangeShapeType="1"/>
          </p:cNvSpPr>
          <p:nvPr/>
        </p:nvSpPr>
        <p:spPr bwMode="auto">
          <a:xfrm flipV="1">
            <a:off x="3736450" y="2118789"/>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 name="Line 140"/>
          <p:cNvSpPr>
            <a:spLocks noChangeShapeType="1"/>
          </p:cNvSpPr>
          <p:nvPr/>
        </p:nvSpPr>
        <p:spPr bwMode="auto">
          <a:xfrm>
            <a:off x="3742800" y="2453752"/>
            <a:ext cx="127317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8" name="Line 141"/>
          <p:cNvSpPr>
            <a:spLocks noChangeShapeType="1"/>
          </p:cNvSpPr>
          <p:nvPr/>
        </p:nvSpPr>
        <p:spPr bwMode="auto">
          <a:xfrm>
            <a:off x="3723750" y="2777602"/>
            <a:ext cx="12763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 name="Rectangle 173"/>
          <p:cNvSpPr>
            <a:spLocks noChangeArrowheads="1"/>
          </p:cNvSpPr>
          <p:nvPr/>
        </p:nvSpPr>
        <p:spPr bwMode="auto">
          <a:xfrm>
            <a:off x="3685036" y="1520302"/>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사</a:t>
            </a:r>
            <a:endParaRPr lang="en-US" sz="2400" b="1" dirty="0">
              <a:latin typeface="Helvetica" charset="0"/>
            </a:endParaRPr>
          </a:p>
        </p:txBody>
      </p:sp>
      <p:sp>
        <p:nvSpPr>
          <p:cNvPr id="144" name="Rectangle 174"/>
          <p:cNvSpPr>
            <a:spLocks noChangeArrowheads="1"/>
          </p:cNvSpPr>
          <p:nvPr/>
        </p:nvSpPr>
        <p:spPr bwMode="auto">
          <a:xfrm>
            <a:off x="3659233" y="1806052"/>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욜</a:t>
            </a:r>
            <a:endParaRPr lang="en-US" sz="2400" b="1" dirty="0">
              <a:latin typeface="Helvetica" charset="0"/>
            </a:endParaRPr>
          </a:p>
        </p:txBody>
      </p:sp>
      <p:sp>
        <p:nvSpPr>
          <p:cNvPr id="145" name="Rectangle 175"/>
          <p:cNvSpPr>
            <a:spLocks noChangeArrowheads="1"/>
          </p:cNvSpPr>
          <p:nvPr/>
        </p:nvSpPr>
        <p:spPr bwMode="auto">
          <a:xfrm>
            <a:off x="3706760" y="2136252"/>
            <a:ext cx="2662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미</a:t>
            </a:r>
            <a:endParaRPr lang="en-US" sz="2400" b="1" dirty="0">
              <a:latin typeface="Helvetica" charset="0"/>
            </a:endParaRPr>
          </a:p>
        </p:txBody>
      </p:sp>
      <p:sp>
        <p:nvSpPr>
          <p:cNvPr id="146" name="Rectangle 176"/>
          <p:cNvSpPr>
            <a:spLocks noChangeArrowheads="1"/>
          </p:cNvSpPr>
          <p:nvPr/>
        </p:nvSpPr>
        <p:spPr bwMode="auto">
          <a:xfrm>
            <a:off x="3689396" y="2466452"/>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옵</a:t>
            </a:r>
            <a:endParaRPr lang="en-US" sz="2400" b="1" dirty="0">
              <a:latin typeface="Helvetica" charset="0"/>
            </a:endParaRPr>
          </a:p>
        </p:txBody>
      </p:sp>
      <p:sp>
        <p:nvSpPr>
          <p:cNvPr id="150" name="Line 142"/>
          <p:cNvSpPr>
            <a:spLocks noChangeShapeType="1"/>
          </p:cNvSpPr>
          <p:nvPr/>
        </p:nvSpPr>
        <p:spPr bwMode="auto">
          <a:xfrm flipV="1">
            <a:off x="3721104" y="3496737"/>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 name="Line 143"/>
          <p:cNvSpPr>
            <a:spLocks noChangeShapeType="1"/>
          </p:cNvSpPr>
          <p:nvPr/>
        </p:nvSpPr>
        <p:spPr bwMode="auto">
          <a:xfrm flipV="1">
            <a:off x="3698879" y="4514325"/>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2" name="Line 144"/>
          <p:cNvSpPr>
            <a:spLocks noChangeShapeType="1"/>
          </p:cNvSpPr>
          <p:nvPr/>
        </p:nvSpPr>
        <p:spPr bwMode="auto">
          <a:xfrm>
            <a:off x="3702054" y="4868337"/>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 name="Line 166"/>
          <p:cNvSpPr>
            <a:spLocks noChangeShapeType="1"/>
          </p:cNvSpPr>
          <p:nvPr/>
        </p:nvSpPr>
        <p:spPr bwMode="auto">
          <a:xfrm>
            <a:off x="3697292" y="4144437"/>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4" name="Line 169"/>
          <p:cNvSpPr>
            <a:spLocks noChangeShapeType="1"/>
          </p:cNvSpPr>
          <p:nvPr/>
        </p:nvSpPr>
        <p:spPr bwMode="auto">
          <a:xfrm>
            <a:off x="3706817" y="3819000"/>
            <a:ext cx="1268412" cy="4762"/>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 name="Rectangle 177"/>
          <p:cNvSpPr>
            <a:spLocks noChangeArrowheads="1"/>
          </p:cNvSpPr>
          <p:nvPr/>
        </p:nvSpPr>
        <p:spPr bwMode="auto">
          <a:xfrm>
            <a:off x="3666015" y="3184000"/>
            <a:ext cx="2662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렘</a:t>
            </a:r>
            <a:endParaRPr lang="en-US" sz="2400" b="1" dirty="0">
              <a:latin typeface="Helvetica" charset="0"/>
            </a:endParaRPr>
          </a:p>
        </p:txBody>
      </p:sp>
      <p:sp>
        <p:nvSpPr>
          <p:cNvPr id="156" name="Rectangle 178"/>
          <p:cNvSpPr>
            <a:spLocks noChangeArrowheads="1"/>
          </p:cNvSpPr>
          <p:nvPr/>
        </p:nvSpPr>
        <p:spPr bwMode="auto">
          <a:xfrm>
            <a:off x="3645377" y="3507850"/>
            <a:ext cx="2662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a:solidFill>
                  <a:srgbClr val="000000"/>
                </a:solidFill>
                <a:latin typeface="Helvetica" charset="0"/>
              </a:rPr>
              <a:t>애</a:t>
            </a:r>
            <a:endParaRPr lang="en-US" sz="2400" b="1" dirty="0">
              <a:latin typeface="Helvetica" charset="0"/>
            </a:endParaRPr>
          </a:p>
        </p:txBody>
      </p:sp>
      <p:sp>
        <p:nvSpPr>
          <p:cNvPr id="157" name="Rectangle 179"/>
          <p:cNvSpPr>
            <a:spLocks noChangeArrowheads="1"/>
          </p:cNvSpPr>
          <p:nvPr/>
        </p:nvSpPr>
        <p:spPr bwMode="auto">
          <a:xfrm>
            <a:off x="3662813" y="3844400"/>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합</a:t>
            </a:r>
            <a:endParaRPr lang="en-US" sz="2400" b="1" dirty="0">
              <a:latin typeface="Helvetica" charset="0"/>
            </a:endParaRPr>
          </a:p>
        </p:txBody>
      </p:sp>
      <p:sp>
        <p:nvSpPr>
          <p:cNvPr id="158" name="Rectangle 180"/>
          <p:cNvSpPr>
            <a:spLocks noChangeArrowheads="1"/>
          </p:cNvSpPr>
          <p:nvPr/>
        </p:nvSpPr>
        <p:spPr bwMode="auto">
          <a:xfrm>
            <a:off x="3662813" y="4212700"/>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나</a:t>
            </a:r>
            <a:endParaRPr lang="en-US" sz="2400" b="1" dirty="0">
              <a:latin typeface="Helvetica" charset="0"/>
            </a:endParaRPr>
          </a:p>
        </p:txBody>
      </p:sp>
      <p:sp>
        <p:nvSpPr>
          <p:cNvPr id="159" name="Rectangle 181"/>
          <p:cNvSpPr>
            <a:spLocks noChangeArrowheads="1"/>
          </p:cNvSpPr>
          <p:nvPr/>
        </p:nvSpPr>
        <p:spPr bwMode="auto">
          <a:xfrm>
            <a:off x="3661350" y="4568300"/>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습</a:t>
            </a:r>
            <a:endParaRPr lang="en-US" sz="2400" b="1" dirty="0">
              <a:latin typeface="Helvetica" charset="0"/>
            </a:endParaRPr>
          </a:p>
        </p:txBody>
      </p:sp>
      <p:sp>
        <p:nvSpPr>
          <p:cNvPr id="162" name="Rectangle 354"/>
          <p:cNvSpPr>
            <a:spLocks noChangeArrowheads="1"/>
          </p:cNvSpPr>
          <p:nvPr/>
        </p:nvSpPr>
        <p:spPr bwMode="auto">
          <a:xfrm>
            <a:off x="0" y="6088063"/>
            <a:ext cx="5540375" cy="1684337"/>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a:endParaRPr lang="en-US" sz="1800">
              <a:solidFill>
                <a:schemeClr val="bg1"/>
              </a:solidFill>
            </a:endParaRPr>
          </a:p>
        </p:txBody>
      </p:sp>
      <p:sp>
        <p:nvSpPr>
          <p:cNvPr id="163" name="Line 145"/>
          <p:cNvSpPr>
            <a:spLocks noChangeShapeType="1"/>
          </p:cNvSpPr>
          <p:nvPr/>
        </p:nvSpPr>
        <p:spPr bwMode="auto">
          <a:xfrm>
            <a:off x="3672951" y="5477408"/>
            <a:ext cx="1276350"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 name="Line 146"/>
          <p:cNvSpPr>
            <a:spLocks noChangeShapeType="1"/>
          </p:cNvSpPr>
          <p:nvPr/>
        </p:nvSpPr>
        <p:spPr bwMode="auto">
          <a:xfrm>
            <a:off x="3685651" y="5813958"/>
            <a:ext cx="124142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 name="Rectangle 182"/>
          <p:cNvSpPr>
            <a:spLocks noChangeArrowheads="1"/>
          </p:cNvSpPr>
          <p:nvPr/>
        </p:nvSpPr>
        <p:spPr bwMode="auto">
          <a:xfrm>
            <a:off x="3617959" y="5169433"/>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겔</a:t>
            </a:r>
            <a:endParaRPr lang="en-US" sz="2400" b="1" dirty="0">
              <a:latin typeface="Helvetica" charset="0"/>
            </a:endParaRPr>
          </a:p>
        </p:txBody>
      </p:sp>
      <p:sp>
        <p:nvSpPr>
          <p:cNvPr id="166" name="Rectangle 183"/>
          <p:cNvSpPr>
            <a:spLocks noChangeArrowheads="1"/>
          </p:cNvSpPr>
          <p:nvPr/>
        </p:nvSpPr>
        <p:spPr bwMode="auto">
          <a:xfrm>
            <a:off x="3625772" y="5505983"/>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다</a:t>
            </a:r>
            <a:endParaRPr lang="en-US" sz="2400" b="1" dirty="0">
              <a:latin typeface="Helvetica" charset="0"/>
            </a:endParaRPr>
          </a:p>
        </p:txBody>
      </p:sp>
      <p:sp>
        <p:nvSpPr>
          <p:cNvPr id="167" name="Rectangle 188"/>
          <p:cNvSpPr>
            <a:spLocks noChangeArrowheads="1"/>
          </p:cNvSpPr>
          <p:nvPr/>
        </p:nvSpPr>
        <p:spPr bwMode="auto">
          <a:xfrm>
            <a:off x="3591988" y="287870"/>
            <a:ext cx="373063" cy="5662613"/>
          </a:xfrm>
          <a:prstGeom prst="rect">
            <a:avLst/>
          </a:prstGeom>
          <a:noFill/>
          <a:ln w="50800">
            <a:solidFill>
              <a:schemeClr val="accent1"/>
            </a:solidFill>
            <a:miter lim="800000"/>
            <a:headEnd/>
            <a:tailEnd/>
          </a:ln>
          <a:effectLst>
            <a:outerShdw blurRad="63500" dist="38099" dir="2700000" algn="ctr" rotWithShape="0">
              <a:schemeClr val="tx2">
                <a:alpha val="74998"/>
              </a:schemeClr>
            </a:outerShdw>
          </a:effectLst>
        </p:spPr>
        <p:txBody>
          <a:bodyPr wrap="none" anchor="ctr"/>
          <a:lstStyle/>
          <a:p>
            <a:pPr>
              <a:defRPr/>
            </a:pPr>
            <a:endParaRPr lang="en-US">
              <a:ea typeface="+mn-ea"/>
              <a:cs typeface="+mn-cs"/>
            </a:endParaRPr>
          </a:p>
        </p:txBody>
      </p:sp>
      <p:sp>
        <p:nvSpPr>
          <p:cNvPr id="168" name="Rectangle 371"/>
          <p:cNvSpPr>
            <a:spLocks noChangeArrowheads="1"/>
          </p:cNvSpPr>
          <p:nvPr/>
        </p:nvSpPr>
        <p:spPr bwMode="auto">
          <a:xfrm>
            <a:off x="3585638" y="5093233"/>
            <a:ext cx="1625600" cy="844550"/>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37089547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iterate type="lt">
                                    <p:tmPct val="100000"/>
                                  </p:iterate>
                                  <p:childTnLst>
                                    <p:set>
                                      <p:cBhvr>
                                        <p:cTn id="6" dur="1" fill="hold">
                                          <p:stCondLst>
                                            <p:cond delay="0"/>
                                          </p:stCondLst>
                                        </p:cTn>
                                        <p:tgtEl>
                                          <p:spTgt spid="1048770"/>
                                        </p:tgtEl>
                                        <p:attrNameLst>
                                          <p:attrName>style.visibility</p:attrName>
                                        </p:attrNameLst>
                                      </p:cBhvr>
                                      <p:to>
                                        <p:strVal val="visible"/>
                                      </p:to>
                                    </p:set>
                                    <p:anim calcmode="lin" valueType="num">
                                      <p:cBhvr>
                                        <p:cTn id="7" dur="75" fill="hold"/>
                                        <p:tgtEl>
                                          <p:spTgt spid="1048770"/>
                                        </p:tgtEl>
                                        <p:attrNameLst>
                                          <p:attrName>ppt_w</p:attrName>
                                        </p:attrNameLst>
                                      </p:cBhvr>
                                      <p:tavLst>
                                        <p:tav tm="0">
                                          <p:val>
                                            <p:fltVal val="0"/>
                                          </p:val>
                                        </p:tav>
                                        <p:tav tm="100000">
                                          <p:val>
                                            <p:strVal val="#ppt_w"/>
                                          </p:val>
                                        </p:tav>
                                      </p:tavLst>
                                    </p:anim>
                                    <p:anim calcmode="lin" valueType="num">
                                      <p:cBhvr>
                                        <p:cTn id="8" dur="75" fill="hold"/>
                                        <p:tgtEl>
                                          <p:spTgt spid="1048770"/>
                                        </p:tgtEl>
                                        <p:attrNameLst>
                                          <p:attrName>ppt_h</p:attrName>
                                        </p:attrNameLst>
                                      </p:cBhvr>
                                      <p:tavLst>
                                        <p:tav tm="0">
                                          <p:val>
                                            <p:fltVal val="0"/>
                                          </p:val>
                                        </p:tav>
                                        <p:tav tm="100000">
                                          <p:val>
                                            <p:strVal val="#ppt_h"/>
                                          </p:val>
                                        </p:tav>
                                      </p:tavLst>
                                    </p:anim>
                                    <p:anim calcmode="lin" valueType="num">
                                      <p:cBhvr>
                                        <p:cTn id="9" dur="75" fill="hold"/>
                                        <p:tgtEl>
                                          <p:spTgt spid="1048770"/>
                                        </p:tgtEl>
                                        <p:attrNameLst>
                                          <p:attrName>ppt_x</p:attrName>
                                        </p:attrNameLst>
                                      </p:cBhvr>
                                      <p:tavLst>
                                        <p:tav tm="0">
                                          <p:val>
                                            <p:fltVal val="0.5"/>
                                          </p:val>
                                        </p:tav>
                                        <p:tav tm="100000">
                                          <p:val>
                                            <p:strVal val="#ppt_x"/>
                                          </p:val>
                                        </p:tav>
                                      </p:tavLst>
                                    </p:anim>
                                    <p:anim calcmode="lin" valueType="num">
                                      <p:cBhvr>
                                        <p:cTn id="10" dur="75" fill="hold"/>
                                        <p:tgtEl>
                                          <p:spTgt spid="1048770"/>
                                        </p:tgtEl>
                                        <p:attrNameLst>
                                          <p:attrName>ppt_y</p:attrName>
                                        </p:attrNameLst>
                                      </p:cBhvr>
                                      <p:tavLst>
                                        <p:tav tm="0">
                                          <p:val>
                                            <p:fltVal val="0.5"/>
                                          </p:val>
                                        </p:tav>
                                        <p:tav tm="100000">
                                          <p:val>
                                            <p:strVal val="#ppt_y"/>
                                          </p:val>
                                        </p:tav>
                                      </p:tavLst>
                                    </p:anim>
                                  </p:childTnLst>
                                </p:cTn>
                              </p:par>
                            </p:childTnLst>
                          </p:cTn>
                        </p:par>
                        <p:par>
                          <p:cTn id="11" fill="hold">
                            <p:stCondLst>
                              <p:cond delay="375"/>
                            </p:stCondLst>
                            <p:childTnLst>
                              <p:par>
                                <p:cTn id="12" presetID="23" presetClass="entr" presetSubtype="528" fill="hold" grpId="0" nodeType="afterEffect">
                                  <p:stCondLst>
                                    <p:cond delay="0"/>
                                  </p:stCondLst>
                                  <p:childTnLst>
                                    <p:set>
                                      <p:cBhvr>
                                        <p:cTn id="13" dur="1" fill="hold">
                                          <p:stCondLst>
                                            <p:cond delay="0"/>
                                          </p:stCondLst>
                                        </p:cTn>
                                        <p:tgtEl>
                                          <p:spTgt spid="168"/>
                                        </p:tgtEl>
                                        <p:attrNameLst>
                                          <p:attrName>style.visibility</p:attrName>
                                        </p:attrNameLst>
                                      </p:cBhvr>
                                      <p:to>
                                        <p:strVal val="visible"/>
                                      </p:to>
                                    </p:set>
                                    <p:anim calcmode="lin" valueType="num">
                                      <p:cBhvr>
                                        <p:cTn id="14" dur="500" fill="hold"/>
                                        <p:tgtEl>
                                          <p:spTgt spid="168"/>
                                        </p:tgtEl>
                                        <p:attrNameLst>
                                          <p:attrName>ppt_w</p:attrName>
                                        </p:attrNameLst>
                                      </p:cBhvr>
                                      <p:tavLst>
                                        <p:tav tm="0">
                                          <p:val>
                                            <p:fltVal val="0"/>
                                          </p:val>
                                        </p:tav>
                                        <p:tav tm="100000">
                                          <p:val>
                                            <p:strVal val="#ppt_w"/>
                                          </p:val>
                                        </p:tav>
                                      </p:tavLst>
                                    </p:anim>
                                    <p:anim calcmode="lin" valueType="num">
                                      <p:cBhvr>
                                        <p:cTn id="15" dur="500" fill="hold"/>
                                        <p:tgtEl>
                                          <p:spTgt spid="168"/>
                                        </p:tgtEl>
                                        <p:attrNameLst>
                                          <p:attrName>ppt_h</p:attrName>
                                        </p:attrNameLst>
                                      </p:cBhvr>
                                      <p:tavLst>
                                        <p:tav tm="0">
                                          <p:val>
                                            <p:fltVal val="0"/>
                                          </p:val>
                                        </p:tav>
                                        <p:tav tm="100000">
                                          <p:val>
                                            <p:strVal val="#ppt_h"/>
                                          </p:val>
                                        </p:tav>
                                      </p:tavLst>
                                    </p:anim>
                                    <p:anim calcmode="lin" valueType="num">
                                      <p:cBhvr>
                                        <p:cTn id="16" dur="500" fill="hold"/>
                                        <p:tgtEl>
                                          <p:spTgt spid="168"/>
                                        </p:tgtEl>
                                        <p:attrNameLst>
                                          <p:attrName>ppt_x</p:attrName>
                                        </p:attrNameLst>
                                      </p:cBhvr>
                                      <p:tavLst>
                                        <p:tav tm="0">
                                          <p:val>
                                            <p:fltVal val="0.5"/>
                                          </p:val>
                                        </p:tav>
                                        <p:tav tm="100000">
                                          <p:val>
                                            <p:strVal val="#ppt_x"/>
                                          </p:val>
                                        </p:tav>
                                      </p:tavLst>
                                    </p:anim>
                                    <p:anim calcmode="lin" valueType="num">
                                      <p:cBhvr>
                                        <p:cTn id="17" dur="500" fill="hold"/>
                                        <p:tgtEl>
                                          <p:spTgt spid="1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0" grpId="0" autoUpdateAnimBg="0"/>
      <p:bldP spid="16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76"/>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57698" name="Picture 1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048757" name="Rectangle 181"/>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048758" name="Rectangle 182"/>
          <p:cNvSpPr>
            <a:spLocks noChangeArrowheads="1"/>
          </p:cNvSpPr>
          <p:nvPr/>
        </p:nvSpPr>
        <p:spPr bwMode="auto">
          <a:xfrm>
            <a:off x="5792788" y="4546600"/>
            <a:ext cx="3690937" cy="507831"/>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ko-KR" altLang="en-US" sz="3600" b="1" dirty="0">
                <a:solidFill>
                  <a:schemeClr val="bg1"/>
                </a:solidFill>
                <a:latin typeface="Helvetica" charset="0"/>
              </a:rPr>
              <a:t>기억 방법</a:t>
            </a:r>
            <a:r>
              <a:rPr lang="en-US" altLang="ko-KR" sz="3600" b="1" dirty="0">
                <a:solidFill>
                  <a:schemeClr val="bg1"/>
                </a:solidFill>
                <a:latin typeface="Helvetica" charset="0"/>
              </a:rPr>
              <a:t>:</a:t>
            </a:r>
            <a:endParaRPr lang="en-US" sz="3600" b="1" dirty="0">
              <a:solidFill>
                <a:schemeClr val="bg1"/>
              </a:solidFill>
              <a:latin typeface="Helvetica" charset="0"/>
            </a:endParaRPr>
          </a:p>
        </p:txBody>
      </p:sp>
      <p:sp>
        <p:nvSpPr>
          <p:cNvPr id="1048770" name="Text Box 194"/>
          <p:cNvSpPr txBox="1">
            <a:spLocks noChangeArrowheads="1"/>
          </p:cNvSpPr>
          <p:nvPr/>
        </p:nvSpPr>
        <p:spPr bwMode="auto">
          <a:xfrm>
            <a:off x="5461000" y="5386388"/>
            <a:ext cx="4365625" cy="584776"/>
          </a:xfrm>
          <a:prstGeom prst="rect">
            <a:avLst/>
          </a:prstGeom>
          <a:noFill/>
          <a:ln w="12700">
            <a:noFill/>
            <a:miter lim="800000"/>
            <a:headEnd/>
            <a:tailEnd/>
          </a:ln>
          <a:effectLst/>
        </p:spPr>
        <p:txBody>
          <a:bodyPr>
            <a:spAutoFit/>
          </a:bodyPr>
          <a:lstStyle/>
          <a:p>
            <a:pPr algn="ctr">
              <a:spcBef>
                <a:spcPct val="50000"/>
              </a:spcBef>
              <a:defRPr/>
            </a:pPr>
            <a:r>
              <a:rPr lang="ko-KR" altLang="en-US" sz="3200" b="1" dirty="0">
                <a:solidFill>
                  <a:srgbClr val="FFEA18"/>
                </a:solidFill>
                <a:effectLst>
                  <a:outerShdw blurRad="50800" dist="63500" dir="2700000" algn="tl" rotWithShape="0">
                    <a:srgbClr val="000000"/>
                  </a:outerShdw>
                </a:effectLst>
                <a:latin typeface="Helvetica" charset="0"/>
                <a:ea typeface="+mn-ea"/>
                <a:cs typeface="+mn-cs"/>
              </a:rPr>
              <a:t>학습 말</a:t>
            </a:r>
            <a:endParaRPr lang="en-US" sz="3200" b="1" dirty="0">
              <a:solidFill>
                <a:srgbClr val="FFEA18"/>
              </a:solidFill>
              <a:effectLst>
                <a:outerShdw blurRad="50800" dist="63500" dir="2700000" algn="tl" rotWithShape="0">
                  <a:srgbClr val="000000"/>
                </a:outerShdw>
              </a:effectLst>
              <a:latin typeface="Helvetica" charset="0"/>
              <a:ea typeface="+mn-ea"/>
              <a:cs typeface="+mn-cs"/>
            </a:endParaRPr>
          </a:p>
        </p:txBody>
      </p:sp>
      <p:sp>
        <p:nvSpPr>
          <p:cNvPr id="1048777"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grpSp>
        <p:nvGrpSpPr>
          <p:cNvPr id="157703" name="Group 392"/>
          <p:cNvGrpSpPr>
            <a:grpSpLocks/>
          </p:cNvGrpSpPr>
          <p:nvPr/>
        </p:nvGrpSpPr>
        <p:grpSpPr bwMode="auto">
          <a:xfrm>
            <a:off x="5453065" y="1966913"/>
            <a:ext cx="4383088" cy="1662112"/>
            <a:chOff x="3279" y="1239"/>
            <a:chExt cx="2761" cy="1047"/>
          </a:xfrm>
        </p:grpSpPr>
        <p:sp>
          <p:nvSpPr>
            <p:cNvPr id="1048969" name="Text Box 393"/>
            <p:cNvSpPr txBox="1">
              <a:spLocks noChangeArrowheads="1"/>
            </p:cNvSpPr>
            <p:nvPr/>
          </p:nvSpPr>
          <p:spPr bwMode="auto">
            <a:xfrm>
              <a:off x="3312" y="1626"/>
              <a:ext cx="2728" cy="66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열</a:t>
              </a:r>
              <a:r>
                <a:rPr lang="en-US" altLang="ko-KR" sz="3600" b="1" dirty="0">
                  <a:solidFill>
                    <a:srgbClr val="FFEA18"/>
                  </a:solidFill>
                  <a:latin typeface="Helvetica" charset="0"/>
                </a:rPr>
                <a:t> </a:t>
              </a:r>
              <a:r>
                <a:rPr lang="ko-KR" altLang="en-US" sz="3600" b="1" dirty="0">
                  <a:solidFill>
                    <a:srgbClr val="FFEA18"/>
                  </a:solidFill>
                  <a:latin typeface="Helvetica" charset="0"/>
                </a:rPr>
                <a:t>일곱</a:t>
              </a:r>
              <a:r>
                <a:rPr lang="en-US" altLang="ko-KR" sz="3600" b="1" dirty="0">
                  <a:solidFill>
                    <a:srgbClr val="FFEA18"/>
                  </a:solidFill>
                  <a:latin typeface="Helvetica" charset="0"/>
                </a:rPr>
                <a:t> </a:t>
              </a:r>
              <a:r>
                <a:rPr lang="ko-KR" altLang="en-US" sz="3600" b="1" dirty="0">
                  <a:solidFill>
                    <a:srgbClr val="FFEA18"/>
                  </a:solidFill>
                  <a:latin typeface="Helvetica" charset="0"/>
                </a:rPr>
                <a:t>권의</a:t>
              </a:r>
              <a:r>
                <a:rPr lang="en-US" altLang="ko-KR" sz="3600" b="1" dirty="0">
                  <a:solidFill>
                    <a:srgbClr val="FFEA18"/>
                  </a:solidFill>
                  <a:latin typeface="Helvetica" charset="0"/>
                </a:rPr>
                <a:t> </a:t>
              </a:r>
              <a:br>
                <a:rPr lang="en-US" altLang="ko-KR" sz="3600" b="1" dirty="0">
                  <a:solidFill>
                    <a:srgbClr val="FFEA18"/>
                  </a:solidFill>
                  <a:latin typeface="Helvetica" charset="0"/>
                </a:rPr>
              </a:br>
              <a:r>
                <a:rPr lang="en-US" altLang="ko-KR" sz="3600" b="1" dirty="0">
                  <a:solidFill>
                    <a:srgbClr val="FFEA18"/>
                  </a:solidFill>
                  <a:latin typeface="Helvetica" charset="0"/>
                </a:rPr>
                <a:t>“</a:t>
              </a:r>
              <a:r>
                <a:rPr lang="ko-KR" altLang="en-US" sz="3600" b="1" dirty="0">
                  <a:solidFill>
                    <a:srgbClr val="FFEA18"/>
                  </a:solidFill>
                  <a:latin typeface="Helvetica" charset="0"/>
                </a:rPr>
                <a:t>선지서</a:t>
              </a:r>
              <a:r>
                <a:rPr lang="en-US" altLang="ko-KR" sz="3600" b="1" dirty="0">
                  <a:solidFill>
                    <a:srgbClr val="FFEA18"/>
                  </a:solidFill>
                  <a:latin typeface="Helvetica" charset="0"/>
                </a:rPr>
                <a:t>"</a:t>
              </a:r>
              <a:endParaRPr lang="en-US" sz="3600" b="1" dirty="0">
                <a:solidFill>
                  <a:srgbClr val="FFEA18"/>
                </a:solidFill>
                <a:latin typeface="Helvetica" charset="0"/>
              </a:endParaRPr>
            </a:p>
          </p:txBody>
        </p:sp>
        <p:sp>
          <p:nvSpPr>
            <p:cNvPr id="1048971" name="Text Box 395"/>
            <p:cNvSpPr txBox="1">
              <a:spLocks noChangeArrowheads="1"/>
            </p:cNvSpPr>
            <p:nvPr/>
          </p:nvSpPr>
          <p:spPr bwMode="auto">
            <a:xfrm>
              <a:off x="3279" y="1239"/>
              <a:ext cx="2728" cy="364"/>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풀어보기</a:t>
              </a:r>
              <a:endParaRPr lang="en-US" sz="3600" b="1" dirty="0">
                <a:solidFill>
                  <a:srgbClr val="FFEA18"/>
                </a:solidFill>
                <a:latin typeface="Helvetica" charset="0"/>
              </a:endParaRPr>
            </a:p>
          </p:txBody>
        </p:sp>
      </p:grpSp>
      <p:grpSp>
        <p:nvGrpSpPr>
          <p:cNvPr id="157704" name="Group 396"/>
          <p:cNvGrpSpPr>
            <a:grpSpLocks/>
          </p:cNvGrpSpPr>
          <p:nvPr/>
        </p:nvGrpSpPr>
        <p:grpSpPr bwMode="auto">
          <a:xfrm>
            <a:off x="44450" y="679450"/>
            <a:ext cx="1504951" cy="6350000"/>
            <a:chOff x="-11" y="450"/>
            <a:chExt cx="948" cy="4000"/>
          </a:xfrm>
        </p:grpSpPr>
        <p:sp>
          <p:nvSpPr>
            <p:cNvPr id="1048973" name="Rectangle 397"/>
            <p:cNvSpPr>
              <a:spLocks noChangeArrowheads="1"/>
            </p:cNvSpPr>
            <p:nvPr/>
          </p:nvSpPr>
          <p:spPr bwMode="auto">
            <a:xfrm>
              <a:off x="54" y="1396"/>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유대</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쇠망</a:t>
              </a:r>
              <a:endParaRPr lang="en-US" sz="1800" b="1" i="1" u="sng" dirty="0">
                <a:solidFill>
                  <a:srgbClr val="000000"/>
                </a:solidFill>
                <a:latin typeface="Helvetica" charset="0"/>
                <a:ea typeface="+mn-ea"/>
                <a:cs typeface="+mn-cs"/>
              </a:endParaRPr>
            </a:p>
          </p:txBody>
        </p:sp>
        <p:sp>
          <p:nvSpPr>
            <p:cNvPr id="1048974" name="Rectangle 398"/>
            <p:cNvSpPr>
              <a:spLocks noChangeArrowheads="1"/>
            </p:cNvSpPr>
            <p:nvPr/>
          </p:nvSpPr>
          <p:spPr bwMode="auto">
            <a:xfrm>
              <a:off x="-11" y="4069"/>
              <a:ext cx="948"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귀환</a:t>
              </a:r>
              <a:endParaRPr lang="en-US" sz="1800" b="1" i="1" u="sng" dirty="0">
                <a:solidFill>
                  <a:srgbClr val="000000"/>
                </a:solidFill>
                <a:latin typeface="Helvetica" charset="0"/>
                <a:ea typeface="+mn-ea"/>
                <a:cs typeface="+mn-cs"/>
              </a:endParaRPr>
            </a:p>
          </p:txBody>
        </p:sp>
        <p:sp>
          <p:nvSpPr>
            <p:cNvPr id="1048975" name="Rectangle 399"/>
            <p:cNvSpPr>
              <a:spLocks noChangeArrowheads="1"/>
            </p:cNvSpPr>
            <p:nvPr/>
          </p:nvSpPr>
          <p:spPr bwMode="auto">
            <a:xfrm>
              <a:off x="38" y="450"/>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이스라엘</a:t>
              </a:r>
              <a:r>
                <a:rPr lang="en-US" sz="1800" b="1" dirty="0">
                  <a:solidFill>
                    <a:srgbClr val="000000"/>
                  </a:solidFill>
                  <a:latin typeface="Helvetica" charset="0"/>
                  <a:ea typeface="+mn-ea"/>
                  <a:cs typeface="+mn-cs"/>
                </a:rPr>
                <a:t>:</a:t>
              </a:r>
            </a:p>
            <a:p>
              <a:pPr>
                <a:lnSpc>
                  <a:spcPct val="65000"/>
                </a:lnSpc>
                <a:spcBef>
                  <a:spcPct val="50000"/>
                </a:spcBef>
                <a:defRPr/>
              </a:pPr>
              <a:r>
                <a:rPr lang="en-US" sz="1800" b="1" dirty="0">
                  <a:solidFill>
                    <a:srgbClr val="000000"/>
                  </a:solidFill>
                  <a:latin typeface="Helvetica" charset="0"/>
                  <a:ea typeface="+mn-ea"/>
                  <a:cs typeface="+mn-cs"/>
                </a:rPr>
                <a:t>(</a:t>
              </a:r>
              <a:r>
                <a:rPr lang="ko-KR" altLang="en-US" sz="1800" b="1" dirty="0">
                  <a:solidFill>
                    <a:srgbClr val="000000"/>
                  </a:solidFill>
                  <a:latin typeface="Helvetica" charset="0"/>
                  <a:ea typeface="+mn-ea"/>
                  <a:cs typeface="+mn-cs"/>
                </a:rPr>
                <a:t>북</a:t>
              </a:r>
              <a:r>
                <a:rPr lang="en-US" sz="1800" b="1" dirty="0">
                  <a:solidFill>
                    <a:srgbClr val="000000"/>
                  </a:solidFill>
                  <a:latin typeface="Helvetica" charset="0"/>
                  <a:ea typeface="+mn-ea"/>
                  <a:cs typeface="+mn-cs"/>
                </a:rPr>
                <a:t>)</a:t>
              </a:r>
              <a:r>
                <a:rPr lang="ko-KR" altLang="en-US" sz="1800" b="1" i="1" u="sng" dirty="0">
                  <a:solidFill>
                    <a:srgbClr val="000000"/>
                  </a:solidFill>
                  <a:latin typeface="Helvetica" charset="0"/>
                  <a:ea typeface="+mn-ea"/>
                  <a:cs typeface="+mn-cs"/>
                </a:rPr>
                <a:t>왕국만</a:t>
              </a:r>
              <a:endParaRPr lang="en-US" sz="1800" b="1" i="1" u="sng" dirty="0">
                <a:solidFill>
                  <a:srgbClr val="000000"/>
                </a:solidFill>
                <a:latin typeface="Helvetica" charset="0"/>
                <a:ea typeface="+mn-ea"/>
                <a:cs typeface="+mn-cs"/>
              </a:endParaRPr>
            </a:p>
          </p:txBody>
        </p:sp>
        <p:sp>
          <p:nvSpPr>
            <p:cNvPr id="1048976" name="Rectangle 400"/>
            <p:cNvSpPr>
              <a:spLocks noChangeArrowheads="1"/>
            </p:cNvSpPr>
            <p:nvPr/>
          </p:nvSpPr>
          <p:spPr bwMode="auto">
            <a:xfrm>
              <a:off x="100" y="2643"/>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위기</a:t>
              </a:r>
              <a:endParaRPr lang="en-US" sz="1800" b="1" i="1" u="sng" dirty="0">
                <a:solidFill>
                  <a:srgbClr val="000000"/>
                </a:solidFill>
                <a:latin typeface="Helvetica" charset="0"/>
                <a:ea typeface="+mn-ea"/>
                <a:cs typeface="+mn-cs"/>
              </a:endParaRPr>
            </a:p>
          </p:txBody>
        </p:sp>
        <p:sp>
          <p:nvSpPr>
            <p:cNvPr id="1048977" name="Rectangle 401"/>
            <p:cNvSpPr>
              <a:spLocks noChangeArrowheads="1"/>
            </p:cNvSpPr>
            <p:nvPr/>
          </p:nvSpPr>
          <p:spPr bwMode="auto">
            <a:xfrm>
              <a:off x="100" y="3434"/>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생활</a:t>
              </a:r>
              <a:endParaRPr lang="en-US" sz="1800" b="1" i="1" u="sng" dirty="0">
                <a:solidFill>
                  <a:srgbClr val="000000"/>
                </a:solidFill>
                <a:latin typeface="Helvetica" charset="0"/>
                <a:ea typeface="+mn-ea"/>
                <a:cs typeface="+mn-cs"/>
              </a:endParaRPr>
            </a:p>
          </p:txBody>
        </p:sp>
      </p:grpSp>
      <p:sp>
        <p:nvSpPr>
          <p:cNvPr id="157705"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57706"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7"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8" name="Rectangle 406"/>
          <p:cNvSpPr>
            <a:spLocks noChangeArrowheads="1"/>
          </p:cNvSpPr>
          <p:nvPr/>
        </p:nvSpPr>
        <p:spPr bwMode="auto">
          <a:xfrm>
            <a:off x="2044700" y="5197475"/>
            <a:ext cx="317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09" name="Rectangle 407"/>
          <p:cNvSpPr>
            <a:spLocks noChangeArrowheads="1"/>
          </p:cNvSpPr>
          <p:nvPr/>
        </p:nvSpPr>
        <p:spPr bwMode="auto">
          <a:xfrm>
            <a:off x="2079625" y="5197475"/>
            <a:ext cx="63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  </a:t>
            </a:r>
            <a:endParaRPr lang="en-US">
              <a:latin typeface="Helvetica" charset="0"/>
            </a:endParaRPr>
          </a:p>
        </p:txBody>
      </p:sp>
      <p:sp>
        <p:nvSpPr>
          <p:cNvPr id="157710" name="Rectangle 408"/>
          <p:cNvSpPr>
            <a:spLocks noChangeArrowheads="1"/>
          </p:cNvSpPr>
          <p:nvPr/>
        </p:nvSpPr>
        <p:spPr bwMode="auto">
          <a:xfrm>
            <a:off x="2044700" y="5338763"/>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3" name="Rectangle 411"/>
          <p:cNvSpPr>
            <a:spLocks noChangeArrowheads="1"/>
          </p:cNvSpPr>
          <p:nvPr/>
        </p:nvSpPr>
        <p:spPr bwMode="auto">
          <a:xfrm>
            <a:off x="1876425" y="325438"/>
            <a:ext cx="102592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dirty="0">
                <a:latin typeface="Helvetica" charset="0"/>
              </a:rPr>
              <a:t>북왕국</a:t>
            </a:r>
            <a:r>
              <a:rPr lang="en-US" altLang="ko-KR" sz="1100" dirty="0">
                <a:latin typeface="Helvetica" charset="0"/>
              </a:rPr>
              <a:t> </a:t>
            </a:r>
            <a:r>
              <a:rPr lang="ko-KR" altLang="en-US" sz="1100" dirty="0">
                <a:latin typeface="Helvetica" charset="0"/>
              </a:rPr>
              <a:t>이스라엘로</a:t>
            </a:r>
            <a:endParaRPr lang="en-US" sz="1100" dirty="0">
              <a:latin typeface="Helvetica" charset="0"/>
            </a:endParaRPr>
          </a:p>
        </p:txBody>
      </p:sp>
      <p:sp>
        <p:nvSpPr>
          <p:cNvPr id="157714" name="Rectangle 412"/>
          <p:cNvSpPr>
            <a:spLocks noChangeArrowheads="1"/>
          </p:cNvSpPr>
          <p:nvPr/>
        </p:nvSpPr>
        <p:spPr bwMode="auto">
          <a:xfrm>
            <a:off x="1866900" y="6172200"/>
            <a:ext cx="190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5" name="Rectangle 413"/>
          <p:cNvSpPr>
            <a:spLocks noChangeArrowheads="1"/>
          </p:cNvSpPr>
          <p:nvPr/>
        </p:nvSpPr>
        <p:spPr bwMode="auto">
          <a:xfrm>
            <a:off x="1866900" y="6315075"/>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6"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7"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8"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9"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0"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1"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2"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3"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4"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5"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6"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7"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8"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9"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0"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1" name="Rectangle 430"/>
          <p:cNvSpPr>
            <a:spLocks noChangeArrowheads="1"/>
          </p:cNvSpPr>
          <p:nvPr/>
        </p:nvSpPr>
        <p:spPr bwMode="auto">
          <a:xfrm>
            <a:off x="1751013" y="530701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2" name="Rectangle 431"/>
          <p:cNvSpPr>
            <a:spLocks noChangeArrowheads="1"/>
          </p:cNvSpPr>
          <p:nvPr/>
        </p:nvSpPr>
        <p:spPr bwMode="auto">
          <a:xfrm>
            <a:off x="1739900" y="3295650"/>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3" name="Rectangle 432"/>
          <p:cNvSpPr>
            <a:spLocks noChangeArrowheads="1"/>
          </p:cNvSpPr>
          <p:nvPr/>
        </p:nvSpPr>
        <p:spPr bwMode="auto">
          <a:xfrm>
            <a:off x="1765300" y="175736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a:latin typeface="Helvetica" charset="0"/>
            </a:endParaRPr>
          </a:p>
        </p:txBody>
      </p:sp>
      <p:sp>
        <p:nvSpPr>
          <p:cNvPr id="157734" name="Rectangle 433"/>
          <p:cNvSpPr>
            <a:spLocks noChangeArrowheads="1"/>
          </p:cNvSpPr>
          <p:nvPr/>
        </p:nvSpPr>
        <p:spPr bwMode="auto">
          <a:xfrm>
            <a:off x="1735138" y="5602288"/>
            <a:ext cx="27622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Helvetica" charset="0"/>
              </a:rPr>
              <a:t>*</a:t>
            </a:r>
            <a:endParaRPr lang="en-US" sz="1800">
              <a:latin typeface="Helvetica" charset="0"/>
            </a:endParaRPr>
          </a:p>
        </p:txBody>
      </p:sp>
      <p:sp>
        <p:nvSpPr>
          <p:cNvPr id="157735" name="Rectangle 434"/>
          <p:cNvSpPr>
            <a:spLocks noChangeArrowheads="1"/>
          </p:cNvSpPr>
          <p:nvPr/>
        </p:nvSpPr>
        <p:spPr bwMode="auto">
          <a:xfrm>
            <a:off x="1866900" y="2882900"/>
            <a:ext cx="3810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Helvetica" charset="0"/>
              </a:rPr>
              <a:t>         </a:t>
            </a:r>
            <a:endParaRPr lang="en-US">
              <a:latin typeface="Helvetica" charset="0"/>
            </a:endParaRPr>
          </a:p>
        </p:txBody>
      </p:sp>
      <p:sp>
        <p:nvSpPr>
          <p:cNvPr id="157736" name="Rectangle 435"/>
          <p:cNvSpPr>
            <a:spLocks noChangeArrowheads="1"/>
          </p:cNvSpPr>
          <p:nvPr/>
        </p:nvSpPr>
        <p:spPr bwMode="auto">
          <a:xfrm>
            <a:off x="1673225" y="1217613"/>
            <a:ext cx="366713"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Helvetica" charset="0"/>
              </a:rPr>
              <a:t>        </a:t>
            </a:r>
            <a:endParaRPr lang="en-US">
              <a:latin typeface="Helvetica" charset="0"/>
            </a:endParaRPr>
          </a:p>
        </p:txBody>
      </p:sp>
      <p:sp>
        <p:nvSpPr>
          <p:cNvPr id="157737"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8"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9"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40"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1"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2"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3"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4"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45"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6"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7" name="Rectangle 446"/>
          <p:cNvSpPr>
            <a:spLocks noChangeArrowheads="1"/>
          </p:cNvSpPr>
          <p:nvPr/>
        </p:nvSpPr>
        <p:spPr bwMode="auto">
          <a:xfrm>
            <a:off x="1802122" y="2879725"/>
            <a:ext cx="7566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dirty="0">
                <a:solidFill>
                  <a:srgbClr val="000000"/>
                </a:solidFill>
                <a:latin typeface="Helvetica" charset="0"/>
              </a:rPr>
              <a:t>         (</a:t>
            </a:r>
            <a:r>
              <a:rPr lang="ko-KR" altLang="en-US" b="1" dirty="0">
                <a:solidFill>
                  <a:srgbClr val="000000"/>
                </a:solidFill>
                <a:latin typeface="Helvetica" charset="0"/>
              </a:rPr>
              <a:t>에돔</a:t>
            </a:r>
            <a:r>
              <a:rPr lang="en-US" b="1" dirty="0">
                <a:solidFill>
                  <a:srgbClr val="000000"/>
                </a:solidFill>
                <a:latin typeface="Helvetica" charset="0"/>
              </a:rPr>
              <a:t>)</a:t>
            </a:r>
            <a:endParaRPr lang="en-US" dirty="0">
              <a:latin typeface="Helvetica" charset="0"/>
            </a:endParaRPr>
          </a:p>
        </p:txBody>
      </p:sp>
      <p:sp>
        <p:nvSpPr>
          <p:cNvPr id="157748" name="Text Box 447"/>
          <p:cNvSpPr txBox="1">
            <a:spLocks noChangeArrowheads="1"/>
          </p:cNvSpPr>
          <p:nvPr/>
        </p:nvSpPr>
        <p:spPr bwMode="auto">
          <a:xfrm>
            <a:off x="1795463" y="4470400"/>
            <a:ext cx="11303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dirty="0">
                <a:latin typeface="Helvetica" charset="0"/>
              </a:rPr>
              <a:t>(</a:t>
            </a:r>
            <a:r>
              <a:rPr lang="ko-KR" altLang="en-US" b="1" dirty="0">
                <a:latin typeface="Helvetica" charset="0"/>
              </a:rPr>
              <a:t>니느웨</a:t>
            </a:r>
            <a:r>
              <a:rPr lang="en-US" b="1" dirty="0">
                <a:latin typeface="Helvetica" charset="0"/>
              </a:rPr>
              <a:t>)</a:t>
            </a:r>
          </a:p>
        </p:txBody>
      </p:sp>
      <p:sp>
        <p:nvSpPr>
          <p:cNvPr id="157749" name="Rectangle 448"/>
          <p:cNvSpPr>
            <a:spLocks noChangeArrowheads="1"/>
          </p:cNvSpPr>
          <p:nvPr/>
        </p:nvSpPr>
        <p:spPr bwMode="auto">
          <a:xfrm>
            <a:off x="2147888" y="1189038"/>
            <a:ext cx="50183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dirty="0">
                <a:latin typeface="Arial" charset="0"/>
              </a:rPr>
              <a:t>(</a:t>
            </a:r>
            <a:r>
              <a:rPr lang="ko-KR" altLang="en-US" b="1" dirty="0">
                <a:latin typeface="Arial" charset="0"/>
              </a:rPr>
              <a:t>니느웨</a:t>
            </a:r>
            <a:r>
              <a:rPr lang="en-US" b="1" dirty="0">
                <a:latin typeface="Arial" charset="0"/>
              </a:rPr>
              <a:t>)</a:t>
            </a:r>
            <a:endParaRPr lang="en-US" dirty="0">
              <a:latin typeface="Arial" charset="0"/>
            </a:endParaRPr>
          </a:p>
        </p:txBody>
      </p:sp>
      <p:sp>
        <p:nvSpPr>
          <p:cNvPr id="157750" name="Rectangle 449"/>
          <p:cNvSpPr>
            <a:spLocks noChangeArrowheads="1"/>
          </p:cNvSpPr>
          <p:nvPr/>
        </p:nvSpPr>
        <p:spPr bwMode="auto">
          <a:xfrm>
            <a:off x="2112963" y="2706688"/>
            <a:ext cx="53860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dirty="0">
                <a:latin typeface="Helvetica" charset="0"/>
              </a:rPr>
              <a:t>오바댜</a:t>
            </a:r>
            <a:endParaRPr lang="en-US" sz="1600" dirty="0">
              <a:latin typeface="Helvetica" charset="0"/>
            </a:endParaRPr>
          </a:p>
        </p:txBody>
      </p:sp>
      <p:sp>
        <p:nvSpPr>
          <p:cNvPr id="157751" name="Rectangle 450"/>
          <p:cNvSpPr>
            <a:spLocks noChangeArrowheads="1"/>
          </p:cNvSpPr>
          <p:nvPr/>
        </p:nvSpPr>
        <p:spPr bwMode="auto">
          <a:xfrm>
            <a:off x="2117725" y="1817688"/>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이사야</a:t>
            </a:r>
            <a:endParaRPr lang="en-US" sz="1800" dirty="0">
              <a:latin typeface="Helvetica" charset="0"/>
            </a:endParaRPr>
          </a:p>
        </p:txBody>
      </p:sp>
      <p:sp>
        <p:nvSpPr>
          <p:cNvPr id="157752" name="Rectangle 451"/>
          <p:cNvSpPr>
            <a:spLocks noChangeArrowheads="1"/>
          </p:cNvSpPr>
          <p:nvPr/>
        </p:nvSpPr>
        <p:spPr bwMode="auto">
          <a:xfrm>
            <a:off x="2185988" y="2443163"/>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미가</a:t>
            </a:r>
            <a:endParaRPr lang="en-US" sz="1800" dirty="0">
              <a:latin typeface="Helvetica" charset="0"/>
            </a:endParaRPr>
          </a:p>
        </p:txBody>
      </p:sp>
      <p:sp>
        <p:nvSpPr>
          <p:cNvPr id="157753" name="Rectangle 452"/>
          <p:cNvSpPr>
            <a:spLocks noChangeArrowheads="1"/>
          </p:cNvSpPr>
          <p:nvPr/>
        </p:nvSpPr>
        <p:spPr bwMode="auto">
          <a:xfrm>
            <a:off x="2189163" y="2130425"/>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요엘</a:t>
            </a:r>
            <a:endParaRPr lang="en-US" sz="1800" dirty="0">
              <a:latin typeface="Helvetica" charset="0"/>
            </a:endParaRPr>
          </a:p>
        </p:txBody>
      </p:sp>
      <p:sp>
        <p:nvSpPr>
          <p:cNvPr id="157754" name="Rectangle 453"/>
          <p:cNvSpPr>
            <a:spLocks noChangeArrowheads="1"/>
          </p:cNvSpPr>
          <p:nvPr/>
        </p:nvSpPr>
        <p:spPr bwMode="auto">
          <a:xfrm>
            <a:off x="2043113" y="3438525"/>
            <a:ext cx="67967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500" b="1">
                <a:solidFill>
                  <a:srgbClr val="000000"/>
                </a:solidFill>
                <a:latin typeface="Helvetica" charset="0"/>
              </a:rPr>
              <a:t>예레미야</a:t>
            </a:r>
            <a:endParaRPr lang="en-US" sz="1400" dirty="0">
              <a:latin typeface="Helvetica" charset="0"/>
            </a:endParaRPr>
          </a:p>
        </p:txBody>
      </p:sp>
      <p:sp>
        <p:nvSpPr>
          <p:cNvPr id="157755" name="Rectangle 454"/>
          <p:cNvSpPr>
            <a:spLocks noChangeArrowheads="1"/>
          </p:cNvSpPr>
          <p:nvPr/>
        </p:nvSpPr>
        <p:spPr bwMode="auto">
          <a:xfrm>
            <a:off x="2093913" y="40449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하박국</a:t>
            </a:r>
            <a:endParaRPr lang="en-US" sz="1800" dirty="0">
              <a:latin typeface="Helvetica" charset="0"/>
            </a:endParaRPr>
          </a:p>
        </p:txBody>
      </p:sp>
      <p:sp>
        <p:nvSpPr>
          <p:cNvPr id="157756"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dirty="0">
                <a:latin typeface="Helvetica" charset="0"/>
              </a:rPr>
              <a:t>나훔</a:t>
            </a:r>
            <a:endParaRPr lang="en-US" sz="1800" b="1" dirty="0">
              <a:latin typeface="Helvetica" charset="0"/>
            </a:endParaRPr>
          </a:p>
        </p:txBody>
      </p:sp>
      <p:sp>
        <p:nvSpPr>
          <p:cNvPr id="157757" name="Rectangle 456"/>
          <p:cNvSpPr>
            <a:spLocks noChangeArrowheads="1"/>
          </p:cNvSpPr>
          <p:nvPr/>
        </p:nvSpPr>
        <p:spPr bwMode="auto">
          <a:xfrm>
            <a:off x="2185988" y="1004888"/>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요나</a:t>
            </a:r>
            <a:endParaRPr lang="en-US" sz="1800" dirty="0">
              <a:latin typeface="Arial" charset="0"/>
            </a:endParaRPr>
          </a:p>
        </p:txBody>
      </p:sp>
      <p:sp>
        <p:nvSpPr>
          <p:cNvPr id="157758" name="Rectangle 457"/>
          <p:cNvSpPr>
            <a:spLocks noChangeArrowheads="1"/>
          </p:cNvSpPr>
          <p:nvPr/>
        </p:nvSpPr>
        <p:spPr bwMode="auto">
          <a:xfrm>
            <a:off x="2098675" y="48260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아모스</a:t>
            </a:r>
            <a:endParaRPr lang="en-US" sz="1800" dirty="0">
              <a:latin typeface="Arial" charset="0"/>
            </a:endParaRPr>
          </a:p>
        </p:txBody>
      </p:sp>
      <p:sp>
        <p:nvSpPr>
          <p:cNvPr id="157759" name="Rectangle 458"/>
          <p:cNvSpPr>
            <a:spLocks noChangeArrowheads="1"/>
          </p:cNvSpPr>
          <p:nvPr/>
        </p:nvSpPr>
        <p:spPr bwMode="auto">
          <a:xfrm>
            <a:off x="2082800" y="7604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Arial" charset="0"/>
              </a:rPr>
              <a:t>호세아</a:t>
            </a:r>
            <a:r>
              <a:rPr lang="en-US" sz="1800" b="1" dirty="0">
                <a:latin typeface="Arial" charset="0"/>
              </a:rPr>
              <a:t> </a:t>
            </a:r>
            <a:endParaRPr lang="en-US" sz="1800" dirty="0">
              <a:latin typeface="Arial" charset="0"/>
            </a:endParaRPr>
          </a:p>
        </p:txBody>
      </p:sp>
      <p:sp>
        <p:nvSpPr>
          <p:cNvPr id="157760" name="Rectangle 459"/>
          <p:cNvSpPr>
            <a:spLocks noChangeArrowheads="1"/>
          </p:cNvSpPr>
          <p:nvPr/>
        </p:nvSpPr>
        <p:spPr bwMode="auto">
          <a:xfrm>
            <a:off x="2108200" y="53657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에스겔</a:t>
            </a:r>
            <a:endParaRPr lang="en-US" sz="1800" dirty="0">
              <a:latin typeface="Helvetica" charset="0"/>
            </a:endParaRPr>
          </a:p>
        </p:txBody>
      </p:sp>
      <p:sp>
        <p:nvSpPr>
          <p:cNvPr id="157761" name="Rectangle 460"/>
          <p:cNvSpPr>
            <a:spLocks noChangeArrowheads="1"/>
          </p:cNvSpPr>
          <p:nvPr/>
        </p:nvSpPr>
        <p:spPr bwMode="auto">
          <a:xfrm>
            <a:off x="2109788" y="5697538"/>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다니엘</a:t>
            </a:r>
            <a:endParaRPr lang="en-US" sz="1800" dirty="0">
              <a:latin typeface="Helvetica" charset="0"/>
            </a:endParaRPr>
          </a:p>
        </p:txBody>
      </p:sp>
      <p:sp>
        <p:nvSpPr>
          <p:cNvPr id="157762" name="Rectangle 461"/>
          <p:cNvSpPr>
            <a:spLocks noChangeArrowheads="1"/>
          </p:cNvSpPr>
          <p:nvPr/>
        </p:nvSpPr>
        <p:spPr bwMode="auto">
          <a:xfrm>
            <a:off x="2181225" y="6337300"/>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학개</a:t>
            </a:r>
            <a:endParaRPr lang="en-US" sz="1800" dirty="0">
              <a:latin typeface="Helvetica" charset="0"/>
            </a:endParaRPr>
          </a:p>
        </p:txBody>
      </p:sp>
      <p:sp>
        <p:nvSpPr>
          <p:cNvPr id="157763" name="Rectangle 462"/>
          <p:cNvSpPr>
            <a:spLocks noChangeArrowheads="1"/>
          </p:cNvSpPr>
          <p:nvPr/>
        </p:nvSpPr>
        <p:spPr bwMode="auto">
          <a:xfrm>
            <a:off x="2066925" y="6634163"/>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a:latin typeface="Helvetica" charset="0"/>
              </a:rPr>
              <a:t>스가랴</a:t>
            </a:r>
            <a:endParaRPr lang="en-US" sz="1800" dirty="0">
              <a:latin typeface="Helvetica" charset="0"/>
            </a:endParaRPr>
          </a:p>
        </p:txBody>
      </p:sp>
      <p:sp>
        <p:nvSpPr>
          <p:cNvPr id="157764" name="Rectangle 463"/>
          <p:cNvSpPr>
            <a:spLocks noChangeArrowheads="1"/>
          </p:cNvSpPr>
          <p:nvPr/>
        </p:nvSpPr>
        <p:spPr bwMode="auto">
          <a:xfrm>
            <a:off x="2065338" y="6970713"/>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말라기</a:t>
            </a:r>
            <a:endParaRPr lang="en-US" sz="1800" dirty="0">
              <a:latin typeface="Helvetica" charset="0"/>
            </a:endParaRPr>
          </a:p>
        </p:txBody>
      </p:sp>
      <p:sp>
        <p:nvSpPr>
          <p:cNvPr id="157765" name="Rectangle 464"/>
          <p:cNvSpPr>
            <a:spLocks noChangeArrowheads="1"/>
          </p:cNvSpPr>
          <p:nvPr/>
        </p:nvSpPr>
        <p:spPr bwMode="auto">
          <a:xfrm>
            <a:off x="1619250" y="47085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a:latin typeface="Helvetica" charset="0"/>
              </a:rPr>
              <a:t>스바냐</a:t>
            </a:r>
            <a:endParaRPr lang="en-US" sz="1800" b="1" dirty="0">
              <a:latin typeface="Helvetica" charset="0"/>
            </a:endParaRPr>
          </a:p>
        </p:txBody>
      </p:sp>
      <p:sp>
        <p:nvSpPr>
          <p:cNvPr id="157766"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7"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8" name="Text Box 467"/>
          <p:cNvSpPr txBox="1">
            <a:spLocks noChangeArrowheads="1"/>
          </p:cNvSpPr>
          <p:nvPr/>
        </p:nvSpPr>
        <p:spPr bwMode="auto">
          <a:xfrm>
            <a:off x="2574925" y="3392488"/>
            <a:ext cx="7397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osher-Normal" charset="0"/>
              </a:rPr>
              <a:t>NC</a:t>
            </a:r>
            <a:endParaRPr lang="en-US" b="1" i="1">
              <a:solidFill>
                <a:srgbClr val="00DFCA"/>
              </a:solidFill>
            </a:endParaRPr>
          </a:p>
        </p:txBody>
      </p:sp>
      <p:sp>
        <p:nvSpPr>
          <p:cNvPr id="157769"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0"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1"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2"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3"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4" name="Rectangle 485"/>
          <p:cNvSpPr>
            <a:spLocks noChangeArrowheads="1"/>
          </p:cNvSpPr>
          <p:nvPr/>
        </p:nvSpPr>
        <p:spPr bwMode="auto">
          <a:xfrm>
            <a:off x="1849438" y="3751263"/>
            <a:ext cx="107721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b="1">
                <a:solidFill>
                  <a:srgbClr val="000000"/>
                </a:solidFill>
                <a:latin typeface="Helvetica" charset="0"/>
              </a:rPr>
              <a:t>예레미야애가</a:t>
            </a:r>
            <a:endParaRPr lang="en-US" sz="1600" dirty="0">
              <a:latin typeface="Helvetica" charset="0"/>
            </a:endParaRPr>
          </a:p>
        </p:txBody>
      </p:sp>
      <p:sp>
        <p:nvSpPr>
          <p:cNvPr id="157775"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76" name="Rectangle 487"/>
          <p:cNvSpPr>
            <a:spLocks noChangeArrowheads="1"/>
          </p:cNvSpPr>
          <p:nvPr/>
        </p:nvSpPr>
        <p:spPr bwMode="auto">
          <a:xfrm>
            <a:off x="1506538" y="3633788"/>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grpSp>
        <p:nvGrpSpPr>
          <p:cNvPr id="157777" name="Group 488"/>
          <p:cNvGrpSpPr>
            <a:grpSpLocks/>
          </p:cNvGrpSpPr>
          <p:nvPr/>
        </p:nvGrpSpPr>
        <p:grpSpPr bwMode="auto">
          <a:xfrm>
            <a:off x="1800234" y="6056322"/>
            <a:ext cx="1225553" cy="338138"/>
            <a:chOff x="2836" y="3828"/>
            <a:chExt cx="772" cy="213"/>
          </a:xfrm>
        </p:grpSpPr>
        <p:sp>
          <p:nvSpPr>
            <p:cNvPr id="157870" name="Rectangle 489"/>
            <p:cNvSpPr>
              <a:spLocks noChangeArrowheads="1"/>
            </p:cNvSpPr>
            <p:nvPr/>
          </p:nvSpPr>
          <p:spPr bwMode="auto">
            <a:xfrm>
              <a:off x="2836" y="3904"/>
              <a:ext cx="1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73" name="Rectangle 492"/>
            <p:cNvSpPr>
              <a:spLocks noChangeArrowheads="1"/>
            </p:cNvSpPr>
            <p:nvPr/>
          </p:nvSpPr>
          <p:spPr bwMode="auto">
            <a:xfrm>
              <a:off x="3016" y="3828"/>
              <a:ext cx="59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포로에서 귀환한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866" name="Rectangle 496"/>
          <p:cNvSpPr>
            <a:spLocks noChangeArrowheads="1"/>
          </p:cNvSpPr>
          <p:nvPr/>
        </p:nvSpPr>
        <p:spPr bwMode="auto">
          <a:xfrm>
            <a:off x="2041525" y="1635137"/>
            <a:ext cx="93631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dirty="0">
                <a:solidFill>
                  <a:srgbClr val="000000"/>
                </a:solidFill>
                <a:latin typeface="Helvetica" charset="0"/>
              </a:rPr>
              <a:t> </a:t>
            </a:r>
            <a:r>
              <a:rPr lang="ko-KR" altLang="en-US" sz="1100" b="1" u="sng" dirty="0">
                <a:solidFill>
                  <a:srgbClr val="000000"/>
                </a:solidFill>
                <a:latin typeface="Helvetica" charset="0"/>
              </a:rPr>
              <a:t>쇠망하는</a:t>
            </a:r>
            <a:r>
              <a:rPr lang="en-US" altLang="ko-KR" sz="1100" b="1" dirty="0">
                <a:solidFill>
                  <a:srgbClr val="000000"/>
                </a:solidFill>
                <a:latin typeface="Helvetica" charset="0"/>
              </a:rPr>
              <a:t> </a:t>
            </a:r>
            <a:r>
              <a:rPr lang="ko-KR" altLang="en-US" sz="1100" b="1" dirty="0">
                <a:solidFill>
                  <a:srgbClr val="000000"/>
                </a:solidFill>
                <a:latin typeface="Helvetica" charset="0"/>
              </a:rPr>
              <a:t>유다로</a:t>
            </a:r>
            <a:endParaRPr lang="en-US" sz="1800" dirty="0">
              <a:latin typeface="Helvetica" charset="0"/>
            </a:endParaRPr>
          </a:p>
        </p:txBody>
      </p:sp>
      <p:grpSp>
        <p:nvGrpSpPr>
          <p:cNvPr id="157861" name="Group 502"/>
          <p:cNvGrpSpPr>
            <a:grpSpLocks/>
          </p:cNvGrpSpPr>
          <p:nvPr/>
        </p:nvGrpSpPr>
        <p:grpSpPr bwMode="auto">
          <a:xfrm>
            <a:off x="2133601" y="3101975"/>
            <a:ext cx="728663" cy="260350"/>
            <a:chOff x="3071" y="2024"/>
            <a:chExt cx="459" cy="164"/>
          </a:xfrm>
        </p:grpSpPr>
        <p:sp>
          <p:nvSpPr>
            <p:cNvPr id="157863" name="Rectangle 504"/>
            <p:cNvSpPr>
              <a:spLocks noChangeArrowheads="1"/>
            </p:cNvSpPr>
            <p:nvPr/>
          </p:nvSpPr>
          <p:spPr bwMode="auto">
            <a:xfrm>
              <a:off x="3071" y="2024"/>
              <a:ext cx="0"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i="1" dirty="0">
                  <a:solidFill>
                    <a:srgbClr val="000000"/>
                  </a:solidFill>
                  <a:latin typeface="Helvetica" charset="0"/>
                </a:rPr>
                <a:t> </a:t>
              </a:r>
              <a:endParaRPr lang="en-US" dirty="0">
                <a:latin typeface="Helvetica" charset="0"/>
              </a:endParaRPr>
            </a:p>
          </p:txBody>
        </p:sp>
        <p:sp>
          <p:nvSpPr>
            <p:cNvPr id="157865" name="Rectangle 506"/>
            <p:cNvSpPr>
              <a:spLocks noChangeArrowheads="1"/>
            </p:cNvSpPr>
            <p:nvPr/>
          </p:nvSpPr>
          <p:spPr bwMode="auto">
            <a:xfrm>
              <a:off x="3506" y="2102"/>
              <a:ext cx="24"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a:t>
              </a:r>
              <a:endParaRPr lang="en-US">
                <a:latin typeface="Helvetica" charset="0"/>
              </a:endParaRPr>
            </a:p>
          </p:txBody>
        </p:sp>
      </p:grpSp>
      <p:grpSp>
        <p:nvGrpSpPr>
          <p:cNvPr id="157780" name="Group 507"/>
          <p:cNvGrpSpPr>
            <a:grpSpLocks/>
          </p:cNvGrpSpPr>
          <p:nvPr/>
        </p:nvGrpSpPr>
        <p:grpSpPr bwMode="auto">
          <a:xfrm>
            <a:off x="2000263" y="5060949"/>
            <a:ext cx="930278" cy="338138"/>
            <a:chOff x="2948" y="3202"/>
            <a:chExt cx="586" cy="213"/>
          </a:xfrm>
        </p:grpSpPr>
        <p:sp>
          <p:nvSpPr>
            <p:cNvPr id="157855" name="Rectangle 508"/>
            <p:cNvSpPr>
              <a:spLocks noChangeArrowheads="1"/>
            </p:cNvSpPr>
            <p:nvPr/>
          </p:nvSpPr>
          <p:spPr bwMode="auto">
            <a:xfrm>
              <a:off x="2948" y="3290"/>
              <a:ext cx="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58" name="Rectangle 511"/>
            <p:cNvSpPr>
              <a:spLocks noChangeArrowheads="1"/>
            </p:cNvSpPr>
            <p:nvPr/>
          </p:nvSpPr>
          <p:spPr bwMode="auto">
            <a:xfrm>
              <a:off x="3018" y="3202"/>
              <a:ext cx="51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포로로 잡혀간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781" name="Text Box 513"/>
          <p:cNvSpPr txBox="1">
            <a:spLocks noChangeArrowheads="1"/>
          </p:cNvSpPr>
          <p:nvPr/>
        </p:nvSpPr>
        <p:spPr bwMode="auto">
          <a:xfrm>
            <a:off x="9563100" y="74866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57782" name="Text Box 514"/>
          <p:cNvSpPr txBox="1">
            <a:spLocks noChangeArrowheads="1"/>
          </p:cNvSpPr>
          <p:nvPr/>
        </p:nvSpPr>
        <p:spPr bwMode="auto">
          <a:xfrm rot="-5400000">
            <a:off x="967582" y="3485356"/>
            <a:ext cx="47037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57783" name="Text Box 517"/>
          <p:cNvSpPr txBox="1">
            <a:spLocks noChangeArrowheads="1"/>
          </p:cNvSpPr>
          <p:nvPr/>
        </p:nvSpPr>
        <p:spPr bwMode="auto">
          <a:xfrm>
            <a:off x="9015413" y="751998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76</a:t>
            </a:r>
          </a:p>
        </p:txBody>
      </p:sp>
      <p:sp>
        <p:nvSpPr>
          <p:cNvPr id="157784" name="Text Box 519"/>
          <p:cNvSpPr txBox="1">
            <a:spLocks noChangeArrowheads="1"/>
          </p:cNvSpPr>
          <p:nvPr/>
        </p:nvSpPr>
        <p:spPr bwMode="auto">
          <a:xfrm>
            <a:off x="8531225" y="7516813"/>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sp>
        <p:nvSpPr>
          <p:cNvPr id="157785" name="Rectangle 521"/>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8769" name="AutoShape 193"/>
          <p:cNvSpPr>
            <a:spLocks noChangeArrowheads="1"/>
          </p:cNvSpPr>
          <p:nvPr/>
        </p:nvSpPr>
        <p:spPr bwMode="auto">
          <a:xfrm>
            <a:off x="5622925" y="4305300"/>
            <a:ext cx="4025900" cy="222726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a:ea typeface="+mn-ea"/>
              <a:cs typeface="+mn-cs"/>
            </a:endParaRPr>
          </a:p>
        </p:txBody>
      </p:sp>
      <p:grpSp>
        <p:nvGrpSpPr>
          <p:cNvPr id="157789" name="Group 186"/>
          <p:cNvGrpSpPr>
            <a:grpSpLocks/>
          </p:cNvGrpSpPr>
          <p:nvPr/>
        </p:nvGrpSpPr>
        <p:grpSpPr bwMode="auto">
          <a:xfrm>
            <a:off x="2786063" y="2903536"/>
            <a:ext cx="368300" cy="974556"/>
            <a:chOff x="6097583" y="2946408"/>
            <a:chExt cx="957267" cy="1844683"/>
          </a:xfrm>
        </p:grpSpPr>
        <p:grpSp>
          <p:nvGrpSpPr>
            <p:cNvPr id="157791" name="Group 85"/>
            <p:cNvGrpSpPr>
              <a:grpSpLocks/>
            </p:cNvGrpSpPr>
            <p:nvPr/>
          </p:nvGrpSpPr>
          <p:grpSpPr bwMode="auto">
            <a:xfrm>
              <a:off x="6153150" y="3681413"/>
              <a:ext cx="901700" cy="947736"/>
              <a:chOff x="1557" y="1007"/>
              <a:chExt cx="2105" cy="1949"/>
            </a:xfrm>
          </p:grpSpPr>
          <p:grpSp>
            <p:nvGrpSpPr>
              <p:cNvPr id="157795" name="Group 87"/>
              <p:cNvGrpSpPr>
                <a:grpSpLocks/>
              </p:cNvGrpSpPr>
              <p:nvPr/>
            </p:nvGrpSpPr>
            <p:grpSpPr bwMode="auto">
              <a:xfrm>
                <a:off x="1557" y="1209"/>
                <a:ext cx="2105" cy="1421"/>
                <a:chOff x="578" y="2316"/>
                <a:chExt cx="2105" cy="1421"/>
              </a:xfrm>
            </p:grpSpPr>
            <p:sp>
              <p:nvSpPr>
                <p:cNvPr id="157801"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57802"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57796"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7"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8"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9"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800"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57792" name="Group 98"/>
            <p:cNvGrpSpPr>
              <a:grpSpLocks/>
            </p:cNvGrpSpPr>
            <p:nvPr/>
          </p:nvGrpSpPr>
          <p:grpSpPr bwMode="auto">
            <a:xfrm>
              <a:off x="6097583" y="2946408"/>
              <a:ext cx="846138" cy="1844683"/>
              <a:chOff x="3865" y="1840"/>
              <a:chExt cx="533" cy="1162"/>
            </a:xfrm>
          </p:grpSpPr>
          <p:sp>
            <p:nvSpPr>
              <p:cNvPr id="190" name="Rectangle 96"/>
              <p:cNvSpPr>
                <a:spLocks noChangeArrowheads="1"/>
              </p:cNvSpPr>
              <p:nvPr/>
            </p:nvSpPr>
            <p:spPr bwMode="auto">
              <a:xfrm>
                <a:off x="3930" y="1840"/>
                <a:ext cx="112"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1" name="Rectangle 97"/>
              <p:cNvSpPr>
                <a:spLocks noChangeArrowheads="1"/>
              </p:cNvSpPr>
              <p:nvPr/>
            </p:nvSpPr>
            <p:spPr bwMode="auto">
              <a:xfrm>
                <a:off x="3865" y="2381"/>
                <a:ext cx="533" cy="62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400" i="1" dirty="0">
                    <a:solidFill>
                      <a:srgbClr val="000000"/>
                    </a:solidFill>
                    <a:latin typeface="Kosher-Normal" charset="0"/>
                  </a:rPr>
                  <a:t>신약</a:t>
                </a:r>
                <a:endParaRPr lang="en-US" altLang="ko-KR" sz="1400" i="1" dirty="0">
                  <a:solidFill>
                    <a:srgbClr val="000000"/>
                  </a:solidFill>
                  <a:latin typeface="Kosher-Normal" charset="0"/>
                </a:endParaRPr>
              </a:p>
            </p:txBody>
          </p:sp>
        </p:grpSp>
      </p:gr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5147732" y="474130"/>
            <a:ext cx="1913455" cy="1407559"/>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2" name="TextBox 1"/>
          <p:cNvSpPr txBox="1"/>
          <p:nvPr/>
        </p:nvSpPr>
        <p:spPr>
          <a:xfrm>
            <a:off x="2011735" y="3098800"/>
            <a:ext cx="966931" cy="261610"/>
          </a:xfrm>
          <a:prstGeom prst="rect">
            <a:avLst/>
          </a:prstGeom>
          <a:noFill/>
        </p:spPr>
        <p:txBody>
          <a:bodyPr wrap="none" rtlCol="0">
            <a:spAutoFit/>
          </a:bodyPr>
          <a:lstStyle/>
          <a:p>
            <a:r>
              <a:rPr lang="ko-KR" altLang="en-US" sz="1100" u="sng" dirty="0"/>
              <a:t>위기의</a:t>
            </a:r>
            <a:r>
              <a:rPr lang="ko-KR" altLang="en-US" sz="1100" dirty="0"/>
              <a:t> 유다로</a:t>
            </a:r>
            <a:endParaRPr lang="en-US" sz="1100" dirty="0"/>
          </a:p>
        </p:txBody>
      </p:sp>
      <p:sp>
        <p:nvSpPr>
          <p:cNvPr id="172" name="Rectangle 121"/>
          <p:cNvSpPr>
            <a:spLocks noChangeArrowheads="1"/>
          </p:cNvSpPr>
          <p:nvPr/>
        </p:nvSpPr>
        <p:spPr bwMode="auto">
          <a:xfrm>
            <a:off x="3703029" y="385764"/>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암</a:t>
            </a:r>
            <a:endParaRPr lang="en-US" sz="2400" b="1" dirty="0">
              <a:latin typeface="Helvetica" charset="0"/>
            </a:endParaRPr>
          </a:p>
        </p:txBody>
      </p:sp>
      <p:sp>
        <p:nvSpPr>
          <p:cNvPr id="174" name="Rectangle 159"/>
          <p:cNvSpPr>
            <a:spLocks noChangeArrowheads="1"/>
          </p:cNvSpPr>
          <p:nvPr/>
        </p:nvSpPr>
        <p:spPr bwMode="auto">
          <a:xfrm>
            <a:off x="4091520" y="749301"/>
            <a:ext cx="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dirty="0">
                <a:latin typeface="Arial" charset="0"/>
              </a:rPr>
              <a:t> </a:t>
            </a:r>
            <a:endParaRPr lang="en-US" sz="1800" i="1" dirty="0">
              <a:latin typeface="Arial" charset="0"/>
            </a:endParaRPr>
          </a:p>
        </p:txBody>
      </p:sp>
      <p:sp>
        <p:nvSpPr>
          <p:cNvPr id="175" name="Rectangle 170"/>
          <p:cNvSpPr>
            <a:spLocks noChangeArrowheads="1"/>
          </p:cNvSpPr>
          <p:nvPr/>
        </p:nvSpPr>
        <p:spPr bwMode="auto">
          <a:xfrm>
            <a:off x="3709504" y="696914"/>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호</a:t>
            </a:r>
            <a:endParaRPr lang="en-US" sz="2400" b="1" dirty="0">
              <a:latin typeface="Helvetica" charset="0"/>
            </a:endParaRPr>
          </a:p>
        </p:txBody>
      </p:sp>
      <p:sp>
        <p:nvSpPr>
          <p:cNvPr id="176" name="Rectangle 171"/>
          <p:cNvSpPr>
            <a:spLocks noChangeArrowheads="1"/>
          </p:cNvSpPr>
          <p:nvPr/>
        </p:nvSpPr>
        <p:spPr bwMode="auto">
          <a:xfrm>
            <a:off x="3690454" y="1001714"/>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욘</a:t>
            </a:r>
            <a:endParaRPr lang="en-US" sz="2400" b="1" dirty="0">
              <a:latin typeface="Helvetica" charset="0"/>
            </a:endParaRPr>
          </a:p>
        </p:txBody>
      </p:sp>
      <p:sp>
        <p:nvSpPr>
          <p:cNvPr id="179" name="Line 125"/>
          <p:cNvSpPr>
            <a:spLocks noChangeShapeType="1"/>
          </p:cNvSpPr>
          <p:nvPr/>
        </p:nvSpPr>
        <p:spPr bwMode="auto">
          <a:xfrm>
            <a:off x="3670835" y="995364"/>
            <a:ext cx="128428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0" name="Line 126"/>
          <p:cNvSpPr>
            <a:spLocks noChangeShapeType="1"/>
          </p:cNvSpPr>
          <p:nvPr/>
        </p:nvSpPr>
        <p:spPr bwMode="auto">
          <a:xfrm flipV="1">
            <a:off x="3688297" y="1327151"/>
            <a:ext cx="132715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1" name="Freeform 134"/>
          <p:cNvSpPr>
            <a:spLocks/>
          </p:cNvSpPr>
          <p:nvPr/>
        </p:nvSpPr>
        <p:spPr bwMode="auto">
          <a:xfrm>
            <a:off x="3935947"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2" name="Line 151"/>
          <p:cNvSpPr>
            <a:spLocks noChangeShapeType="1"/>
          </p:cNvSpPr>
          <p:nvPr/>
        </p:nvSpPr>
        <p:spPr bwMode="auto">
          <a:xfrm>
            <a:off x="3654960" y="708026"/>
            <a:ext cx="1433512" cy="47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 name="Freeform 134"/>
          <p:cNvSpPr>
            <a:spLocks/>
          </p:cNvSpPr>
          <p:nvPr/>
        </p:nvSpPr>
        <p:spPr bwMode="auto">
          <a:xfrm>
            <a:off x="3681952"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 name="Freeform 136"/>
          <p:cNvSpPr>
            <a:spLocks/>
          </p:cNvSpPr>
          <p:nvPr/>
        </p:nvSpPr>
        <p:spPr bwMode="auto">
          <a:xfrm>
            <a:off x="4196302" y="1489076"/>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5" name="Freeform 137"/>
          <p:cNvSpPr>
            <a:spLocks/>
          </p:cNvSpPr>
          <p:nvPr/>
        </p:nvSpPr>
        <p:spPr bwMode="auto">
          <a:xfrm>
            <a:off x="4461415"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4" name="Rectangle 525"/>
          <p:cNvSpPr>
            <a:spLocks noChangeArrowheads="1"/>
          </p:cNvSpPr>
          <p:nvPr/>
        </p:nvSpPr>
        <p:spPr bwMode="auto">
          <a:xfrm>
            <a:off x="4239684" y="531"/>
            <a:ext cx="5397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ko-KR" altLang="en-US" b="1" dirty="0">
                <a:latin typeface="Engravers MT" charset="0"/>
              </a:rPr>
              <a:t>선지서</a:t>
            </a:r>
            <a:r>
              <a:rPr lang="en-US" altLang="ko-KR" b="1" dirty="0">
                <a:latin typeface="Engravers MT" charset="0"/>
              </a:rPr>
              <a:t> </a:t>
            </a:r>
          </a:p>
          <a:p>
            <a:pPr algn="ctr"/>
            <a:r>
              <a:rPr lang="ko-KR" altLang="en-US" b="1" dirty="0">
                <a:latin typeface="Engravers MT" charset="0"/>
              </a:rPr>
              <a:t>풀어보기</a:t>
            </a:r>
            <a:endParaRPr lang="en-US" b="1" dirty="0">
              <a:latin typeface="Engravers MT" charset="0"/>
            </a:endParaRPr>
          </a:p>
        </p:txBody>
      </p:sp>
      <p:sp>
        <p:nvSpPr>
          <p:cNvPr id="135" name="Line 138"/>
          <p:cNvSpPr>
            <a:spLocks noChangeShapeType="1"/>
          </p:cNvSpPr>
          <p:nvPr/>
        </p:nvSpPr>
        <p:spPr bwMode="auto">
          <a:xfrm>
            <a:off x="3755500" y="1820339"/>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 name="Line 139"/>
          <p:cNvSpPr>
            <a:spLocks noChangeShapeType="1"/>
          </p:cNvSpPr>
          <p:nvPr/>
        </p:nvSpPr>
        <p:spPr bwMode="auto">
          <a:xfrm flipV="1">
            <a:off x="3736450" y="2118789"/>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 name="Line 140"/>
          <p:cNvSpPr>
            <a:spLocks noChangeShapeType="1"/>
          </p:cNvSpPr>
          <p:nvPr/>
        </p:nvSpPr>
        <p:spPr bwMode="auto">
          <a:xfrm>
            <a:off x="3742800" y="2453752"/>
            <a:ext cx="127317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8" name="Line 141"/>
          <p:cNvSpPr>
            <a:spLocks noChangeShapeType="1"/>
          </p:cNvSpPr>
          <p:nvPr/>
        </p:nvSpPr>
        <p:spPr bwMode="auto">
          <a:xfrm>
            <a:off x="3723750" y="2777602"/>
            <a:ext cx="12763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 name="Rectangle 173"/>
          <p:cNvSpPr>
            <a:spLocks noChangeArrowheads="1"/>
          </p:cNvSpPr>
          <p:nvPr/>
        </p:nvSpPr>
        <p:spPr bwMode="auto">
          <a:xfrm>
            <a:off x="3685036" y="1520302"/>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사</a:t>
            </a:r>
            <a:endParaRPr lang="en-US" sz="2400" b="1" dirty="0">
              <a:latin typeface="Helvetica" charset="0"/>
            </a:endParaRPr>
          </a:p>
        </p:txBody>
      </p:sp>
      <p:sp>
        <p:nvSpPr>
          <p:cNvPr id="144" name="Rectangle 174"/>
          <p:cNvSpPr>
            <a:spLocks noChangeArrowheads="1"/>
          </p:cNvSpPr>
          <p:nvPr/>
        </p:nvSpPr>
        <p:spPr bwMode="auto">
          <a:xfrm>
            <a:off x="3659233" y="1806052"/>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욜</a:t>
            </a:r>
            <a:endParaRPr lang="en-US" sz="2400" b="1" dirty="0">
              <a:latin typeface="Helvetica" charset="0"/>
            </a:endParaRPr>
          </a:p>
        </p:txBody>
      </p:sp>
      <p:sp>
        <p:nvSpPr>
          <p:cNvPr id="145" name="Rectangle 175"/>
          <p:cNvSpPr>
            <a:spLocks noChangeArrowheads="1"/>
          </p:cNvSpPr>
          <p:nvPr/>
        </p:nvSpPr>
        <p:spPr bwMode="auto">
          <a:xfrm>
            <a:off x="3706760" y="2136252"/>
            <a:ext cx="2662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미</a:t>
            </a:r>
            <a:endParaRPr lang="en-US" sz="2400" b="1" dirty="0">
              <a:latin typeface="Helvetica" charset="0"/>
            </a:endParaRPr>
          </a:p>
        </p:txBody>
      </p:sp>
      <p:sp>
        <p:nvSpPr>
          <p:cNvPr id="146" name="Rectangle 176"/>
          <p:cNvSpPr>
            <a:spLocks noChangeArrowheads="1"/>
          </p:cNvSpPr>
          <p:nvPr/>
        </p:nvSpPr>
        <p:spPr bwMode="auto">
          <a:xfrm>
            <a:off x="3689396" y="2466452"/>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옵</a:t>
            </a:r>
            <a:endParaRPr lang="en-US" sz="2400" b="1" dirty="0">
              <a:latin typeface="Helvetica" charset="0"/>
            </a:endParaRPr>
          </a:p>
        </p:txBody>
      </p:sp>
      <p:sp>
        <p:nvSpPr>
          <p:cNvPr id="150" name="Line 142"/>
          <p:cNvSpPr>
            <a:spLocks noChangeShapeType="1"/>
          </p:cNvSpPr>
          <p:nvPr/>
        </p:nvSpPr>
        <p:spPr bwMode="auto">
          <a:xfrm flipV="1">
            <a:off x="3721104" y="3496737"/>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 name="Line 143"/>
          <p:cNvSpPr>
            <a:spLocks noChangeShapeType="1"/>
          </p:cNvSpPr>
          <p:nvPr/>
        </p:nvSpPr>
        <p:spPr bwMode="auto">
          <a:xfrm flipV="1">
            <a:off x="3698879" y="4514325"/>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2" name="Line 144"/>
          <p:cNvSpPr>
            <a:spLocks noChangeShapeType="1"/>
          </p:cNvSpPr>
          <p:nvPr/>
        </p:nvSpPr>
        <p:spPr bwMode="auto">
          <a:xfrm>
            <a:off x="3702054" y="4868337"/>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 name="Line 166"/>
          <p:cNvSpPr>
            <a:spLocks noChangeShapeType="1"/>
          </p:cNvSpPr>
          <p:nvPr/>
        </p:nvSpPr>
        <p:spPr bwMode="auto">
          <a:xfrm>
            <a:off x="3697292" y="4144437"/>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4" name="Line 169"/>
          <p:cNvSpPr>
            <a:spLocks noChangeShapeType="1"/>
          </p:cNvSpPr>
          <p:nvPr/>
        </p:nvSpPr>
        <p:spPr bwMode="auto">
          <a:xfrm>
            <a:off x="3706817" y="3819000"/>
            <a:ext cx="1268412" cy="4762"/>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 name="Rectangle 177"/>
          <p:cNvSpPr>
            <a:spLocks noChangeArrowheads="1"/>
          </p:cNvSpPr>
          <p:nvPr/>
        </p:nvSpPr>
        <p:spPr bwMode="auto">
          <a:xfrm>
            <a:off x="3666015" y="3184000"/>
            <a:ext cx="2662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렘</a:t>
            </a:r>
            <a:endParaRPr lang="en-US" sz="2400" b="1" dirty="0">
              <a:latin typeface="Helvetica" charset="0"/>
            </a:endParaRPr>
          </a:p>
        </p:txBody>
      </p:sp>
      <p:sp>
        <p:nvSpPr>
          <p:cNvPr id="156" name="Rectangle 178"/>
          <p:cNvSpPr>
            <a:spLocks noChangeArrowheads="1"/>
          </p:cNvSpPr>
          <p:nvPr/>
        </p:nvSpPr>
        <p:spPr bwMode="auto">
          <a:xfrm>
            <a:off x="3645377" y="3507850"/>
            <a:ext cx="2662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a:solidFill>
                  <a:srgbClr val="000000"/>
                </a:solidFill>
                <a:latin typeface="Helvetica" charset="0"/>
              </a:rPr>
              <a:t>애</a:t>
            </a:r>
            <a:endParaRPr lang="en-US" sz="2400" b="1" dirty="0">
              <a:latin typeface="Helvetica" charset="0"/>
            </a:endParaRPr>
          </a:p>
        </p:txBody>
      </p:sp>
      <p:sp>
        <p:nvSpPr>
          <p:cNvPr id="157" name="Rectangle 179"/>
          <p:cNvSpPr>
            <a:spLocks noChangeArrowheads="1"/>
          </p:cNvSpPr>
          <p:nvPr/>
        </p:nvSpPr>
        <p:spPr bwMode="auto">
          <a:xfrm>
            <a:off x="3662813" y="3844400"/>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합</a:t>
            </a:r>
            <a:endParaRPr lang="en-US" sz="2400" b="1" dirty="0">
              <a:latin typeface="Helvetica" charset="0"/>
            </a:endParaRPr>
          </a:p>
        </p:txBody>
      </p:sp>
      <p:sp>
        <p:nvSpPr>
          <p:cNvPr id="158" name="Rectangle 180"/>
          <p:cNvSpPr>
            <a:spLocks noChangeArrowheads="1"/>
          </p:cNvSpPr>
          <p:nvPr/>
        </p:nvSpPr>
        <p:spPr bwMode="auto">
          <a:xfrm>
            <a:off x="3662813" y="4212700"/>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나</a:t>
            </a:r>
            <a:endParaRPr lang="en-US" sz="2400" b="1" dirty="0">
              <a:latin typeface="Helvetica" charset="0"/>
            </a:endParaRPr>
          </a:p>
        </p:txBody>
      </p:sp>
      <p:sp>
        <p:nvSpPr>
          <p:cNvPr id="159" name="Rectangle 181"/>
          <p:cNvSpPr>
            <a:spLocks noChangeArrowheads="1"/>
          </p:cNvSpPr>
          <p:nvPr/>
        </p:nvSpPr>
        <p:spPr bwMode="auto">
          <a:xfrm>
            <a:off x="3661350" y="4568300"/>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습</a:t>
            </a:r>
            <a:endParaRPr lang="en-US" sz="2400" b="1" dirty="0">
              <a:latin typeface="Helvetica" charset="0"/>
            </a:endParaRPr>
          </a:p>
        </p:txBody>
      </p:sp>
      <p:sp>
        <p:nvSpPr>
          <p:cNvPr id="163" name="Line 145"/>
          <p:cNvSpPr>
            <a:spLocks noChangeShapeType="1"/>
          </p:cNvSpPr>
          <p:nvPr/>
        </p:nvSpPr>
        <p:spPr bwMode="auto">
          <a:xfrm>
            <a:off x="3672951" y="5477408"/>
            <a:ext cx="1276350"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 name="Line 146"/>
          <p:cNvSpPr>
            <a:spLocks noChangeShapeType="1"/>
          </p:cNvSpPr>
          <p:nvPr/>
        </p:nvSpPr>
        <p:spPr bwMode="auto">
          <a:xfrm>
            <a:off x="3685651" y="5813958"/>
            <a:ext cx="124142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 name="Rectangle 182"/>
          <p:cNvSpPr>
            <a:spLocks noChangeArrowheads="1"/>
          </p:cNvSpPr>
          <p:nvPr/>
        </p:nvSpPr>
        <p:spPr bwMode="auto">
          <a:xfrm>
            <a:off x="3617959" y="5169433"/>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겔</a:t>
            </a:r>
            <a:endParaRPr lang="en-US" sz="2400" b="1" dirty="0">
              <a:latin typeface="Helvetica" charset="0"/>
            </a:endParaRPr>
          </a:p>
        </p:txBody>
      </p:sp>
      <p:sp>
        <p:nvSpPr>
          <p:cNvPr id="166" name="Rectangle 183"/>
          <p:cNvSpPr>
            <a:spLocks noChangeArrowheads="1"/>
          </p:cNvSpPr>
          <p:nvPr/>
        </p:nvSpPr>
        <p:spPr bwMode="auto">
          <a:xfrm>
            <a:off x="3625772" y="5505983"/>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다</a:t>
            </a:r>
            <a:endParaRPr lang="en-US" sz="2400" b="1" dirty="0">
              <a:latin typeface="Helvetica" charset="0"/>
            </a:endParaRPr>
          </a:p>
        </p:txBody>
      </p:sp>
      <p:sp>
        <p:nvSpPr>
          <p:cNvPr id="160" name="Line 148"/>
          <p:cNvSpPr>
            <a:spLocks noChangeShapeType="1"/>
          </p:cNvSpPr>
          <p:nvPr/>
        </p:nvSpPr>
        <p:spPr bwMode="auto">
          <a:xfrm>
            <a:off x="3721634" y="7125232"/>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 name="Line 167"/>
          <p:cNvSpPr>
            <a:spLocks noChangeShapeType="1"/>
          </p:cNvSpPr>
          <p:nvPr/>
        </p:nvSpPr>
        <p:spPr bwMode="auto">
          <a:xfrm flipV="1">
            <a:off x="3713696" y="6806144"/>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9" name="Rectangle 184"/>
          <p:cNvSpPr>
            <a:spLocks noChangeArrowheads="1"/>
          </p:cNvSpPr>
          <p:nvPr/>
        </p:nvSpPr>
        <p:spPr bwMode="auto">
          <a:xfrm>
            <a:off x="3644292" y="6198132"/>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학</a:t>
            </a:r>
            <a:endParaRPr lang="en-US" sz="2400" b="1" dirty="0">
              <a:latin typeface="Helvetica" charset="0"/>
            </a:endParaRPr>
          </a:p>
        </p:txBody>
      </p:sp>
      <p:sp>
        <p:nvSpPr>
          <p:cNvPr id="170" name="Rectangle 185"/>
          <p:cNvSpPr>
            <a:spLocks noChangeArrowheads="1"/>
          </p:cNvSpPr>
          <p:nvPr/>
        </p:nvSpPr>
        <p:spPr bwMode="auto">
          <a:xfrm>
            <a:off x="3628542" y="6502932"/>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슥</a:t>
            </a:r>
            <a:endParaRPr lang="en-US" sz="2400" b="1" dirty="0">
              <a:latin typeface="Helvetica" charset="0"/>
            </a:endParaRPr>
          </a:p>
        </p:txBody>
      </p:sp>
      <p:sp>
        <p:nvSpPr>
          <p:cNvPr id="171" name="Rectangle 186"/>
          <p:cNvSpPr>
            <a:spLocks noChangeArrowheads="1"/>
          </p:cNvSpPr>
          <p:nvPr/>
        </p:nvSpPr>
        <p:spPr bwMode="auto">
          <a:xfrm>
            <a:off x="3656992" y="6826782"/>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말</a:t>
            </a:r>
            <a:endParaRPr lang="en-US" sz="2400" b="1" dirty="0">
              <a:latin typeface="Helvetica" charset="0"/>
            </a:endParaRPr>
          </a:p>
        </p:txBody>
      </p:sp>
      <p:sp>
        <p:nvSpPr>
          <p:cNvPr id="173" name="Rectangle 188"/>
          <p:cNvSpPr>
            <a:spLocks noChangeArrowheads="1"/>
          </p:cNvSpPr>
          <p:nvPr/>
        </p:nvSpPr>
        <p:spPr bwMode="auto">
          <a:xfrm>
            <a:off x="3608921" y="338669"/>
            <a:ext cx="373063" cy="6977063"/>
          </a:xfrm>
          <a:prstGeom prst="rect">
            <a:avLst/>
          </a:prstGeom>
          <a:noFill/>
          <a:ln w="50800">
            <a:solidFill>
              <a:schemeClr val="accent1"/>
            </a:solidFill>
            <a:miter lim="800000"/>
            <a:headEnd/>
            <a:tailEnd/>
          </a:ln>
          <a:effectLst>
            <a:outerShdw blurRad="63500" dist="38099" dir="2700000" algn="ctr" rotWithShape="0">
              <a:schemeClr val="tx2">
                <a:alpha val="74998"/>
              </a:schemeClr>
            </a:outerShdw>
          </a:effectLst>
        </p:spPr>
        <p:txBody>
          <a:bodyPr wrap="none" anchor="ctr"/>
          <a:lstStyle/>
          <a:p>
            <a:pPr>
              <a:defRPr/>
            </a:pPr>
            <a:endParaRPr lang="en-US">
              <a:ea typeface="+mn-ea"/>
              <a:cs typeface="+mn-cs"/>
            </a:endParaRPr>
          </a:p>
        </p:txBody>
      </p:sp>
      <p:sp>
        <p:nvSpPr>
          <p:cNvPr id="177" name="Rectangle 362"/>
          <p:cNvSpPr>
            <a:spLocks noChangeArrowheads="1"/>
          </p:cNvSpPr>
          <p:nvPr/>
        </p:nvSpPr>
        <p:spPr bwMode="auto">
          <a:xfrm>
            <a:off x="3602571" y="6148919"/>
            <a:ext cx="1625600" cy="1149350"/>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a:ea typeface="+mn-ea"/>
              <a:cs typeface="+mn-cs"/>
            </a:endParaRPr>
          </a:p>
        </p:txBody>
      </p:sp>
      <p:sp>
        <p:nvSpPr>
          <p:cNvPr id="178" name="Line 146"/>
          <p:cNvSpPr>
            <a:spLocks noChangeShapeType="1"/>
          </p:cNvSpPr>
          <p:nvPr/>
        </p:nvSpPr>
        <p:spPr bwMode="auto">
          <a:xfrm>
            <a:off x="3719520" y="6491281"/>
            <a:ext cx="124142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41590062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iterate type="lt">
                                    <p:tmPct val="100000"/>
                                  </p:iterate>
                                  <p:childTnLst>
                                    <p:set>
                                      <p:cBhvr>
                                        <p:cTn id="6" dur="1" fill="hold">
                                          <p:stCondLst>
                                            <p:cond delay="0"/>
                                          </p:stCondLst>
                                        </p:cTn>
                                        <p:tgtEl>
                                          <p:spTgt spid="1048770"/>
                                        </p:tgtEl>
                                        <p:attrNameLst>
                                          <p:attrName>style.visibility</p:attrName>
                                        </p:attrNameLst>
                                      </p:cBhvr>
                                      <p:to>
                                        <p:strVal val="visible"/>
                                      </p:to>
                                    </p:set>
                                    <p:anim calcmode="lin" valueType="num">
                                      <p:cBhvr>
                                        <p:cTn id="7" dur="75" fill="hold"/>
                                        <p:tgtEl>
                                          <p:spTgt spid="1048770"/>
                                        </p:tgtEl>
                                        <p:attrNameLst>
                                          <p:attrName>ppt_w</p:attrName>
                                        </p:attrNameLst>
                                      </p:cBhvr>
                                      <p:tavLst>
                                        <p:tav tm="0">
                                          <p:val>
                                            <p:fltVal val="0"/>
                                          </p:val>
                                        </p:tav>
                                        <p:tav tm="100000">
                                          <p:val>
                                            <p:strVal val="#ppt_w"/>
                                          </p:val>
                                        </p:tav>
                                      </p:tavLst>
                                    </p:anim>
                                    <p:anim calcmode="lin" valueType="num">
                                      <p:cBhvr>
                                        <p:cTn id="8" dur="75" fill="hold"/>
                                        <p:tgtEl>
                                          <p:spTgt spid="1048770"/>
                                        </p:tgtEl>
                                        <p:attrNameLst>
                                          <p:attrName>ppt_h</p:attrName>
                                        </p:attrNameLst>
                                      </p:cBhvr>
                                      <p:tavLst>
                                        <p:tav tm="0">
                                          <p:val>
                                            <p:fltVal val="0"/>
                                          </p:val>
                                        </p:tav>
                                        <p:tav tm="100000">
                                          <p:val>
                                            <p:strVal val="#ppt_h"/>
                                          </p:val>
                                        </p:tav>
                                      </p:tavLst>
                                    </p:anim>
                                    <p:anim calcmode="lin" valueType="num">
                                      <p:cBhvr>
                                        <p:cTn id="9" dur="75" fill="hold"/>
                                        <p:tgtEl>
                                          <p:spTgt spid="1048770"/>
                                        </p:tgtEl>
                                        <p:attrNameLst>
                                          <p:attrName>ppt_x</p:attrName>
                                        </p:attrNameLst>
                                      </p:cBhvr>
                                      <p:tavLst>
                                        <p:tav tm="0">
                                          <p:val>
                                            <p:fltVal val="0.5"/>
                                          </p:val>
                                        </p:tav>
                                        <p:tav tm="100000">
                                          <p:val>
                                            <p:strVal val="#ppt_x"/>
                                          </p:val>
                                        </p:tav>
                                      </p:tavLst>
                                    </p:anim>
                                    <p:anim calcmode="lin" valueType="num">
                                      <p:cBhvr>
                                        <p:cTn id="10" dur="75" fill="hold"/>
                                        <p:tgtEl>
                                          <p:spTgt spid="1048770"/>
                                        </p:tgtEl>
                                        <p:attrNameLst>
                                          <p:attrName>ppt_y</p:attrName>
                                        </p:attrNameLst>
                                      </p:cBhvr>
                                      <p:tavLst>
                                        <p:tav tm="0">
                                          <p:val>
                                            <p:fltVal val="0.5"/>
                                          </p:val>
                                        </p:tav>
                                        <p:tav tm="100000">
                                          <p:val>
                                            <p:strVal val="#ppt_y"/>
                                          </p:val>
                                        </p:tav>
                                      </p:tavLst>
                                    </p:anim>
                                  </p:childTnLst>
                                </p:cTn>
                              </p:par>
                            </p:childTnLst>
                          </p:cTn>
                        </p:par>
                        <p:par>
                          <p:cTn id="11" fill="hold">
                            <p:stCondLst>
                              <p:cond delay="225"/>
                            </p:stCondLst>
                            <p:childTnLst>
                              <p:par>
                                <p:cTn id="12" presetID="23" presetClass="entr" presetSubtype="16" fill="hold" grpId="0" nodeType="afterEffect">
                                  <p:stCondLst>
                                    <p:cond delay="0"/>
                                  </p:stCondLst>
                                  <p:childTnLst>
                                    <p:set>
                                      <p:cBhvr>
                                        <p:cTn id="13" dur="1" fill="hold">
                                          <p:stCondLst>
                                            <p:cond delay="0"/>
                                          </p:stCondLst>
                                        </p:cTn>
                                        <p:tgtEl>
                                          <p:spTgt spid="177"/>
                                        </p:tgtEl>
                                        <p:attrNameLst>
                                          <p:attrName>style.visibility</p:attrName>
                                        </p:attrNameLst>
                                      </p:cBhvr>
                                      <p:to>
                                        <p:strVal val="visible"/>
                                      </p:to>
                                    </p:set>
                                    <p:anim calcmode="lin" valueType="num">
                                      <p:cBhvr>
                                        <p:cTn id="14" dur="500" fill="hold"/>
                                        <p:tgtEl>
                                          <p:spTgt spid="177"/>
                                        </p:tgtEl>
                                        <p:attrNameLst>
                                          <p:attrName>ppt_w</p:attrName>
                                        </p:attrNameLst>
                                      </p:cBhvr>
                                      <p:tavLst>
                                        <p:tav tm="0">
                                          <p:val>
                                            <p:fltVal val="0"/>
                                          </p:val>
                                        </p:tav>
                                        <p:tav tm="100000">
                                          <p:val>
                                            <p:strVal val="#ppt_w"/>
                                          </p:val>
                                        </p:tav>
                                      </p:tavLst>
                                    </p:anim>
                                    <p:anim calcmode="lin" valueType="num">
                                      <p:cBhvr>
                                        <p:cTn id="15" dur="500" fill="hold"/>
                                        <p:tgtEl>
                                          <p:spTgt spid="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0" grpId="0" autoUpdateAnimBg="0"/>
      <p:bldP spid="17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76"/>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pic>
        <p:nvPicPr>
          <p:cNvPr id="157698" name="Picture 1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048757" name="Rectangle 181"/>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048777"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grpSp>
        <p:nvGrpSpPr>
          <p:cNvPr id="157703" name="Group 392"/>
          <p:cNvGrpSpPr>
            <a:grpSpLocks/>
          </p:cNvGrpSpPr>
          <p:nvPr/>
        </p:nvGrpSpPr>
        <p:grpSpPr bwMode="auto">
          <a:xfrm>
            <a:off x="5453065" y="1966913"/>
            <a:ext cx="4383088" cy="1662112"/>
            <a:chOff x="3279" y="1239"/>
            <a:chExt cx="2761" cy="1047"/>
          </a:xfrm>
        </p:grpSpPr>
        <p:sp>
          <p:nvSpPr>
            <p:cNvPr id="1048969" name="Text Box 393"/>
            <p:cNvSpPr txBox="1">
              <a:spLocks noChangeArrowheads="1"/>
            </p:cNvSpPr>
            <p:nvPr/>
          </p:nvSpPr>
          <p:spPr bwMode="auto">
            <a:xfrm>
              <a:off x="3312" y="1626"/>
              <a:ext cx="2728" cy="66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열</a:t>
              </a:r>
              <a:r>
                <a:rPr lang="en-US" altLang="ko-KR" sz="3600" b="1" dirty="0">
                  <a:solidFill>
                    <a:srgbClr val="FFEA18"/>
                  </a:solidFill>
                  <a:latin typeface="Helvetica" charset="0"/>
                </a:rPr>
                <a:t> </a:t>
              </a:r>
              <a:r>
                <a:rPr lang="ko-KR" altLang="en-US" sz="3600" b="1" dirty="0">
                  <a:solidFill>
                    <a:srgbClr val="FFEA18"/>
                  </a:solidFill>
                  <a:latin typeface="Helvetica" charset="0"/>
                </a:rPr>
                <a:t>일곱</a:t>
              </a:r>
              <a:r>
                <a:rPr lang="en-US" altLang="ko-KR" sz="3600" b="1" dirty="0">
                  <a:solidFill>
                    <a:srgbClr val="FFEA18"/>
                  </a:solidFill>
                  <a:latin typeface="Helvetica" charset="0"/>
                </a:rPr>
                <a:t> </a:t>
              </a:r>
              <a:r>
                <a:rPr lang="ko-KR" altLang="en-US" sz="3600" b="1" dirty="0">
                  <a:solidFill>
                    <a:srgbClr val="FFEA18"/>
                  </a:solidFill>
                  <a:latin typeface="Helvetica" charset="0"/>
                </a:rPr>
                <a:t>권의</a:t>
              </a:r>
              <a:r>
                <a:rPr lang="en-US" altLang="ko-KR" sz="3600" b="1" dirty="0">
                  <a:solidFill>
                    <a:srgbClr val="FFEA18"/>
                  </a:solidFill>
                  <a:latin typeface="Helvetica" charset="0"/>
                </a:rPr>
                <a:t> </a:t>
              </a:r>
              <a:br>
                <a:rPr lang="en-US" altLang="ko-KR" sz="3600" b="1" dirty="0">
                  <a:solidFill>
                    <a:srgbClr val="FFEA18"/>
                  </a:solidFill>
                  <a:latin typeface="Helvetica" charset="0"/>
                </a:rPr>
              </a:br>
              <a:r>
                <a:rPr lang="en-US" altLang="ko-KR" sz="3600" b="1" dirty="0">
                  <a:solidFill>
                    <a:srgbClr val="FFEA18"/>
                  </a:solidFill>
                  <a:latin typeface="Helvetica" charset="0"/>
                </a:rPr>
                <a:t>“</a:t>
              </a:r>
              <a:r>
                <a:rPr lang="ko-KR" altLang="en-US" sz="3600" b="1" dirty="0">
                  <a:solidFill>
                    <a:srgbClr val="FFEA18"/>
                  </a:solidFill>
                  <a:latin typeface="Helvetica" charset="0"/>
                </a:rPr>
                <a:t>선지서</a:t>
              </a:r>
              <a:r>
                <a:rPr lang="en-US" altLang="ko-KR" sz="3600" b="1" dirty="0">
                  <a:solidFill>
                    <a:srgbClr val="FFEA18"/>
                  </a:solidFill>
                  <a:latin typeface="Helvetica" charset="0"/>
                </a:rPr>
                <a:t>"</a:t>
              </a:r>
              <a:endParaRPr lang="en-US" sz="3600" b="1" dirty="0">
                <a:solidFill>
                  <a:srgbClr val="FFEA18"/>
                </a:solidFill>
                <a:latin typeface="Helvetica" charset="0"/>
              </a:endParaRPr>
            </a:p>
          </p:txBody>
        </p:sp>
        <p:sp>
          <p:nvSpPr>
            <p:cNvPr id="1048971" name="Text Box 395"/>
            <p:cNvSpPr txBox="1">
              <a:spLocks noChangeArrowheads="1"/>
            </p:cNvSpPr>
            <p:nvPr/>
          </p:nvSpPr>
          <p:spPr bwMode="auto">
            <a:xfrm>
              <a:off x="3279" y="1239"/>
              <a:ext cx="2728" cy="364"/>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풀어보기</a:t>
              </a:r>
              <a:endParaRPr lang="en-US" sz="3600" b="1" dirty="0">
                <a:solidFill>
                  <a:srgbClr val="FFEA18"/>
                </a:solidFill>
                <a:latin typeface="Helvetica" charset="0"/>
              </a:endParaRPr>
            </a:p>
          </p:txBody>
        </p:sp>
      </p:grpSp>
      <p:grpSp>
        <p:nvGrpSpPr>
          <p:cNvPr id="157704" name="Group 396"/>
          <p:cNvGrpSpPr>
            <a:grpSpLocks/>
          </p:cNvGrpSpPr>
          <p:nvPr/>
        </p:nvGrpSpPr>
        <p:grpSpPr bwMode="auto">
          <a:xfrm>
            <a:off x="44450" y="679450"/>
            <a:ext cx="1504951" cy="6350000"/>
            <a:chOff x="-11" y="450"/>
            <a:chExt cx="948" cy="4000"/>
          </a:xfrm>
        </p:grpSpPr>
        <p:sp>
          <p:nvSpPr>
            <p:cNvPr id="1048973" name="Rectangle 397"/>
            <p:cNvSpPr>
              <a:spLocks noChangeArrowheads="1"/>
            </p:cNvSpPr>
            <p:nvPr/>
          </p:nvSpPr>
          <p:spPr bwMode="auto">
            <a:xfrm>
              <a:off x="54" y="1396"/>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유대</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쇠망</a:t>
              </a:r>
              <a:endParaRPr lang="en-US" sz="1800" b="1" i="1" u="sng" dirty="0">
                <a:solidFill>
                  <a:srgbClr val="000000"/>
                </a:solidFill>
                <a:latin typeface="Helvetica" charset="0"/>
                <a:ea typeface="+mn-ea"/>
                <a:cs typeface="+mn-cs"/>
              </a:endParaRPr>
            </a:p>
          </p:txBody>
        </p:sp>
        <p:sp>
          <p:nvSpPr>
            <p:cNvPr id="1048974" name="Rectangle 398"/>
            <p:cNvSpPr>
              <a:spLocks noChangeArrowheads="1"/>
            </p:cNvSpPr>
            <p:nvPr/>
          </p:nvSpPr>
          <p:spPr bwMode="auto">
            <a:xfrm>
              <a:off x="-11" y="4069"/>
              <a:ext cx="948"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square"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귀환</a:t>
              </a:r>
              <a:endParaRPr lang="en-US" sz="1800" b="1" i="1" u="sng" dirty="0">
                <a:solidFill>
                  <a:srgbClr val="000000"/>
                </a:solidFill>
                <a:latin typeface="Helvetica" charset="0"/>
                <a:ea typeface="+mn-ea"/>
                <a:cs typeface="+mn-cs"/>
              </a:endParaRPr>
            </a:p>
          </p:txBody>
        </p:sp>
        <p:sp>
          <p:nvSpPr>
            <p:cNvPr id="1048975" name="Rectangle 399"/>
            <p:cNvSpPr>
              <a:spLocks noChangeArrowheads="1"/>
            </p:cNvSpPr>
            <p:nvPr/>
          </p:nvSpPr>
          <p:spPr bwMode="auto">
            <a:xfrm>
              <a:off x="38" y="450"/>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이스라엘</a:t>
              </a:r>
              <a:r>
                <a:rPr lang="en-US" sz="1800" b="1" dirty="0">
                  <a:solidFill>
                    <a:srgbClr val="000000"/>
                  </a:solidFill>
                  <a:latin typeface="Helvetica" charset="0"/>
                  <a:ea typeface="+mn-ea"/>
                  <a:cs typeface="+mn-cs"/>
                </a:rPr>
                <a:t>:</a:t>
              </a:r>
            </a:p>
            <a:p>
              <a:pPr>
                <a:lnSpc>
                  <a:spcPct val="65000"/>
                </a:lnSpc>
                <a:spcBef>
                  <a:spcPct val="50000"/>
                </a:spcBef>
                <a:defRPr/>
              </a:pPr>
              <a:r>
                <a:rPr lang="en-US" sz="1800" b="1" dirty="0">
                  <a:solidFill>
                    <a:srgbClr val="000000"/>
                  </a:solidFill>
                  <a:latin typeface="Helvetica" charset="0"/>
                  <a:ea typeface="+mn-ea"/>
                  <a:cs typeface="+mn-cs"/>
                </a:rPr>
                <a:t>(</a:t>
              </a:r>
              <a:r>
                <a:rPr lang="ko-KR" altLang="en-US" sz="1800" b="1" dirty="0">
                  <a:solidFill>
                    <a:srgbClr val="000000"/>
                  </a:solidFill>
                  <a:latin typeface="Helvetica" charset="0"/>
                  <a:ea typeface="+mn-ea"/>
                  <a:cs typeface="+mn-cs"/>
                </a:rPr>
                <a:t>북</a:t>
              </a:r>
              <a:r>
                <a:rPr lang="en-US" sz="1800" b="1" dirty="0">
                  <a:solidFill>
                    <a:srgbClr val="000000"/>
                  </a:solidFill>
                  <a:latin typeface="Helvetica" charset="0"/>
                  <a:ea typeface="+mn-ea"/>
                  <a:cs typeface="+mn-cs"/>
                </a:rPr>
                <a:t>)</a:t>
              </a:r>
              <a:r>
                <a:rPr lang="ko-KR" altLang="en-US" sz="1800" b="1" i="1" u="sng" dirty="0">
                  <a:solidFill>
                    <a:srgbClr val="000000"/>
                  </a:solidFill>
                  <a:latin typeface="Helvetica" charset="0"/>
                  <a:ea typeface="+mn-ea"/>
                  <a:cs typeface="+mn-cs"/>
                </a:rPr>
                <a:t>왕국만</a:t>
              </a:r>
              <a:endParaRPr lang="en-US" sz="1800" b="1" i="1" u="sng" dirty="0">
                <a:solidFill>
                  <a:srgbClr val="000000"/>
                </a:solidFill>
                <a:latin typeface="Helvetica" charset="0"/>
                <a:ea typeface="+mn-ea"/>
                <a:cs typeface="+mn-cs"/>
              </a:endParaRPr>
            </a:p>
          </p:txBody>
        </p:sp>
        <p:sp>
          <p:nvSpPr>
            <p:cNvPr id="1048976" name="Rectangle 400"/>
            <p:cNvSpPr>
              <a:spLocks noChangeArrowheads="1"/>
            </p:cNvSpPr>
            <p:nvPr/>
          </p:nvSpPr>
          <p:spPr bwMode="auto">
            <a:xfrm>
              <a:off x="100" y="2643"/>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위기</a:t>
              </a:r>
              <a:endParaRPr lang="en-US" sz="1800" b="1" i="1" u="sng" dirty="0">
                <a:solidFill>
                  <a:srgbClr val="000000"/>
                </a:solidFill>
                <a:latin typeface="Helvetica" charset="0"/>
                <a:ea typeface="+mn-ea"/>
                <a:cs typeface="+mn-cs"/>
              </a:endParaRPr>
            </a:p>
          </p:txBody>
        </p:sp>
        <p:sp>
          <p:nvSpPr>
            <p:cNvPr id="1048977" name="Rectangle 401"/>
            <p:cNvSpPr>
              <a:spLocks noChangeArrowheads="1"/>
            </p:cNvSpPr>
            <p:nvPr/>
          </p:nvSpPr>
          <p:spPr bwMode="auto">
            <a:xfrm>
              <a:off x="100" y="3434"/>
              <a:ext cx="830" cy="3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nSpc>
                  <a:spcPct val="65000"/>
                </a:lnSpc>
                <a:spcBef>
                  <a:spcPct val="50000"/>
                </a:spcBef>
                <a:defRPr/>
              </a:pPr>
              <a:r>
                <a:rPr lang="ko-KR" altLang="en-US" sz="1800" b="1" dirty="0">
                  <a:solidFill>
                    <a:srgbClr val="000000"/>
                  </a:solidFill>
                  <a:latin typeface="Helvetica" charset="0"/>
                  <a:ea typeface="+mn-ea"/>
                  <a:cs typeface="+mn-cs"/>
                </a:rPr>
                <a:t>유다</a:t>
              </a:r>
              <a:r>
                <a:rPr lang="en-US" sz="1800" b="1" dirty="0">
                  <a:solidFill>
                    <a:srgbClr val="000000"/>
                  </a:solidFill>
                  <a:latin typeface="Helvetica" charset="0"/>
                  <a:ea typeface="+mn-ea"/>
                  <a:cs typeface="+mn-cs"/>
                </a:rPr>
                <a:t>:</a:t>
              </a:r>
            </a:p>
            <a:p>
              <a:pPr>
                <a:lnSpc>
                  <a:spcPct val="65000"/>
                </a:lnSpc>
                <a:spcBef>
                  <a:spcPct val="50000"/>
                </a:spcBef>
                <a:defRPr/>
              </a:pPr>
              <a:r>
                <a:rPr lang="ko-KR" altLang="en-US" sz="1800" b="1" i="1" u="sng" dirty="0">
                  <a:solidFill>
                    <a:srgbClr val="000000"/>
                  </a:solidFill>
                  <a:latin typeface="Helvetica" charset="0"/>
                  <a:ea typeface="+mn-ea"/>
                  <a:cs typeface="+mn-cs"/>
                </a:rPr>
                <a:t>포로 생활</a:t>
              </a:r>
              <a:endParaRPr lang="en-US" sz="1800" b="1" i="1" u="sng" dirty="0">
                <a:solidFill>
                  <a:srgbClr val="000000"/>
                </a:solidFill>
                <a:latin typeface="Helvetica" charset="0"/>
                <a:ea typeface="+mn-ea"/>
                <a:cs typeface="+mn-cs"/>
              </a:endParaRPr>
            </a:p>
          </p:txBody>
        </p:sp>
      </p:grpSp>
      <p:sp>
        <p:nvSpPr>
          <p:cNvPr id="157705"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57706"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7"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08" name="Rectangle 406"/>
          <p:cNvSpPr>
            <a:spLocks noChangeArrowheads="1"/>
          </p:cNvSpPr>
          <p:nvPr/>
        </p:nvSpPr>
        <p:spPr bwMode="auto">
          <a:xfrm>
            <a:off x="2044700" y="5197475"/>
            <a:ext cx="3175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09" name="Rectangle 407"/>
          <p:cNvSpPr>
            <a:spLocks noChangeArrowheads="1"/>
          </p:cNvSpPr>
          <p:nvPr/>
        </p:nvSpPr>
        <p:spPr bwMode="auto">
          <a:xfrm>
            <a:off x="2079625" y="5197475"/>
            <a:ext cx="63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  </a:t>
            </a:r>
            <a:endParaRPr lang="en-US">
              <a:latin typeface="Helvetica" charset="0"/>
            </a:endParaRPr>
          </a:p>
        </p:txBody>
      </p:sp>
      <p:sp>
        <p:nvSpPr>
          <p:cNvPr id="157710" name="Rectangle 408"/>
          <p:cNvSpPr>
            <a:spLocks noChangeArrowheads="1"/>
          </p:cNvSpPr>
          <p:nvPr/>
        </p:nvSpPr>
        <p:spPr bwMode="auto">
          <a:xfrm>
            <a:off x="2044700" y="5338763"/>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3" name="Rectangle 411"/>
          <p:cNvSpPr>
            <a:spLocks noChangeArrowheads="1"/>
          </p:cNvSpPr>
          <p:nvPr/>
        </p:nvSpPr>
        <p:spPr bwMode="auto">
          <a:xfrm>
            <a:off x="1876425" y="325438"/>
            <a:ext cx="1025922"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dirty="0">
                <a:latin typeface="Helvetica" charset="0"/>
              </a:rPr>
              <a:t>북왕국</a:t>
            </a:r>
            <a:r>
              <a:rPr lang="en-US" altLang="ko-KR" sz="1100" dirty="0">
                <a:latin typeface="Helvetica" charset="0"/>
              </a:rPr>
              <a:t> </a:t>
            </a:r>
            <a:r>
              <a:rPr lang="ko-KR" altLang="en-US" sz="1100" dirty="0">
                <a:latin typeface="Helvetica" charset="0"/>
              </a:rPr>
              <a:t>이스라엘로</a:t>
            </a:r>
            <a:endParaRPr lang="en-US" sz="1100" dirty="0">
              <a:latin typeface="Helvetica" charset="0"/>
            </a:endParaRPr>
          </a:p>
        </p:txBody>
      </p:sp>
      <p:sp>
        <p:nvSpPr>
          <p:cNvPr id="157714" name="Rectangle 412"/>
          <p:cNvSpPr>
            <a:spLocks noChangeArrowheads="1"/>
          </p:cNvSpPr>
          <p:nvPr/>
        </p:nvSpPr>
        <p:spPr bwMode="auto">
          <a:xfrm>
            <a:off x="1866900" y="6172200"/>
            <a:ext cx="1905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5" name="Rectangle 413"/>
          <p:cNvSpPr>
            <a:spLocks noChangeArrowheads="1"/>
          </p:cNvSpPr>
          <p:nvPr/>
        </p:nvSpPr>
        <p:spPr bwMode="auto">
          <a:xfrm>
            <a:off x="1866900" y="6315075"/>
            <a:ext cx="254000" cy="13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716"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7"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8"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19"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0"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7721"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2"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3"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4"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5"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6"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7"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8"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29"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0"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1" name="Rectangle 430"/>
          <p:cNvSpPr>
            <a:spLocks noChangeArrowheads="1"/>
          </p:cNvSpPr>
          <p:nvPr/>
        </p:nvSpPr>
        <p:spPr bwMode="auto">
          <a:xfrm>
            <a:off x="1751013" y="530701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2" name="Rectangle 431"/>
          <p:cNvSpPr>
            <a:spLocks noChangeArrowheads="1"/>
          </p:cNvSpPr>
          <p:nvPr/>
        </p:nvSpPr>
        <p:spPr bwMode="auto">
          <a:xfrm>
            <a:off x="1739900" y="3295650"/>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sp>
        <p:nvSpPr>
          <p:cNvPr id="157733" name="Rectangle 432"/>
          <p:cNvSpPr>
            <a:spLocks noChangeArrowheads="1"/>
          </p:cNvSpPr>
          <p:nvPr/>
        </p:nvSpPr>
        <p:spPr bwMode="auto">
          <a:xfrm>
            <a:off x="1765300" y="1757363"/>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a:latin typeface="Helvetica" charset="0"/>
            </a:endParaRPr>
          </a:p>
        </p:txBody>
      </p:sp>
      <p:sp>
        <p:nvSpPr>
          <p:cNvPr id="157734" name="Rectangle 433"/>
          <p:cNvSpPr>
            <a:spLocks noChangeArrowheads="1"/>
          </p:cNvSpPr>
          <p:nvPr/>
        </p:nvSpPr>
        <p:spPr bwMode="auto">
          <a:xfrm>
            <a:off x="1735138" y="5602288"/>
            <a:ext cx="276225"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Helvetica" charset="0"/>
              </a:rPr>
              <a:t>*</a:t>
            </a:r>
            <a:endParaRPr lang="en-US" sz="1800">
              <a:latin typeface="Helvetica" charset="0"/>
            </a:endParaRPr>
          </a:p>
        </p:txBody>
      </p:sp>
      <p:sp>
        <p:nvSpPr>
          <p:cNvPr id="157735" name="Rectangle 434"/>
          <p:cNvSpPr>
            <a:spLocks noChangeArrowheads="1"/>
          </p:cNvSpPr>
          <p:nvPr/>
        </p:nvSpPr>
        <p:spPr bwMode="auto">
          <a:xfrm>
            <a:off x="1866900" y="2882900"/>
            <a:ext cx="381000" cy="18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Helvetica" charset="0"/>
              </a:rPr>
              <a:t>         </a:t>
            </a:r>
            <a:endParaRPr lang="en-US">
              <a:latin typeface="Helvetica" charset="0"/>
            </a:endParaRPr>
          </a:p>
        </p:txBody>
      </p:sp>
      <p:sp>
        <p:nvSpPr>
          <p:cNvPr id="157736" name="Rectangle 435"/>
          <p:cNvSpPr>
            <a:spLocks noChangeArrowheads="1"/>
          </p:cNvSpPr>
          <p:nvPr/>
        </p:nvSpPr>
        <p:spPr bwMode="auto">
          <a:xfrm>
            <a:off x="1673225" y="1217613"/>
            <a:ext cx="366713" cy="198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Helvetica" charset="0"/>
              </a:rPr>
              <a:t>        </a:t>
            </a:r>
            <a:endParaRPr lang="en-US">
              <a:latin typeface="Helvetica" charset="0"/>
            </a:endParaRPr>
          </a:p>
        </p:txBody>
      </p:sp>
      <p:sp>
        <p:nvSpPr>
          <p:cNvPr id="157737"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8"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39"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40"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1"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2"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3"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Engravers MT" charset="0"/>
            </a:endParaRPr>
          </a:p>
        </p:txBody>
      </p:sp>
      <p:sp>
        <p:nvSpPr>
          <p:cNvPr id="157744"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45"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6"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57747" name="Rectangle 446"/>
          <p:cNvSpPr>
            <a:spLocks noChangeArrowheads="1"/>
          </p:cNvSpPr>
          <p:nvPr/>
        </p:nvSpPr>
        <p:spPr bwMode="auto">
          <a:xfrm>
            <a:off x="1802122" y="2879725"/>
            <a:ext cx="756617"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b="1" dirty="0">
                <a:solidFill>
                  <a:srgbClr val="000000"/>
                </a:solidFill>
                <a:latin typeface="Helvetica" charset="0"/>
              </a:rPr>
              <a:t>         (</a:t>
            </a:r>
            <a:r>
              <a:rPr lang="ko-KR" altLang="en-US" b="1" dirty="0">
                <a:solidFill>
                  <a:srgbClr val="000000"/>
                </a:solidFill>
                <a:latin typeface="Helvetica" charset="0"/>
              </a:rPr>
              <a:t>에돔</a:t>
            </a:r>
            <a:r>
              <a:rPr lang="en-US" b="1" dirty="0">
                <a:solidFill>
                  <a:srgbClr val="000000"/>
                </a:solidFill>
                <a:latin typeface="Helvetica" charset="0"/>
              </a:rPr>
              <a:t>)</a:t>
            </a:r>
            <a:endParaRPr lang="en-US" dirty="0">
              <a:latin typeface="Helvetica" charset="0"/>
            </a:endParaRPr>
          </a:p>
        </p:txBody>
      </p:sp>
      <p:sp>
        <p:nvSpPr>
          <p:cNvPr id="157748" name="Text Box 447"/>
          <p:cNvSpPr txBox="1">
            <a:spLocks noChangeArrowheads="1"/>
          </p:cNvSpPr>
          <p:nvPr/>
        </p:nvSpPr>
        <p:spPr bwMode="auto">
          <a:xfrm>
            <a:off x="1795463" y="4470400"/>
            <a:ext cx="11303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dirty="0">
                <a:latin typeface="Helvetica" charset="0"/>
              </a:rPr>
              <a:t>(</a:t>
            </a:r>
            <a:r>
              <a:rPr lang="ko-KR" altLang="en-US" b="1" dirty="0">
                <a:latin typeface="Helvetica" charset="0"/>
              </a:rPr>
              <a:t>니느웨</a:t>
            </a:r>
            <a:r>
              <a:rPr lang="en-US" b="1" dirty="0">
                <a:latin typeface="Helvetica" charset="0"/>
              </a:rPr>
              <a:t>)</a:t>
            </a:r>
          </a:p>
        </p:txBody>
      </p:sp>
      <p:sp>
        <p:nvSpPr>
          <p:cNvPr id="157749" name="Rectangle 448"/>
          <p:cNvSpPr>
            <a:spLocks noChangeArrowheads="1"/>
          </p:cNvSpPr>
          <p:nvPr/>
        </p:nvSpPr>
        <p:spPr bwMode="auto">
          <a:xfrm>
            <a:off x="2147888" y="1189038"/>
            <a:ext cx="501832"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dirty="0">
                <a:latin typeface="Arial" charset="0"/>
              </a:rPr>
              <a:t>(</a:t>
            </a:r>
            <a:r>
              <a:rPr lang="ko-KR" altLang="en-US" b="1" dirty="0">
                <a:latin typeface="Arial" charset="0"/>
              </a:rPr>
              <a:t>니느웨</a:t>
            </a:r>
            <a:r>
              <a:rPr lang="en-US" b="1" dirty="0">
                <a:latin typeface="Arial" charset="0"/>
              </a:rPr>
              <a:t>)</a:t>
            </a:r>
            <a:endParaRPr lang="en-US" dirty="0">
              <a:latin typeface="Arial" charset="0"/>
            </a:endParaRPr>
          </a:p>
        </p:txBody>
      </p:sp>
      <p:sp>
        <p:nvSpPr>
          <p:cNvPr id="157750" name="Rectangle 449"/>
          <p:cNvSpPr>
            <a:spLocks noChangeArrowheads="1"/>
          </p:cNvSpPr>
          <p:nvPr/>
        </p:nvSpPr>
        <p:spPr bwMode="auto">
          <a:xfrm>
            <a:off x="2112963" y="2706688"/>
            <a:ext cx="538609"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dirty="0">
                <a:latin typeface="Helvetica" charset="0"/>
              </a:rPr>
              <a:t>오바댜</a:t>
            </a:r>
            <a:endParaRPr lang="en-US" sz="1600" dirty="0">
              <a:latin typeface="Helvetica" charset="0"/>
            </a:endParaRPr>
          </a:p>
        </p:txBody>
      </p:sp>
      <p:sp>
        <p:nvSpPr>
          <p:cNvPr id="157751" name="Rectangle 450"/>
          <p:cNvSpPr>
            <a:spLocks noChangeArrowheads="1"/>
          </p:cNvSpPr>
          <p:nvPr/>
        </p:nvSpPr>
        <p:spPr bwMode="auto">
          <a:xfrm>
            <a:off x="2117725" y="1817688"/>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이사야</a:t>
            </a:r>
            <a:endParaRPr lang="en-US" sz="1800" dirty="0">
              <a:latin typeface="Helvetica" charset="0"/>
            </a:endParaRPr>
          </a:p>
        </p:txBody>
      </p:sp>
      <p:sp>
        <p:nvSpPr>
          <p:cNvPr id="157752" name="Rectangle 451"/>
          <p:cNvSpPr>
            <a:spLocks noChangeArrowheads="1"/>
          </p:cNvSpPr>
          <p:nvPr/>
        </p:nvSpPr>
        <p:spPr bwMode="auto">
          <a:xfrm>
            <a:off x="2185988" y="2443163"/>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미가</a:t>
            </a:r>
            <a:endParaRPr lang="en-US" sz="1800" dirty="0">
              <a:latin typeface="Helvetica" charset="0"/>
            </a:endParaRPr>
          </a:p>
        </p:txBody>
      </p:sp>
      <p:sp>
        <p:nvSpPr>
          <p:cNvPr id="157753" name="Rectangle 452"/>
          <p:cNvSpPr>
            <a:spLocks noChangeArrowheads="1"/>
          </p:cNvSpPr>
          <p:nvPr/>
        </p:nvSpPr>
        <p:spPr bwMode="auto">
          <a:xfrm>
            <a:off x="2189163" y="2130425"/>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요엘</a:t>
            </a:r>
            <a:endParaRPr lang="en-US" sz="1800" dirty="0">
              <a:latin typeface="Helvetica" charset="0"/>
            </a:endParaRPr>
          </a:p>
        </p:txBody>
      </p:sp>
      <p:sp>
        <p:nvSpPr>
          <p:cNvPr id="157754" name="Rectangle 453"/>
          <p:cNvSpPr>
            <a:spLocks noChangeArrowheads="1"/>
          </p:cNvSpPr>
          <p:nvPr/>
        </p:nvSpPr>
        <p:spPr bwMode="auto">
          <a:xfrm>
            <a:off x="2043113" y="3438525"/>
            <a:ext cx="67967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500" b="1">
                <a:solidFill>
                  <a:srgbClr val="000000"/>
                </a:solidFill>
                <a:latin typeface="Helvetica" charset="0"/>
              </a:rPr>
              <a:t>예레미야</a:t>
            </a:r>
            <a:endParaRPr lang="en-US" sz="1400" dirty="0">
              <a:latin typeface="Helvetica" charset="0"/>
            </a:endParaRPr>
          </a:p>
        </p:txBody>
      </p:sp>
      <p:sp>
        <p:nvSpPr>
          <p:cNvPr id="157755" name="Rectangle 454"/>
          <p:cNvSpPr>
            <a:spLocks noChangeArrowheads="1"/>
          </p:cNvSpPr>
          <p:nvPr/>
        </p:nvSpPr>
        <p:spPr bwMode="auto">
          <a:xfrm>
            <a:off x="2093913" y="40449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하박국</a:t>
            </a:r>
            <a:endParaRPr lang="en-US" sz="1800" dirty="0">
              <a:latin typeface="Helvetica" charset="0"/>
            </a:endParaRPr>
          </a:p>
        </p:txBody>
      </p:sp>
      <p:sp>
        <p:nvSpPr>
          <p:cNvPr id="157756"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dirty="0">
                <a:latin typeface="Helvetica" charset="0"/>
              </a:rPr>
              <a:t>나훔</a:t>
            </a:r>
            <a:endParaRPr lang="en-US" sz="1800" b="1" dirty="0">
              <a:latin typeface="Helvetica" charset="0"/>
            </a:endParaRPr>
          </a:p>
        </p:txBody>
      </p:sp>
      <p:sp>
        <p:nvSpPr>
          <p:cNvPr id="157757" name="Rectangle 456"/>
          <p:cNvSpPr>
            <a:spLocks noChangeArrowheads="1"/>
          </p:cNvSpPr>
          <p:nvPr/>
        </p:nvSpPr>
        <p:spPr bwMode="auto">
          <a:xfrm>
            <a:off x="2185988" y="1004888"/>
            <a:ext cx="4103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요나</a:t>
            </a:r>
            <a:endParaRPr lang="en-US" sz="1800" dirty="0">
              <a:latin typeface="Arial" charset="0"/>
            </a:endParaRPr>
          </a:p>
        </p:txBody>
      </p:sp>
      <p:sp>
        <p:nvSpPr>
          <p:cNvPr id="157758" name="Rectangle 457"/>
          <p:cNvSpPr>
            <a:spLocks noChangeArrowheads="1"/>
          </p:cNvSpPr>
          <p:nvPr/>
        </p:nvSpPr>
        <p:spPr bwMode="auto">
          <a:xfrm>
            <a:off x="2098675" y="48260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Arial" charset="0"/>
              </a:rPr>
              <a:t>아모스</a:t>
            </a:r>
            <a:endParaRPr lang="en-US" sz="1800" dirty="0">
              <a:latin typeface="Arial" charset="0"/>
            </a:endParaRPr>
          </a:p>
        </p:txBody>
      </p:sp>
      <p:sp>
        <p:nvSpPr>
          <p:cNvPr id="157759" name="Rectangle 458"/>
          <p:cNvSpPr>
            <a:spLocks noChangeArrowheads="1"/>
          </p:cNvSpPr>
          <p:nvPr/>
        </p:nvSpPr>
        <p:spPr bwMode="auto">
          <a:xfrm>
            <a:off x="2082800" y="7604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Arial" charset="0"/>
              </a:rPr>
              <a:t>호세아</a:t>
            </a:r>
            <a:r>
              <a:rPr lang="en-US" sz="1800" b="1" dirty="0">
                <a:latin typeface="Arial" charset="0"/>
              </a:rPr>
              <a:t> </a:t>
            </a:r>
            <a:endParaRPr lang="en-US" sz="1800" dirty="0">
              <a:latin typeface="Arial" charset="0"/>
            </a:endParaRPr>
          </a:p>
        </p:txBody>
      </p:sp>
      <p:sp>
        <p:nvSpPr>
          <p:cNvPr id="157760" name="Rectangle 459"/>
          <p:cNvSpPr>
            <a:spLocks noChangeArrowheads="1"/>
          </p:cNvSpPr>
          <p:nvPr/>
        </p:nvSpPr>
        <p:spPr bwMode="auto">
          <a:xfrm>
            <a:off x="2108200" y="5365750"/>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에스겔</a:t>
            </a:r>
            <a:endParaRPr lang="en-US" sz="1800" dirty="0">
              <a:latin typeface="Helvetica" charset="0"/>
            </a:endParaRPr>
          </a:p>
        </p:txBody>
      </p:sp>
      <p:sp>
        <p:nvSpPr>
          <p:cNvPr id="157761" name="Rectangle 460"/>
          <p:cNvSpPr>
            <a:spLocks noChangeArrowheads="1"/>
          </p:cNvSpPr>
          <p:nvPr/>
        </p:nvSpPr>
        <p:spPr bwMode="auto">
          <a:xfrm>
            <a:off x="2109788" y="5697538"/>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다니엘</a:t>
            </a:r>
            <a:endParaRPr lang="en-US" sz="1800" dirty="0">
              <a:latin typeface="Helvetica" charset="0"/>
            </a:endParaRPr>
          </a:p>
        </p:txBody>
      </p:sp>
      <p:sp>
        <p:nvSpPr>
          <p:cNvPr id="157762" name="Rectangle 461"/>
          <p:cNvSpPr>
            <a:spLocks noChangeArrowheads="1"/>
          </p:cNvSpPr>
          <p:nvPr/>
        </p:nvSpPr>
        <p:spPr bwMode="auto">
          <a:xfrm>
            <a:off x="2181225" y="6337300"/>
            <a:ext cx="3993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a:solidFill>
                  <a:srgbClr val="000000"/>
                </a:solidFill>
                <a:latin typeface="Helvetica" charset="0"/>
              </a:rPr>
              <a:t>학개</a:t>
            </a:r>
            <a:endParaRPr lang="en-US" sz="1800" dirty="0">
              <a:latin typeface="Helvetica" charset="0"/>
            </a:endParaRPr>
          </a:p>
        </p:txBody>
      </p:sp>
      <p:sp>
        <p:nvSpPr>
          <p:cNvPr id="157763" name="Rectangle 462"/>
          <p:cNvSpPr>
            <a:spLocks noChangeArrowheads="1"/>
          </p:cNvSpPr>
          <p:nvPr/>
        </p:nvSpPr>
        <p:spPr bwMode="auto">
          <a:xfrm>
            <a:off x="2066925" y="6634163"/>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a:latin typeface="Helvetica" charset="0"/>
              </a:rPr>
              <a:t>스가랴</a:t>
            </a:r>
            <a:endParaRPr lang="en-US" sz="1800" dirty="0">
              <a:latin typeface="Helvetica" charset="0"/>
            </a:endParaRPr>
          </a:p>
        </p:txBody>
      </p:sp>
      <p:sp>
        <p:nvSpPr>
          <p:cNvPr id="157764" name="Rectangle 463"/>
          <p:cNvSpPr>
            <a:spLocks noChangeArrowheads="1"/>
          </p:cNvSpPr>
          <p:nvPr/>
        </p:nvSpPr>
        <p:spPr bwMode="auto">
          <a:xfrm>
            <a:off x="2065338" y="6970713"/>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말라기</a:t>
            </a:r>
            <a:endParaRPr lang="en-US" sz="1800" dirty="0">
              <a:latin typeface="Helvetica" charset="0"/>
            </a:endParaRPr>
          </a:p>
        </p:txBody>
      </p:sp>
      <p:sp>
        <p:nvSpPr>
          <p:cNvPr id="157765" name="Rectangle 464"/>
          <p:cNvSpPr>
            <a:spLocks noChangeArrowheads="1"/>
          </p:cNvSpPr>
          <p:nvPr/>
        </p:nvSpPr>
        <p:spPr bwMode="auto">
          <a:xfrm>
            <a:off x="1619250" y="4708525"/>
            <a:ext cx="149542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a:spcBef>
                <a:spcPct val="50000"/>
              </a:spcBef>
            </a:pPr>
            <a:r>
              <a:rPr lang="ko-KR" altLang="en-US" sz="1800" b="1">
                <a:latin typeface="Helvetica" charset="0"/>
              </a:rPr>
              <a:t>스바냐</a:t>
            </a:r>
            <a:endParaRPr lang="en-US" sz="1800" b="1" dirty="0">
              <a:latin typeface="Helvetica" charset="0"/>
            </a:endParaRPr>
          </a:p>
        </p:txBody>
      </p:sp>
      <p:sp>
        <p:nvSpPr>
          <p:cNvPr id="157766"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7"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68" name="Text Box 467"/>
          <p:cNvSpPr txBox="1">
            <a:spLocks noChangeArrowheads="1"/>
          </p:cNvSpPr>
          <p:nvPr/>
        </p:nvSpPr>
        <p:spPr bwMode="auto">
          <a:xfrm>
            <a:off x="2574925" y="3392488"/>
            <a:ext cx="739775" cy="28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osher-Normal" charset="0"/>
              </a:rPr>
              <a:t>NC</a:t>
            </a:r>
            <a:endParaRPr lang="en-US" b="1" i="1">
              <a:solidFill>
                <a:srgbClr val="00DFCA"/>
              </a:solidFill>
            </a:endParaRPr>
          </a:p>
        </p:txBody>
      </p:sp>
      <p:sp>
        <p:nvSpPr>
          <p:cNvPr id="157769"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0"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1"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2"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3"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774" name="Rectangle 485"/>
          <p:cNvSpPr>
            <a:spLocks noChangeArrowheads="1"/>
          </p:cNvSpPr>
          <p:nvPr/>
        </p:nvSpPr>
        <p:spPr bwMode="auto">
          <a:xfrm>
            <a:off x="1849438" y="3751263"/>
            <a:ext cx="107721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600" b="1">
                <a:solidFill>
                  <a:srgbClr val="000000"/>
                </a:solidFill>
                <a:latin typeface="Helvetica" charset="0"/>
              </a:rPr>
              <a:t>예레미야애가</a:t>
            </a:r>
            <a:endParaRPr lang="en-US" sz="1600" dirty="0">
              <a:latin typeface="Helvetica" charset="0"/>
            </a:endParaRPr>
          </a:p>
        </p:txBody>
      </p:sp>
      <p:sp>
        <p:nvSpPr>
          <p:cNvPr id="157775"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776" name="Rectangle 487"/>
          <p:cNvSpPr>
            <a:spLocks noChangeArrowheads="1"/>
          </p:cNvSpPr>
          <p:nvPr/>
        </p:nvSpPr>
        <p:spPr bwMode="auto">
          <a:xfrm>
            <a:off x="1506538" y="3633788"/>
            <a:ext cx="24765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Helvetica" charset="0"/>
              </a:rPr>
              <a:t>*</a:t>
            </a:r>
            <a:endParaRPr lang="en-US" sz="1600">
              <a:latin typeface="Helvetica" charset="0"/>
            </a:endParaRPr>
          </a:p>
        </p:txBody>
      </p:sp>
      <p:grpSp>
        <p:nvGrpSpPr>
          <p:cNvPr id="157777" name="Group 488"/>
          <p:cNvGrpSpPr>
            <a:grpSpLocks/>
          </p:cNvGrpSpPr>
          <p:nvPr/>
        </p:nvGrpSpPr>
        <p:grpSpPr bwMode="auto">
          <a:xfrm>
            <a:off x="1800234" y="6056322"/>
            <a:ext cx="1225553" cy="338138"/>
            <a:chOff x="2836" y="3828"/>
            <a:chExt cx="772" cy="213"/>
          </a:xfrm>
        </p:grpSpPr>
        <p:sp>
          <p:nvSpPr>
            <p:cNvPr id="157870" name="Rectangle 489"/>
            <p:cNvSpPr>
              <a:spLocks noChangeArrowheads="1"/>
            </p:cNvSpPr>
            <p:nvPr/>
          </p:nvSpPr>
          <p:spPr bwMode="auto">
            <a:xfrm>
              <a:off x="2836" y="3904"/>
              <a:ext cx="1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73" name="Rectangle 492"/>
            <p:cNvSpPr>
              <a:spLocks noChangeArrowheads="1"/>
            </p:cNvSpPr>
            <p:nvPr/>
          </p:nvSpPr>
          <p:spPr bwMode="auto">
            <a:xfrm>
              <a:off x="3016" y="3828"/>
              <a:ext cx="592"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포로에서 귀환한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866" name="Rectangle 496"/>
          <p:cNvSpPr>
            <a:spLocks noChangeArrowheads="1"/>
          </p:cNvSpPr>
          <p:nvPr/>
        </p:nvSpPr>
        <p:spPr bwMode="auto">
          <a:xfrm>
            <a:off x="2041525" y="1635137"/>
            <a:ext cx="936317"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100" b="1" dirty="0">
                <a:solidFill>
                  <a:srgbClr val="000000"/>
                </a:solidFill>
                <a:latin typeface="Helvetica" charset="0"/>
              </a:rPr>
              <a:t> </a:t>
            </a:r>
            <a:r>
              <a:rPr lang="ko-KR" altLang="en-US" sz="1100" b="1" u="sng" dirty="0">
                <a:solidFill>
                  <a:srgbClr val="000000"/>
                </a:solidFill>
                <a:latin typeface="Helvetica" charset="0"/>
              </a:rPr>
              <a:t>쇠망하는</a:t>
            </a:r>
            <a:r>
              <a:rPr lang="en-US" altLang="ko-KR" sz="1100" b="1" dirty="0">
                <a:solidFill>
                  <a:srgbClr val="000000"/>
                </a:solidFill>
                <a:latin typeface="Helvetica" charset="0"/>
              </a:rPr>
              <a:t> </a:t>
            </a:r>
            <a:r>
              <a:rPr lang="ko-KR" altLang="en-US" sz="1100" b="1" dirty="0">
                <a:solidFill>
                  <a:srgbClr val="000000"/>
                </a:solidFill>
                <a:latin typeface="Helvetica" charset="0"/>
              </a:rPr>
              <a:t>유다로</a:t>
            </a:r>
            <a:endParaRPr lang="en-US" sz="1800" dirty="0">
              <a:latin typeface="Helvetica" charset="0"/>
            </a:endParaRPr>
          </a:p>
        </p:txBody>
      </p:sp>
      <p:grpSp>
        <p:nvGrpSpPr>
          <p:cNvPr id="157861" name="Group 502"/>
          <p:cNvGrpSpPr>
            <a:grpSpLocks/>
          </p:cNvGrpSpPr>
          <p:nvPr/>
        </p:nvGrpSpPr>
        <p:grpSpPr bwMode="auto">
          <a:xfrm>
            <a:off x="2133601" y="3101975"/>
            <a:ext cx="728663" cy="260350"/>
            <a:chOff x="3071" y="2024"/>
            <a:chExt cx="459" cy="164"/>
          </a:xfrm>
        </p:grpSpPr>
        <p:sp>
          <p:nvSpPr>
            <p:cNvPr id="157863" name="Rectangle 504"/>
            <p:cNvSpPr>
              <a:spLocks noChangeArrowheads="1"/>
            </p:cNvSpPr>
            <p:nvPr/>
          </p:nvSpPr>
          <p:spPr bwMode="auto">
            <a:xfrm>
              <a:off x="3071" y="2024"/>
              <a:ext cx="0"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i="1" dirty="0">
                  <a:solidFill>
                    <a:srgbClr val="000000"/>
                  </a:solidFill>
                  <a:latin typeface="Helvetica" charset="0"/>
                </a:rPr>
                <a:t> </a:t>
              </a:r>
              <a:endParaRPr lang="en-US" dirty="0">
                <a:latin typeface="Helvetica" charset="0"/>
              </a:endParaRPr>
            </a:p>
          </p:txBody>
        </p:sp>
        <p:sp>
          <p:nvSpPr>
            <p:cNvPr id="157865" name="Rectangle 506"/>
            <p:cNvSpPr>
              <a:spLocks noChangeArrowheads="1"/>
            </p:cNvSpPr>
            <p:nvPr/>
          </p:nvSpPr>
          <p:spPr bwMode="auto">
            <a:xfrm>
              <a:off x="3506" y="2102"/>
              <a:ext cx="24"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Helvetica" charset="0"/>
                </a:rPr>
                <a:t>:</a:t>
              </a:r>
              <a:endParaRPr lang="en-US">
                <a:latin typeface="Helvetica" charset="0"/>
              </a:endParaRPr>
            </a:p>
          </p:txBody>
        </p:sp>
      </p:grpSp>
      <p:grpSp>
        <p:nvGrpSpPr>
          <p:cNvPr id="157780" name="Group 507"/>
          <p:cNvGrpSpPr>
            <a:grpSpLocks/>
          </p:cNvGrpSpPr>
          <p:nvPr/>
        </p:nvGrpSpPr>
        <p:grpSpPr bwMode="auto">
          <a:xfrm>
            <a:off x="2000263" y="5060949"/>
            <a:ext cx="930278" cy="338138"/>
            <a:chOff x="2948" y="3202"/>
            <a:chExt cx="586" cy="213"/>
          </a:xfrm>
        </p:grpSpPr>
        <p:sp>
          <p:nvSpPr>
            <p:cNvPr id="157855" name="Rectangle 508"/>
            <p:cNvSpPr>
              <a:spLocks noChangeArrowheads="1"/>
            </p:cNvSpPr>
            <p:nvPr/>
          </p:nvSpPr>
          <p:spPr bwMode="auto">
            <a:xfrm>
              <a:off x="2948" y="3290"/>
              <a:ext cx="20" cy="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Helvetica" charset="0"/>
                </a:rPr>
                <a:t> </a:t>
              </a:r>
              <a:endParaRPr lang="en-US">
                <a:latin typeface="Helvetica" charset="0"/>
              </a:endParaRPr>
            </a:p>
          </p:txBody>
        </p:sp>
        <p:sp>
          <p:nvSpPr>
            <p:cNvPr id="157858" name="Rectangle 511"/>
            <p:cNvSpPr>
              <a:spLocks noChangeArrowheads="1"/>
            </p:cNvSpPr>
            <p:nvPr/>
          </p:nvSpPr>
          <p:spPr bwMode="auto">
            <a:xfrm>
              <a:off x="3018" y="3202"/>
              <a:ext cx="516"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100" b="1" i="1" u="sng" dirty="0">
                  <a:solidFill>
                    <a:srgbClr val="000000"/>
                  </a:solidFill>
                  <a:latin typeface="Helvetica" charset="0"/>
                </a:rPr>
                <a:t>포로로 잡혀간 </a:t>
              </a:r>
              <a:br>
                <a:rPr lang="en-US" altLang="ko-KR" sz="1100" b="1" i="1" dirty="0">
                  <a:solidFill>
                    <a:srgbClr val="000000"/>
                  </a:solidFill>
                  <a:latin typeface="Helvetica" charset="0"/>
                </a:rPr>
              </a:br>
              <a:r>
                <a:rPr lang="ko-KR" altLang="en-US" sz="1100" b="1" i="1" dirty="0">
                  <a:solidFill>
                    <a:srgbClr val="000000"/>
                  </a:solidFill>
                  <a:latin typeface="Helvetica" charset="0"/>
                </a:rPr>
                <a:t>유다로</a:t>
              </a:r>
              <a:endParaRPr lang="en-US" sz="1800" dirty="0">
                <a:latin typeface="Helvetica" charset="0"/>
              </a:endParaRPr>
            </a:p>
          </p:txBody>
        </p:sp>
      </p:grpSp>
      <p:sp>
        <p:nvSpPr>
          <p:cNvPr id="157781" name="Text Box 513"/>
          <p:cNvSpPr txBox="1">
            <a:spLocks noChangeArrowheads="1"/>
          </p:cNvSpPr>
          <p:nvPr/>
        </p:nvSpPr>
        <p:spPr bwMode="auto">
          <a:xfrm>
            <a:off x="9563100" y="74866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57782" name="Text Box 514"/>
          <p:cNvSpPr txBox="1">
            <a:spLocks noChangeArrowheads="1"/>
          </p:cNvSpPr>
          <p:nvPr/>
        </p:nvSpPr>
        <p:spPr bwMode="auto">
          <a:xfrm rot="-5400000">
            <a:off x="967582" y="3485356"/>
            <a:ext cx="47037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57783" name="Text Box 517"/>
          <p:cNvSpPr txBox="1">
            <a:spLocks noChangeArrowheads="1"/>
          </p:cNvSpPr>
          <p:nvPr/>
        </p:nvSpPr>
        <p:spPr bwMode="auto">
          <a:xfrm>
            <a:off x="9015413" y="751998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76</a:t>
            </a:r>
          </a:p>
        </p:txBody>
      </p:sp>
      <p:sp>
        <p:nvSpPr>
          <p:cNvPr id="157784" name="Text Box 519"/>
          <p:cNvSpPr txBox="1">
            <a:spLocks noChangeArrowheads="1"/>
          </p:cNvSpPr>
          <p:nvPr/>
        </p:nvSpPr>
        <p:spPr bwMode="auto">
          <a:xfrm>
            <a:off x="8531225" y="7516813"/>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sp>
        <p:nvSpPr>
          <p:cNvPr id="157785" name="Rectangle 521"/>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157789" name="Group 186"/>
          <p:cNvGrpSpPr>
            <a:grpSpLocks/>
          </p:cNvGrpSpPr>
          <p:nvPr/>
        </p:nvGrpSpPr>
        <p:grpSpPr bwMode="auto">
          <a:xfrm>
            <a:off x="2786063" y="2903536"/>
            <a:ext cx="368300" cy="974556"/>
            <a:chOff x="6097583" y="2946408"/>
            <a:chExt cx="957267" cy="1844683"/>
          </a:xfrm>
        </p:grpSpPr>
        <p:grpSp>
          <p:nvGrpSpPr>
            <p:cNvPr id="157791" name="Group 85"/>
            <p:cNvGrpSpPr>
              <a:grpSpLocks/>
            </p:cNvGrpSpPr>
            <p:nvPr/>
          </p:nvGrpSpPr>
          <p:grpSpPr bwMode="auto">
            <a:xfrm>
              <a:off x="6153150" y="3681413"/>
              <a:ext cx="901700" cy="947736"/>
              <a:chOff x="1557" y="1007"/>
              <a:chExt cx="2105" cy="1949"/>
            </a:xfrm>
          </p:grpSpPr>
          <p:grpSp>
            <p:nvGrpSpPr>
              <p:cNvPr id="157795" name="Group 87"/>
              <p:cNvGrpSpPr>
                <a:grpSpLocks/>
              </p:cNvGrpSpPr>
              <p:nvPr/>
            </p:nvGrpSpPr>
            <p:grpSpPr bwMode="auto">
              <a:xfrm>
                <a:off x="1557" y="1209"/>
                <a:ext cx="2105" cy="1421"/>
                <a:chOff x="578" y="2316"/>
                <a:chExt cx="2105" cy="1421"/>
              </a:xfrm>
            </p:grpSpPr>
            <p:sp>
              <p:nvSpPr>
                <p:cNvPr id="157801"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57802"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57796"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7"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8"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799"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57800"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57792" name="Group 98"/>
            <p:cNvGrpSpPr>
              <a:grpSpLocks/>
            </p:cNvGrpSpPr>
            <p:nvPr/>
          </p:nvGrpSpPr>
          <p:grpSpPr bwMode="auto">
            <a:xfrm>
              <a:off x="6097583" y="2946408"/>
              <a:ext cx="846138" cy="1844683"/>
              <a:chOff x="3865" y="1840"/>
              <a:chExt cx="533" cy="1162"/>
            </a:xfrm>
          </p:grpSpPr>
          <p:sp>
            <p:nvSpPr>
              <p:cNvPr id="190" name="Rectangle 96"/>
              <p:cNvSpPr>
                <a:spLocks noChangeArrowheads="1"/>
              </p:cNvSpPr>
              <p:nvPr/>
            </p:nvSpPr>
            <p:spPr bwMode="auto">
              <a:xfrm>
                <a:off x="3930" y="1840"/>
                <a:ext cx="112"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1" name="Rectangle 97"/>
              <p:cNvSpPr>
                <a:spLocks noChangeArrowheads="1"/>
              </p:cNvSpPr>
              <p:nvPr/>
            </p:nvSpPr>
            <p:spPr bwMode="auto">
              <a:xfrm>
                <a:off x="3865" y="2381"/>
                <a:ext cx="533" cy="62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400" i="1" dirty="0">
                    <a:solidFill>
                      <a:srgbClr val="000000"/>
                    </a:solidFill>
                    <a:latin typeface="Kosher-Normal" charset="0"/>
                  </a:rPr>
                  <a:t>신약</a:t>
                </a:r>
                <a:endParaRPr lang="en-US" altLang="ko-KR" sz="1400" i="1" dirty="0">
                  <a:solidFill>
                    <a:srgbClr val="000000"/>
                  </a:solidFill>
                  <a:latin typeface="Kosher-Normal" charset="0"/>
                </a:endParaRPr>
              </a:p>
            </p:txBody>
          </p:sp>
        </p:grpSp>
      </p:gr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5147732" y="474130"/>
            <a:ext cx="1913455" cy="1407559"/>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3"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2" name="TextBox 1"/>
          <p:cNvSpPr txBox="1"/>
          <p:nvPr/>
        </p:nvSpPr>
        <p:spPr>
          <a:xfrm>
            <a:off x="2011735" y="3098800"/>
            <a:ext cx="966931" cy="261610"/>
          </a:xfrm>
          <a:prstGeom prst="rect">
            <a:avLst/>
          </a:prstGeom>
          <a:noFill/>
        </p:spPr>
        <p:txBody>
          <a:bodyPr wrap="none" rtlCol="0">
            <a:spAutoFit/>
          </a:bodyPr>
          <a:lstStyle/>
          <a:p>
            <a:r>
              <a:rPr lang="ko-KR" altLang="en-US" sz="1100" u="sng" dirty="0"/>
              <a:t>위기의</a:t>
            </a:r>
            <a:r>
              <a:rPr lang="ko-KR" altLang="en-US" sz="1100" dirty="0"/>
              <a:t> 유다로</a:t>
            </a:r>
            <a:endParaRPr lang="en-US" sz="1100" dirty="0"/>
          </a:p>
        </p:txBody>
      </p:sp>
      <p:sp>
        <p:nvSpPr>
          <p:cNvPr id="172" name="Rectangle 121"/>
          <p:cNvSpPr>
            <a:spLocks noChangeArrowheads="1"/>
          </p:cNvSpPr>
          <p:nvPr/>
        </p:nvSpPr>
        <p:spPr bwMode="auto">
          <a:xfrm>
            <a:off x="3703029" y="385764"/>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암</a:t>
            </a:r>
            <a:endParaRPr lang="en-US" sz="2400" b="1" dirty="0">
              <a:latin typeface="Helvetica" charset="0"/>
            </a:endParaRPr>
          </a:p>
        </p:txBody>
      </p:sp>
      <p:sp>
        <p:nvSpPr>
          <p:cNvPr id="174" name="Rectangle 159"/>
          <p:cNvSpPr>
            <a:spLocks noChangeArrowheads="1"/>
          </p:cNvSpPr>
          <p:nvPr/>
        </p:nvSpPr>
        <p:spPr bwMode="auto">
          <a:xfrm>
            <a:off x="4091520" y="749301"/>
            <a:ext cx="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i="1" dirty="0">
                <a:latin typeface="Arial" charset="0"/>
              </a:rPr>
              <a:t> </a:t>
            </a:r>
            <a:endParaRPr lang="en-US" sz="1800" i="1" dirty="0">
              <a:latin typeface="Arial" charset="0"/>
            </a:endParaRPr>
          </a:p>
        </p:txBody>
      </p:sp>
      <p:sp>
        <p:nvSpPr>
          <p:cNvPr id="175" name="Rectangle 170"/>
          <p:cNvSpPr>
            <a:spLocks noChangeArrowheads="1"/>
          </p:cNvSpPr>
          <p:nvPr/>
        </p:nvSpPr>
        <p:spPr bwMode="auto">
          <a:xfrm>
            <a:off x="3709504" y="696914"/>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호</a:t>
            </a:r>
            <a:endParaRPr lang="en-US" sz="2400" b="1" dirty="0">
              <a:latin typeface="Helvetica" charset="0"/>
            </a:endParaRPr>
          </a:p>
        </p:txBody>
      </p:sp>
      <p:sp>
        <p:nvSpPr>
          <p:cNvPr id="176" name="Rectangle 171"/>
          <p:cNvSpPr>
            <a:spLocks noChangeArrowheads="1"/>
          </p:cNvSpPr>
          <p:nvPr/>
        </p:nvSpPr>
        <p:spPr bwMode="auto">
          <a:xfrm>
            <a:off x="3690454" y="1001714"/>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욘</a:t>
            </a:r>
            <a:endParaRPr lang="en-US" sz="2400" b="1" dirty="0">
              <a:latin typeface="Helvetica" charset="0"/>
            </a:endParaRPr>
          </a:p>
        </p:txBody>
      </p:sp>
      <p:sp>
        <p:nvSpPr>
          <p:cNvPr id="179" name="Line 125"/>
          <p:cNvSpPr>
            <a:spLocks noChangeShapeType="1"/>
          </p:cNvSpPr>
          <p:nvPr/>
        </p:nvSpPr>
        <p:spPr bwMode="auto">
          <a:xfrm>
            <a:off x="3670835" y="995364"/>
            <a:ext cx="128428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0" name="Line 126"/>
          <p:cNvSpPr>
            <a:spLocks noChangeShapeType="1"/>
          </p:cNvSpPr>
          <p:nvPr/>
        </p:nvSpPr>
        <p:spPr bwMode="auto">
          <a:xfrm flipV="1">
            <a:off x="3688297" y="1327151"/>
            <a:ext cx="132715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1" name="Freeform 134"/>
          <p:cNvSpPr>
            <a:spLocks/>
          </p:cNvSpPr>
          <p:nvPr/>
        </p:nvSpPr>
        <p:spPr bwMode="auto">
          <a:xfrm>
            <a:off x="3935947"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2" name="Line 151"/>
          <p:cNvSpPr>
            <a:spLocks noChangeShapeType="1"/>
          </p:cNvSpPr>
          <p:nvPr/>
        </p:nvSpPr>
        <p:spPr bwMode="auto">
          <a:xfrm>
            <a:off x="3654960" y="708026"/>
            <a:ext cx="1433512" cy="4763"/>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3" name="Freeform 134"/>
          <p:cNvSpPr>
            <a:spLocks/>
          </p:cNvSpPr>
          <p:nvPr/>
        </p:nvSpPr>
        <p:spPr bwMode="auto">
          <a:xfrm>
            <a:off x="3681952"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4" name="Freeform 136"/>
          <p:cNvSpPr>
            <a:spLocks/>
          </p:cNvSpPr>
          <p:nvPr/>
        </p:nvSpPr>
        <p:spPr bwMode="auto">
          <a:xfrm>
            <a:off x="4196302" y="1489076"/>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85" name="Freeform 137"/>
          <p:cNvSpPr>
            <a:spLocks/>
          </p:cNvSpPr>
          <p:nvPr/>
        </p:nvSpPr>
        <p:spPr bwMode="auto">
          <a:xfrm>
            <a:off x="4461415" y="1489076"/>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4" name="Rectangle 525"/>
          <p:cNvSpPr>
            <a:spLocks noChangeArrowheads="1"/>
          </p:cNvSpPr>
          <p:nvPr/>
        </p:nvSpPr>
        <p:spPr bwMode="auto">
          <a:xfrm>
            <a:off x="4239684" y="531"/>
            <a:ext cx="5397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ko-KR" altLang="en-US" b="1" dirty="0">
                <a:latin typeface="Engravers MT" charset="0"/>
              </a:rPr>
              <a:t>선지서</a:t>
            </a:r>
            <a:r>
              <a:rPr lang="en-US" altLang="ko-KR" b="1" dirty="0">
                <a:latin typeface="Engravers MT" charset="0"/>
              </a:rPr>
              <a:t> </a:t>
            </a:r>
          </a:p>
          <a:p>
            <a:pPr algn="ctr"/>
            <a:r>
              <a:rPr lang="ko-KR" altLang="en-US" b="1" dirty="0">
                <a:latin typeface="Engravers MT" charset="0"/>
              </a:rPr>
              <a:t>풀어보기</a:t>
            </a:r>
            <a:endParaRPr lang="en-US" b="1" dirty="0">
              <a:latin typeface="Engravers MT" charset="0"/>
            </a:endParaRPr>
          </a:p>
        </p:txBody>
      </p:sp>
      <p:sp>
        <p:nvSpPr>
          <p:cNvPr id="135" name="Line 138"/>
          <p:cNvSpPr>
            <a:spLocks noChangeShapeType="1"/>
          </p:cNvSpPr>
          <p:nvPr/>
        </p:nvSpPr>
        <p:spPr bwMode="auto">
          <a:xfrm>
            <a:off x="3755500" y="1820339"/>
            <a:ext cx="1239837"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6" name="Line 139"/>
          <p:cNvSpPr>
            <a:spLocks noChangeShapeType="1"/>
          </p:cNvSpPr>
          <p:nvPr/>
        </p:nvSpPr>
        <p:spPr bwMode="auto">
          <a:xfrm flipV="1">
            <a:off x="3736450" y="2118789"/>
            <a:ext cx="1246187"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 name="Line 140"/>
          <p:cNvSpPr>
            <a:spLocks noChangeShapeType="1"/>
          </p:cNvSpPr>
          <p:nvPr/>
        </p:nvSpPr>
        <p:spPr bwMode="auto">
          <a:xfrm>
            <a:off x="3742800" y="2453752"/>
            <a:ext cx="127317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8" name="Line 141"/>
          <p:cNvSpPr>
            <a:spLocks noChangeShapeType="1"/>
          </p:cNvSpPr>
          <p:nvPr/>
        </p:nvSpPr>
        <p:spPr bwMode="auto">
          <a:xfrm>
            <a:off x="3723750" y="2777602"/>
            <a:ext cx="1276350"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 name="Rectangle 173"/>
          <p:cNvSpPr>
            <a:spLocks noChangeArrowheads="1"/>
          </p:cNvSpPr>
          <p:nvPr/>
        </p:nvSpPr>
        <p:spPr bwMode="auto">
          <a:xfrm>
            <a:off x="3685036" y="1520302"/>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사</a:t>
            </a:r>
            <a:endParaRPr lang="en-US" sz="2400" b="1" dirty="0">
              <a:latin typeface="Helvetica" charset="0"/>
            </a:endParaRPr>
          </a:p>
        </p:txBody>
      </p:sp>
      <p:sp>
        <p:nvSpPr>
          <p:cNvPr id="144" name="Rectangle 174"/>
          <p:cNvSpPr>
            <a:spLocks noChangeArrowheads="1"/>
          </p:cNvSpPr>
          <p:nvPr/>
        </p:nvSpPr>
        <p:spPr bwMode="auto">
          <a:xfrm>
            <a:off x="3659233" y="1806052"/>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욜</a:t>
            </a:r>
            <a:endParaRPr lang="en-US" sz="2400" b="1" dirty="0">
              <a:latin typeface="Helvetica" charset="0"/>
            </a:endParaRPr>
          </a:p>
        </p:txBody>
      </p:sp>
      <p:sp>
        <p:nvSpPr>
          <p:cNvPr id="145" name="Rectangle 175"/>
          <p:cNvSpPr>
            <a:spLocks noChangeArrowheads="1"/>
          </p:cNvSpPr>
          <p:nvPr/>
        </p:nvSpPr>
        <p:spPr bwMode="auto">
          <a:xfrm>
            <a:off x="3706760" y="2136252"/>
            <a:ext cx="2662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미</a:t>
            </a:r>
            <a:endParaRPr lang="en-US" sz="2400" b="1" dirty="0">
              <a:latin typeface="Helvetica" charset="0"/>
            </a:endParaRPr>
          </a:p>
        </p:txBody>
      </p:sp>
      <p:sp>
        <p:nvSpPr>
          <p:cNvPr id="146" name="Rectangle 176"/>
          <p:cNvSpPr>
            <a:spLocks noChangeArrowheads="1"/>
          </p:cNvSpPr>
          <p:nvPr/>
        </p:nvSpPr>
        <p:spPr bwMode="auto">
          <a:xfrm>
            <a:off x="3689396" y="2466452"/>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오</a:t>
            </a:r>
            <a:endParaRPr lang="en-US" sz="2400" b="1" dirty="0">
              <a:latin typeface="Helvetica" charset="0"/>
            </a:endParaRPr>
          </a:p>
        </p:txBody>
      </p:sp>
      <p:sp>
        <p:nvSpPr>
          <p:cNvPr id="150" name="Line 142"/>
          <p:cNvSpPr>
            <a:spLocks noChangeShapeType="1"/>
          </p:cNvSpPr>
          <p:nvPr/>
        </p:nvSpPr>
        <p:spPr bwMode="auto">
          <a:xfrm flipV="1">
            <a:off x="3721104" y="3496737"/>
            <a:ext cx="128428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 name="Line 143"/>
          <p:cNvSpPr>
            <a:spLocks noChangeShapeType="1"/>
          </p:cNvSpPr>
          <p:nvPr/>
        </p:nvSpPr>
        <p:spPr bwMode="auto">
          <a:xfrm flipV="1">
            <a:off x="3698879" y="4514325"/>
            <a:ext cx="12827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2" name="Line 144"/>
          <p:cNvSpPr>
            <a:spLocks noChangeShapeType="1"/>
          </p:cNvSpPr>
          <p:nvPr/>
        </p:nvSpPr>
        <p:spPr bwMode="auto">
          <a:xfrm>
            <a:off x="3702054" y="4868337"/>
            <a:ext cx="1241425" cy="1588"/>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 name="Line 166"/>
          <p:cNvSpPr>
            <a:spLocks noChangeShapeType="1"/>
          </p:cNvSpPr>
          <p:nvPr/>
        </p:nvSpPr>
        <p:spPr bwMode="auto">
          <a:xfrm>
            <a:off x="3697292" y="4144437"/>
            <a:ext cx="1270000"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4" name="Line 169"/>
          <p:cNvSpPr>
            <a:spLocks noChangeShapeType="1"/>
          </p:cNvSpPr>
          <p:nvPr/>
        </p:nvSpPr>
        <p:spPr bwMode="auto">
          <a:xfrm>
            <a:off x="3706817" y="3819000"/>
            <a:ext cx="1268412" cy="4762"/>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5" name="Rectangle 177"/>
          <p:cNvSpPr>
            <a:spLocks noChangeArrowheads="1"/>
          </p:cNvSpPr>
          <p:nvPr/>
        </p:nvSpPr>
        <p:spPr bwMode="auto">
          <a:xfrm>
            <a:off x="3666015" y="3184000"/>
            <a:ext cx="2662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렘</a:t>
            </a:r>
            <a:endParaRPr lang="en-US" sz="2400" b="1" dirty="0">
              <a:latin typeface="Helvetica" charset="0"/>
            </a:endParaRPr>
          </a:p>
        </p:txBody>
      </p:sp>
      <p:sp>
        <p:nvSpPr>
          <p:cNvPr id="156" name="Rectangle 178"/>
          <p:cNvSpPr>
            <a:spLocks noChangeArrowheads="1"/>
          </p:cNvSpPr>
          <p:nvPr/>
        </p:nvSpPr>
        <p:spPr bwMode="auto">
          <a:xfrm>
            <a:off x="3645377" y="3507850"/>
            <a:ext cx="26622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a:solidFill>
                  <a:srgbClr val="000000"/>
                </a:solidFill>
                <a:latin typeface="Helvetica" charset="0"/>
              </a:rPr>
              <a:t>애</a:t>
            </a:r>
            <a:endParaRPr lang="en-US" sz="2400" b="1" dirty="0">
              <a:latin typeface="Helvetica" charset="0"/>
            </a:endParaRPr>
          </a:p>
        </p:txBody>
      </p:sp>
      <p:sp>
        <p:nvSpPr>
          <p:cNvPr id="157" name="Rectangle 179"/>
          <p:cNvSpPr>
            <a:spLocks noChangeArrowheads="1"/>
          </p:cNvSpPr>
          <p:nvPr/>
        </p:nvSpPr>
        <p:spPr bwMode="auto">
          <a:xfrm>
            <a:off x="3662813" y="3844400"/>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합</a:t>
            </a:r>
            <a:endParaRPr lang="en-US" sz="2400" b="1" dirty="0">
              <a:latin typeface="Helvetica" charset="0"/>
            </a:endParaRPr>
          </a:p>
        </p:txBody>
      </p:sp>
      <p:sp>
        <p:nvSpPr>
          <p:cNvPr id="158" name="Rectangle 180"/>
          <p:cNvSpPr>
            <a:spLocks noChangeArrowheads="1"/>
          </p:cNvSpPr>
          <p:nvPr/>
        </p:nvSpPr>
        <p:spPr bwMode="auto">
          <a:xfrm>
            <a:off x="3662813" y="4212700"/>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나</a:t>
            </a:r>
            <a:endParaRPr lang="en-US" sz="2400" b="1" dirty="0">
              <a:latin typeface="Helvetica" charset="0"/>
            </a:endParaRPr>
          </a:p>
        </p:txBody>
      </p:sp>
      <p:sp>
        <p:nvSpPr>
          <p:cNvPr id="159" name="Rectangle 181"/>
          <p:cNvSpPr>
            <a:spLocks noChangeArrowheads="1"/>
          </p:cNvSpPr>
          <p:nvPr/>
        </p:nvSpPr>
        <p:spPr bwMode="auto">
          <a:xfrm>
            <a:off x="3661350" y="4568300"/>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습</a:t>
            </a:r>
            <a:endParaRPr lang="en-US" sz="2400" b="1" dirty="0">
              <a:latin typeface="Helvetica" charset="0"/>
            </a:endParaRPr>
          </a:p>
        </p:txBody>
      </p:sp>
      <p:sp>
        <p:nvSpPr>
          <p:cNvPr id="163" name="Line 145"/>
          <p:cNvSpPr>
            <a:spLocks noChangeShapeType="1"/>
          </p:cNvSpPr>
          <p:nvPr/>
        </p:nvSpPr>
        <p:spPr bwMode="auto">
          <a:xfrm>
            <a:off x="3672951" y="5477408"/>
            <a:ext cx="1276350" cy="3175"/>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4" name="Line 146"/>
          <p:cNvSpPr>
            <a:spLocks noChangeShapeType="1"/>
          </p:cNvSpPr>
          <p:nvPr/>
        </p:nvSpPr>
        <p:spPr bwMode="auto">
          <a:xfrm>
            <a:off x="3685651" y="5813958"/>
            <a:ext cx="124142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 name="Rectangle 182"/>
          <p:cNvSpPr>
            <a:spLocks noChangeArrowheads="1"/>
          </p:cNvSpPr>
          <p:nvPr/>
        </p:nvSpPr>
        <p:spPr bwMode="auto">
          <a:xfrm>
            <a:off x="3617959" y="5169433"/>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겔</a:t>
            </a:r>
            <a:endParaRPr lang="en-US" sz="2400" b="1" dirty="0">
              <a:latin typeface="Helvetica" charset="0"/>
            </a:endParaRPr>
          </a:p>
        </p:txBody>
      </p:sp>
      <p:sp>
        <p:nvSpPr>
          <p:cNvPr id="166" name="Rectangle 183"/>
          <p:cNvSpPr>
            <a:spLocks noChangeArrowheads="1"/>
          </p:cNvSpPr>
          <p:nvPr/>
        </p:nvSpPr>
        <p:spPr bwMode="auto">
          <a:xfrm>
            <a:off x="3625772" y="5505983"/>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다</a:t>
            </a:r>
            <a:endParaRPr lang="en-US" sz="2400" b="1" dirty="0">
              <a:latin typeface="Helvetica" charset="0"/>
            </a:endParaRPr>
          </a:p>
        </p:txBody>
      </p:sp>
      <p:sp>
        <p:nvSpPr>
          <p:cNvPr id="160" name="Line 148"/>
          <p:cNvSpPr>
            <a:spLocks noChangeShapeType="1"/>
          </p:cNvSpPr>
          <p:nvPr/>
        </p:nvSpPr>
        <p:spPr bwMode="auto">
          <a:xfrm>
            <a:off x="3721634" y="7125232"/>
            <a:ext cx="1239837"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1" name="Line 167"/>
          <p:cNvSpPr>
            <a:spLocks noChangeShapeType="1"/>
          </p:cNvSpPr>
          <p:nvPr/>
        </p:nvSpPr>
        <p:spPr bwMode="auto">
          <a:xfrm flipV="1">
            <a:off x="3713696" y="6806144"/>
            <a:ext cx="1252538" cy="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9" name="Rectangle 184"/>
          <p:cNvSpPr>
            <a:spLocks noChangeArrowheads="1"/>
          </p:cNvSpPr>
          <p:nvPr/>
        </p:nvSpPr>
        <p:spPr bwMode="auto">
          <a:xfrm>
            <a:off x="3644292" y="6198132"/>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학</a:t>
            </a:r>
            <a:endParaRPr lang="en-US" sz="2400" b="1" dirty="0">
              <a:latin typeface="Helvetica" charset="0"/>
            </a:endParaRPr>
          </a:p>
        </p:txBody>
      </p:sp>
      <p:sp>
        <p:nvSpPr>
          <p:cNvPr id="170" name="Rectangle 185"/>
          <p:cNvSpPr>
            <a:spLocks noChangeArrowheads="1"/>
          </p:cNvSpPr>
          <p:nvPr/>
        </p:nvSpPr>
        <p:spPr bwMode="auto">
          <a:xfrm>
            <a:off x="3628542" y="6502932"/>
            <a:ext cx="26930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슥</a:t>
            </a:r>
            <a:endParaRPr lang="en-US" sz="2400" b="1" dirty="0">
              <a:latin typeface="Helvetica" charset="0"/>
            </a:endParaRPr>
          </a:p>
        </p:txBody>
      </p:sp>
      <p:sp>
        <p:nvSpPr>
          <p:cNvPr id="171" name="Rectangle 186"/>
          <p:cNvSpPr>
            <a:spLocks noChangeArrowheads="1"/>
          </p:cNvSpPr>
          <p:nvPr/>
        </p:nvSpPr>
        <p:spPr bwMode="auto">
          <a:xfrm>
            <a:off x="3656992" y="6826782"/>
            <a:ext cx="28212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ko-KR" altLang="en-US" sz="2400" b="1" dirty="0">
                <a:solidFill>
                  <a:srgbClr val="000000"/>
                </a:solidFill>
                <a:latin typeface="Helvetica" charset="0"/>
              </a:rPr>
              <a:t>말</a:t>
            </a:r>
            <a:endParaRPr lang="en-US" sz="2400" b="1" dirty="0">
              <a:latin typeface="Helvetica" charset="0"/>
            </a:endParaRPr>
          </a:p>
        </p:txBody>
      </p:sp>
      <p:sp>
        <p:nvSpPr>
          <p:cNvPr id="178" name="Line 146"/>
          <p:cNvSpPr>
            <a:spLocks noChangeShapeType="1"/>
          </p:cNvSpPr>
          <p:nvPr/>
        </p:nvSpPr>
        <p:spPr bwMode="auto">
          <a:xfrm>
            <a:off x="3719520" y="6491281"/>
            <a:ext cx="1241425" cy="1587"/>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2" name="Rectangle 188"/>
          <p:cNvSpPr>
            <a:spLocks noChangeArrowheads="1"/>
          </p:cNvSpPr>
          <p:nvPr/>
        </p:nvSpPr>
        <p:spPr bwMode="auto">
          <a:xfrm>
            <a:off x="3608921" y="355602"/>
            <a:ext cx="373063" cy="6977063"/>
          </a:xfrm>
          <a:prstGeom prst="rect">
            <a:avLst/>
          </a:prstGeom>
          <a:noFill/>
          <a:ln w="50800">
            <a:solidFill>
              <a:schemeClr val="hlink"/>
            </a:solidFill>
            <a:miter lim="800000"/>
            <a:headEnd/>
            <a:tailEnd/>
          </a:ln>
          <a:effectLst>
            <a:outerShdw blurRad="63500" dist="38099" dir="2700000" algn="ctr" rotWithShape="0">
              <a:schemeClr val="tx2">
                <a:alpha val="74998"/>
              </a:schemeClr>
            </a:outerShdw>
          </a:effectLst>
        </p:spPr>
        <p:txBody>
          <a:bodyPr wrap="none" anchor="ctr"/>
          <a:lstStyle/>
          <a:p>
            <a:pPr>
              <a:defRPr/>
            </a:pPr>
            <a:endParaRPr lang="en-US" dirty="0">
              <a:ea typeface="+mn-ea"/>
              <a:cs typeface="+mn-cs"/>
            </a:endParaRPr>
          </a:p>
        </p:txBody>
      </p:sp>
      <p:sp>
        <p:nvSpPr>
          <p:cNvPr id="167" name="Rectangle 197"/>
          <p:cNvSpPr>
            <a:spLocks noChangeArrowheads="1"/>
          </p:cNvSpPr>
          <p:nvPr/>
        </p:nvSpPr>
        <p:spPr bwMode="auto">
          <a:xfrm>
            <a:off x="5792788" y="4552950"/>
            <a:ext cx="3690937" cy="1436291"/>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110000"/>
              </a:lnSpc>
              <a:spcBef>
                <a:spcPct val="50000"/>
              </a:spcBef>
              <a:defRPr/>
            </a:pPr>
            <a:r>
              <a:rPr lang="ko-KR" altLang="en-US" sz="4000" b="1" dirty="0">
                <a:solidFill>
                  <a:schemeClr val="bg1"/>
                </a:solidFill>
                <a:latin typeface="Helvetica" charset="0"/>
              </a:rPr>
              <a:t>연대기적 순서에 따라 제시됨</a:t>
            </a:r>
            <a:endParaRPr lang="en-US" sz="4000" b="1" dirty="0">
              <a:solidFill>
                <a:schemeClr val="bg1"/>
              </a:solidFill>
              <a:latin typeface="Helvetica" charset="0"/>
            </a:endParaRPr>
          </a:p>
        </p:txBody>
      </p:sp>
      <p:sp>
        <p:nvSpPr>
          <p:cNvPr id="168" name="AutoShape 213"/>
          <p:cNvSpPr>
            <a:spLocks noChangeArrowheads="1"/>
          </p:cNvSpPr>
          <p:nvPr/>
        </p:nvSpPr>
        <p:spPr bwMode="auto">
          <a:xfrm>
            <a:off x="5819775" y="4340228"/>
            <a:ext cx="3749675" cy="2066925"/>
          </a:xfrm>
          <a:prstGeom prst="roundRect">
            <a:avLst>
              <a:gd name="adj" fmla="val 16667"/>
            </a:avLst>
          </a:prstGeom>
          <a:noFill/>
          <a:ln w="98425">
            <a:solidFill>
              <a:schemeClr val="hlink"/>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1800" i="1" dirty="0"/>
          </a:p>
          <a:p>
            <a:pPr algn="ctr">
              <a:defRPr/>
            </a:pPr>
            <a:endParaRPr lang="en-US" sz="1800" i="1" dirty="0"/>
          </a:p>
        </p:txBody>
      </p:sp>
    </p:spTree>
    <p:extLst>
      <p:ext uri="{BB962C8B-B14F-4D97-AF65-F5344CB8AC3E}">
        <p14:creationId xmlns:p14="http://schemas.microsoft.com/office/powerpoint/2010/main" val="37254283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p:cTn id="7" dur="500" fill="hold"/>
                                        <p:tgtEl>
                                          <p:spTgt spid="168"/>
                                        </p:tgtEl>
                                        <p:attrNameLst>
                                          <p:attrName>ppt_w</p:attrName>
                                        </p:attrNameLst>
                                      </p:cBhvr>
                                      <p:tavLst>
                                        <p:tav tm="0">
                                          <p:val>
                                            <p:fltVal val="0"/>
                                          </p:val>
                                        </p:tav>
                                        <p:tav tm="100000">
                                          <p:val>
                                            <p:strVal val="#ppt_w"/>
                                          </p:val>
                                        </p:tav>
                                      </p:tavLst>
                                    </p:anim>
                                    <p:anim calcmode="lin" valueType="num">
                                      <p:cBhvr>
                                        <p:cTn id="8" dur="500" fill="hold"/>
                                        <p:tgtEl>
                                          <p:spTgt spid="168"/>
                                        </p:tgtEl>
                                        <p:attrNameLst>
                                          <p:attrName>ppt_h</p:attrName>
                                        </p:attrNameLst>
                                      </p:cBhvr>
                                      <p:tavLst>
                                        <p:tav tm="0">
                                          <p:val>
                                            <p:fltVal val="0"/>
                                          </p:val>
                                        </p:tav>
                                        <p:tav tm="100000">
                                          <p:val>
                                            <p:strVal val="#ppt_h"/>
                                          </p:val>
                                        </p:tav>
                                      </p:tavLst>
                                    </p:anim>
                                    <p:anim calcmode="lin" valueType="num">
                                      <p:cBhvr>
                                        <p:cTn id="9" dur="500" fill="hold"/>
                                        <p:tgtEl>
                                          <p:spTgt spid="168"/>
                                        </p:tgtEl>
                                        <p:attrNameLst>
                                          <p:attrName>ppt_x</p:attrName>
                                        </p:attrNameLst>
                                      </p:cBhvr>
                                      <p:tavLst>
                                        <p:tav tm="0">
                                          <p:val>
                                            <p:fltVal val="0.5"/>
                                          </p:val>
                                        </p:tav>
                                        <p:tav tm="100000">
                                          <p:val>
                                            <p:strVal val="#ppt_x"/>
                                          </p:val>
                                        </p:tav>
                                      </p:tavLst>
                                    </p:anim>
                                    <p:anim calcmode="lin" valueType="num">
                                      <p:cBhvr>
                                        <p:cTn id="10" dur="500" fill="hold"/>
                                        <p:tgtEl>
                                          <p:spTgt spid="1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8021" y="419107"/>
            <a:ext cx="4716463" cy="684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0593" name="Rectangle 4"/>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4" name="Rectangle 5"/>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5" name="Rectangle 6"/>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6" name="Rectangle 7"/>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7" name="Rectangle 8"/>
          <p:cNvSpPr>
            <a:spLocks noChangeArrowheads="1"/>
          </p:cNvSpPr>
          <p:nvPr/>
        </p:nvSpPr>
        <p:spPr bwMode="auto">
          <a:xfrm>
            <a:off x="2833688" y="42719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8" name="Rectangle 9"/>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599" name="Rectangle 10"/>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0" name="Rectangle 11"/>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1" name="Rectangle 12"/>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2" name="Rectangle 13"/>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3" name="Rectangle 14"/>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4" name="Rectangle 15"/>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5" name="Rectangle 16"/>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6" name="Rectangle 17"/>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7" name="Rectangle 18"/>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8" name="Rectangle 19"/>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09" name="Rectangle 20"/>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0" name="Rectangle 21"/>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1" name="Rectangle 22"/>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2" name="Rectangle 23"/>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3" name="Rectangle 24"/>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10614" name="Rectangle 25"/>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a:solidFill>
                  <a:srgbClr val="66FFFF"/>
                </a:solidFill>
                <a:latin typeface="Helvetica" charset="0"/>
              </a:rPr>
              <a:t> </a:t>
            </a:r>
            <a:endParaRPr lang="en-US" sz="1400" b="1" u="sng">
              <a:solidFill>
                <a:srgbClr val="66FFFF"/>
              </a:solidFill>
              <a:latin typeface="Helvetica" charset="0"/>
            </a:endParaRPr>
          </a:p>
        </p:txBody>
      </p:sp>
      <p:sp>
        <p:nvSpPr>
          <p:cNvPr id="110619" name="Text Box 208"/>
          <p:cNvSpPr txBox="1">
            <a:spLocks noChangeArrowheads="1"/>
          </p:cNvSpPr>
          <p:nvPr/>
        </p:nvSpPr>
        <p:spPr bwMode="auto">
          <a:xfrm>
            <a:off x="9015413" y="747712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53</a:t>
            </a:r>
          </a:p>
        </p:txBody>
      </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a:solidFill>
                  <a:schemeClr val="bg1"/>
                </a:solidFill>
                <a:latin typeface="Arial Black" charset="0"/>
              </a:rPr>
              <a:t> </a:t>
            </a:r>
            <a:endParaRPr lang="en-US" b="1" u="sng">
              <a:solidFill>
                <a:schemeClr val="bg1"/>
              </a:solidFill>
              <a:latin typeface="Arial Black" charset="0"/>
            </a:endParaRPr>
          </a:p>
        </p:txBody>
      </p:sp>
      <p:sp>
        <p:nvSpPr>
          <p:cNvPr id="110622"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1</a:t>
            </a:r>
          </a:p>
        </p:txBody>
      </p:sp>
      <p:sp>
        <p:nvSpPr>
          <p:cNvPr id="110626"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p>
        </p:txBody>
      </p:sp>
      <p:sp>
        <p:nvSpPr>
          <p:cNvPr id="110627"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p>
        </p:txBody>
      </p:sp>
      <p:sp>
        <p:nvSpPr>
          <p:cNvPr id="110628"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p>
        </p:txBody>
      </p:sp>
      <p:sp>
        <p:nvSpPr>
          <p:cNvPr id="110629"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p>
        </p:txBody>
      </p:sp>
      <p:sp>
        <p:nvSpPr>
          <p:cNvPr id="110630" name="Rectangle 561"/>
          <p:cNvSpPr>
            <a:spLocks noChangeArrowheads="1"/>
          </p:cNvSpPr>
          <p:nvPr/>
        </p:nvSpPr>
        <p:spPr bwMode="auto">
          <a:xfrm>
            <a:off x="2757488" y="629602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63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632" name="Rectangle 563"/>
          <p:cNvSpPr>
            <a:spLocks noChangeArrowheads="1"/>
          </p:cNvSpPr>
          <p:nvPr/>
        </p:nvSpPr>
        <p:spPr bwMode="auto">
          <a:xfrm>
            <a:off x="4214813" y="3776663"/>
            <a:ext cx="622300" cy="366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202740" name="Rectangle 564"/>
          <p:cNvSpPr>
            <a:spLocks noChangeArrowheads="1"/>
          </p:cNvSpPr>
          <p:nvPr/>
        </p:nvSpPr>
        <p:spPr bwMode="auto">
          <a:xfrm>
            <a:off x="4198938" y="6261100"/>
            <a:ext cx="622300" cy="363538"/>
          </a:xfrm>
          <a:prstGeom prst="rect">
            <a:avLst/>
          </a:prstGeom>
          <a:noFill/>
          <a:ln w="12700">
            <a:noFill/>
            <a:miter lim="800000"/>
            <a:headEnd/>
            <a:tailEnd/>
          </a:ln>
          <a:effectLst>
            <a:outerShdw blurRad="63500" dist="38099" dir="2700000" algn="ctr" rotWithShape="0">
              <a:schemeClr val="bg1">
                <a:alpha val="74998"/>
              </a:schemeClr>
            </a:outerShdw>
          </a:effectLst>
        </p:spPr>
        <p:txBody>
          <a:bodyPr lIns="90487" tIns="44450" rIns="90487" bIns="44450">
            <a:spAutoFit/>
          </a:bodyPr>
          <a:lstStyle/>
          <a:p>
            <a:pPr algn="l">
              <a:spcBef>
                <a:spcPct val="50000"/>
              </a:spcBef>
              <a:defRPr/>
            </a:pPr>
            <a:r>
              <a:rPr lang="en-US" sz="1800" b="1" dirty="0">
                <a:latin typeface="Helvetica" charset="0"/>
                <a:ea typeface="+mn-ea"/>
                <a:cs typeface="+mn-cs"/>
              </a:rPr>
              <a:t>(</a:t>
            </a:r>
            <a:r>
              <a:rPr lang="ko-KR" altLang="en-US" sz="1800" b="1" dirty="0">
                <a:latin typeface="Helvetica" charset="0"/>
                <a:ea typeface="+mn-ea"/>
                <a:cs typeface="+mn-cs"/>
              </a:rPr>
              <a:t>남</a:t>
            </a:r>
            <a:r>
              <a:rPr lang="en-US" sz="1800" b="1" dirty="0">
                <a:latin typeface="Helvetica" charset="0"/>
                <a:ea typeface="+mn-ea"/>
                <a:cs typeface="+mn-cs"/>
              </a:rPr>
              <a:t>)</a:t>
            </a:r>
          </a:p>
        </p:txBody>
      </p:sp>
      <p:sp>
        <p:nvSpPr>
          <p:cNvPr id="110634"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635"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6"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7"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38"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0639"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0"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0641"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2"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3"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4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2"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3" name="Rectangle 584"/>
          <p:cNvSpPr>
            <a:spLocks noChangeArrowheads="1"/>
          </p:cNvSpPr>
          <p:nvPr/>
        </p:nvSpPr>
        <p:spPr bwMode="auto">
          <a:xfrm>
            <a:off x="2559050" y="5400675"/>
            <a:ext cx="34925"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Helvetica" charset="0"/>
              </a:rPr>
              <a:t>.</a:t>
            </a:r>
            <a:endParaRPr lang="en-US" sz="1400">
              <a:latin typeface="Helvetica" charset="0"/>
            </a:endParaRPr>
          </a:p>
        </p:txBody>
      </p:sp>
      <p:sp>
        <p:nvSpPr>
          <p:cNvPr id="110654"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5"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56" name="Rectangle 587"/>
          <p:cNvSpPr>
            <a:spLocks noChangeArrowheads="1"/>
          </p:cNvSpPr>
          <p:nvPr/>
        </p:nvSpPr>
        <p:spPr bwMode="auto">
          <a:xfrm>
            <a:off x="2860675" y="2608263"/>
            <a:ext cx="225425"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7" name="Rectangle 588"/>
          <p:cNvSpPr>
            <a:spLocks noChangeArrowheads="1"/>
          </p:cNvSpPr>
          <p:nvPr/>
        </p:nvSpPr>
        <p:spPr bwMode="auto">
          <a:xfrm>
            <a:off x="4518025" y="1831975"/>
            <a:ext cx="106363"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Helvetica" charset="0"/>
              </a:rPr>
              <a:t>   </a:t>
            </a:r>
            <a:endParaRPr lang="en-US" sz="1800">
              <a:latin typeface="Helvetica" charset="0"/>
            </a:endParaRPr>
          </a:p>
        </p:txBody>
      </p:sp>
      <p:sp>
        <p:nvSpPr>
          <p:cNvPr id="110658" name="Rectangle 589"/>
          <p:cNvSpPr>
            <a:spLocks noChangeArrowheads="1"/>
          </p:cNvSpPr>
          <p:nvPr/>
        </p:nvSpPr>
        <p:spPr bwMode="auto">
          <a:xfrm>
            <a:off x="2941638" y="4170363"/>
            <a:ext cx="366712" cy="122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Helvetica" charset="0"/>
              </a:rPr>
              <a:t>             </a:t>
            </a:r>
            <a:endParaRPr lang="en-US" sz="1400">
              <a:latin typeface="Helvetica" charset="0"/>
            </a:endParaRPr>
          </a:p>
        </p:txBody>
      </p:sp>
      <p:sp>
        <p:nvSpPr>
          <p:cNvPr id="110659"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0" name="Rectangle 591"/>
          <p:cNvSpPr>
            <a:spLocks noChangeArrowheads="1"/>
          </p:cNvSpPr>
          <p:nvPr/>
        </p:nvSpPr>
        <p:spPr bwMode="auto">
          <a:xfrm>
            <a:off x="454025" y="4192588"/>
            <a:ext cx="195263"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1" name="Rectangle 592"/>
          <p:cNvSpPr>
            <a:spLocks noChangeArrowheads="1"/>
          </p:cNvSpPr>
          <p:nvPr/>
        </p:nvSpPr>
        <p:spPr bwMode="auto">
          <a:xfrm>
            <a:off x="1544638" y="4183063"/>
            <a:ext cx="195262"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Helvetica" charset="0"/>
              </a:rPr>
              <a:t>)</a:t>
            </a:r>
            <a:endParaRPr lang="en-US" sz="1800">
              <a:latin typeface="Helvetica" charset="0"/>
            </a:endParaRPr>
          </a:p>
        </p:txBody>
      </p:sp>
      <p:sp>
        <p:nvSpPr>
          <p:cNvPr id="110662" name="Rectangle 593"/>
          <p:cNvSpPr>
            <a:spLocks noChangeArrowheads="1"/>
          </p:cNvSpPr>
          <p:nvPr/>
        </p:nvSpPr>
        <p:spPr bwMode="auto">
          <a:xfrm>
            <a:off x="1712913" y="3346450"/>
            <a:ext cx="153987"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Helvetica" charset="0"/>
              </a:rPr>
              <a:t>}</a:t>
            </a:r>
            <a:endParaRPr lang="en-US" sz="1400">
              <a:latin typeface="Helvetica" charset="0"/>
            </a:endParaRPr>
          </a:p>
        </p:txBody>
      </p:sp>
      <p:sp>
        <p:nvSpPr>
          <p:cNvPr id="1106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0664"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5"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6"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7"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8"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69"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70" name="Rectangle 603"/>
          <p:cNvSpPr>
            <a:spLocks noChangeArrowheads="1"/>
          </p:cNvSpPr>
          <p:nvPr/>
        </p:nvSpPr>
        <p:spPr bwMode="auto">
          <a:xfrm>
            <a:off x="2679700" y="570071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1" name="Rectangle 604"/>
          <p:cNvSpPr>
            <a:spLocks noChangeArrowheads="1"/>
          </p:cNvSpPr>
          <p:nvPr/>
        </p:nvSpPr>
        <p:spPr bwMode="auto">
          <a:xfrm>
            <a:off x="2711450" y="2595563"/>
            <a:ext cx="187325"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672" name="Rectangle 605"/>
          <p:cNvSpPr>
            <a:spLocks noChangeArrowheads="1"/>
          </p:cNvSpPr>
          <p:nvPr/>
        </p:nvSpPr>
        <p:spPr bwMode="auto">
          <a:xfrm>
            <a:off x="517525" y="2990850"/>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사</a:t>
            </a:r>
            <a:r>
              <a:rPr lang="en-US" sz="1000" b="1" dirty="0">
                <a:solidFill>
                  <a:srgbClr val="000000"/>
                </a:solidFill>
                <a:latin typeface="Helvetica" charset="0"/>
              </a:rPr>
              <a:t>)</a:t>
            </a:r>
            <a:endParaRPr lang="en-US" sz="1400" dirty="0">
              <a:latin typeface="Helvetica" charset="0"/>
            </a:endParaRPr>
          </a:p>
        </p:txBody>
      </p:sp>
      <p:sp>
        <p:nvSpPr>
          <p:cNvPr id="110673" name="Rectangle 606"/>
          <p:cNvSpPr>
            <a:spLocks noChangeArrowheads="1"/>
          </p:cNvSpPr>
          <p:nvPr/>
        </p:nvSpPr>
        <p:spPr bwMode="auto">
          <a:xfrm>
            <a:off x="501650" y="33607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다</a:t>
            </a:r>
            <a:r>
              <a:rPr lang="en-US" sz="1000" b="1" dirty="0">
                <a:solidFill>
                  <a:srgbClr val="000000"/>
                </a:solidFill>
                <a:latin typeface="Helvetica" charset="0"/>
              </a:rPr>
              <a:t>)</a:t>
            </a:r>
            <a:endParaRPr lang="en-US" sz="1400" dirty="0">
              <a:latin typeface="Helvetica" charset="0"/>
            </a:endParaRPr>
          </a:p>
        </p:txBody>
      </p:sp>
      <p:sp>
        <p:nvSpPr>
          <p:cNvPr id="110674" name="Rectangle 607"/>
          <p:cNvSpPr>
            <a:spLocks noChangeArrowheads="1"/>
          </p:cNvSpPr>
          <p:nvPr/>
        </p:nvSpPr>
        <p:spPr bwMode="auto">
          <a:xfrm>
            <a:off x="361950" y="3956050"/>
            <a:ext cx="307777"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내전</a:t>
            </a:r>
            <a:r>
              <a:rPr lang="en-US" sz="1000" b="1" dirty="0">
                <a:solidFill>
                  <a:srgbClr val="000000"/>
                </a:solidFill>
                <a:latin typeface="Helvetica" charset="0"/>
              </a:rPr>
              <a:t>)</a:t>
            </a:r>
            <a:endParaRPr lang="en-US" sz="1400" dirty="0">
              <a:latin typeface="Helvetica" charset="0"/>
            </a:endParaRPr>
          </a:p>
        </p:txBody>
      </p:sp>
      <p:sp>
        <p:nvSpPr>
          <p:cNvPr id="110675"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a:solidFill>
                  <a:srgbClr val="000000"/>
                </a:solidFill>
              </a:rPr>
              <a:t>       </a:t>
            </a:r>
            <a:endParaRPr lang="en-US" sz="1400">
              <a:latin typeface="Helvetica" charset="0"/>
            </a:endParaRPr>
          </a:p>
        </p:txBody>
      </p:sp>
      <p:sp>
        <p:nvSpPr>
          <p:cNvPr id="110676" name="Rectangle 609"/>
          <p:cNvSpPr>
            <a:spLocks noChangeArrowheads="1"/>
          </p:cNvSpPr>
          <p:nvPr/>
        </p:nvSpPr>
        <p:spPr bwMode="auto">
          <a:xfrm>
            <a:off x="2590800" y="2103438"/>
            <a:ext cx="528638"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b="1"/>
              <a:t>        </a:t>
            </a:r>
            <a:endParaRPr lang="en-US" sz="1400">
              <a:latin typeface="Helvetica" charset="0"/>
            </a:endParaRPr>
          </a:p>
        </p:txBody>
      </p:sp>
      <p:sp>
        <p:nvSpPr>
          <p:cNvPr id="110677"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p>
        </p:txBody>
      </p:sp>
      <p:sp>
        <p:nvSpPr>
          <p:cNvPr id="110678" name="Rectangle 611"/>
          <p:cNvSpPr>
            <a:spLocks noChangeArrowheads="1"/>
          </p:cNvSpPr>
          <p:nvPr/>
        </p:nvSpPr>
        <p:spPr bwMode="auto">
          <a:xfrm>
            <a:off x="488950" y="3602038"/>
            <a:ext cx="19633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000" b="1" dirty="0">
                <a:solidFill>
                  <a:srgbClr val="000000"/>
                </a:solidFill>
                <a:latin typeface="Helvetica" charset="0"/>
              </a:rPr>
              <a:t>(</a:t>
            </a:r>
            <a:r>
              <a:rPr lang="ko-KR" altLang="en-US" sz="1000" b="1" dirty="0">
                <a:solidFill>
                  <a:srgbClr val="000000"/>
                </a:solidFill>
                <a:latin typeface="Helvetica" charset="0"/>
              </a:rPr>
              <a:t>솔</a:t>
            </a:r>
            <a:r>
              <a:rPr lang="en-US" sz="1000" b="1" dirty="0">
                <a:solidFill>
                  <a:srgbClr val="000000"/>
                </a:solidFill>
                <a:latin typeface="Helvetica" charset="0"/>
              </a:rPr>
              <a:t>)</a:t>
            </a:r>
            <a:endParaRPr lang="en-US" sz="1400" dirty="0">
              <a:latin typeface="Helvetica" charset="0"/>
            </a:endParaRPr>
          </a:p>
        </p:txBody>
      </p:sp>
      <p:sp>
        <p:nvSpPr>
          <p:cNvPr id="110679" name="Rectangle 612"/>
          <p:cNvSpPr>
            <a:spLocks noChangeArrowheads="1"/>
          </p:cNvSpPr>
          <p:nvPr/>
        </p:nvSpPr>
        <p:spPr bwMode="auto">
          <a:xfrm>
            <a:off x="739775" y="428625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역대상</a:t>
            </a:r>
            <a:endParaRPr lang="en-US" sz="1800" dirty="0">
              <a:latin typeface="Helvetica" charset="0"/>
            </a:endParaRPr>
          </a:p>
        </p:txBody>
      </p:sp>
      <p:sp>
        <p:nvSpPr>
          <p:cNvPr id="110680" name="Rectangle 613"/>
          <p:cNvSpPr>
            <a:spLocks noChangeArrowheads="1"/>
          </p:cNvSpPr>
          <p:nvPr/>
        </p:nvSpPr>
        <p:spPr bwMode="auto">
          <a:xfrm>
            <a:off x="733425" y="4546600"/>
            <a:ext cx="60272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역대하</a:t>
            </a:r>
            <a:endParaRPr lang="en-US" sz="1800" dirty="0">
              <a:latin typeface="Helvetica" charset="0"/>
            </a:endParaRPr>
          </a:p>
        </p:txBody>
      </p:sp>
      <p:sp>
        <p:nvSpPr>
          <p:cNvPr id="110681" name="Rectangle 614"/>
          <p:cNvSpPr>
            <a:spLocks noChangeArrowheads="1"/>
          </p:cNvSpPr>
          <p:nvPr/>
        </p:nvSpPr>
        <p:spPr bwMode="auto">
          <a:xfrm>
            <a:off x="858838" y="4875213"/>
            <a:ext cx="6155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solidFill>
                  <a:srgbClr val="000000"/>
                </a:solidFill>
                <a:latin typeface="Helvetica" charset="0"/>
              </a:rPr>
              <a:t>에스라</a:t>
            </a:r>
            <a:endParaRPr lang="en-US" sz="1800" dirty="0">
              <a:latin typeface="Helvetica" charset="0"/>
            </a:endParaRPr>
          </a:p>
        </p:txBody>
      </p:sp>
      <p:sp>
        <p:nvSpPr>
          <p:cNvPr id="110682" name="Rectangle 615"/>
          <p:cNvSpPr>
            <a:spLocks noChangeArrowheads="1"/>
          </p:cNvSpPr>
          <p:nvPr/>
        </p:nvSpPr>
        <p:spPr bwMode="auto">
          <a:xfrm>
            <a:off x="787400" y="5205413"/>
            <a:ext cx="8207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b="1" dirty="0">
                <a:latin typeface="Helvetica" charset="0"/>
              </a:rPr>
              <a:t>느헤미야</a:t>
            </a:r>
            <a:endParaRPr lang="en-US" sz="1800" b="1" dirty="0">
              <a:latin typeface="Helvetica" charset="0"/>
            </a:endParaRPr>
          </a:p>
        </p:txBody>
      </p:sp>
      <p:sp>
        <p:nvSpPr>
          <p:cNvPr id="110683" name="Rectangle 616"/>
          <p:cNvSpPr>
            <a:spLocks noChangeArrowheads="1"/>
          </p:cNvSpPr>
          <p:nvPr/>
        </p:nvSpPr>
        <p:spPr bwMode="auto">
          <a:xfrm>
            <a:off x="887413" y="5546725"/>
            <a:ext cx="59901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에스더</a:t>
            </a:r>
            <a:endParaRPr lang="en-US" sz="1800" dirty="0">
              <a:latin typeface="Helvetica" charset="0"/>
            </a:endParaRPr>
          </a:p>
        </p:txBody>
      </p:sp>
      <p:sp>
        <p:nvSpPr>
          <p:cNvPr id="110684" name="Rectangle 617"/>
          <p:cNvSpPr>
            <a:spLocks noChangeArrowheads="1"/>
          </p:cNvSpPr>
          <p:nvPr/>
        </p:nvSpPr>
        <p:spPr bwMode="auto">
          <a:xfrm>
            <a:off x="725488" y="2824163"/>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사무엘상</a:t>
            </a:r>
            <a:endParaRPr lang="en-US" sz="1800" dirty="0">
              <a:latin typeface="Helvetica" charset="0"/>
            </a:endParaRPr>
          </a:p>
        </p:txBody>
      </p:sp>
      <p:sp>
        <p:nvSpPr>
          <p:cNvPr id="110685" name="Rectangle 618"/>
          <p:cNvSpPr>
            <a:spLocks noChangeArrowheads="1"/>
          </p:cNvSpPr>
          <p:nvPr/>
        </p:nvSpPr>
        <p:spPr bwMode="auto">
          <a:xfrm>
            <a:off x="719138" y="323373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사무엘하</a:t>
            </a:r>
            <a:endParaRPr lang="en-US" sz="1800" dirty="0">
              <a:latin typeface="Helvetica" charset="0"/>
            </a:endParaRPr>
          </a:p>
        </p:txBody>
      </p:sp>
      <p:sp>
        <p:nvSpPr>
          <p:cNvPr id="110686" name="Rectangle 619"/>
          <p:cNvSpPr>
            <a:spLocks noChangeArrowheads="1"/>
          </p:cNvSpPr>
          <p:nvPr/>
        </p:nvSpPr>
        <p:spPr bwMode="auto">
          <a:xfrm>
            <a:off x="706438" y="34940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열왕기상</a:t>
            </a:r>
            <a:endParaRPr lang="en-US" sz="1800" dirty="0">
              <a:latin typeface="Helvetica" charset="0"/>
            </a:endParaRPr>
          </a:p>
        </p:txBody>
      </p:sp>
      <p:sp>
        <p:nvSpPr>
          <p:cNvPr id="110687" name="Rectangle 620"/>
          <p:cNvSpPr>
            <a:spLocks noChangeArrowheads="1"/>
          </p:cNvSpPr>
          <p:nvPr/>
        </p:nvSpPr>
        <p:spPr bwMode="auto">
          <a:xfrm>
            <a:off x="698500" y="3849688"/>
            <a:ext cx="8079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ko-KR" altLang="en-US" sz="1800" dirty="0">
                <a:latin typeface="Helvetica" charset="0"/>
              </a:rPr>
              <a:t>열왕기하</a:t>
            </a:r>
            <a:endParaRPr lang="en-US" sz="1800" dirty="0">
              <a:latin typeface="Helvetica" charset="0"/>
            </a:endParaRPr>
          </a:p>
        </p:txBody>
      </p:sp>
      <p:sp>
        <p:nvSpPr>
          <p:cNvPr id="110688"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689"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0"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1"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2"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3"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4"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5"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696" name="Rectangle 629"/>
          <p:cNvSpPr>
            <a:spLocks noChangeArrowheads="1"/>
          </p:cNvSpPr>
          <p:nvPr/>
        </p:nvSpPr>
        <p:spPr bwMode="auto">
          <a:xfrm>
            <a:off x="2870200" y="65833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697" name="Text Box 632"/>
          <p:cNvSpPr txBox="1">
            <a:spLocks noChangeArrowheads="1"/>
          </p:cNvSpPr>
          <p:nvPr/>
        </p:nvSpPr>
        <p:spPr bwMode="auto">
          <a:xfrm rot="-5400000">
            <a:off x="4032250" y="1601788"/>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8" name="Text Box 633"/>
          <p:cNvSpPr txBox="1">
            <a:spLocks noChangeArrowheads="1"/>
          </p:cNvSpPr>
          <p:nvPr/>
        </p:nvSpPr>
        <p:spPr bwMode="auto">
          <a:xfrm rot="-5400000">
            <a:off x="3956050" y="2105025"/>
            <a:ext cx="320675" cy="25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Arial Black" charset="0"/>
            </a:endParaRPr>
          </a:p>
        </p:txBody>
      </p:sp>
      <p:sp>
        <p:nvSpPr>
          <p:cNvPr id="110699" name="Rectangle 634"/>
          <p:cNvSpPr>
            <a:spLocks noChangeArrowheads="1"/>
          </p:cNvSpPr>
          <p:nvPr/>
        </p:nvSpPr>
        <p:spPr bwMode="auto">
          <a:xfrm>
            <a:off x="2933700" y="1427163"/>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0" name="Rectangle 635"/>
          <p:cNvSpPr>
            <a:spLocks noChangeArrowheads="1"/>
          </p:cNvSpPr>
          <p:nvPr/>
        </p:nvSpPr>
        <p:spPr bwMode="auto">
          <a:xfrm>
            <a:off x="2909888" y="16970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1" name="Rectangle 636"/>
          <p:cNvSpPr>
            <a:spLocks noChangeArrowheads="1"/>
          </p:cNvSpPr>
          <p:nvPr/>
        </p:nvSpPr>
        <p:spPr bwMode="auto">
          <a:xfrm>
            <a:off x="2905125" y="1900238"/>
            <a:ext cx="635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2" name="Rectangle 637"/>
          <p:cNvSpPr>
            <a:spLocks noChangeArrowheads="1"/>
          </p:cNvSpPr>
          <p:nvPr/>
        </p:nvSpPr>
        <p:spPr bwMode="auto">
          <a:xfrm>
            <a:off x="2927350" y="26447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3" name="Rectangle 638"/>
          <p:cNvSpPr>
            <a:spLocks noChangeArrowheads="1"/>
          </p:cNvSpPr>
          <p:nvPr/>
        </p:nvSpPr>
        <p:spPr bwMode="auto">
          <a:xfrm>
            <a:off x="2927350" y="32099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4" name="Rectangle 639"/>
          <p:cNvSpPr>
            <a:spLocks noChangeArrowheads="1"/>
          </p:cNvSpPr>
          <p:nvPr/>
        </p:nvSpPr>
        <p:spPr bwMode="auto">
          <a:xfrm>
            <a:off x="3022600" y="292417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05" name="Rectangle 640"/>
          <p:cNvSpPr>
            <a:spLocks noChangeArrowheads="1"/>
          </p:cNvSpPr>
          <p:nvPr/>
        </p:nvSpPr>
        <p:spPr bwMode="auto">
          <a:xfrm>
            <a:off x="2795588" y="4283075"/>
            <a:ext cx="4921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400" b="1">
                <a:latin typeface="Helvetica" charset="0"/>
              </a:rPr>
              <a:t> </a:t>
            </a:r>
            <a:endParaRPr lang="en-US" sz="1400">
              <a:latin typeface="Helvetica" charset="0"/>
            </a:endParaRPr>
          </a:p>
        </p:txBody>
      </p:sp>
      <p:sp>
        <p:nvSpPr>
          <p:cNvPr id="110706" name="Rectangle 641"/>
          <p:cNvSpPr>
            <a:spLocks noChangeArrowheads="1"/>
          </p:cNvSpPr>
          <p:nvPr/>
        </p:nvSpPr>
        <p:spPr bwMode="auto">
          <a:xfrm>
            <a:off x="2698750" y="45307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7" name="Rectangle 643"/>
          <p:cNvSpPr>
            <a:spLocks noChangeArrowheads="1"/>
          </p:cNvSpPr>
          <p:nvPr/>
        </p:nvSpPr>
        <p:spPr bwMode="auto">
          <a:xfrm>
            <a:off x="2919413" y="57023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p>
        </p:txBody>
      </p:sp>
      <p:sp>
        <p:nvSpPr>
          <p:cNvPr id="110708" name="Rectangle 644"/>
          <p:cNvSpPr>
            <a:spLocks noChangeArrowheads="1"/>
          </p:cNvSpPr>
          <p:nvPr/>
        </p:nvSpPr>
        <p:spPr bwMode="auto">
          <a:xfrm>
            <a:off x="2905125" y="6007100"/>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Helvetica" charset="0"/>
              </a:rPr>
              <a:t> </a:t>
            </a:r>
            <a:endParaRPr lang="en-US" sz="1800">
              <a:latin typeface="Helvetica" charset="0"/>
            </a:endParaRPr>
          </a:p>
        </p:txBody>
      </p:sp>
      <p:sp>
        <p:nvSpPr>
          <p:cNvPr id="110709"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0"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1"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712"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3"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4" name="Rectangle 650"/>
          <p:cNvSpPr>
            <a:spLocks noChangeArrowheads="1"/>
          </p:cNvSpPr>
          <p:nvPr/>
        </p:nvSpPr>
        <p:spPr bwMode="auto">
          <a:xfrm>
            <a:off x="2790825" y="3413125"/>
            <a:ext cx="635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1800" b="1">
                <a:latin typeface="Arial" charset="0"/>
              </a:rPr>
              <a:t> </a:t>
            </a:r>
            <a:endParaRPr lang="en-US" sz="1800">
              <a:latin typeface="Arial" charset="0"/>
            </a:endParaRPr>
          </a:p>
        </p:txBody>
      </p:sp>
      <p:sp>
        <p:nvSpPr>
          <p:cNvPr id="110715"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16"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7"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8"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19"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0"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21"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0763" name="Rectangle 662"/>
          <p:cNvSpPr>
            <a:spLocks noChangeArrowheads="1"/>
          </p:cNvSpPr>
          <p:nvPr/>
        </p:nvSpPr>
        <p:spPr bwMode="auto">
          <a:xfrm>
            <a:off x="1917700" y="4527551"/>
            <a:ext cx="846386"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altLang="ko-KR" sz="900" b="1" dirty="0">
                <a:solidFill>
                  <a:srgbClr val="000000"/>
                </a:solidFill>
                <a:latin typeface="Helvetica" charset="0"/>
              </a:rPr>
              <a:t>  </a:t>
            </a:r>
            <a:r>
              <a:rPr lang="ko-KR" altLang="en-US" sz="900" b="1" dirty="0">
                <a:solidFill>
                  <a:srgbClr val="000000"/>
                </a:solidFill>
                <a:latin typeface="Helvetica" charset="0"/>
              </a:rPr>
              <a:t>선지자들은</a:t>
            </a:r>
            <a:r>
              <a:rPr lang="en-US" altLang="ko-KR" sz="900" b="1" dirty="0">
                <a:solidFill>
                  <a:srgbClr val="000000"/>
                </a:solidFill>
                <a:latin typeface="Helvetica" charset="0"/>
              </a:rPr>
              <a:t> </a:t>
            </a:r>
          </a:p>
          <a:p>
            <a:pPr algn="l"/>
            <a:r>
              <a:rPr lang="en-US" sz="900" b="1" dirty="0">
                <a:solidFill>
                  <a:srgbClr val="000000"/>
                </a:solidFill>
                <a:latin typeface="Helvetica" charset="0"/>
              </a:rPr>
              <a:t>   “</a:t>
            </a:r>
            <a:r>
              <a:rPr lang="ko-KR" altLang="en-US" sz="900" b="1" dirty="0">
                <a:solidFill>
                  <a:srgbClr val="000000"/>
                </a:solidFill>
                <a:latin typeface="Helvetica" charset="0"/>
              </a:rPr>
              <a:t>분열왕국</a:t>
            </a:r>
            <a:r>
              <a:rPr lang="en-US" altLang="ko-KR" sz="900" b="1" dirty="0">
                <a:solidFill>
                  <a:srgbClr val="000000"/>
                </a:solidFill>
                <a:latin typeface="Helvetica" charset="0"/>
              </a:rPr>
              <a:t>” </a:t>
            </a:r>
            <a:r>
              <a:rPr lang="ko-KR" altLang="en-US" sz="900" b="1" dirty="0">
                <a:solidFill>
                  <a:srgbClr val="000000"/>
                </a:solidFill>
                <a:latin typeface="Helvetica" charset="0"/>
              </a:rPr>
              <a:t>이후</a:t>
            </a:r>
            <a:endParaRPr lang="en-US" altLang="ko-KR" sz="900" b="1" dirty="0">
              <a:solidFill>
                <a:srgbClr val="000000"/>
              </a:solidFill>
              <a:latin typeface="Helvetica" charset="0"/>
            </a:endParaRPr>
          </a:p>
          <a:p>
            <a:pPr algn="l"/>
            <a:r>
              <a:rPr lang="en-US" sz="900" b="1" dirty="0">
                <a:solidFill>
                  <a:srgbClr val="000000"/>
                </a:solidFill>
                <a:latin typeface="Helvetica" charset="0"/>
              </a:rPr>
              <a:t>     400</a:t>
            </a:r>
            <a:r>
              <a:rPr lang="ko-KR" altLang="en-US" sz="900" b="1" dirty="0">
                <a:solidFill>
                  <a:srgbClr val="000000"/>
                </a:solidFill>
                <a:latin typeface="Helvetica" charset="0"/>
              </a:rPr>
              <a:t>년에</a:t>
            </a:r>
            <a:r>
              <a:rPr lang="en-US" altLang="ko-KR" sz="900" b="1" dirty="0">
                <a:solidFill>
                  <a:srgbClr val="000000"/>
                </a:solidFill>
                <a:latin typeface="Helvetica" charset="0"/>
              </a:rPr>
              <a:t> </a:t>
            </a:r>
            <a:r>
              <a:rPr lang="ko-KR" altLang="en-US" sz="900" b="1" dirty="0">
                <a:solidFill>
                  <a:srgbClr val="000000"/>
                </a:solidFill>
                <a:latin typeface="Helvetica" charset="0"/>
              </a:rPr>
              <a:t>걸쳐</a:t>
            </a:r>
            <a:endParaRPr lang="en-US" altLang="ko-KR" sz="900" b="1" dirty="0">
              <a:solidFill>
                <a:srgbClr val="000000"/>
              </a:solidFill>
              <a:latin typeface="Helvetica" charset="0"/>
            </a:endParaRPr>
          </a:p>
          <a:p>
            <a:pPr algn="l"/>
            <a:r>
              <a:rPr lang="en-US" altLang="ko-KR" sz="900" b="1" dirty="0">
                <a:solidFill>
                  <a:srgbClr val="000000"/>
                </a:solidFill>
                <a:latin typeface="Helvetica" charset="0"/>
              </a:rPr>
              <a:t>      </a:t>
            </a:r>
            <a:r>
              <a:rPr lang="ko-KR" altLang="en-US" sz="900" b="1" dirty="0">
                <a:solidFill>
                  <a:srgbClr val="000000"/>
                </a:solidFill>
                <a:latin typeface="Helvetica" charset="0"/>
              </a:rPr>
              <a:t>기록했다</a:t>
            </a:r>
            <a:r>
              <a:rPr lang="en-US" altLang="ko-KR" sz="900" b="1" dirty="0">
                <a:solidFill>
                  <a:srgbClr val="000000"/>
                </a:solidFill>
                <a:latin typeface="Helvetica" charset="0"/>
              </a:rPr>
              <a:t>.</a:t>
            </a:r>
            <a:endParaRPr lang="en-US" sz="1600" dirty="0">
              <a:latin typeface="Helvetica" charset="0"/>
            </a:endParaRPr>
          </a:p>
        </p:txBody>
      </p:sp>
      <p:sp>
        <p:nvSpPr>
          <p:cNvPr id="110723" name="Rectangle 669"/>
          <p:cNvSpPr>
            <a:spLocks noChangeArrowheads="1"/>
          </p:cNvSpPr>
          <p:nvPr/>
        </p:nvSpPr>
        <p:spPr bwMode="auto">
          <a:xfrm>
            <a:off x="2562225" y="402590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latin typeface="Helvetica" charset="0"/>
              </a:rPr>
              <a:t>*</a:t>
            </a:r>
            <a:endParaRPr lang="en-US" sz="1400">
              <a:latin typeface="Helvetica" charset="0"/>
            </a:endParaRPr>
          </a:p>
        </p:txBody>
      </p:sp>
      <p:sp>
        <p:nvSpPr>
          <p:cNvPr id="110724" name="Rectangle 670"/>
          <p:cNvSpPr>
            <a:spLocks noChangeArrowheads="1"/>
          </p:cNvSpPr>
          <p:nvPr/>
        </p:nvSpPr>
        <p:spPr bwMode="auto">
          <a:xfrm>
            <a:off x="2549525" y="4324350"/>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dirty="0">
                <a:latin typeface="Helvetica" charset="0"/>
              </a:rPr>
              <a:t>*</a:t>
            </a:r>
            <a:endParaRPr lang="en-US" sz="1400" dirty="0">
              <a:latin typeface="Helvetica" charset="0"/>
            </a:endParaRPr>
          </a:p>
        </p:txBody>
      </p:sp>
      <p:sp>
        <p:nvSpPr>
          <p:cNvPr id="110725" name="Rectangle 671"/>
          <p:cNvSpPr>
            <a:spLocks noChangeArrowheads="1"/>
          </p:cNvSpPr>
          <p:nvPr/>
        </p:nvSpPr>
        <p:spPr bwMode="auto">
          <a:xfrm>
            <a:off x="2689225" y="5934075"/>
            <a:ext cx="18732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Helvetica" charset="0"/>
              </a:rPr>
              <a:t>*</a:t>
            </a:r>
            <a:endParaRPr lang="en-US" sz="1400">
              <a:latin typeface="Helvetica" charset="0"/>
            </a:endParaRPr>
          </a:p>
        </p:txBody>
      </p:sp>
      <p:sp>
        <p:nvSpPr>
          <p:cNvPr id="110726" name="Rectangle 682"/>
          <p:cNvSpPr>
            <a:spLocks noChangeArrowheads="1"/>
          </p:cNvSpPr>
          <p:nvPr/>
        </p:nvSpPr>
        <p:spPr bwMode="auto">
          <a:xfrm>
            <a:off x="2770188" y="23526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7" name="Rectangle 683"/>
          <p:cNvSpPr>
            <a:spLocks noChangeArrowheads="1"/>
          </p:cNvSpPr>
          <p:nvPr/>
        </p:nvSpPr>
        <p:spPr bwMode="auto">
          <a:xfrm>
            <a:off x="2916238" y="22955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28" name="Rectangle 684"/>
          <p:cNvSpPr>
            <a:spLocks noChangeArrowheads="1"/>
          </p:cNvSpPr>
          <p:nvPr/>
        </p:nvSpPr>
        <p:spPr bwMode="auto">
          <a:xfrm>
            <a:off x="2763838" y="38004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29" name="Rectangle 685"/>
          <p:cNvSpPr>
            <a:spLocks noChangeArrowheads="1"/>
          </p:cNvSpPr>
          <p:nvPr/>
        </p:nvSpPr>
        <p:spPr bwMode="auto">
          <a:xfrm>
            <a:off x="2909888" y="37433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0" name="Rectangle 686"/>
          <p:cNvSpPr>
            <a:spLocks noChangeArrowheads="1"/>
          </p:cNvSpPr>
          <p:nvPr/>
        </p:nvSpPr>
        <p:spPr bwMode="auto">
          <a:xfrm>
            <a:off x="2751138" y="5438775"/>
            <a:ext cx="34925" cy="16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Helvetica" charset="0"/>
              </a:rPr>
              <a:t> </a:t>
            </a:r>
            <a:endParaRPr lang="en-US" sz="1800">
              <a:latin typeface="Helvetica" charset="0"/>
            </a:endParaRPr>
          </a:p>
        </p:txBody>
      </p:sp>
      <p:sp>
        <p:nvSpPr>
          <p:cNvPr id="110731" name="Rectangle 687"/>
          <p:cNvSpPr>
            <a:spLocks noChangeArrowheads="1"/>
          </p:cNvSpPr>
          <p:nvPr/>
        </p:nvSpPr>
        <p:spPr bwMode="auto">
          <a:xfrm>
            <a:off x="2897188" y="5381625"/>
            <a:ext cx="84137" cy="201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Helvetica" charset="0"/>
              </a:rPr>
              <a:t>  </a:t>
            </a:r>
            <a:endParaRPr lang="en-US" sz="2000">
              <a:latin typeface="Arial Black" charset="0"/>
            </a:endParaRPr>
          </a:p>
        </p:txBody>
      </p:sp>
      <p:sp>
        <p:nvSpPr>
          <p:cNvPr id="110732"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3"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dirty="0">
                <a:latin typeface="Helvetica" charset="0"/>
              </a:rPr>
              <a:t>(</a:t>
            </a:r>
            <a:r>
              <a:rPr lang="ko-KR" altLang="en-US" sz="1800" b="1" dirty="0">
                <a:latin typeface="Helvetica" charset="0"/>
              </a:rPr>
              <a:t>남</a:t>
            </a:r>
            <a:r>
              <a:rPr lang="en-US" sz="1800" b="1" dirty="0">
                <a:latin typeface="Helvetica" charset="0"/>
              </a:rPr>
              <a:t>)</a:t>
            </a:r>
          </a:p>
        </p:txBody>
      </p:sp>
      <p:sp>
        <p:nvSpPr>
          <p:cNvPr id="110735"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Arial Black" charset="0"/>
              </a:rPr>
              <a:t> </a:t>
            </a:r>
            <a:endParaRPr lang="en-US" sz="900">
              <a:latin typeface="Arial Black" charset="0"/>
            </a:endParaRPr>
          </a:p>
        </p:txBody>
      </p:sp>
      <p:sp>
        <p:nvSpPr>
          <p:cNvPr id="11073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dirty="0">
                <a:latin typeface="Helvetica" charset="0"/>
              </a:rPr>
              <a:t>(</a:t>
            </a:r>
            <a:r>
              <a:rPr lang="ko-KR" altLang="en-US" sz="1800" b="1" dirty="0">
                <a:latin typeface="Helvetica" charset="0"/>
              </a:rPr>
              <a:t>북</a:t>
            </a:r>
            <a:r>
              <a:rPr lang="en-US" sz="1800" b="1" dirty="0">
                <a:latin typeface="Helvetica" charset="0"/>
              </a:rPr>
              <a:t>)</a:t>
            </a:r>
          </a:p>
        </p:txBody>
      </p:sp>
      <p:sp>
        <p:nvSpPr>
          <p:cNvPr id="110737"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8"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39" name="Text Box 695"/>
          <p:cNvSpPr txBox="1">
            <a:spLocks noChangeArrowheads="1"/>
          </p:cNvSpPr>
          <p:nvPr/>
        </p:nvSpPr>
        <p:spPr bwMode="auto">
          <a:xfrm rot="-5400000">
            <a:off x="1716881" y="3645694"/>
            <a:ext cx="47037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ko-KR" altLang="en-US" sz="2000" b="1" dirty="0">
                <a:latin typeface="Arial" charset="0"/>
              </a:rPr>
              <a:t>선지서</a:t>
            </a:r>
            <a:r>
              <a:rPr lang="en-US" sz="2000" b="1" dirty="0">
                <a:latin typeface="Arial" charset="0"/>
              </a:rPr>
              <a:t> (17)</a:t>
            </a:r>
          </a:p>
        </p:txBody>
      </p:sp>
      <p:sp>
        <p:nvSpPr>
          <p:cNvPr id="110740"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1"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2"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745" name="Text Box 700"/>
          <p:cNvSpPr txBox="1">
            <a:spLocks noChangeArrowheads="1"/>
          </p:cNvSpPr>
          <p:nvPr/>
        </p:nvSpPr>
        <p:spPr bwMode="auto">
          <a:xfrm>
            <a:off x="449263" y="748030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Arial" charset="0"/>
              </a:rPr>
              <a:t>© </a:t>
            </a:r>
            <a:r>
              <a:rPr lang="en-US" sz="1000" b="1">
                <a:latin typeface="Arial" charset="0"/>
              </a:rPr>
              <a:t>2006</a:t>
            </a:r>
            <a:r>
              <a:rPr lang="en-US" sz="900" b="1">
                <a:latin typeface="Arial" charset="0"/>
              </a:rPr>
              <a:t> TBBMI</a:t>
            </a:r>
          </a:p>
        </p:txBody>
      </p:sp>
      <p:sp>
        <p:nvSpPr>
          <p:cNvPr id="110746" name="Text Box 701"/>
          <p:cNvSpPr txBox="1">
            <a:spLocks noChangeArrowheads="1"/>
          </p:cNvSpPr>
          <p:nvPr/>
        </p:nvSpPr>
        <p:spPr bwMode="auto">
          <a:xfrm>
            <a:off x="8531225" y="7473950"/>
            <a:ext cx="65881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9.6.07.</a:t>
            </a:r>
          </a:p>
        </p:txBody>
      </p:sp>
      <p:grpSp>
        <p:nvGrpSpPr>
          <p:cNvPr id="110747" name="Group 185"/>
          <p:cNvGrpSpPr>
            <a:grpSpLocks/>
          </p:cNvGrpSpPr>
          <p:nvPr/>
        </p:nvGrpSpPr>
        <p:grpSpPr bwMode="auto">
          <a:xfrm>
            <a:off x="3578225" y="3548063"/>
            <a:ext cx="366713" cy="888999"/>
            <a:chOff x="6097583" y="2946412"/>
            <a:chExt cx="957267" cy="1682737"/>
          </a:xfrm>
        </p:grpSpPr>
        <p:grpSp>
          <p:nvGrpSpPr>
            <p:cNvPr id="110749" name="Group 85"/>
            <p:cNvGrpSpPr>
              <a:grpSpLocks/>
            </p:cNvGrpSpPr>
            <p:nvPr/>
          </p:nvGrpSpPr>
          <p:grpSpPr bwMode="auto">
            <a:xfrm>
              <a:off x="6153150" y="3681413"/>
              <a:ext cx="901700" cy="947736"/>
              <a:chOff x="1557" y="1007"/>
              <a:chExt cx="2105" cy="1949"/>
            </a:xfrm>
          </p:grpSpPr>
          <p:grpSp>
            <p:nvGrpSpPr>
              <p:cNvPr id="110753" name="Group 87"/>
              <p:cNvGrpSpPr>
                <a:grpSpLocks/>
              </p:cNvGrpSpPr>
              <p:nvPr/>
            </p:nvGrpSpPr>
            <p:grpSpPr bwMode="auto">
              <a:xfrm>
                <a:off x="1557" y="1209"/>
                <a:ext cx="2105" cy="1421"/>
                <a:chOff x="578" y="2316"/>
                <a:chExt cx="2105" cy="1421"/>
              </a:xfrm>
            </p:grpSpPr>
            <p:sp>
              <p:nvSpPr>
                <p:cNvPr id="110759" name="Freeform 88" descr="Cork"/>
                <p:cNvSpPr>
                  <a:spLocks/>
                </p:cNvSpPr>
                <p:nvPr/>
              </p:nvSpPr>
              <p:spPr bwMode="auto">
                <a:xfrm>
                  <a:off x="633" y="2316"/>
                  <a:ext cx="2050" cy="256"/>
                </a:xfrm>
                <a:custGeom>
                  <a:avLst/>
                  <a:gdLst>
                    <a:gd name="T0" fmla="*/ 83345576 w 592"/>
                    <a:gd name="T1" fmla="*/ 71808168 h 90"/>
                    <a:gd name="T2" fmla="*/ 225883537 w 592"/>
                    <a:gd name="T3" fmla="*/ 35117588 h 90"/>
                    <a:gd name="T4" fmla="*/ 351029153 w 592"/>
                    <a:gd name="T5" fmla="*/ 28609408 h 90"/>
                    <a:gd name="T6" fmla="*/ 473034792 w 592"/>
                    <a:gd name="T7" fmla="*/ 25549517 h 90"/>
                    <a:gd name="T8" fmla="*/ 1153843667 w 592"/>
                    <a:gd name="T9" fmla="*/ 27220127 h 90"/>
                    <a:gd name="T10" fmla="*/ 1563444263 w 592"/>
                    <a:gd name="T11" fmla="*/ 31972014 h 90"/>
                    <a:gd name="T12" fmla="*/ 1751301523 w 592"/>
                    <a:gd name="T13" fmla="*/ 36789695 h 90"/>
                    <a:gd name="T14" fmla="*/ 2147483647 w 592"/>
                    <a:gd name="T15" fmla="*/ 41541586 h 90"/>
                    <a:gd name="T16" fmla="*/ 2147483647 w 592"/>
                    <a:gd name="T17" fmla="*/ 35117588 h 90"/>
                    <a:gd name="T18" fmla="*/ 2147483647 w 592"/>
                    <a:gd name="T19" fmla="*/ 12933877 h 90"/>
                    <a:gd name="T20" fmla="*/ 2147483647 w 592"/>
                    <a:gd name="T21" fmla="*/ 0 h 90"/>
                    <a:gd name="T22" fmla="*/ 2147483647 w 592"/>
                    <a:gd name="T23" fmla="*/ 1670471 h 90"/>
                    <a:gd name="T24" fmla="*/ 2147483647 w 592"/>
                    <a:gd name="T25" fmla="*/ 23856139 h 90"/>
                    <a:gd name="T26" fmla="*/ 2147483647 w 592"/>
                    <a:gd name="T27" fmla="*/ 28609408 h 90"/>
                    <a:gd name="T28" fmla="*/ 2147483647 w 592"/>
                    <a:gd name="T29" fmla="*/ 47918515 h 90"/>
                    <a:gd name="T30" fmla="*/ 2147483647 w 592"/>
                    <a:gd name="T31" fmla="*/ 5276853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10760" name="Freeform 89" descr="Cork"/>
                <p:cNvSpPr>
                  <a:spLocks/>
                </p:cNvSpPr>
                <p:nvPr/>
              </p:nvSpPr>
              <p:spPr bwMode="auto">
                <a:xfrm>
                  <a:off x="578" y="2506"/>
                  <a:ext cx="2074" cy="1231"/>
                </a:xfrm>
                <a:custGeom>
                  <a:avLst/>
                  <a:gdLst>
                    <a:gd name="T0" fmla="*/ 2147483647 w 599"/>
                    <a:gd name="T1" fmla="*/ 0 h 432"/>
                    <a:gd name="T2" fmla="*/ 2147483647 w 599"/>
                    <a:gd name="T3" fmla="*/ 4830116 h 432"/>
                    <a:gd name="T4" fmla="*/ 2147483647 w 599"/>
                    <a:gd name="T5" fmla="*/ 8050119 h 432"/>
                    <a:gd name="T6" fmla="*/ 2147483647 w 599"/>
                    <a:gd name="T7" fmla="*/ 19522372 h 432"/>
                    <a:gd name="T8" fmla="*/ 2147483647 w 599"/>
                    <a:gd name="T9" fmla="*/ 75152094 h 432"/>
                    <a:gd name="T10" fmla="*/ 2147483647 w 599"/>
                    <a:gd name="T11" fmla="*/ 169986325 h 432"/>
                    <a:gd name="T12" fmla="*/ 2147483647 w 599"/>
                    <a:gd name="T13" fmla="*/ 217256529 h 432"/>
                    <a:gd name="T14" fmla="*/ 2147483647 w 599"/>
                    <a:gd name="T15" fmla="*/ 285770831 h 432"/>
                    <a:gd name="T16" fmla="*/ 2147483647 w 599"/>
                    <a:gd name="T17" fmla="*/ 328519392 h 432"/>
                    <a:gd name="T18" fmla="*/ 2147483647 w 599"/>
                    <a:gd name="T19" fmla="*/ 344781361 h 432"/>
                    <a:gd name="T20" fmla="*/ 2147483647 w 599"/>
                    <a:gd name="T21" fmla="*/ 338156301 h 432"/>
                    <a:gd name="T22" fmla="*/ 2147483647 w 599"/>
                    <a:gd name="T23" fmla="*/ 334721957 h 432"/>
                    <a:gd name="T24" fmla="*/ 2147483647 w 599"/>
                    <a:gd name="T25" fmla="*/ 287465819 h 432"/>
                    <a:gd name="T26" fmla="*/ 2147483647 w 599"/>
                    <a:gd name="T27" fmla="*/ 275998424 h 432"/>
                    <a:gd name="T28" fmla="*/ 2147483647 w 599"/>
                    <a:gd name="T29" fmla="*/ 267943845 h 432"/>
                    <a:gd name="T30" fmla="*/ 2147483647 w 599"/>
                    <a:gd name="T31" fmla="*/ 257983599 h 432"/>
                    <a:gd name="T32" fmla="*/ 1160932698 w 599"/>
                    <a:gd name="T33" fmla="*/ 294095620 h 432"/>
                    <a:gd name="T34" fmla="*/ 1059884329 w 599"/>
                    <a:gd name="T35" fmla="*/ 300632919 h 432"/>
                    <a:gd name="T36" fmla="*/ 893453671 w 599"/>
                    <a:gd name="T37" fmla="*/ 320142568 h 432"/>
                    <a:gd name="T38" fmla="*/ 546281708 w 599"/>
                    <a:gd name="T39" fmla="*/ 352833195 h 432"/>
                    <a:gd name="T40" fmla="*/ 296670258 w 599"/>
                    <a:gd name="T41" fmla="*/ 344781361 h 432"/>
                    <a:gd name="T42" fmla="*/ 174793777 w 599"/>
                    <a:gd name="T43" fmla="*/ 338156301 h 432"/>
                    <a:gd name="T44" fmla="*/ 71100432 w 599"/>
                    <a:gd name="T45" fmla="*/ 324984903 h 432"/>
                    <a:gd name="T46" fmla="*/ 113154362 w 599"/>
                    <a:gd name="T47" fmla="*/ 303840729 h 432"/>
                    <a:gd name="T48" fmla="*/ 174793777 w 599"/>
                    <a:gd name="T49" fmla="*/ 272886290 h 432"/>
                    <a:gd name="T50" fmla="*/ 276135334 w 599"/>
                    <a:gd name="T51" fmla="*/ 214148675 h 432"/>
                    <a:gd name="T52" fmla="*/ 296670258 w 599"/>
                    <a:gd name="T53" fmla="*/ 153576474 h 432"/>
                    <a:gd name="T54" fmla="*/ 317198574 w 599"/>
                    <a:gd name="T55" fmla="*/ 102885991 h 432"/>
                    <a:gd name="T56" fmla="*/ 296670258 w 599"/>
                    <a:gd name="T57" fmla="*/ 67100334 h 432"/>
                    <a:gd name="T58" fmla="*/ 216937384 w 599"/>
                    <a:gd name="T59" fmla="*/ 24351910 h 432"/>
                    <a:gd name="T60" fmla="*/ 196402582 w 599"/>
                    <a:gd name="T61" fmla="*/ 11472250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grpSp>
          <p:sp>
            <p:nvSpPr>
              <p:cNvPr id="110754" name="Freeform 91"/>
              <p:cNvSpPr>
                <a:spLocks/>
              </p:cNvSpPr>
              <p:nvPr/>
            </p:nvSpPr>
            <p:spPr bwMode="auto">
              <a:xfrm>
                <a:off x="1616" y="2649"/>
                <a:ext cx="88" cy="277"/>
              </a:xfrm>
              <a:custGeom>
                <a:avLst/>
                <a:gdLst>
                  <a:gd name="T0" fmla="*/ 114 w 85"/>
                  <a:gd name="T1" fmla="*/ 25 h 318"/>
                  <a:gd name="T2" fmla="*/ 99 w 85"/>
                  <a:gd name="T3" fmla="*/ 11 h 318"/>
                  <a:gd name="T4" fmla="*/ 74 w 85"/>
                  <a:gd name="T5" fmla="*/ 7 h 318"/>
                  <a:gd name="T6" fmla="*/ 86 w 85"/>
                  <a:gd name="T7" fmla="*/ 11 h 318"/>
                  <a:gd name="T8" fmla="*/ 99 w 85"/>
                  <a:gd name="T9" fmla="*/ 4 h 318"/>
                  <a:gd name="T10" fmla="*/ 59 w 85"/>
                  <a:gd name="T11" fmla="*/ 3 h 318"/>
                  <a:gd name="T12" fmla="*/ 59 w 85"/>
                  <a:gd name="T13" fmla="*/ 7 h 318"/>
                  <a:gd name="T14" fmla="*/ 74 w 85"/>
                  <a:gd name="T15" fmla="*/ 31 h 318"/>
                  <a:gd name="T16" fmla="*/ 43 w 85"/>
                  <a:gd name="T17" fmla="*/ 26 h 318"/>
                  <a:gd name="T18" fmla="*/ 59 w 85"/>
                  <a:gd name="T19" fmla="*/ 21 h 318"/>
                  <a:gd name="T20" fmla="*/ 74 w 85"/>
                  <a:gd name="T21" fmla="*/ 26 h 318"/>
                  <a:gd name="T22" fmla="*/ 59 w 85"/>
                  <a:gd name="T23" fmla="*/ 17 h 318"/>
                  <a:gd name="T24" fmla="*/ 74 w 85"/>
                  <a:gd name="T25" fmla="*/ 25 h 318"/>
                  <a:gd name="T26" fmla="*/ 59 w 85"/>
                  <a:gd name="T27" fmla="*/ 20 h 318"/>
                  <a:gd name="T28" fmla="*/ 74 w 85"/>
                  <a:gd name="T29" fmla="*/ 24 h 318"/>
                  <a:gd name="T30" fmla="*/ 86 w 85"/>
                  <a:gd name="T31" fmla="*/ 28 h 318"/>
                  <a:gd name="T32" fmla="*/ 114 w 85"/>
                  <a:gd name="T33" fmla="*/ 33 h 318"/>
                  <a:gd name="T34" fmla="*/ 125 w 85"/>
                  <a:gd name="T35" fmla="*/ 38 h 318"/>
                  <a:gd name="T36" fmla="*/ 114 w 85"/>
                  <a:gd name="T37" fmla="*/ 46 h 318"/>
                  <a:gd name="T38" fmla="*/ 99 w 85"/>
                  <a:gd name="T39" fmla="*/ 44 h 318"/>
                  <a:gd name="T40" fmla="*/ 86 w 85"/>
                  <a:gd name="T41" fmla="*/ 52 h 318"/>
                  <a:gd name="T42" fmla="*/ 59 w 85"/>
                  <a:gd name="T43" fmla="*/ 49 h 318"/>
                  <a:gd name="T44" fmla="*/ 43 w 85"/>
                  <a:gd name="T45" fmla="*/ 33 h 318"/>
                  <a:gd name="T46" fmla="*/ 35 w 85"/>
                  <a:gd name="T47" fmla="*/ 41 h 318"/>
                  <a:gd name="T48" fmla="*/ 5 w 85"/>
                  <a:gd name="T49" fmla="*/ 35 h 318"/>
                  <a:gd name="T50" fmla="*/ 59 w 85"/>
                  <a:gd name="T51" fmla="*/ 24 h 318"/>
                  <a:gd name="T52" fmla="*/ 99 w 85"/>
                  <a:gd name="T53" fmla="*/ 28 h 318"/>
                  <a:gd name="T54" fmla="*/ 114 w 85"/>
                  <a:gd name="T55" fmla="*/ 37 h 318"/>
                  <a:gd name="T56" fmla="*/ 99 w 85"/>
                  <a:gd name="T57" fmla="*/ 31 h 318"/>
                  <a:gd name="T58" fmla="*/ 99 w 85"/>
                  <a:gd name="T59" fmla="*/ 3 h 318"/>
                  <a:gd name="T60" fmla="*/ 74 w 85"/>
                  <a:gd name="T61" fmla="*/ 6 h 318"/>
                  <a:gd name="T62" fmla="*/ 35 w 85"/>
                  <a:gd name="T63" fmla="*/ 7 h 318"/>
                  <a:gd name="T64" fmla="*/ 59 w 85"/>
                  <a:gd name="T65" fmla="*/ 16 h 318"/>
                  <a:gd name="T66" fmla="*/ 86 w 85"/>
                  <a:gd name="T67" fmla="*/ 22 h 318"/>
                  <a:gd name="T68" fmla="*/ 114 w 85"/>
                  <a:gd name="T69" fmla="*/ 25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5" name="Freeform 92"/>
              <p:cNvSpPr>
                <a:spLocks/>
              </p:cNvSpPr>
              <p:nvPr/>
            </p:nvSpPr>
            <p:spPr bwMode="auto">
              <a:xfrm>
                <a:off x="1635" y="2647"/>
                <a:ext cx="109" cy="309"/>
              </a:xfrm>
              <a:custGeom>
                <a:avLst/>
                <a:gdLst>
                  <a:gd name="T0" fmla="*/ 1 w 105"/>
                  <a:gd name="T1" fmla="*/ 0 h 354"/>
                  <a:gd name="T2" fmla="*/ 151 w 105"/>
                  <a:gd name="T3" fmla="*/ 3 h 354"/>
                  <a:gd name="T4" fmla="*/ 118 w 105"/>
                  <a:gd name="T5" fmla="*/ 5 h 354"/>
                  <a:gd name="T6" fmla="*/ 136 w 105"/>
                  <a:gd name="T7" fmla="*/ 10 h 354"/>
                  <a:gd name="T8" fmla="*/ 136 w 105"/>
                  <a:gd name="T9" fmla="*/ 25 h 354"/>
                  <a:gd name="T10" fmla="*/ 158 w 105"/>
                  <a:gd name="T11" fmla="*/ 29 h 354"/>
                  <a:gd name="T12" fmla="*/ 158 w 105"/>
                  <a:gd name="T13" fmla="*/ 41 h 354"/>
                  <a:gd name="T14" fmla="*/ 136 w 105"/>
                  <a:gd name="T15" fmla="*/ 57 h 354"/>
                  <a:gd name="T16" fmla="*/ 112 w 105"/>
                  <a:gd name="T17" fmla="*/ 61 h 354"/>
                  <a:gd name="T18" fmla="*/ 27 w 105"/>
                  <a:gd name="T19" fmla="*/ 54 h 354"/>
                  <a:gd name="T20" fmla="*/ 12 w 105"/>
                  <a:gd name="T21" fmla="*/ 48 h 354"/>
                  <a:gd name="T22" fmla="*/ 27 w 105"/>
                  <a:gd name="T23" fmla="*/ 42 h 354"/>
                  <a:gd name="T24" fmla="*/ 9 w 105"/>
                  <a:gd name="T25" fmla="*/ 17 h 354"/>
                  <a:gd name="T26" fmla="*/ 33 w 105"/>
                  <a:gd name="T27" fmla="*/ 8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6" name="Freeform 93"/>
              <p:cNvSpPr>
                <a:spLocks/>
              </p:cNvSpPr>
              <p:nvPr/>
            </p:nvSpPr>
            <p:spPr bwMode="auto">
              <a:xfrm>
                <a:off x="3008" y="2583"/>
                <a:ext cx="155" cy="328"/>
              </a:xfrm>
              <a:custGeom>
                <a:avLst/>
                <a:gdLst>
                  <a:gd name="T0" fmla="*/ 235 w 149"/>
                  <a:gd name="T1" fmla="*/ 3 h 376"/>
                  <a:gd name="T2" fmla="*/ 223 w 149"/>
                  <a:gd name="T3" fmla="*/ 17 h 376"/>
                  <a:gd name="T4" fmla="*/ 208 w 149"/>
                  <a:gd name="T5" fmla="*/ 22 h 376"/>
                  <a:gd name="T6" fmla="*/ 204 w 149"/>
                  <a:gd name="T7" fmla="*/ 24 h 376"/>
                  <a:gd name="T8" fmla="*/ 174 w 149"/>
                  <a:gd name="T9" fmla="*/ 41 h 376"/>
                  <a:gd name="T10" fmla="*/ 137 w 149"/>
                  <a:gd name="T11" fmla="*/ 53 h 376"/>
                  <a:gd name="T12" fmla="*/ 111 w 149"/>
                  <a:gd name="T13" fmla="*/ 61 h 376"/>
                  <a:gd name="T14" fmla="*/ 92 w 149"/>
                  <a:gd name="T15" fmla="*/ 61 h 376"/>
                  <a:gd name="T16" fmla="*/ 31 w 149"/>
                  <a:gd name="T17" fmla="*/ 63 h 376"/>
                  <a:gd name="T18" fmla="*/ 2 w 149"/>
                  <a:gd name="T19" fmla="*/ 59 h 376"/>
                  <a:gd name="T20" fmla="*/ 5 w 149"/>
                  <a:gd name="T21" fmla="*/ 53 h 376"/>
                  <a:gd name="T22" fmla="*/ 8 w 149"/>
                  <a:gd name="T23" fmla="*/ 38 h 376"/>
                  <a:gd name="T24" fmla="*/ 34 w 149"/>
                  <a:gd name="T25" fmla="*/ 33 h 376"/>
                  <a:gd name="T26" fmla="*/ 56 w 149"/>
                  <a:gd name="T27" fmla="*/ 18 h 376"/>
                  <a:gd name="T28" fmla="*/ 70 w 149"/>
                  <a:gd name="T29" fmla="*/ 13 h 376"/>
                  <a:gd name="T30" fmla="*/ 133 w 149"/>
                  <a:gd name="T31" fmla="*/ 3 h 376"/>
                  <a:gd name="T32" fmla="*/ 204 w 149"/>
                  <a:gd name="T33" fmla="*/ 3 h 376"/>
                  <a:gd name="T34" fmla="*/ 235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7" name="Freeform 94"/>
              <p:cNvSpPr>
                <a:spLocks/>
              </p:cNvSpPr>
              <p:nvPr/>
            </p:nvSpPr>
            <p:spPr bwMode="auto">
              <a:xfrm>
                <a:off x="1714" y="1020"/>
                <a:ext cx="99" cy="440"/>
              </a:xfrm>
              <a:custGeom>
                <a:avLst/>
                <a:gdLst>
                  <a:gd name="T0" fmla="*/ 39 w 96"/>
                  <a:gd name="T1" fmla="*/ 83 h 504"/>
                  <a:gd name="T2" fmla="*/ 90 w 96"/>
                  <a:gd name="T3" fmla="*/ 85 h 504"/>
                  <a:gd name="T4" fmla="*/ 107 w 96"/>
                  <a:gd name="T5" fmla="*/ 78 h 504"/>
                  <a:gd name="T6" fmla="*/ 107 w 96"/>
                  <a:gd name="T7" fmla="*/ 55 h 504"/>
                  <a:gd name="T8" fmla="*/ 132 w 96"/>
                  <a:gd name="T9" fmla="*/ 37 h 504"/>
                  <a:gd name="T10" fmla="*/ 142 w 96"/>
                  <a:gd name="T11" fmla="*/ 30 h 504"/>
                  <a:gd name="T12" fmla="*/ 132 w 96"/>
                  <a:gd name="T13" fmla="*/ 9 h 504"/>
                  <a:gd name="T14" fmla="*/ 114 w 96"/>
                  <a:gd name="T15" fmla="*/ 3 h 504"/>
                  <a:gd name="T16" fmla="*/ 42 w 96"/>
                  <a:gd name="T17" fmla="*/ 4 h 504"/>
                  <a:gd name="T18" fmla="*/ 39 w 96"/>
                  <a:gd name="T19" fmla="*/ 21 h 504"/>
                  <a:gd name="T20" fmla="*/ 45 w 96"/>
                  <a:gd name="T21" fmla="*/ 62 h 504"/>
                  <a:gd name="T22" fmla="*/ 58 w 96"/>
                  <a:gd name="T23" fmla="*/ 70 h 504"/>
                  <a:gd name="T24" fmla="*/ 37 w 96"/>
                  <a:gd name="T25" fmla="*/ 81 h 504"/>
                  <a:gd name="T26" fmla="*/ 39 w 96"/>
                  <a:gd name="T27" fmla="*/ 8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110758" name="Freeform 95"/>
              <p:cNvSpPr>
                <a:spLocks/>
              </p:cNvSpPr>
              <p:nvPr/>
            </p:nvSpPr>
            <p:spPr bwMode="auto">
              <a:xfrm>
                <a:off x="3431" y="1007"/>
                <a:ext cx="156" cy="358"/>
              </a:xfrm>
              <a:custGeom>
                <a:avLst/>
                <a:gdLst>
                  <a:gd name="T0" fmla="*/ 5 w 150"/>
                  <a:gd name="T1" fmla="*/ 65 h 410"/>
                  <a:gd name="T2" fmla="*/ 67 w 150"/>
                  <a:gd name="T3" fmla="*/ 71 h 410"/>
                  <a:gd name="T4" fmla="*/ 133 w 150"/>
                  <a:gd name="T5" fmla="*/ 69 h 410"/>
                  <a:gd name="T6" fmla="*/ 156 w 150"/>
                  <a:gd name="T7" fmla="*/ 62 h 410"/>
                  <a:gd name="T8" fmla="*/ 191 w 150"/>
                  <a:gd name="T9" fmla="*/ 47 h 410"/>
                  <a:gd name="T10" fmla="*/ 213 w 150"/>
                  <a:gd name="T11" fmla="*/ 38 h 410"/>
                  <a:gd name="T12" fmla="*/ 226 w 150"/>
                  <a:gd name="T13" fmla="*/ 33 h 410"/>
                  <a:gd name="T14" fmla="*/ 231 w 150"/>
                  <a:gd name="T15" fmla="*/ 20 h 410"/>
                  <a:gd name="T16" fmla="*/ 240 w 150"/>
                  <a:gd name="T17" fmla="*/ 17 h 410"/>
                  <a:gd name="T18" fmla="*/ 243 w 150"/>
                  <a:gd name="T19" fmla="*/ 8 h 410"/>
                  <a:gd name="T20" fmla="*/ 216 w 150"/>
                  <a:gd name="T21" fmla="*/ 0 h 410"/>
                  <a:gd name="T22" fmla="*/ 156 w 150"/>
                  <a:gd name="T23" fmla="*/ 3 h 410"/>
                  <a:gd name="T24" fmla="*/ 128 w 150"/>
                  <a:gd name="T25" fmla="*/ 9 h 410"/>
                  <a:gd name="T26" fmla="*/ 110 w 150"/>
                  <a:gd name="T27" fmla="*/ 24 h 410"/>
                  <a:gd name="T28" fmla="*/ 96 w 150"/>
                  <a:gd name="T29" fmla="*/ 27 h 410"/>
                  <a:gd name="T30" fmla="*/ 70 w 150"/>
                  <a:gd name="T31" fmla="*/ 38 h 410"/>
                  <a:gd name="T32" fmla="*/ 67 w 150"/>
                  <a:gd name="T33" fmla="*/ 39 h 410"/>
                  <a:gd name="T34" fmla="*/ 56 w 150"/>
                  <a:gd name="T35" fmla="*/ 39 h 410"/>
                  <a:gd name="T36" fmla="*/ 52 w 150"/>
                  <a:gd name="T37" fmla="*/ 44 h 410"/>
                  <a:gd name="T38" fmla="*/ 46 w 150"/>
                  <a:gd name="T39" fmla="*/ 45 h 410"/>
                  <a:gd name="T40" fmla="*/ 29 w 150"/>
                  <a:gd name="T41" fmla="*/ 60 h 410"/>
                  <a:gd name="T42" fmla="*/ 10 w 150"/>
                  <a:gd name="T43" fmla="*/ 65 h 410"/>
                  <a:gd name="T44" fmla="*/ 2 w 150"/>
                  <a:gd name="T45" fmla="*/ 66 h 410"/>
                  <a:gd name="T46" fmla="*/ 5 w 150"/>
                  <a:gd name="T47" fmla="*/ 6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110750" name="Group 98"/>
            <p:cNvGrpSpPr>
              <a:grpSpLocks/>
            </p:cNvGrpSpPr>
            <p:nvPr/>
          </p:nvGrpSpPr>
          <p:grpSpPr bwMode="auto">
            <a:xfrm>
              <a:off x="6097583" y="2946412"/>
              <a:ext cx="846138" cy="1670059"/>
              <a:chOff x="3865" y="1840"/>
              <a:chExt cx="533" cy="1052"/>
            </a:xfrm>
          </p:grpSpPr>
          <p:sp>
            <p:nvSpPr>
              <p:cNvPr id="189" name="Rectangle 96"/>
              <p:cNvSpPr>
                <a:spLocks noChangeArrowheads="1"/>
              </p:cNvSpPr>
              <p:nvPr/>
            </p:nvSpPr>
            <p:spPr bwMode="auto">
              <a:xfrm>
                <a:off x="3928" y="1840"/>
                <a:ext cx="115" cy="286"/>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endParaRPr lang="en-US" sz="2400" i="1">
                  <a:solidFill>
                    <a:srgbClr val="FFFFFF"/>
                  </a:solidFill>
                  <a:latin typeface="Helvetica" pitchFamily="-107" charset="0"/>
                  <a:ea typeface="+mn-ea"/>
                  <a:cs typeface="+mn-cs"/>
                </a:endParaRPr>
              </a:p>
            </p:txBody>
          </p:sp>
          <p:sp>
            <p:nvSpPr>
              <p:cNvPr id="190" name="Rectangle 97"/>
              <p:cNvSpPr>
                <a:spLocks noChangeArrowheads="1"/>
              </p:cNvSpPr>
              <p:nvPr/>
            </p:nvSpPr>
            <p:spPr bwMode="auto">
              <a:xfrm>
                <a:off x="3865" y="2381"/>
                <a:ext cx="533" cy="511"/>
              </a:xfrm>
              <a:prstGeom prst="rect">
                <a:avLst/>
              </a:prstGeom>
              <a:noFill/>
              <a:ln w="9525">
                <a:noFill/>
                <a:miter lim="800000"/>
                <a:headEnd/>
                <a:tailEnd/>
              </a:ln>
              <a:effectLst>
                <a:outerShdw blurRad="63500" dist="46662" dir="2115817" algn="ctr" rotWithShape="0">
                  <a:schemeClr val="bg2">
                    <a:alpha val="74998"/>
                  </a:schemeClr>
                </a:outerShdw>
              </a:effectLst>
            </p:spPr>
            <p:txBody>
              <a:bodyPr lIns="90487" tIns="44450" rIns="90487" bIns="44450">
                <a:spAutoFit/>
              </a:bodyPr>
              <a:lstStyle/>
              <a:p>
                <a:pPr>
                  <a:defRPr/>
                </a:pPr>
                <a:r>
                  <a:rPr lang="ko-KR" altLang="en-US" sz="1100" i="1" dirty="0">
                    <a:solidFill>
                      <a:srgbClr val="000000"/>
                    </a:solidFill>
                    <a:latin typeface="Helvetica" charset="0"/>
                  </a:rPr>
                  <a:t>신</a:t>
                </a:r>
                <a:endParaRPr lang="en-US" altLang="ko-KR" sz="1100" i="1" dirty="0">
                  <a:solidFill>
                    <a:srgbClr val="000000"/>
                  </a:solidFill>
                  <a:latin typeface="Helvetica" charset="0"/>
                </a:endParaRPr>
              </a:p>
              <a:p>
                <a:pPr>
                  <a:defRPr/>
                </a:pPr>
                <a:r>
                  <a:rPr lang="ko-KR" altLang="en-US" sz="1100" i="1" dirty="0">
                    <a:solidFill>
                      <a:srgbClr val="000000"/>
                    </a:solidFill>
                    <a:latin typeface="Helvetica" charset="0"/>
                  </a:rPr>
                  <a:t>약</a:t>
                </a:r>
                <a:endParaRPr lang="en-US" sz="1100" i="1" dirty="0">
                  <a:solidFill>
                    <a:srgbClr val="000000"/>
                  </a:solidFill>
                  <a:latin typeface="Helvetica" charset="0"/>
                </a:endParaRPr>
              </a:p>
            </p:txBody>
          </p:sp>
        </p:grpSp>
      </p:grpSp>
      <p:sp>
        <p:nvSpPr>
          <p:cNvPr id="18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sp>
        <p:nvSpPr>
          <p:cNvPr id="18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5" name="Rectangle 291"/>
          <p:cNvSpPr>
            <a:spLocks noChangeArrowheads="1"/>
          </p:cNvSpPr>
          <p:nvPr/>
        </p:nvSpPr>
        <p:spPr bwMode="auto">
          <a:xfrm>
            <a:off x="6430963" y="584200"/>
            <a:ext cx="3282950" cy="9982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ko-KR" altLang="en-US" sz="2200" b="1" dirty="0">
                <a:solidFill>
                  <a:schemeClr val="bg1"/>
                </a:solidFill>
                <a:latin typeface="Arial" charset="0"/>
              </a:rPr>
              <a:t>성경책</a:t>
            </a:r>
            <a:r>
              <a:rPr lang="en-US" altLang="ko-KR" sz="2200" b="1" dirty="0">
                <a:solidFill>
                  <a:schemeClr val="bg1"/>
                </a:solidFill>
                <a:latin typeface="Arial" charset="0"/>
              </a:rPr>
              <a:t> </a:t>
            </a:r>
            <a:r>
              <a:rPr lang="ko-KR" altLang="en-US" sz="2200" b="1" dirty="0">
                <a:solidFill>
                  <a:schemeClr val="bg1"/>
                </a:solidFill>
                <a:latin typeface="Arial" charset="0"/>
              </a:rPr>
              <a:t>구성하기</a:t>
            </a:r>
            <a:r>
              <a:rPr lang="en-US" altLang="ko-KR" sz="2200" b="1" dirty="0">
                <a:solidFill>
                  <a:schemeClr val="bg1"/>
                </a:solidFill>
                <a:latin typeface="Arial" charset="0"/>
              </a:rPr>
              <a:t>:</a:t>
            </a:r>
          </a:p>
          <a:p>
            <a:pPr algn="ctr">
              <a:lnSpc>
                <a:spcPct val="110000"/>
              </a:lnSpc>
              <a:spcBef>
                <a:spcPct val="50000"/>
              </a:spcBef>
              <a:defRPr/>
            </a:pPr>
            <a:r>
              <a:rPr lang="ko-KR" altLang="en-US" sz="2200" b="1" dirty="0">
                <a:solidFill>
                  <a:schemeClr val="bg1"/>
                </a:solidFill>
                <a:latin typeface="Arial" charset="0"/>
              </a:rPr>
              <a:t>구약성경</a:t>
            </a:r>
            <a:r>
              <a:rPr lang="en-US" altLang="ko-KR" sz="2200" b="1" dirty="0">
                <a:solidFill>
                  <a:schemeClr val="bg1"/>
                </a:solidFill>
                <a:latin typeface="Arial" charset="0"/>
              </a:rPr>
              <a:t> </a:t>
            </a:r>
            <a:r>
              <a:rPr lang="ko-KR" altLang="en-US" sz="2200" b="1" dirty="0">
                <a:solidFill>
                  <a:schemeClr val="bg1"/>
                </a:solidFill>
                <a:latin typeface="Arial" charset="0"/>
              </a:rPr>
              <a:t>줄</a:t>
            </a:r>
            <a:r>
              <a:rPr lang="en-US" altLang="ko-KR" sz="2200" b="1" dirty="0">
                <a:solidFill>
                  <a:schemeClr val="bg1"/>
                </a:solidFill>
                <a:latin typeface="Arial" charset="0"/>
              </a:rPr>
              <a:t> </a:t>
            </a:r>
            <a:r>
              <a:rPr lang="ko-KR" altLang="en-US" sz="2200" b="1" dirty="0">
                <a:solidFill>
                  <a:schemeClr val="bg1"/>
                </a:solidFill>
                <a:latin typeface="Arial" charset="0"/>
              </a:rPr>
              <a:t>세우기</a:t>
            </a:r>
            <a:endParaRPr lang="en-US" altLang="ko-KR" sz="2200" b="1" dirty="0">
              <a:solidFill>
                <a:schemeClr val="bg1"/>
              </a:solidFill>
              <a:latin typeface="Arial" charset="0"/>
            </a:endParaRPr>
          </a:p>
        </p:txBody>
      </p:sp>
      <p:sp>
        <p:nvSpPr>
          <p:cNvPr id="187" name="Rectangle 587"/>
          <p:cNvSpPr>
            <a:spLocks noChangeArrowheads="1"/>
          </p:cNvSpPr>
          <p:nvPr/>
        </p:nvSpPr>
        <p:spPr bwMode="auto">
          <a:xfrm>
            <a:off x="3268413" y="1128714"/>
            <a:ext cx="0"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lnSpc>
                <a:spcPct val="110000"/>
              </a:lnSpc>
            </a:pPr>
            <a:r>
              <a:rPr lang="en-US" b="1" dirty="0">
                <a:solidFill>
                  <a:srgbClr val="000000"/>
                </a:solidFill>
                <a:latin typeface="Helvetica" charset="0"/>
              </a:rPr>
              <a:t> </a:t>
            </a:r>
            <a:endParaRPr lang="en-US" sz="2000" dirty="0">
              <a:latin typeface="Arial Black" charset="0"/>
            </a:endParaRPr>
          </a:p>
        </p:txBody>
      </p:sp>
      <p:sp>
        <p:nvSpPr>
          <p:cNvPr id="194" name="AutoShape 439"/>
          <p:cNvSpPr>
            <a:spLocks noChangeArrowheads="1"/>
          </p:cNvSpPr>
          <p:nvPr/>
        </p:nvSpPr>
        <p:spPr bwMode="auto">
          <a:xfrm>
            <a:off x="2650067" y="1153054"/>
            <a:ext cx="1202266" cy="330200"/>
          </a:xfrm>
          <a:prstGeom prst="roundRect">
            <a:avLst>
              <a:gd name="adj" fmla="val 16667"/>
            </a:avLst>
          </a:prstGeom>
          <a:solidFill>
            <a:srgbClr val="FF9456"/>
          </a:solidFill>
          <a:ln w="28575">
            <a:solidFill>
              <a:schemeClr val="tx1"/>
            </a:solidFill>
            <a:round/>
            <a:headEnd/>
            <a:tailEnd/>
          </a:ln>
        </p:spPr>
        <p:txBody>
          <a:bodyPr wrap="none" anchor="ctr"/>
          <a:lstStyle/>
          <a:p>
            <a:pPr algn="ctr">
              <a:lnSpc>
                <a:spcPct val="110000"/>
              </a:lnSpc>
            </a:pPr>
            <a:r>
              <a:rPr lang="en-US" b="1" dirty="0">
                <a:solidFill>
                  <a:srgbClr val="000000"/>
                </a:solidFill>
                <a:latin typeface="Arial Black" charset="0"/>
              </a:rPr>
              <a:t>(</a:t>
            </a:r>
            <a:r>
              <a:rPr lang="ko-KR" altLang="en-US" b="1" dirty="0">
                <a:solidFill>
                  <a:srgbClr val="000000"/>
                </a:solidFill>
                <a:latin typeface="Arial Black" charset="0"/>
              </a:rPr>
              <a:t>북왕국</a:t>
            </a:r>
            <a:r>
              <a:rPr lang="en-US" altLang="ko-KR" b="1" dirty="0">
                <a:solidFill>
                  <a:srgbClr val="000000"/>
                </a:solidFill>
                <a:latin typeface="Arial Black" charset="0"/>
              </a:rPr>
              <a:t>)</a:t>
            </a:r>
            <a:br>
              <a:rPr lang="en-US" altLang="ko-KR" b="1" dirty="0">
                <a:solidFill>
                  <a:srgbClr val="000000"/>
                </a:solidFill>
                <a:latin typeface="Arial Black" charset="0"/>
              </a:rPr>
            </a:br>
            <a:r>
              <a:rPr lang="ko-KR" altLang="en-US" b="1" dirty="0">
                <a:solidFill>
                  <a:srgbClr val="000000"/>
                </a:solidFill>
                <a:latin typeface="Arial Black" charset="0"/>
              </a:rPr>
              <a:t>이스라엘을</a:t>
            </a:r>
            <a:r>
              <a:rPr lang="en-US" altLang="ko-KR" b="1" dirty="0">
                <a:solidFill>
                  <a:srgbClr val="000000"/>
                </a:solidFill>
                <a:latin typeface="Arial Black" charset="0"/>
              </a:rPr>
              <a:t> </a:t>
            </a:r>
            <a:r>
              <a:rPr lang="ko-KR" altLang="en-US" b="1" dirty="0">
                <a:solidFill>
                  <a:srgbClr val="000000"/>
                </a:solidFill>
                <a:latin typeface="Arial Black" charset="0"/>
              </a:rPr>
              <a:t>향하여</a:t>
            </a:r>
            <a:endParaRPr lang="en-US" sz="2000" dirty="0">
              <a:latin typeface="Arial Black" charset="0"/>
            </a:endParaRPr>
          </a:p>
        </p:txBody>
      </p:sp>
      <p:sp>
        <p:nvSpPr>
          <p:cNvPr id="179" name="AutoShape 446"/>
          <p:cNvSpPr>
            <a:spLocks noChangeArrowheads="1"/>
          </p:cNvSpPr>
          <p:nvPr/>
        </p:nvSpPr>
        <p:spPr bwMode="auto">
          <a:xfrm>
            <a:off x="2692400" y="2328334"/>
            <a:ext cx="11239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쇠락하는</a:t>
            </a:r>
            <a:br>
              <a:rPr lang="en-US" altLang="ko-KR" dirty="0"/>
            </a:br>
            <a:r>
              <a:rPr lang="ko-KR" altLang="en-US" dirty="0"/>
              <a:t>유다를</a:t>
            </a:r>
            <a:r>
              <a:rPr lang="en-US" altLang="ko-KR" dirty="0"/>
              <a:t> </a:t>
            </a:r>
            <a:r>
              <a:rPr lang="ko-KR" altLang="en-US" dirty="0"/>
              <a:t>향하여</a:t>
            </a:r>
            <a:endParaRPr lang="en-US" altLang="ko-KR" dirty="0"/>
          </a:p>
        </p:txBody>
      </p:sp>
      <p:sp>
        <p:nvSpPr>
          <p:cNvPr id="193" name="AutoShape 418"/>
          <p:cNvSpPr>
            <a:spLocks noChangeArrowheads="1"/>
          </p:cNvSpPr>
          <p:nvPr/>
        </p:nvSpPr>
        <p:spPr bwMode="auto">
          <a:xfrm>
            <a:off x="2724150" y="37719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위기의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0" name="AutoShape 418"/>
          <p:cNvSpPr>
            <a:spLocks noChangeArrowheads="1"/>
          </p:cNvSpPr>
          <p:nvPr/>
        </p:nvSpPr>
        <p:spPr bwMode="auto">
          <a:xfrm>
            <a:off x="2724150" y="5397500"/>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포로</a:t>
            </a:r>
            <a:r>
              <a:rPr lang="en-US" altLang="ko-KR" dirty="0"/>
              <a:t> </a:t>
            </a:r>
            <a:r>
              <a:rPr lang="ko-KR" altLang="en-US" dirty="0"/>
              <a:t>생활</a:t>
            </a:r>
            <a:r>
              <a:rPr lang="en-US" altLang="ko-KR" dirty="0"/>
              <a:t> </a:t>
            </a:r>
            <a:r>
              <a:rPr lang="ko-KR" altLang="en-US" dirty="0"/>
              <a:t>중의</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186" name="AutoShape 418"/>
          <p:cNvSpPr>
            <a:spLocks noChangeArrowheads="1"/>
          </p:cNvSpPr>
          <p:nvPr/>
        </p:nvSpPr>
        <p:spPr bwMode="auto">
          <a:xfrm>
            <a:off x="2724151" y="6261086"/>
            <a:ext cx="1073150" cy="330200"/>
          </a:xfrm>
          <a:prstGeom prst="roundRect">
            <a:avLst>
              <a:gd name="adj" fmla="val 16667"/>
            </a:avLst>
          </a:prstGeom>
          <a:solidFill>
            <a:srgbClr val="66FFFF"/>
          </a:solidFill>
          <a:ln w="28575">
            <a:solidFill>
              <a:schemeClr val="tx1"/>
            </a:solidFill>
            <a:round/>
            <a:headEnd/>
            <a:tailEnd/>
          </a:ln>
        </p:spPr>
        <p:txBody>
          <a:bodyPr wrap="none" anchor="ctr"/>
          <a:lstStyle/>
          <a:p>
            <a:pPr algn="ctr"/>
            <a:r>
              <a:rPr lang="ko-KR" altLang="en-US" dirty="0"/>
              <a:t>귀환한</a:t>
            </a:r>
            <a:r>
              <a:rPr lang="en-US" altLang="ko-KR" dirty="0"/>
              <a:t> </a:t>
            </a:r>
            <a:br>
              <a:rPr lang="en-US" altLang="ko-KR" dirty="0"/>
            </a:br>
            <a:r>
              <a:rPr lang="ko-KR" altLang="en-US" dirty="0"/>
              <a:t>유다를</a:t>
            </a:r>
            <a:r>
              <a:rPr lang="en-US" altLang="ko-KR" dirty="0"/>
              <a:t> </a:t>
            </a:r>
            <a:r>
              <a:rPr lang="ko-KR" altLang="en-US" dirty="0"/>
              <a:t>향하여</a:t>
            </a:r>
            <a:endParaRPr lang="en-US" dirty="0"/>
          </a:p>
        </p:txBody>
      </p:sp>
      <p:sp>
        <p:nvSpPr>
          <p:cNvPr id="206" name="Text Box 732"/>
          <p:cNvSpPr txBox="1">
            <a:spLocks noChangeArrowheads="1"/>
          </p:cNvSpPr>
          <p:nvPr/>
        </p:nvSpPr>
        <p:spPr bwMode="auto">
          <a:xfrm>
            <a:off x="2725738" y="1487488"/>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latin typeface="Arial" charset="0"/>
                <a:ea typeface="+mn-ea"/>
                <a:cs typeface="+mn-cs"/>
              </a:rPr>
              <a:t>아모스</a:t>
            </a:r>
            <a:endParaRPr lang="en-US" sz="1700" b="1" dirty="0">
              <a:latin typeface="Arial" charset="0"/>
              <a:ea typeface="+mn-ea"/>
              <a:cs typeface="+mn-cs"/>
            </a:endParaRPr>
          </a:p>
        </p:txBody>
      </p:sp>
      <p:sp>
        <p:nvSpPr>
          <p:cNvPr id="207" name="Text Box 733"/>
          <p:cNvSpPr txBox="1">
            <a:spLocks noChangeArrowheads="1"/>
          </p:cNvSpPr>
          <p:nvPr/>
        </p:nvSpPr>
        <p:spPr bwMode="auto">
          <a:xfrm>
            <a:off x="2724150" y="1717675"/>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700" b="1" dirty="0">
                <a:solidFill>
                  <a:srgbClr val="000000"/>
                </a:solidFill>
                <a:latin typeface="Arial" charset="0"/>
              </a:rPr>
              <a:t>호세아</a:t>
            </a:r>
            <a:endParaRPr lang="en-US" sz="1700" b="1" dirty="0">
              <a:solidFill>
                <a:srgbClr val="000000"/>
              </a:solidFill>
              <a:latin typeface="Arial" charset="0"/>
            </a:endParaRPr>
          </a:p>
        </p:txBody>
      </p:sp>
      <p:sp>
        <p:nvSpPr>
          <p:cNvPr id="208" name="Text Box 745"/>
          <p:cNvSpPr txBox="1">
            <a:spLocks noChangeArrowheads="1"/>
          </p:cNvSpPr>
          <p:nvPr/>
        </p:nvSpPr>
        <p:spPr bwMode="auto">
          <a:xfrm>
            <a:off x="2554288" y="1970088"/>
            <a:ext cx="1138237" cy="282639"/>
          </a:xfrm>
          <a:prstGeom prst="rect">
            <a:avLst/>
          </a:prstGeom>
          <a:noFill/>
          <a:ln w="9525">
            <a:noFill/>
            <a:miter lim="800000"/>
            <a:headEnd/>
            <a:tailEnd/>
          </a:ln>
          <a:effectLst>
            <a:outerShdw blurRad="63500" dist="2694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요나</a:t>
            </a:r>
            <a:endParaRPr lang="en-US" sz="1600" b="1" dirty="0">
              <a:solidFill>
                <a:srgbClr val="000000"/>
              </a:solidFill>
              <a:latin typeface="Arial" charset="0"/>
            </a:endParaRPr>
          </a:p>
        </p:txBody>
      </p:sp>
      <p:sp>
        <p:nvSpPr>
          <p:cNvPr id="209" name="Text Box 746"/>
          <p:cNvSpPr txBox="1">
            <a:spLocks noChangeArrowheads="1"/>
          </p:cNvSpPr>
          <p:nvPr/>
        </p:nvSpPr>
        <p:spPr bwMode="auto">
          <a:xfrm>
            <a:off x="2962275" y="1925638"/>
            <a:ext cx="1138238" cy="201848"/>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니느웨</a:t>
            </a:r>
            <a:r>
              <a:rPr lang="en-US" sz="900" b="1" dirty="0">
                <a:solidFill>
                  <a:srgbClr val="000000"/>
                </a:solidFill>
                <a:latin typeface="Arial" charset="0"/>
              </a:rPr>
              <a:t>)</a:t>
            </a:r>
            <a:endParaRPr lang="en-US" sz="800" b="1" dirty="0">
              <a:solidFill>
                <a:srgbClr val="000000"/>
              </a:solidFill>
              <a:latin typeface="Arial" charset="0"/>
            </a:endParaRPr>
          </a:p>
        </p:txBody>
      </p:sp>
      <p:sp>
        <p:nvSpPr>
          <p:cNvPr id="197" name="Text Box 739"/>
          <p:cNvSpPr txBox="1">
            <a:spLocks noChangeArrowheads="1"/>
          </p:cNvSpPr>
          <p:nvPr/>
        </p:nvSpPr>
        <p:spPr bwMode="auto">
          <a:xfrm>
            <a:off x="2732088" y="2663825"/>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이사야</a:t>
            </a:r>
            <a:endParaRPr lang="en-US" sz="1700" b="1" dirty="0">
              <a:solidFill>
                <a:srgbClr val="000000"/>
              </a:solidFill>
              <a:latin typeface="Arial" charset="0"/>
              <a:ea typeface="+mn-ea"/>
              <a:cs typeface="+mn-cs"/>
            </a:endParaRPr>
          </a:p>
        </p:txBody>
      </p:sp>
      <p:sp>
        <p:nvSpPr>
          <p:cNvPr id="198" name="Text Box 740"/>
          <p:cNvSpPr txBox="1">
            <a:spLocks noChangeArrowheads="1"/>
          </p:cNvSpPr>
          <p:nvPr/>
        </p:nvSpPr>
        <p:spPr bwMode="auto">
          <a:xfrm>
            <a:off x="2727325" y="2933700"/>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요엘</a:t>
            </a:r>
            <a:endParaRPr lang="en-US" sz="1700" b="1" dirty="0">
              <a:solidFill>
                <a:srgbClr val="000000"/>
              </a:solidFill>
              <a:latin typeface="Arial" charset="0"/>
              <a:ea typeface="+mn-ea"/>
              <a:cs typeface="+mn-cs"/>
            </a:endParaRPr>
          </a:p>
        </p:txBody>
      </p:sp>
      <p:sp>
        <p:nvSpPr>
          <p:cNvPr id="199" name="Text Box 741"/>
          <p:cNvSpPr txBox="1">
            <a:spLocks noChangeArrowheads="1"/>
          </p:cNvSpPr>
          <p:nvPr/>
        </p:nvSpPr>
        <p:spPr bwMode="auto">
          <a:xfrm>
            <a:off x="2733675" y="3222625"/>
            <a:ext cx="100012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미가</a:t>
            </a:r>
            <a:endParaRPr lang="en-US" sz="1700" b="1" dirty="0">
              <a:solidFill>
                <a:srgbClr val="000000"/>
              </a:solidFill>
              <a:latin typeface="Arial" charset="0"/>
              <a:ea typeface="+mn-ea"/>
              <a:cs typeface="+mn-cs"/>
            </a:endParaRPr>
          </a:p>
        </p:txBody>
      </p:sp>
      <p:sp>
        <p:nvSpPr>
          <p:cNvPr id="200" name="Text Box 754"/>
          <p:cNvSpPr txBox="1">
            <a:spLocks noChangeArrowheads="1"/>
          </p:cNvSpPr>
          <p:nvPr/>
        </p:nvSpPr>
        <p:spPr bwMode="auto">
          <a:xfrm>
            <a:off x="2560638" y="3506788"/>
            <a:ext cx="1138237" cy="282639"/>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오바댜</a:t>
            </a:r>
            <a:endParaRPr lang="en-US" sz="1600" b="1" dirty="0">
              <a:solidFill>
                <a:srgbClr val="000000"/>
              </a:solidFill>
              <a:latin typeface="Arial" charset="0"/>
            </a:endParaRPr>
          </a:p>
        </p:txBody>
      </p:sp>
      <p:sp>
        <p:nvSpPr>
          <p:cNvPr id="201" name="Text Box 755"/>
          <p:cNvSpPr txBox="1">
            <a:spLocks noChangeArrowheads="1"/>
          </p:cNvSpPr>
          <p:nvPr/>
        </p:nvSpPr>
        <p:spPr bwMode="auto">
          <a:xfrm>
            <a:off x="2994025" y="3436938"/>
            <a:ext cx="1138238" cy="20184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에돔</a:t>
            </a:r>
            <a:r>
              <a:rPr lang="en-US" sz="900" b="1" dirty="0">
                <a:solidFill>
                  <a:srgbClr val="000000"/>
                </a:solidFill>
                <a:latin typeface="Arial" charset="0"/>
              </a:rPr>
              <a:t>)</a:t>
            </a:r>
            <a:endParaRPr lang="en-US" sz="800" b="1" dirty="0">
              <a:solidFill>
                <a:srgbClr val="000000"/>
              </a:solidFill>
              <a:latin typeface="Arial" charset="0"/>
            </a:endParaRPr>
          </a:p>
        </p:txBody>
      </p:sp>
      <p:sp>
        <p:nvSpPr>
          <p:cNvPr id="204" name="Text Box 743"/>
          <p:cNvSpPr txBox="1">
            <a:spLocks noChangeArrowheads="1"/>
          </p:cNvSpPr>
          <p:nvPr/>
        </p:nvSpPr>
        <p:spPr bwMode="auto">
          <a:xfrm>
            <a:off x="2443163" y="4598988"/>
            <a:ext cx="1573212"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하박국</a:t>
            </a:r>
            <a:endParaRPr lang="en-US" sz="1700" b="1" dirty="0">
              <a:solidFill>
                <a:srgbClr val="000000"/>
              </a:solidFill>
              <a:latin typeface="Arial" charset="0"/>
              <a:ea typeface="+mn-ea"/>
              <a:cs typeface="+mn-cs"/>
            </a:endParaRPr>
          </a:p>
        </p:txBody>
      </p:sp>
      <p:sp>
        <p:nvSpPr>
          <p:cNvPr id="205" name="Text Box 744"/>
          <p:cNvSpPr txBox="1">
            <a:spLocks noChangeArrowheads="1"/>
          </p:cNvSpPr>
          <p:nvPr/>
        </p:nvSpPr>
        <p:spPr bwMode="auto">
          <a:xfrm>
            <a:off x="2470150" y="5105400"/>
            <a:ext cx="1514475"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스바냐</a:t>
            </a:r>
            <a:endParaRPr lang="en-US" sz="1700" b="1" dirty="0">
              <a:solidFill>
                <a:srgbClr val="000000"/>
              </a:solidFill>
              <a:latin typeface="Arial" charset="0"/>
              <a:ea typeface="+mn-ea"/>
              <a:cs typeface="+mn-cs"/>
            </a:endParaRPr>
          </a:p>
        </p:txBody>
      </p:sp>
      <p:sp>
        <p:nvSpPr>
          <p:cNvPr id="211" name="Text Box 753"/>
          <p:cNvSpPr txBox="1">
            <a:spLocks noChangeArrowheads="1"/>
          </p:cNvSpPr>
          <p:nvPr/>
        </p:nvSpPr>
        <p:spPr bwMode="auto">
          <a:xfrm>
            <a:off x="2500313" y="4892675"/>
            <a:ext cx="1138237" cy="282639"/>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ko-KR" altLang="en-US" sz="1600" b="1" dirty="0">
                <a:solidFill>
                  <a:srgbClr val="000000"/>
                </a:solidFill>
                <a:latin typeface="Arial" charset="0"/>
              </a:rPr>
              <a:t>나훔</a:t>
            </a:r>
            <a:endParaRPr lang="en-US" sz="1600" b="1" dirty="0">
              <a:solidFill>
                <a:srgbClr val="000000"/>
              </a:solidFill>
              <a:latin typeface="Arial" charset="0"/>
            </a:endParaRPr>
          </a:p>
        </p:txBody>
      </p:sp>
      <p:sp>
        <p:nvSpPr>
          <p:cNvPr id="212" name="Text Box 754"/>
          <p:cNvSpPr txBox="1">
            <a:spLocks noChangeArrowheads="1"/>
          </p:cNvSpPr>
          <p:nvPr/>
        </p:nvSpPr>
        <p:spPr bwMode="auto">
          <a:xfrm>
            <a:off x="2914650" y="4822825"/>
            <a:ext cx="1138238" cy="20184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dirty="0">
                <a:solidFill>
                  <a:srgbClr val="000000"/>
                </a:solidFill>
                <a:latin typeface="Arial" charset="0"/>
              </a:rPr>
              <a:t>(</a:t>
            </a:r>
            <a:r>
              <a:rPr lang="ko-KR" altLang="en-US" sz="900" b="1" dirty="0">
                <a:solidFill>
                  <a:srgbClr val="000000"/>
                </a:solidFill>
                <a:latin typeface="Arial" charset="0"/>
              </a:rPr>
              <a:t>니느웨</a:t>
            </a:r>
            <a:r>
              <a:rPr lang="en-US" sz="900" b="1" dirty="0">
                <a:solidFill>
                  <a:srgbClr val="000000"/>
                </a:solidFill>
                <a:latin typeface="Arial" charset="0"/>
              </a:rPr>
              <a:t>)</a:t>
            </a:r>
            <a:endParaRPr lang="en-US" sz="800" b="1" dirty="0">
              <a:solidFill>
                <a:srgbClr val="000000"/>
              </a:solidFill>
              <a:latin typeface="Arial" charset="0"/>
            </a:endParaRPr>
          </a:p>
        </p:txBody>
      </p:sp>
      <p:sp>
        <p:nvSpPr>
          <p:cNvPr id="216" name="Text Box 818"/>
          <p:cNvSpPr txBox="1">
            <a:spLocks noChangeArrowheads="1"/>
          </p:cNvSpPr>
          <p:nvPr/>
        </p:nvSpPr>
        <p:spPr bwMode="auto">
          <a:xfrm>
            <a:off x="2573338" y="4383088"/>
            <a:ext cx="1292225" cy="2518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60000"/>
              </a:lnSpc>
              <a:spcBef>
                <a:spcPct val="50000"/>
              </a:spcBef>
              <a:defRPr/>
            </a:pPr>
            <a:r>
              <a:rPr lang="ko-KR" altLang="en-US" sz="1500" b="1" dirty="0">
                <a:solidFill>
                  <a:srgbClr val="000000"/>
                </a:solidFill>
                <a:latin typeface="Arial" charset="0"/>
                <a:ea typeface="+mn-ea"/>
                <a:cs typeface="+mn-cs"/>
              </a:rPr>
              <a:t>예레미야애가</a:t>
            </a:r>
            <a:endParaRPr lang="en-US" sz="1500" b="1" dirty="0">
              <a:solidFill>
                <a:srgbClr val="000000"/>
              </a:solidFill>
              <a:latin typeface="Arial" charset="0"/>
              <a:ea typeface="+mn-ea"/>
              <a:cs typeface="+mn-cs"/>
            </a:endParaRPr>
          </a:p>
        </p:txBody>
      </p:sp>
      <p:sp>
        <p:nvSpPr>
          <p:cNvPr id="217" name="Text Box 769"/>
          <p:cNvSpPr txBox="1">
            <a:spLocks noChangeArrowheads="1"/>
          </p:cNvSpPr>
          <p:nvPr/>
        </p:nvSpPr>
        <p:spPr bwMode="auto">
          <a:xfrm>
            <a:off x="2627313" y="4098925"/>
            <a:ext cx="120808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latin typeface="Arial" charset="0"/>
                <a:ea typeface="+mn-ea"/>
                <a:cs typeface="+mn-cs"/>
              </a:rPr>
              <a:t>예레미야</a:t>
            </a:r>
            <a:endParaRPr lang="en-US" sz="1700" b="1" dirty="0">
              <a:latin typeface="Arial" charset="0"/>
              <a:ea typeface="+mn-ea"/>
              <a:cs typeface="+mn-cs"/>
            </a:endParaRPr>
          </a:p>
        </p:txBody>
      </p:sp>
      <p:sp>
        <p:nvSpPr>
          <p:cNvPr id="213" name="Text Box 740"/>
          <p:cNvSpPr txBox="1">
            <a:spLocks noChangeArrowheads="1"/>
          </p:cNvSpPr>
          <p:nvPr/>
        </p:nvSpPr>
        <p:spPr bwMode="auto">
          <a:xfrm>
            <a:off x="2772306" y="5734581"/>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에스겔</a:t>
            </a:r>
            <a:endParaRPr lang="en-US" sz="1700" b="1" dirty="0">
              <a:solidFill>
                <a:srgbClr val="000000"/>
              </a:solidFill>
              <a:latin typeface="Arial" charset="0"/>
              <a:ea typeface="+mn-ea"/>
              <a:cs typeface="+mn-cs"/>
            </a:endParaRPr>
          </a:p>
        </p:txBody>
      </p:sp>
      <p:sp>
        <p:nvSpPr>
          <p:cNvPr id="215" name="Text Box 741"/>
          <p:cNvSpPr txBox="1">
            <a:spLocks noChangeArrowheads="1"/>
          </p:cNvSpPr>
          <p:nvPr/>
        </p:nvSpPr>
        <p:spPr bwMode="auto">
          <a:xfrm>
            <a:off x="2776006" y="5961594"/>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다니엘</a:t>
            </a:r>
            <a:endParaRPr lang="en-US" sz="1700" b="1" dirty="0">
              <a:solidFill>
                <a:srgbClr val="000000"/>
              </a:solidFill>
              <a:latin typeface="Arial" charset="0"/>
              <a:ea typeface="+mn-ea"/>
              <a:cs typeface="+mn-cs"/>
            </a:endParaRPr>
          </a:p>
        </p:txBody>
      </p:sp>
      <p:sp>
        <p:nvSpPr>
          <p:cNvPr id="202" name="Text Box 628"/>
          <p:cNvSpPr txBox="1">
            <a:spLocks noChangeArrowheads="1"/>
          </p:cNvSpPr>
          <p:nvPr/>
        </p:nvSpPr>
        <p:spPr bwMode="auto">
          <a:xfrm>
            <a:off x="2741613" y="6607175"/>
            <a:ext cx="998537"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학개</a:t>
            </a:r>
            <a:endParaRPr lang="en-US" sz="1700" b="1" dirty="0">
              <a:solidFill>
                <a:srgbClr val="000000"/>
              </a:solidFill>
              <a:latin typeface="Arial" charset="0"/>
              <a:ea typeface="+mn-ea"/>
              <a:cs typeface="+mn-cs"/>
            </a:endParaRPr>
          </a:p>
        </p:txBody>
      </p:sp>
      <p:sp>
        <p:nvSpPr>
          <p:cNvPr id="203" name="Text Box 629"/>
          <p:cNvSpPr txBox="1">
            <a:spLocks noChangeArrowheads="1"/>
          </p:cNvSpPr>
          <p:nvPr/>
        </p:nvSpPr>
        <p:spPr bwMode="auto">
          <a:xfrm>
            <a:off x="2584450" y="6870700"/>
            <a:ext cx="130968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스가랴</a:t>
            </a:r>
            <a:endParaRPr lang="en-US" sz="1700" b="1" dirty="0">
              <a:solidFill>
                <a:srgbClr val="000000"/>
              </a:solidFill>
              <a:latin typeface="Arial" charset="0"/>
              <a:ea typeface="+mn-ea"/>
              <a:cs typeface="+mn-cs"/>
            </a:endParaRPr>
          </a:p>
        </p:txBody>
      </p:sp>
      <p:sp>
        <p:nvSpPr>
          <p:cNvPr id="210" name="Text Box 630"/>
          <p:cNvSpPr txBox="1">
            <a:spLocks noChangeArrowheads="1"/>
          </p:cNvSpPr>
          <p:nvPr/>
        </p:nvSpPr>
        <p:spPr bwMode="auto">
          <a:xfrm>
            <a:off x="2752725" y="7154863"/>
            <a:ext cx="998538" cy="294181"/>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ko-KR" altLang="en-US" sz="1700" b="1" dirty="0">
                <a:solidFill>
                  <a:srgbClr val="000000"/>
                </a:solidFill>
                <a:latin typeface="Arial" charset="0"/>
                <a:ea typeface="+mn-ea"/>
                <a:cs typeface="+mn-cs"/>
              </a:rPr>
              <a:t>말라기</a:t>
            </a:r>
            <a:endParaRPr lang="en-US" sz="1700" b="1" dirty="0">
              <a:solidFill>
                <a:srgbClr val="000000"/>
              </a:solidFill>
              <a:latin typeface="Arial" charset="0"/>
              <a:ea typeface="+mn-ea"/>
              <a:cs typeface="+mn-cs"/>
            </a:endParaRPr>
          </a:p>
        </p:txBody>
      </p:sp>
      <p:sp>
        <p:nvSpPr>
          <p:cNvPr id="219" name="Text Box 787"/>
          <p:cNvSpPr txBox="1">
            <a:spLocks noChangeArrowheads="1"/>
          </p:cNvSpPr>
          <p:nvPr/>
        </p:nvSpPr>
        <p:spPr bwMode="auto">
          <a:xfrm>
            <a:off x="4979988" y="4006316"/>
            <a:ext cx="4730750" cy="872034"/>
          </a:xfrm>
          <a:prstGeom prst="rect">
            <a:avLst/>
          </a:prstGeom>
          <a:noFill/>
          <a:ln w="12700">
            <a:noFill/>
            <a:miter lim="800000"/>
            <a:headEnd/>
            <a:tailEnd/>
          </a:ln>
          <a:effectLst>
            <a:outerShdw blurRad="63500" dist="63500" dir="3187806" algn="ctr" rotWithShape="0">
              <a:srgbClr val="080808">
                <a:alpha val="74998"/>
              </a:srgbClr>
            </a:outerShdw>
          </a:effectLst>
        </p:spPr>
        <p:txBody>
          <a:bodyPr>
            <a:spAutoFit/>
          </a:bodyPr>
          <a:lstStyle/>
          <a:p>
            <a:pPr algn="ctr">
              <a:lnSpc>
                <a:spcPct val="50000"/>
              </a:lnSpc>
              <a:spcBef>
                <a:spcPct val="50000"/>
              </a:spcBef>
              <a:defRPr/>
            </a:pPr>
            <a:r>
              <a:rPr lang="ko-KR" altLang="en-US" sz="3200" b="1" dirty="0">
                <a:solidFill>
                  <a:srgbClr val="66FFFF"/>
                </a:solidFill>
                <a:latin typeface="Helvetica" charset="0"/>
                <a:ea typeface="+mn-ea"/>
                <a:cs typeface="+mn-cs"/>
              </a:rPr>
              <a:t>북왕국으로</a:t>
            </a:r>
            <a:endParaRPr lang="en-US" altLang="ko-KR" sz="3200" b="1" dirty="0">
              <a:solidFill>
                <a:srgbClr val="66FFFF"/>
              </a:solidFill>
              <a:latin typeface="Helvetica" charset="0"/>
              <a:ea typeface="+mn-ea"/>
              <a:cs typeface="+mn-cs"/>
            </a:endParaRPr>
          </a:p>
          <a:p>
            <a:pPr algn="ctr">
              <a:lnSpc>
                <a:spcPct val="50000"/>
              </a:lnSpc>
              <a:spcBef>
                <a:spcPct val="50000"/>
              </a:spcBef>
              <a:defRPr/>
            </a:pPr>
            <a:r>
              <a:rPr lang="en-US" sz="3200" b="1" dirty="0">
                <a:solidFill>
                  <a:srgbClr val="66FFFF"/>
                </a:solidFill>
                <a:latin typeface="Helvetica" charset="0"/>
                <a:ea typeface="+mn-ea"/>
                <a:cs typeface="+mn-cs"/>
              </a:rPr>
              <a:t>3</a:t>
            </a:r>
            <a:r>
              <a:rPr lang="ko-KR" altLang="en-US" sz="3200" b="1" dirty="0">
                <a:solidFill>
                  <a:srgbClr val="66FFFF"/>
                </a:solidFill>
                <a:latin typeface="Helvetica" charset="0"/>
                <a:ea typeface="+mn-ea"/>
                <a:cs typeface="+mn-cs"/>
              </a:rPr>
              <a:t>권의</a:t>
            </a:r>
            <a:r>
              <a:rPr lang="en-US" altLang="ko-KR" sz="3200" b="1" dirty="0">
                <a:solidFill>
                  <a:srgbClr val="66FFFF"/>
                </a:solidFill>
                <a:latin typeface="Helvetica" charset="0"/>
                <a:ea typeface="+mn-ea"/>
                <a:cs typeface="+mn-cs"/>
              </a:rPr>
              <a:t> </a:t>
            </a:r>
            <a:r>
              <a:rPr lang="ko-KR" altLang="en-US" sz="3200" b="1" dirty="0">
                <a:solidFill>
                  <a:srgbClr val="66FFFF"/>
                </a:solidFill>
                <a:latin typeface="Helvetica" charset="0"/>
                <a:ea typeface="+mn-ea"/>
                <a:cs typeface="+mn-cs"/>
              </a:rPr>
              <a:t>책</a:t>
            </a:r>
            <a:endParaRPr lang="en-US" sz="3200" b="1" dirty="0">
              <a:solidFill>
                <a:srgbClr val="66FFFF"/>
              </a:solidFill>
              <a:latin typeface="Helvetica" charset="0"/>
              <a:ea typeface="+mn-ea"/>
              <a:cs typeface="+mn-cs"/>
            </a:endParaRPr>
          </a:p>
        </p:txBody>
      </p:sp>
      <p:sp>
        <p:nvSpPr>
          <p:cNvPr id="220" name="Text Box 793"/>
          <p:cNvSpPr txBox="1">
            <a:spLocks noChangeArrowheads="1"/>
          </p:cNvSpPr>
          <p:nvPr/>
        </p:nvSpPr>
        <p:spPr bwMode="auto">
          <a:xfrm>
            <a:off x="4936596" y="5666845"/>
            <a:ext cx="4730750" cy="872034"/>
          </a:xfrm>
          <a:prstGeom prst="rect">
            <a:avLst/>
          </a:prstGeom>
          <a:noFill/>
          <a:ln w="12700">
            <a:noFill/>
            <a:miter lim="800000"/>
            <a:headEnd/>
            <a:tailEnd/>
          </a:ln>
          <a:effectLst>
            <a:outerShdw blurRad="63500" dist="63500" dir="3187806" algn="ctr" rotWithShape="0">
              <a:srgbClr val="080808">
                <a:alpha val="74998"/>
              </a:srgbClr>
            </a:outerShdw>
          </a:effectLst>
        </p:spPr>
        <p:txBody>
          <a:bodyPr>
            <a:spAutoFit/>
          </a:bodyPr>
          <a:lstStyle/>
          <a:p>
            <a:pPr algn="ctr">
              <a:lnSpc>
                <a:spcPct val="50000"/>
              </a:lnSpc>
              <a:spcBef>
                <a:spcPct val="50000"/>
              </a:spcBef>
              <a:defRPr/>
            </a:pPr>
            <a:r>
              <a:rPr lang="ko-KR" altLang="en-US" sz="3200" b="1" dirty="0">
                <a:solidFill>
                  <a:srgbClr val="66FFFF"/>
                </a:solidFill>
                <a:latin typeface="Helvetica" charset="0"/>
                <a:ea typeface="+mn-ea"/>
                <a:cs typeface="+mn-cs"/>
              </a:rPr>
              <a:t>남왕국으로</a:t>
            </a:r>
            <a:endParaRPr lang="en-US" altLang="ko-KR" sz="3200" b="1" dirty="0">
              <a:solidFill>
                <a:srgbClr val="66FFFF"/>
              </a:solidFill>
              <a:latin typeface="Helvetica" charset="0"/>
              <a:ea typeface="+mn-ea"/>
              <a:cs typeface="+mn-cs"/>
            </a:endParaRPr>
          </a:p>
          <a:p>
            <a:pPr algn="ctr">
              <a:lnSpc>
                <a:spcPct val="50000"/>
              </a:lnSpc>
              <a:spcBef>
                <a:spcPct val="50000"/>
              </a:spcBef>
              <a:defRPr/>
            </a:pPr>
            <a:r>
              <a:rPr lang="en-US" sz="3200" b="1" dirty="0">
                <a:solidFill>
                  <a:srgbClr val="66FFFF"/>
                </a:solidFill>
                <a:latin typeface="Helvetica" charset="0"/>
                <a:ea typeface="+mn-ea"/>
                <a:cs typeface="+mn-cs"/>
              </a:rPr>
              <a:t>14</a:t>
            </a:r>
            <a:r>
              <a:rPr lang="ko-KR" altLang="en-US" sz="3200" b="1" dirty="0">
                <a:solidFill>
                  <a:srgbClr val="66FFFF"/>
                </a:solidFill>
                <a:latin typeface="Helvetica" charset="0"/>
                <a:ea typeface="+mn-ea"/>
                <a:cs typeface="+mn-cs"/>
              </a:rPr>
              <a:t>권의</a:t>
            </a:r>
            <a:r>
              <a:rPr lang="en-US" altLang="ko-KR" sz="3200" b="1" dirty="0">
                <a:solidFill>
                  <a:srgbClr val="66FFFF"/>
                </a:solidFill>
                <a:latin typeface="Helvetica" charset="0"/>
                <a:ea typeface="+mn-ea"/>
                <a:cs typeface="+mn-cs"/>
              </a:rPr>
              <a:t> </a:t>
            </a:r>
            <a:r>
              <a:rPr lang="ko-KR" altLang="en-US" sz="3200" b="1" dirty="0">
                <a:solidFill>
                  <a:srgbClr val="66FFFF"/>
                </a:solidFill>
                <a:latin typeface="Helvetica" charset="0"/>
                <a:ea typeface="+mn-ea"/>
                <a:cs typeface="+mn-cs"/>
              </a:rPr>
              <a:t>책</a:t>
            </a:r>
            <a:endParaRPr lang="en-US" sz="3200" b="1" dirty="0">
              <a:solidFill>
                <a:srgbClr val="66FFFF"/>
              </a:solidFill>
              <a:latin typeface="Helvetica" charset="0"/>
              <a:ea typeface="+mn-ea"/>
              <a:cs typeface="+mn-cs"/>
            </a:endParaRPr>
          </a:p>
        </p:txBody>
      </p:sp>
      <p:sp>
        <p:nvSpPr>
          <p:cNvPr id="221" name="AutoShape 780"/>
          <p:cNvSpPr>
            <a:spLocks noChangeArrowheads="1"/>
          </p:cNvSpPr>
          <p:nvPr/>
        </p:nvSpPr>
        <p:spPr bwMode="auto">
          <a:xfrm>
            <a:off x="5554663" y="3676651"/>
            <a:ext cx="3617913" cy="1430338"/>
          </a:xfrm>
          <a:prstGeom prst="roundRect">
            <a:avLst>
              <a:gd name="adj" fmla="val 16667"/>
            </a:avLst>
          </a:prstGeom>
          <a:noFill/>
          <a:ln w="76200">
            <a:solidFill>
              <a:schemeClr val="hlink"/>
            </a:solidFill>
            <a:round/>
            <a:headEnd/>
            <a:tailEnd/>
          </a:ln>
          <a:effectLst>
            <a:outerShdw blurRad="63500" dist="46662" dir="2115817" algn="ctr" rotWithShape="0">
              <a:srgbClr val="080808">
                <a:alpha val="74998"/>
              </a:srgbClr>
            </a:outerShdw>
          </a:effectLst>
        </p:spPr>
        <p:txBody>
          <a:bodyPr wrap="none" anchor="ctr"/>
          <a:lstStyle/>
          <a:p>
            <a:pPr algn="ctr">
              <a:defRPr/>
            </a:pPr>
            <a:endParaRPr lang="en-US" sz="1800">
              <a:ea typeface="+mn-ea"/>
              <a:cs typeface="+mn-cs"/>
            </a:endParaRPr>
          </a:p>
        </p:txBody>
      </p:sp>
      <p:sp>
        <p:nvSpPr>
          <p:cNvPr id="222" name="AutoShape 804"/>
          <p:cNvSpPr>
            <a:spLocks noChangeArrowheads="1"/>
          </p:cNvSpPr>
          <p:nvPr/>
        </p:nvSpPr>
        <p:spPr bwMode="auto">
          <a:xfrm>
            <a:off x="5573713" y="5308601"/>
            <a:ext cx="3617912" cy="1430338"/>
          </a:xfrm>
          <a:prstGeom prst="roundRect">
            <a:avLst>
              <a:gd name="adj" fmla="val 16667"/>
            </a:avLst>
          </a:prstGeom>
          <a:noFill/>
          <a:ln w="76200">
            <a:solidFill>
              <a:srgbClr val="66FFFF"/>
            </a:solidFill>
            <a:round/>
            <a:headEnd/>
            <a:tailEnd/>
          </a:ln>
          <a:effectLst>
            <a:outerShdw blurRad="63500" dist="46662" dir="2115817" algn="ctr" rotWithShape="0">
              <a:srgbClr val="080808">
                <a:alpha val="74998"/>
              </a:srgbClr>
            </a:outerShdw>
          </a:effectLst>
        </p:spPr>
        <p:txBody>
          <a:bodyPr wrap="none" anchor="ctr"/>
          <a:lstStyle/>
          <a:p>
            <a:pPr algn="ctr">
              <a:defRPr/>
            </a:pPr>
            <a:endParaRPr lang="en-US" sz="1800">
              <a:ea typeface="+mn-ea"/>
              <a:cs typeface="+mn-cs"/>
            </a:endParaRPr>
          </a:p>
        </p:txBody>
      </p:sp>
      <p:sp>
        <p:nvSpPr>
          <p:cNvPr id="224" name="AutoShape 206"/>
          <p:cNvSpPr>
            <a:spLocks noChangeArrowheads="1"/>
          </p:cNvSpPr>
          <p:nvPr/>
        </p:nvSpPr>
        <p:spPr bwMode="auto">
          <a:xfrm>
            <a:off x="2524125" y="1017588"/>
            <a:ext cx="1398588" cy="1225550"/>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sp>
        <p:nvSpPr>
          <p:cNvPr id="225" name="AutoShape 803"/>
          <p:cNvSpPr>
            <a:spLocks noChangeArrowheads="1"/>
          </p:cNvSpPr>
          <p:nvPr/>
        </p:nvSpPr>
        <p:spPr bwMode="auto">
          <a:xfrm>
            <a:off x="2513013" y="2259013"/>
            <a:ext cx="1398587" cy="5175250"/>
          </a:xfrm>
          <a:prstGeom prst="roundRect">
            <a:avLst>
              <a:gd name="adj" fmla="val 16667"/>
            </a:avLst>
          </a:prstGeom>
          <a:noFill/>
          <a:ln w="76200">
            <a:solidFill>
              <a:srgbClr val="66FFFF"/>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ea typeface="+mn-ea"/>
              <a:cs typeface="+mn-cs"/>
            </a:endParaRPr>
          </a:p>
        </p:txBody>
      </p:sp>
      <p:sp>
        <p:nvSpPr>
          <p:cNvPr id="226" name="Line 207"/>
          <p:cNvSpPr>
            <a:spLocks noChangeShapeType="1"/>
          </p:cNvSpPr>
          <p:nvPr/>
        </p:nvSpPr>
        <p:spPr bwMode="auto">
          <a:xfrm>
            <a:off x="3943350" y="1628776"/>
            <a:ext cx="1612900" cy="2744788"/>
          </a:xfrm>
          <a:prstGeom prst="line">
            <a:avLst/>
          </a:prstGeom>
          <a:noFill/>
          <a:ln w="76200">
            <a:solidFill>
              <a:schemeClr val="hlink"/>
            </a:solidFill>
            <a:prstDash val="sysDot"/>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227" name="Line 802"/>
          <p:cNvSpPr>
            <a:spLocks noChangeShapeType="1"/>
          </p:cNvSpPr>
          <p:nvPr/>
        </p:nvSpPr>
        <p:spPr bwMode="auto">
          <a:xfrm>
            <a:off x="3924300" y="5124451"/>
            <a:ext cx="1643062" cy="927100"/>
          </a:xfrm>
          <a:prstGeom prst="line">
            <a:avLst/>
          </a:prstGeom>
          <a:noFill/>
          <a:ln w="76200">
            <a:solidFill>
              <a:srgbClr val="66FFFF"/>
            </a:solidFill>
            <a:prstDash val="sysDot"/>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pic>
        <p:nvPicPr>
          <p:cNvPr id="192" name="Picture 191" descr="스크린샷 2019-04-23 오후 1.38.49.png"/>
          <p:cNvPicPr>
            <a:picLocks/>
          </p:cNvPicPr>
          <p:nvPr/>
        </p:nvPicPr>
        <p:blipFill>
          <a:blip r:embed="rId5">
            <a:extLst>
              <a:ext uri="{28A0092B-C50C-407E-A947-70E740481C1C}">
                <a14:useLocalDpi xmlns:a14="http://schemas.microsoft.com/office/drawing/2010/main" val="0"/>
              </a:ext>
            </a:extLst>
          </a:blip>
          <a:stretch>
            <a:fillRect/>
          </a:stretch>
        </p:blipFill>
        <p:spPr>
          <a:xfrm>
            <a:off x="4198000" y="162226"/>
            <a:ext cx="2124000" cy="1584000"/>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4" name="Text Box 393"/>
          <p:cNvSpPr txBox="1">
            <a:spLocks noChangeArrowheads="1"/>
          </p:cNvSpPr>
          <p:nvPr/>
        </p:nvSpPr>
        <p:spPr bwMode="auto">
          <a:xfrm>
            <a:off x="5268391" y="2513543"/>
            <a:ext cx="4330700" cy="104775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열</a:t>
            </a:r>
            <a:r>
              <a:rPr lang="en-US" altLang="ko-KR" sz="3600" b="1" dirty="0">
                <a:solidFill>
                  <a:srgbClr val="FFEA18"/>
                </a:solidFill>
                <a:latin typeface="Helvetica" charset="0"/>
              </a:rPr>
              <a:t> </a:t>
            </a:r>
            <a:r>
              <a:rPr lang="ko-KR" altLang="en-US" sz="3600" b="1" dirty="0">
                <a:solidFill>
                  <a:srgbClr val="FFEA18"/>
                </a:solidFill>
                <a:latin typeface="Helvetica" charset="0"/>
              </a:rPr>
              <a:t>일곱</a:t>
            </a:r>
            <a:r>
              <a:rPr lang="en-US" altLang="ko-KR" sz="3600" b="1" dirty="0">
                <a:solidFill>
                  <a:srgbClr val="FFEA18"/>
                </a:solidFill>
                <a:latin typeface="Helvetica" charset="0"/>
              </a:rPr>
              <a:t> </a:t>
            </a:r>
            <a:r>
              <a:rPr lang="ko-KR" altLang="en-US" sz="3600" b="1" dirty="0">
                <a:solidFill>
                  <a:srgbClr val="FFEA18"/>
                </a:solidFill>
                <a:latin typeface="Helvetica" charset="0"/>
              </a:rPr>
              <a:t>권의</a:t>
            </a:r>
            <a:r>
              <a:rPr lang="en-US" altLang="ko-KR" sz="3600" b="1" dirty="0">
                <a:solidFill>
                  <a:srgbClr val="FFEA18"/>
                </a:solidFill>
                <a:latin typeface="Helvetica" charset="0"/>
              </a:rPr>
              <a:t> </a:t>
            </a:r>
            <a:br>
              <a:rPr lang="en-US" altLang="ko-KR" sz="3600" b="1" dirty="0">
                <a:solidFill>
                  <a:srgbClr val="FFEA18"/>
                </a:solidFill>
                <a:latin typeface="Helvetica" charset="0"/>
              </a:rPr>
            </a:br>
            <a:r>
              <a:rPr lang="en-US" altLang="ko-KR" sz="3600" b="1" dirty="0">
                <a:solidFill>
                  <a:srgbClr val="FFEA18"/>
                </a:solidFill>
                <a:latin typeface="Helvetica" charset="0"/>
              </a:rPr>
              <a:t>“</a:t>
            </a:r>
            <a:r>
              <a:rPr lang="ko-KR" altLang="en-US" sz="3600" b="1" dirty="0">
                <a:solidFill>
                  <a:srgbClr val="FFEA18"/>
                </a:solidFill>
                <a:latin typeface="Helvetica" charset="0"/>
              </a:rPr>
              <a:t>선지서</a:t>
            </a:r>
            <a:r>
              <a:rPr lang="en-US" altLang="ko-KR" sz="3600" b="1" dirty="0">
                <a:solidFill>
                  <a:srgbClr val="FFEA18"/>
                </a:solidFill>
                <a:latin typeface="Helvetica" charset="0"/>
              </a:rPr>
              <a:t>"</a:t>
            </a:r>
            <a:endParaRPr lang="en-US" sz="3600" b="1" dirty="0">
              <a:solidFill>
                <a:srgbClr val="FFEA18"/>
              </a:solidFill>
              <a:latin typeface="Helvetica" charset="0"/>
            </a:endParaRPr>
          </a:p>
        </p:txBody>
      </p:sp>
      <p:sp>
        <p:nvSpPr>
          <p:cNvPr id="218" name="Text Box 395"/>
          <p:cNvSpPr txBox="1">
            <a:spLocks noChangeArrowheads="1"/>
          </p:cNvSpPr>
          <p:nvPr/>
        </p:nvSpPr>
        <p:spPr bwMode="auto">
          <a:xfrm>
            <a:off x="5216003" y="1899181"/>
            <a:ext cx="4330700" cy="57785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ko-KR" altLang="en-US" sz="3600" b="1" dirty="0">
                <a:solidFill>
                  <a:srgbClr val="FFEA18"/>
                </a:solidFill>
                <a:latin typeface="Helvetica" charset="0"/>
              </a:rPr>
              <a:t>풀어보기</a:t>
            </a:r>
            <a:endParaRPr lang="en-US" sz="3600" b="1" dirty="0">
              <a:solidFill>
                <a:srgbClr val="FFEA18"/>
              </a:solidFill>
              <a:latin typeface="Helvetica" charset="0"/>
            </a:endParaRPr>
          </a:p>
        </p:txBody>
      </p:sp>
    </p:spTree>
    <p:extLst>
      <p:ext uri="{BB962C8B-B14F-4D97-AF65-F5344CB8AC3E}">
        <p14:creationId xmlns:p14="http://schemas.microsoft.com/office/powerpoint/2010/main" val="4424374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utoUpdateAnimBg="0"/>
      <p:bldP spid="220"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4710" name="Picture 26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74082" name="Rectangle 265"/>
          <p:cNvSpPr>
            <a:spLocks noChangeArrowheads="1"/>
          </p:cNvSpPr>
          <p:nvPr/>
        </p:nvSpPr>
        <p:spPr bwMode="auto">
          <a:xfrm>
            <a:off x="517525" y="479425"/>
            <a:ext cx="9036050" cy="6783388"/>
          </a:xfrm>
          <a:prstGeom prst="rect">
            <a:avLst/>
          </a:prstGeom>
          <a:solidFill>
            <a:schemeClr val="tx1">
              <a:alpha val="50195"/>
            </a:scheme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pic>
        <p:nvPicPr>
          <p:cNvPr id="174083" name="Picture 3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4175" y="1446213"/>
            <a:ext cx="3503613" cy="4721225"/>
          </a:xfrm>
          <a:prstGeom prst="rect">
            <a:avLst/>
          </a:prstGeom>
          <a:noFill/>
          <a:ln w="76200">
            <a:solidFill>
              <a:srgbClr val="1822CD"/>
            </a:solidFill>
            <a:miter lim="800000"/>
            <a:headEnd/>
            <a:tailEnd/>
          </a:ln>
          <a:extLst>
            <a:ext uri="{909E8E84-426E-40dd-AFC4-6F175D3DCCD1}">
              <a14:hiddenFill xmlns:a14="http://schemas.microsoft.com/office/drawing/2010/main" xmlns="">
                <a:solidFill>
                  <a:srgbClr val="FFFFFF"/>
                </a:solidFill>
              </a14:hiddenFill>
            </a:ext>
          </a:extLst>
        </p:spPr>
      </p:pic>
      <p:sp>
        <p:nvSpPr>
          <p:cNvPr id="744451" name="Rectangle 3"/>
          <p:cNvSpPr>
            <a:spLocks noChangeArrowheads="1"/>
          </p:cNvSpPr>
          <p:nvPr/>
        </p:nvSpPr>
        <p:spPr bwMode="auto">
          <a:xfrm>
            <a:off x="5575300" y="4243388"/>
            <a:ext cx="3548063" cy="1370012"/>
          </a:xfrm>
          <a:prstGeom prst="rect">
            <a:avLst/>
          </a:prstGeom>
          <a:noFill/>
          <a:ln w="50800">
            <a:noFill/>
            <a:miter lim="800000"/>
            <a:headEnd/>
            <a:tailEnd/>
          </a:ln>
          <a:effectLst>
            <a:outerShdw blurRad="63500" dist="12700" algn="ctr" rotWithShape="0">
              <a:schemeClr val="tx1">
                <a:alpha val="74998"/>
              </a:schemeClr>
            </a:outerShdw>
          </a:effectLst>
        </p:spPr>
        <p:txBody>
          <a:bodyPr lIns="90487" tIns="44450" rIns="90487" bIns="44450">
            <a:spAutoFit/>
          </a:bodyPr>
          <a:lstStyle/>
          <a:p>
            <a:pPr algn="ctr">
              <a:lnSpc>
                <a:spcPct val="70000"/>
              </a:lnSpc>
              <a:spcBef>
                <a:spcPct val="50000"/>
              </a:spcBef>
              <a:defRPr/>
            </a:pPr>
            <a:endParaRPr lang="en-US" sz="2400" b="1">
              <a:latin typeface="Helvetica" charset="0"/>
            </a:endParaRPr>
          </a:p>
          <a:p>
            <a:pPr algn="ctr">
              <a:lnSpc>
                <a:spcPct val="70000"/>
              </a:lnSpc>
              <a:spcBef>
                <a:spcPct val="50000"/>
              </a:spcBef>
              <a:defRPr/>
            </a:pPr>
            <a:endParaRPr lang="en-US" sz="1800" b="1">
              <a:latin typeface="Helvetica" charset="0"/>
            </a:endParaRPr>
          </a:p>
          <a:p>
            <a:pPr algn="ctr">
              <a:lnSpc>
                <a:spcPct val="70000"/>
              </a:lnSpc>
              <a:spcBef>
                <a:spcPct val="50000"/>
              </a:spcBef>
              <a:defRPr/>
            </a:pPr>
            <a:endParaRPr lang="en-US" sz="1800" b="1">
              <a:latin typeface="Helvetica" charset="0"/>
            </a:endParaRPr>
          </a:p>
          <a:p>
            <a:pPr algn="ctr">
              <a:lnSpc>
                <a:spcPct val="70000"/>
              </a:lnSpc>
              <a:spcBef>
                <a:spcPct val="50000"/>
              </a:spcBef>
              <a:defRPr/>
            </a:pPr>
            <a:endParaRPr lang="en-US" sz="2000" b="1">
              <a:solidFill>
                <a:srgbClr val="063DE8"/>
              </a:solidFill>
              <a:latin typeface="Helvetica" charset="0"/>
            </a:endParaRPr>
          </a:p>
        </p:txBody>
      </p:sp>
      <p:sp>
        <p:nvSpPr>
          <p:cNvPr id="174085" name="Rectangle 4"/>
          <p:cNvSpPr>
            <a:spLocks noChangeArrowheads="1"/>
          </p:cNvSpPr>
          <p:nvPr/>
        </p:nvSpPr>
        <p:spPr bwMode="auto">
          <a:xfrm>
            <a:off x="2840038" y="22828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86" name="Rectangle 5"/>
          <p:cNvSpPr>
            <a:spLocks noChangeArrowheads="1"/>
          </p:cNvSpPr>
          <p:nvPr/>
        </p:nvSpPr>
        <p:spPr bwMode="auto">
          <a:xfrm>
            <a:off x="2871788" y="44069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87" name="Rectangle 6"/>
          <p:cNvSpPr>
            <a:spLocks noChangeArrowheads="1"/>
          </p:cNvSpPr>
          <p:nvPr/>
        </p:nvSpPr>
        <p:spPr bwMode="auto">
          <a:xfrm>
            <a:off x="2855913" y="46624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88" name="Rectangle 7"/>
          <p:cNvSpPr>
            <a:spLocks noChangeArrowheads="1"/>
          </p:cNvSpPr>
          <p:nvPr/>
        </p:nvSpPr>
        <p:spPr bwMode="auto">
          <a:xfrm>
            <a:off x="2840038" y="4965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89" name="Rectangle 8"/>
          <p:cNvSpPr>
            <a:spLocks noChangeArrowheads="1"/>
          </p:cNvSpPr>
          <p:nvPr/>
        </p:nvSpPr>
        <p:spPr bwMode="auto">
          <a:xfrm>
            <a:off x="2840038" y="51752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90" name="Rectangle 102"/>
          <p:cNvSpPr>
            <a:spLocks noChangeArrowheads="1"/>
          </p:cNvSpPr>
          <p:nvPr/>
        </p:nvSpPr>
        <p:spPr bwMode="auto">
          <a:xfrm>
            <a:off x="933450" y="29337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91" name="Rectangle 103"/>
          <p:cNvSpPr>
            <a:spLocks noChangeArrowheads="1"/>
          </p:cNvSpPr>
          <p:nvPr/>
        </p:nvSpPr>
        <p:spPr bwMode="auto">
          <a:xfrm>
            <a:off x="3054350" y="17653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92" name="Rectangle 104"/>
          <p:cNvSpPr>
            <a:spLocks noChangeArrowheads="1"/>
          </p:cNvSpPr>
          <p:nvPr/>
        </p:nvSpPr>
        <p:spPr bwMode="auto">
          <a:xfrm>
            <a:off x="3038475" y="20526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93" name="Rectangle 105"/>
          <p:cNvSpPr>
            <a:spLocks noChangeArrowheads="1"/>
          </p:cNvSpPr>
          <p:nvPr/>
        </p:nvSpPr>
        <p:spPr bwMode="auto">
          <a:xfrm>
            <a:off x="2878138" y="22447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94" name="Rectangle 106"/>
          <p:cNvSpPr>
            <a:spLocks noChangeArrowheads="1"/>
          </p:cNvSpPr>
          <p:nvPr/>
        </p:nvSpPr>
        <p:spPr bwMode="auto">
          <a:xfrm>
            <a:off x="3054350" y="28987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95" name="Rectangle 107"/>
          <p:cNvSpPr>
            <a:spLocks noChangeArrowheads="1"/>
          </p:cNvSpPr>
          <p:nvPr/>
        </p:nvSpPr>
        <p:spPr bwMode="auto">
          <a:xfrm>
            <a:off x="2894013" y="36830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96" name="Rectangle 108"/>
          <p:cNvSpPr>
            <a:spLocks noChangeArrowheads="1"/>
          </p:cNvSpPr>
          <p:nvPr/>
        </p:nvSpPr>
        <p:spPr bwMode="auto">
          <a:xfrm>
            <a:off x="2894013" y="38274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97" name="Rectangle 109"/>
          <p:cNvSpPr>
            <a:spLocks noChangeArrowheads="1"/>
          </p:cNvSpPr>
          <p:nvPr/>
        </p:nvSpPr>
        <p:spPr bwMode="auto">
          <a:xfrm>
            <a:off x="2989263" y="345916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98" name="Rectangle 110"/>
          <p:cNvSpPr>
            <a:spLocks noChangeArrowheads="1"/>
          </p:cNvSpPr>
          <p:nvPr/>
        </p:nvSpPr>
        <p:spPr bwMode="auto">
          <a:xfrm>
            <a:off x="3117850" y="317023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099" name="Rectangle 111"/>
          <p:cNvSpPr>
            <a:spLocks noChangeArrowheads="1"/>
          </p:cNvSpPr>
          <p:nvPr/>
        </p:nvSpPr>
        <p:spPr bwMode="auto">
          <a:xfrm>
            <a:off x="2894013" y="46243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100" name="Rectangle 112"/>
          <p:cNvSpPr>
            <a:spLocks noChangeArrowheads="1"/>
          </p:cNvSpPr>
          <p:nvPr/>
        </p:nvSpPr>
        <p:spPr bwMode="auto">
          <a:xfrm>
            <a:off x="2878138" y="492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101" name="Rectangle 113"/>
          <p:cNvSpPr>
            <a:spLocks noChangeArrowheads="1"/>
          </p:cNvSpPr>
          <p:nvPr/>
        </p:nvSpPr>
        <p:spPr bwMode="auto">
          <a:xfrm>
            <a:off x="2878138" y="513715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102" name="Rectangle 115"/>
          <p:cNvSpPr>
            <a:spLocks noChangeArrowheads="1"/>
          </p:cNvSpPr>
          <p:nvPr/>
        </p:nvSpPr>
        <p:spPr bwMode="auto">
          <a:xfrm>
            <a:off x="3022600" y="580707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103" name="Rectangle 116"/>
          <p:cNvSpPr>
            <a:spLocks noChangeArrowheads="1"/>
          </p:cNvSpPr>
          <p:nvPr/>
        </p:nvSpPr>
        <p:spPr bwMode="auto">
          <a:xfrm>
            <a:off x="3006725" y="6094413"/>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104" name="Rectangle 117"/>
          <p:cNvSpPr>
            <a:spLocks noChangeArrowheads="1"/>
          </p:cNvSpPr>
          <p:nvPr/>
        </p:nvSpPr>
        <p:spPr bwMode="auto">
          <a:xfrm>
            <a:off x="2814638" y="6956425"/>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105" name="Rectangle 118"/>
          <p:cNvSpPr>
            <a:spLocks noChangeArrowheads="1"/>
          </p:cNvSpPr>
          <p:nvPr/>
        </p:nvSpPr>
        <p:spPr bwMode="auto">
          <a:xfrm>
            <a:off x="2894013" y="7227888"/>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106" name="Rectangle 120"/>
          <p:cNvSpPr>
            <a:spLocks noChangeArrowheads="1"/>
          </p:cNvSpPr>
          <p:nvPr/>
        </p:nvSpPr>
        <p:spPr bwMode="auto">
          <a:xfrm>
            <a:off x="3101975" y="2387600"/>
            <a:ext cx="0"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l"/>
            <a:endParaRPr lang="en-US" sz="1400">
              <a:latin typeface="Helvetica" charset="0"/>
            </a:endParaRPr>
          </a:p>
        </p:txBody>
      </p:sp>
      <p:sp>
        <p:nvSpPr>
          <p:cNvPr id="174107" name="Text Box 247"/>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174108" name="Text Box 260"/>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744715" name="Rectangle 267"/>
          <p:cNvSpPr>
            <a:spLocks noChangeArrowheads="1"/>
          </p:cNvSpPr>
          <p:nvPr/>
        </p:nvSpPr>
        <p:spPr bwMode="auto">
          <a:xfrm>
            <a:off x="5073650" y="1296988"/>
            <a:ext cx="4349750" cy="119571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80000"/>
              </a:lnSpc>
              <a:spcBef>
                <a:spcPct val="50000"/>
              </a:spcBef>
              <a:defRPr/>
            </a:pPr>
            <a:r>
              <a:rPr lang="ko-KR" altLang="en-US" sz="4400" b="1" i="1" dirty="0">
                <a:solidFill>
                  <a:schemeClr val="bg1"/>
                </a:solidFill>
                <a:latin typeface="Helvetica" charset="0"/>
                <a:ea typeface="+mn-ea"/>
                <a:cs typeface="+mn-cs"/>
              </a:rPr>
              <a:t>성경책</a:t>
            </a:r>
            <a:br>
              <a:rPr lang="en-US" altLang="ko-KR" sz="4400" b="1" i="1" dirty="0">
                <a:solidFill>
                  <a:schemeClr val="bg1"/>
                </a:solidFill>
                <a:latin typeface="Helvetica" charset="0"/>
                <a:ea typeface="+mn-ea"/>
                <a:cs typeface="+mn-cs"/>
              </a:rPr>
            </a:br>
            <a:r>
              <a:rPr lang="ko-KR" altLang="en-US" sz="4400" b="1" i="1" dirty="0">
                <a:solidFill>
                  <a:schemeClr val="bg1"/>
                </a:solidFill>
                <a:latin typeface="Helvetica" charset="0"/>
                <a:ea typeface="+mn-ea"/>
                <a:cs typeface="+mn-cs"/>
              </a:rPr>
              <a:t>구성하기</a:t>
            </a:r>
            <a:endParaRPr lang="en-US" sz="4400" b="1" i="1" dirty="0">
              <a:solidFill>
                <a:schemeClr val="bg1"/>
              </a:solidFill>
              <a:latin typeface="Helvetica" charset="0"/>
              <a:ea typeface="+mn-ea"/>
              <a:cs typeface="+mn-cs"/>
            </a:endParaRPr>
          </a:p>
        </p:txBody>
      </p:sp>
      <p:sp>
        <p:nvSpPr>
          <p:cNvPr id="744717" name="Text Box 269"/>
          <p:cNvSpPr txBox="1">
            <a:spLocks noChangeArrowheads="1"/>
          </p:cNvSpPr>
          <p:nvPr/>
        </p:nvSpPr>
        <p:spPr bwMode="auto">
          <a:xfrm>
            <a:off x="5430838" y="2928938"/>
            <a:ext cx="3959225" cy="156966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ko-KR" altLang="en-US" sz="4800" b="1" dirty="0">
                <a:solidFill>
                  <a:srgbClr val="66FFFF"/>
                </a:solidFill>
                <a:latin typeface="Helvetica" charset="0"/>
              </a:rPr>
              <a:t>구약의</a:t>
            </a:r>
            <a:br>
              <a:rPr lang="en-US" altLang="ko-KR" sz="4800" b="1" dirty="0">
                <a:solidFill>
                  <a:srgbClr val="66FFFF"/>
                </a:solidFill>
                <a:latin typeface="Helvetica" charset="0"/>
              </a:rPr>
            </a:br>
            <a:r>
              <a:rPr lang="en-US" altLang="ko-KR" sz="4800" b="1" dirty="0">
                <a:solidFill>
                  <a:srgbClr val="66FFFF"/>
                </a:solidFill>
                <a:latin typeface="Helvetica" charset="0"/>
              </a:rPr>
              <a:t>39</a:t>
            </a:r>
            <a:r>
              <a:rPr lang="ko-KR" altLang="en-US" sz="4800" b="1" dirty="0">
                <a:solidFill>
                  <a:srgbClr val="66FFFF"/>
                </a:solidFill>
                <a:latin typeface="Helvetica" charset="0"/>
              </a:rPr>
              <a:t>권</a:t>
            </a:r>
            <a:endParaRPr lang="en-US" sz="4800" b="1" dirty="0">
              <a:solidFill>
                <a:srgbClr val="66FFFF"/>
              </a:solidFill>
              <a:latin typeface="Helvetica" charset="0"/>
            </a:endParaRPr>
          </a:p>
        </p:txBody>
      </p:sp>
      <p:grpSp>
        <p:nvGrpSpPr>
          <p:cNvPr id="2" name="Group 299"/>
          <p:cNvGrpSpPr>
            <a:grpSpLocks/>
          </p:cNvGrpSpPr>
          <p:nvPr/>
        </p:nvGrpSpPr>
        <p:grpSpPr bwMode="auto">
          <a:xfrm>
            <a:off x="5364163" y="4948240"/>
            <a:ext cx="4118504" cy="1420813"/>
            <a:chOff x="3379" y="3306"/>
            <a:chExt cx="2436" cy="895"/>
          </a:xfrm>
        </p:grpSpPr>
        <p:sp>
          <p:nvSpPr>
            <p:cNvPr id="744720" name="AutoShape 272"/>
            <p:cNvSpPr>
              <a:spLocks noChangeArrowheads="1"/>
            </p:cNvSpPr>
            <p:nvPr/>
          </p:nvSpPr>
          <p:spPr bwMode="auto">
            <a:xfrm>
              <a:off x="3409" y="3306"/>
              <a:ext cx="2406" cy="806"/>
            </a:xfrm>
            <a:prstGeom prst="roundRect">
              <a:avLst>
                <a:gd name="adj" fmla="val 16667"/>
              </a:avLst>
            </a:prstGeom>
            <a:noFill/>
            <a:ln w="57150">
              <a:solidFill>
                <a:schemeClr val="bg1"/>
              </a:solidFill>
              <a:round/>
              <a:headEnd/>
              <a:tailEnd/>
            </a:ln>
            <a:effectLst>
              <a:outerShdw blurRad="63500" dist="46662" dir="3284183" algn="ctr" rotWithShape="0">
                <a:schemeClr val="tx1">
                  <a:alpha val="74998"/>
                </a:schemeClr>
              </a:outerShdw>
            </a:effectLst>
          </p:spPr>
          <p:txBody>
            <a:bodyPr wrap="none" anchor="ctr"/>
            <a:lstStyle/>
            <a:p>
              <a:pPr algn="ctr">
                <a:defRPr/>
              </a:pPr>
              <a:endParaRPr lang="en-US" sz="2400" i="1">
                <a:solidFill>
                  <a:srgbClr val="FFE957"/>
                </a:solidFill>
                <a:ea typeface="+mn-ea"/>
                <a:cs typeface="+mn-cs"/>
              </a:endParaRPr>
            </a:p>
          </p:txBody>
        </p:sp>
        <p:sp>
          <p:nvSpPr>
            <p:cNvPr id="744721" name="Text Box 273"/>
            <p:cNvSpPr txBox="1">
              <a:spLocks noChangeArrowheads="1"/>
            </p:cNvSpPr>
            <p:nvPr/>
          </p:nvSpPr>
          <p:spPr bwMode="auto">
            <a:xfrm>
              <a:off x="3379" y="3329"/>
              <a:ext cx="2417" cy="87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ko-KR" altLang="en-US" sz="2400" b="1" dirty="0">
                  <a:solidFill>
                    <a:srgbClr val="FFE957"/>
                  </a:solidFill>
                  <a:latin typeface="Helvetica" charset="0"/>
                  <a:ea typeface="+mn-ea"/>
                  <a:cs typeface="+mn-cs"/>
                </a:rPr>
                <a:t>대략적인</a:t>
              </a:r>
              <a:r>
                <a:rPr lang="en-US" altLang="ko-KR" sz="2400" b="1" dirty="0">
                  <a:solidFill>
                    <a:srgbClr val="FFE957"/>
                  </a:solidFill>
                  <a:latin typeface="Helvetica" charset="0"/>
                  <a:ea typeface="+mn-ea"/>
                  <a:cs typeface="+mn-cs"/>
                </a:rPr>
                <a:t> </a:t>
              </a:r>
              <a:r>
                <a:rPr lang="ko-KR" altLang="en-US" sz="2400" b="1" dirty="0">
                  <a:solidFill>
                    <a:srgbClr val="FFE957"/>
                  </a:solidFill>
                  <a:latin typeface="Helvetica" charset="0"/>
                  <a:ea typeface="+mn-ea"/>
                  <a:cs typeface="+mn-cs"/>
                </a:rPr>
                <a:t>성경적</a:t>
              </a:r>
              <a:r>
                <a:rPr lang="en-US" altLang="ko-KR" sz="2400" b="1" dirty="0">
                  <a:solidFill>
                    <a:srgbClr val="FFE957"/>
                  </a:solidFill>
                  <a:latin typeface="Helvetica" charset="0"/>
                  <a:ea typeface="+mn-ea"/>
                  <a:cs typeface="+mn-cs"/>
                </a:rPr>
                <a:t> </a:t>
              </a:r>
              <a:r>
                <a:rPr lang="ko-KR" altLang="en-US" sz="2400" b="1" dirty="0">
                  <a:solidFill>
                    <a:srgbClr val="FFE957"/>
                  </a:solidFill>
                  <a:latin typeface="Helvetica" charset="0"/>
                  <a:ea typeface="+mn-ea"/>
                  <a:cs typeface="+mn-cs"/>
                </a:rPr>
                <a:t>시간대</a:t>
              </a:r>
              <a:r>
                <a:rPr lang="en-US" altLang="ko-KR" sz="2400" b="1" dirty="0">
                  <a:solidFill>
                    <a:srgbClr val="FFE957"/>
                  </a:solidFill>
                  <a:latin typeface="Helvetica" charset="0"/>
                  <a:ea typeface="+mn-ea"/>
                  <a:cs typeface="+mn-cs"/>
                </a:rPr>
                <a:t>:</a:t>
              </a:r>
            </a:p>
            <a:p>
              <a:pPr algn="ctr">
                <a:spcBef>
                  <a:spcPct val="50000"/>
                </a:spcBef>
                <a:defRPr/>
              </a:pPr>
              <a:r>
                <a:rPr lang="ko-KR" altLang="en-US" sz="2400" b="1" dirty="0">
                  <a:solidFill>
                    <a:srgbClr val="FFE957"/>
                  </a:solidFill>
                  <a:latin typeface="Helvetica" charset="0"/>
                  <a:ea typeface="+mn-ea"/>
                  <a:cs typeface="+mn-cs"/>
                </a:rPr>
                <a:t>아브라함</a:t>
              </a:r>
              <a:r>
                <a:rPr lang="en-US" altLang="ko-KR" sz="2400" b="1" dirty="0">
                  <a:solidFill>
                    <a:srgbClr val="FFE957"/>
                  </a:solidFill>
                  <a:latin typeface="Helvetica" charset="0"/>
                  <a:ea typeface="+mn-ea"/>
                  <a:cs typeface="+mn-cs"/>
                </a:rPr>
                <a:t> </a:t>
              </a:r>
              <a:r>
                <a:rPr lang="ko-KR" altLang="en-US" sz="2400" b="1" dirty="0">
                  <a:solidFill>
                    <a:srgbClr val="FFE957"/>
                  </a:solidFill>
                  <a:latin typeface="Helvetica" charset="0"/>
                  <a:ea typeface="+mn-ea"/>
                  <a:cs typeface="+mn-cs"/>
                </a:rPr>
                <a:t>이전부터</a:t>
              </a:r>
              <a:r>
                <a:rPr lang="en-US" altLang="ko-KR" sz="2400" b="1" dirty="0">
                  <a:solidFill>
                    <a:srgbClr val="FFE957"/>
                  </a:solidFill>
                  <a:latin typeface="Helvetica" charset="0"/>
                  <a:ea typeface="+mn-ea"/>
                  <a:cs typeface="+mn-cs"/>
                </a:rPr>
                <a:t> </a:t>
              </a:r>
              <a:r>
                <a:rPr lang="ko-KR" altLang="en-US" sz="2400" b="1" dirty="0">
                  <a:solidFill>
                    <a:srgbClr val="FFE957"/>
                  </a:solidFill>
                  <a:latin typeface="Helvetica" charset="0"/>
                  <a:ea typeface="+mn-ea"/>
                  <a:cs typeface="+mn-cs"/>
                </a:rPr>
                <a:t>주전</a:t>
              </a:r>
              <a:r>
                <a:rPr lang="en-US" altLang="ko-KR" sz="2400" b="1" dirty="0">
                  <a:solidFill>
                    <a:srgbClr val="FFE957"/>
                  </a:solidFill>
                  <a:latin typeface="Helvetica" charset="0"/>
                  <a:ea typeface="+mn-ea"/>
                  <a:cs typeface="+mn-cs"/>
                </a:rPr>
                <a:t> 430</a:t>
              </a:r>
              <a:r>
                <a:rPr lang="ko-KR" altLang="en-US" sz="2400" b="1" dirty="0">
                  <a:solidFill>
                    <a:srgbClr val="FFE957"/>
                  </a:solidFill>
                  <a:latin typeface="Helvetica" charset="0"/>
                  <a:ea typeface="+mn-ea"/>
                  <a:cs typeface="+mn-cs"/>
                </a:rPr>
                <a:t>년</a:t>
              </a:r>
              <a:endParaRPr lang="en-US" sz="2400" b="1" dirty="0">
                <a:solidFill>
                  <a:srgbClr val="FFE957"/>
                </a:solidFill>
                <a:latin typeface="Helvetica" charset="0"/>
                <a:ea typeface="+mn-ea"/>
                <a:cs typeface="+mn-cs"/>
              </a:endParaRPr>
            </a:p>
          </p:txBody>
        </p:sp>
      </p:grpSp>
      <p:sp>
        <p:nvSpPr>
          <p:cNvPr id="174113" name="Text Box 277"/>
          <p:cNvSpPr txBox="1">
            <a:spLocks noChangeArrowheads="1"/>
          </p:cNvSpPr>
          <p:nvPr/>
        </p:nvSpPr>
        <p:spPr bwMode="auto">
          <a:xfrm>
            <a:off x="9015413" y="7343775"/>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84</a:t>
            </a:r>
          </a:p>
        </p:txBody>
      </p:sp>
      <p:sp>
        <p:nvSpPr>
          <p:cNvPr id="744732" name="Rectangle 284"/>
          <p:cNvSpPr>
            <a:spLocks noChangeArrowheads="1"/>
          </p:cNvSpPr>
          <p:nvPr/>
        </p:nvSpPr>
        <p:spPr bwMode="auto">
          <a:xfrm>
            <a:off x="1604963" y="1416050"/>
            <a:ext cx="3554412" cy="4811713"/>
          </a:xfrm>
          <a:prstGeom prst="rect">
            <a:avLst/>
          </a:prstGeom>
          <a:solidFill>
            <a:srgbClr val="000000">
              <a:alpha val="50195"/>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744739" name="Text Box 291"/>
          <p:cNvSpPr txBox="1">
            <a:spLocks noChangeArrowheads="1"/>
          </p:cNvSpPr>
          <p:nvPr/>
        </p:nvSpPr>
        <p:spPr bwMode="auto">
          <a:xfrm>
            <a:off x="1452563" y="1590675"/>
            <a:ext cx="3484562" cy="519113"/>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spcBef>
                <a:spcPct val="50000"/>
              </a:spcBef>
              <a:defRPr/>
            </a:pPr>
            <a:r>
              <a:rPr lang="ko-KR" altLang="en-US" sz="2800" b="1" dirty="0">
                <a:solidFill>
                  <a:srgbClr val="FFF819"/>
                </a:solidFill>
                <a:ea typeface="+mn-ea"/>
                <a:cs typeface="+mn-cs"/>
              </a:rPr>
              <a:t>조직화</a:t>
            </a:r>
            <a:r>
              <a:rPr lang="en-US" altLang="ko-KR" sz="2800" b="1" dirty="0">
                <a:solidFill>
                  <a:srgbClr val="FFF819"/>
                </a:solidFill>
                <a:ea typeface="+mn-ea"/>
                <a:cs typeface="+mn-cs"/>
              </a:rPr>
              <a:t> </a:t>
            </a:r>
            <a:r>
              <a:rPr lang="ko-KR" altLang="en-US" sz="2800" b="1" dirty="0">
                <a:solidFill>
                  <a:srgbClr val="FFF819"/>
                </a:solidFill>
                <a:ea typeface="+mn-ea"/>
                <a:cs typeface="+mn-cs"/>
              </a:rPr>
              <a:t>된</a:t>
            </a:r>
            <a:endParaRPr lang="en-US" sz="2800" b="1" dirty="0">
              <a:solidFill>
                <a:srgbClr val="FFF819"/>
              </a:solidFill>
              <a:ea typeface="+mn-ea"/>
              <a:cs typeface="+mn-cs"/>
            </a:endParaRPr>
          </a:p>
        </p:txBody>
      </p:sp>
      <p:sp>
        <p:nvSpPr>
          <p:cNvPr id="744740" name="Text Box 292"/>
          <p:cNvSpPr txBox="1">
            <a:spLocks noChangeArrowheads="1"/>
          </p:cNvSpPr>
          <p:nvPr/>
        </p:nvSpPr>
        <p:spPr bwMode="auto">
          <a:xfrm>
            <a:off x="984250" y="2346325"/>
            <a:ext cx="3965575" cy="519113"/>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spcBef>
                <a:spcPct val="50000"/>
              </a:spcBef>
              <a:defRPr/>
            </a:pPr>
            <a:r>
              <a:rPr lang="ko-KR" altLang="en-US" sz="2800" b="1" dirty="0">
                <a:solidFill>
                  <a:srgbClr val="FFF819"/>
                </a:solidFill>
                <a:ea typeface="+mn-ea"/>
                <a:cs typeface="+mn-cs"/>
              </a:rPr>
              <a:t>연대기적인</a:t>
            </a:r>
            <a:endParaRPr lang="en-US" sz="2800" b="1" dirty="0">
              <a:solidFill>
                <a:srgbClr val="FFF819"/>
              </a:solidFill>
              <a:ea typeface="+mn-ea"/>
              <a:cs typeface="+mn-cs"/>
            </a:endParaRPr>
          </a:p>
        </p:txBody>
      </p:sp>
      <p:sp>
        <p:nvSpPr>
          <p:cNvPr id="744741" name="Text Box 293"/>
          <p:cNvSpPr txBox="1">
            <a:spLocks noChangeArrowheads="1"/>
          </p:cNvSpPr>
          <p:nvPr/>
        </p:nvSpPr>
        <p:spPr bwMode="auto">
          <a:xfrm>
            <a:off x="1830388" y="3108325"/>
            <a:ext cx="3117850" cy="519113"/>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spcBef>
                <a:spcPct val="50000"/>
              </a:spcBef>
              <a:defRPr/>
            </a:pPr>
            <a:r>
              <a:rPr lang="ko-KR" altLang="en-US" sz="2800" b="1" dirty="0">
                <a:solidFill>
                  <a:srgbClr val="FFF819"/>
                </a:solidFill>
                <a:ea typeface="+mn-ea"/>
                <a:cs typeface="+mn-cs"/>
              </a:rPr>
              <a:t>합리성</a:t>
            </a:r>
            <a:endParaRPr lang="en-US" sz="2800" b="1" dirty="0">
              <a:solidFill>
                <a:srgbClr val="FFF819"/>
              </a:solidFill>
              <a:ea typeface="+mn-ea"/>
              <a:cs typeface="+mn-cs"/>
            </a:endParaRPr>
          </a:p>
        </p:txBody>
      </p:sp>
      <p:sp>
        <p:nvSpPr>
          <p:cNvPr id="744742" name="Text Box 294"/>
          <p:cNvSpPr txBox="1">
            <a:spLocks noChangeArrowheads="1"/>
          </p:cNvSpPr>
          <p:nvPr/>
        </p:nvSpPr>
        <p:spPr bwMode="auto">
          <a:xfrm>
            <a:off x="842963" y="3890963"/>
            <a:ext cx="4106862" cy="931862"/>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defRPr/>
            </a:pPr>
            <a:r>
              <a:rPr lang="ko-KR" altLang="en-US" sz="2800" b="1" dirty="0">
                <a:solidFill>
                  <a:srgbClr val="FFF819"/>
                </a:solidFill>
              </a:rPr>
              <a:t>연계성</a:t>
            </a:r>
            <a:endParaRPr lang="en-US" sz="2800" b="1" dirty="0">
              <a:solidFill>
                <a:srgbClr val="FFF819"/>
              </a:solidFill>
            </a:endParaRPr>
          </a:p>
          <a:p>
            <a:pPr>
              <a:spcBef>
                <a:spcPct val="50000"/>
              </a:spcBef>
              <a:defRPr/>
            </a:pPr>
            <a:endParaRPr lang="en-US" sz="1800" b="1" dirty="0">
              <a:solidFill>
                <a:srgbClr val="FFF819"/>
              </a:solidFill>
            </a:endParaRPr>
          </a:p>
        </p:txBody>
      </p:sp>
      <p:sp>
        <p:nvSpPr>
          <p:cNvPr id="744743" name="Text Box 295"/>
          <p:cNvSpPr txBox="1">
            <a:spLocks noChangeArrowheads="1"/>
          </p:cNvSpPr>
          <p:nvPr/>
        </p:nvSpPr>
        <p:spPr bwMode="auto">
          <a:xfrm>
            <a:off x="1244600" y="5430838"/>
            <a:ext cx="3711575" cy="519112"/>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defRPr/>
            </a:pPr>
            <a:r>
              <a:rPr lang="ko-KR" altLang="en-US" sz="2800" b="1" dirty="0">
                <a:solidFill>
                  <a:srgbClr val="FFF819"/>
                </a:solidFill>
              </a:rPr>
              <a:t>맥락</a:t>
            </a:r>
            <a:endParaRPr lang="en-US" sz="1800" b="1" dirty="0">
              <a:solidFill>
                <a:srgbClr val="FFF819"/>
              </a:solidFill>
            </a:endParaRPr>
          </a:p>
        </p:txBody>
      </p:sp>
      <p:sp>
        <p:nvSpPr>
          <p:cNvPr id="744744" name="Text Box 296"/>
          <p:cNvSpPr txBox="1">
            <a:spLocks noChangeArrowheads="1"/>
          </p:cNvSpPr>
          <p:nvPr/>
        </p:nvSpPr>
        <p:spPr bwMode="auto">
          <a:xfrm>
            <a:off x="1150938" y="4665663"/>
            <a:ext cx="3768725" cy="519112"/>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spcBef>
                <a:spcPct val="50000"/>
              </a:spcBef>
              <a:defRPr/>
            </a:pPr>
            <a:r>
              <a:rPr lang="ko-KR" altLang="en-US" sz="2800" b="1" dirty="0">
                <a:solidFill>
                  <a:srgbClr val="FFF819"/>
                </a:solidFill>
                <a:ea typeface="+mn-ea"/>
                <a:cs typeface="+mn-cs"/>
              </a:rPr>
              <a:t>접근성</a:t>
            </a:r>
            <a:endParaRPr lang="en-US" sz="2800" b="1" dirty="0">
              <a:solidFill>
                <a:srgbClr val="FFF819"/>
              </a:solidFill>
              <a:ea typeface="+mn-ea"/>
              <a:cs typeface="+mn-cs"/>
            </a:endParaRPr>
          </a:p>
        </p:txBody>
      </p:sp>
      <p:sp>
        <p:nvSpPr>
          <p:cNvPr id="744704" name="Text Box 256"/>
          <p:cNvSpPr txBox="1">
            <a:spLocks noChangeArrowheads="1"/>
          </p:cNvSpPr>
          <p:nvPr/>
        </p:nvSpPr>
        <p:spPr bwMode="auto">
          <a:xfrm>
            <a:off x="763588" y="6837868"/>
            <a:ext cx="4946650" cy="584776"/>
          </a:xfrm>
          <a:prstGeom prst="rect">
            <a:avLst/>
          </a:prstGeom>
          <a:solidFill>
            <a:srgbClr val="1822CD"/>
          </a:solidFill>
          <a:ln w="57150">
            <a:solidFill>
              <a:srgbClr val="FFFF00"/>
            </a:solidFill>
            <a:miter lim="800000"/>
            <a:headEnd/>
            <a:tailEnd/>
          </a:ln>
          <a:effectLst>
            <a:outerShdw blurRad="63500" dist="107763" dir="2700000" algn="ctr" rotWithShape="0">
              <a:schemeClr val="tx1">
                <a:alpha val="74998"/>
              </a:schemeClr>
            </a:outerShdw>
          </a:effectLst>
        </p:spPr>
        <p:txBody>
          <a:bodyPr anchor="ctr">
            <a:spAutoFit/>
          </a:bodyPr>
          <a:lstStyle/>
          <a:p>
            <a:pPr algn="ctr">
              <a:spcBef>
                <a:spcPct val="50000"/>
              </a:spcBef>
              <a:defRPr/>
            </a:pPr>
            <a:r>
              <a:rPr lang="ko-KR" altLang="en-US" sz="3200" b="1" dirty="0">
                <a:solidFill>
                  <a:srgbClr val="FFFF00"/>
                </a:solidFill>
                <a:ea typeface="+mn-ea"/>
                <a:cs typeface="+mn-cs"/>
              </a:rPr>
              <a:t>공부</a:t>
            </a:r>
            <a:r>
              <a:rPr lang="en-US" altLang="ko-KR" sz="3200" b="1" dirty="0">
                <a:solidFill>
                  <a:srgbClr val="FFFF00"/>
                </a:solidFill>
                <a:ea typeface="+mn-ea"/>
                <a:cs typeface="+mn-cs"/>
              </a:rPr>
              <a:t> </a:t>
            </a:r>
            <a:r>
              <a:rPr lang="ko-KR" altLang="en-US" sz="3200" b="1" dirty="0">
                <a:solidFill>
                  <a:srgbClr val="FFFF00"/>
                </a:solidFill>
                <a:ea typeface="+mn-ea"/>
                <a:cs typeface="+mn-cs"/>
              </a:rPr>
              <a:t>가이드</a:t>
            </a:r>
            <a:r>
              <a:rPr lang="en-US" altLang="ko-KR" sz="3200" b="1" dirty="0">
                <a:solidFill>
                  <a:srgbClr val="FFFF00"/>
                </a:solidFill>
                <a:ea typeface="+mn-ea"/>
                <a:cs typeface="+mn-cs"/>
              </a:rPr>
              <a:t> </a:t>
            </a:r>
            <a:r>
              <a:rPr lang="en-US" sz="3200" b="1" dirty="0">
                <a:solidFill>
                  <a:srgbClr val="FFFF00"/>
                </a:solidFill>
                <a:ea typeface="+mn-ea"/>
                <a:cs typeface="+mn-cs"/>
              </a:rPr>
              <a:t>#34</a:t>
            </a:r>
          </a:p>
        </p:txBody>
      </p:sp>
      <p:sp>
        <p:nvSpPr>
          <p:cNvPr id="174122" name="Text Box 297"/>
          <p:cNvSpPr txBox="1">
            <a:spLocks noChangeArrowheads="1"/>
          </p:cNvSpPr>
          <p:nvPr/>
        </p:nvSpPr>
        <p:spPr bwMode="auto">
          <a:xfrm>
            <a:off x="9578975" y="7283450"/>
            <a:ext cx="3413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childTnLst>
                                    <p:set>
                                      <p:cBhvr>
                                        <p:cTn id="6" dur="1" fill="hold">
                                          <p:stCondLst>
                                            <p:cond delay="0"/>
                                          </p:stCondLst>
                                        </p:cTn>
                                        <p:tgtEl>
                                          <p:spTgt spid="744704"/>
                                        </p:tgtEl>
                                        <p:attrNameLst>
                                          <p:attrName>style.visibility</p:attrName>
                                        </p:attrNameLst>
                                      </p:cBhvr>
                                      <p:to>
                                        <p:strVal val="visible"/>
                                      </p:to>
                                    </p:set>
                                    <p:anim calcmode="lin" valueType="num">
                                      <p:cBhvr additive="base">
                                        <p:cTn id="7" dur="5000" fill="hold"/>
                                        <p:tgtEl>
                                          <p:spTgt spid="744704"/>
                                        </p:tgtEl>
                                        <p:attrNameLst>
                                          <p:attrName>ppt_x</p:attrName>
                                        </p:attrNameLst>
                                      </p:cBhvr>
                                      <p:tavLst>
                                        <p:tav tm="0">
                                          <p:val>
                                            <p:strVal val="#ppt_x"/>
                                          </p:val>
                                        </p:tav>
                                        <p:tav tm="100000">
                                          <p:val>
                                            <p:strVal val="#ppt_x"/>
                                          </p:val>
                                        </p:tav>
                                      </p:tavLst>
                                    </p:anim>
                                    <p:anim calcmode="lin" valueType="num">
                                      <p:cBhvr additive="base">
                                        <p:cTn id="8" dur="5000" fill="hold"/>
                                        <p:tgtEl>
                                          <p:spTgt spid="74470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44732"/>
                                        </p:tgtEl>
                                        <p:attrNameLst>
                                          <p:attrName>style.visibility</p:attrName>
                                        </p:attrNameLst>
                                      </p:cBhvr>
                                      <p:to>
                                        <p:strVal val="visible"/>
                                      </p:to>
                                    </p:set>
                                    <p:animEffect transition="in" filter="wipe(left)">
                                      <p:cBhvr>
                                        <p:cTn id="19" dur="500"/>
                                        <p:tgtEl>
                                          <p:spTgt spid="744732"/>
                                        </p:tgtEl>
                                      </p:cBhvr>
                                    </p:animEffect>
                                  </p:childTnLst>
                                </p:cTn>
                              </p:par>
                            </p:childTnLst>
                          </p:cTn>
                        </p:par>
                        <p:par>
                          <p:cTn id="20" fill="hold" nodeType="afterGroup">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744739"/>
                                        </p:tgtEl>
                                        <p:attrNameLst>
                                          <p:attrName>style.visibility</p:attrName>
                                        </p:attrNameLst>
                                      </p:cBhvr>
                                      <p:to>
                                        <p:strVal val="visible"/>
                                      </p:to>
                                    </p:set>
                                    <p:anim calcmode="lin" valueType="num">
                                      <p:cBhvr additive="base">
                                        <p:cTn id="23" dur="500" fill="hold"/>
                                        <p:tgtEl>
                                          <p:spTgt spid="744739"/>
                                        </p:tgtEl>
                                        <p:attrNameLst>
                                          <p:attrName>ppt_x</p:attrName>
                                        </p:attrNameLst>
                                      </p:cBhvr>
                                      <p:tavLst>
                                        <p:tav tm="0">
                                          <p:val>
                                            <p:strVal val="0-#ppt_w/2"/>
                                          </p:val>
                                        </p:tav>
                                        <p:tav tm="100000">
                                          <p:val>
                                            <p:strVal val="#ppt_x"/>
                                          </p:val>
                                        </p:tav>
                                      </p:tavLst>
                                    </p:anim>
                                    <p:anim calcmode="lin" valueType="num">
                                      <p:cBhvr additive="base">
                                        <p:cTn id="24" dur="500" fill="hold"/>
                                        <p:tgtEl>
                                          <p:spTgt spid="74473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44740"/>
                                        </p:tgtEl>
                                        <p:attrNameLst>
                                          <p:attrName>style.visibility</p:attrName>
                                        </p:attrNameLst>
                                      </p:cBhvr>
                                      <p:to>
                                        <p:strVal val="visible"/>
                                      </p:to>
                                    </p:set>
                                    <p:anim calcmode="lin" valueType="num">
                                      <p:cBhvr additive="base">
                                        <p:cTn id="29" dur="500" fill="hold"/>
                                        <p:tgtEl>
                                          <p:spTgt spid="744740"/>
                                        </p:tgtEl>
                                        <p:attrNameLst>
                                          <p:attrName>ppt_x</p:attrName>
                                        </p:attrNameLst>
                                      </p:cBhvr>
                                      <p:tavLst>
                                        <p:tav tm="0">
                                          <p:val>
                                            <p:strVal val="0-#ppt_w/2"/>
                                          </p:val>
                                        </p:tav>
                                        <p:tav tm="100000">
                                          <p:val>
                                            <p:strVal val="#ppt_x"/>
                                          </p:val>
                                        </p:tav>
                                      </p:tavLst>
                                    </p:anim>
                                    <p:anim calcmode="lin" valueType="num">
                                      <p:cBhvr additive="base">
                                        <p:cTn id="30" dur="500" fill="hold"/>
                                        <p:tgtEl>
                                          <p:spTgt spid="74474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744741"/>
                                        </p:tgtEl>
                                        <p:attrNameLst>
                                          <p:attrName>style.visibility</p:attrName>
                                        </p:attrNameLst>
                                      </p:cBhvr>
                                      <p:to>
                                        <p:strVal val="visible"/>
                                      </p:to>
                                    </p:set>
                                    <p:anim calcmode="lin" valueType="num">
                                      <p:cBhvr additive="base">
                                        <p:cTn id="35" dur="500" fill="hold"/>
                                        <p:tgtEl>
                                          <p:spTgt spid="744741"/>
                                        </p:tgtEl>
                                        <p:attrNameLst>
                                          <p:attrName>ppt_x</p:attrName>
                                        </p:attrNameLst>
                                      </p:cBhvr>
                                      <p:tavLst>
                                        <p:tav tm="0">
                                          <p:val>
                                            <p:strVal val="0-#ppt_w/2"/>
                                          </p:val>
                                        </p:tav>
                                        <p:tav tm="100000">
                                          <p:val>
                                            <p:strVal val="#ppt_x"/>
                                          </p:val>
                                        </p:tav>
                                      </p:tavLst>
                                    </p:anim>
                                    <p:anim calcmode="lin" valueType="num">
                                      <p:cBhvr additive="base">
                                        <p:cTn id="36" dur="500" fill="hold"/>
                                        <p:tgtEl>
                                          <p:spTgt spid="744741"/>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744742"/>
                                        </p:tgtEl>
                                        <p:attrNameLst>
                                          <p:attrName>style.visibility</p:attrName>
                                        </p:attrNameLst>
                                      </p:cBhvr>
                                      <p:to>
                                        <p:strVal val="visible"/>
                                      </p:to>
                                    </p:set>
                                    <p:anim calcmode="lin" valueType="num">
                                      <p:cBhvr additive="base">
                                        <p:cTn id="41" dur="500" fill="hold"/>
                                        <p:tgtEl>
                                          <p:spTgt spid="744742"/>
                                        </p:tgtEl>
                                        <p:attrNameLst>
                                          <p:attrName>ppt_x</p:attrName>
                                        </p:attrNameLst>
                                      </p:cBhvr>
                                      <p:tavLst>
                                        <p:tav tm="0">
                                          <p:val>
                                            <p:strVal val="0-#ppt_w/2"/>
                                          </p:val>
                                        </p:tav>
                                        <p:tav tm="100000">
                                          <p:val>
                                            <p:strVal val="#ppt_x"/>
                                          </p:val>
                                        </p:tav>
                                      </p:tavLst>
                                    </p:anim>
                                    <p:anim calcmode="lin" valueType="num">
                                      <p:cBhvr additive="base">
                                        <p:cTn id="42" dur="500" fill="hold"/>
                                        <p:tgtEl>
                                          <p:spTgt spid="744742"/>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44744"/>
                                        </p:tgtEl>
                                        <p:attrNameLst>
                                          <p:attrName>style.visibility</p:attrName>
                                        </p:attrNameLst>
                                      </p:cBhvr>
                                      <p:to>
                                        <p:strVal val="visible"/>
                                      </p:to>
                                    </p:set>
                                    <p:anim calcmode="lin" valueType="num">
                                      <p:cBhvr additive="base">
                                        <p:cTn id="47" dur="500" fill="hold"/>
                                        <p:tgtEl>
                                          <p:spTgt spid="744744"/>
                                        </p:tgtEl>
                                        <p:attrNameLst>
                                          <p:attrName>ppt_x</p:attrName>
                                        </p:attrNameLst>
                                      </p:cBhvr>
                                      <p:tavLst>
                                        <p:tav tm="0">
                                          <p:val>
                                            <p:strVal val="0-#ppt_w/2"/>
                                          </p:val>
                                        </p:tav>
                                        <p:tav tm="100000">
                                          <p:val>
                                            <p:strVal val="#ppt_x"/>
                                          </p:val>
                                        </p:tav>
                                      </p:tavLst>
                                    </p:anim>
                                    <p:anim calcmode="lin" valueType="num">
                                      <p:cBhvr additive="base">
                                        <p:cTn id="48" dur="500" fill="hold"/>
                                        <p:tgtEl>
                                          <p:spTgt spid="744744"/>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744743"/>
                                        </p:tgtEl>
                                        <p:attrNameLst>
                                          <p:attrName>style.visibility</p:attrName>
                                        </p:attrNameLst>
                                      </p:cBhvr>
                                      <p:to>
                                        <p:strVal val="visible"/>
                                      </p:to>
                                    </p:set>
                                    <p:anim calcmode="lin" valueType="num">
                                      <p:cBhvr additive="base">
                                        <p:cTn id="53" dur="500" fill="hold"/>
                                        <p:tgtEl>
                                          <p:spTgt spid="744743"/>
                                        </p:tgtEl>
                                        <p:attrNameLst>
                                          <p:attrName>ppt_x</p:attrName>
                                        </p:attrNameLst>
                                      </p:cBhvr>
                                      <p:tavLst>
                                        <p:tav tm="0">
                                          <p:val>
                                            <p:strVal val="0-#ppt_w/2"/>
                                          </p:val>
                                        </p:tav>
                                        <p:tav tm="100000">
                                          <p:val>
                                            <p:strVal val="#ppt_x"/>
                                          </p:val>
                                        </p:tav>
                                      </p:tavLst>
                                    </p:anim>
                                    <p:anim calcmode="lin" valueType="num">
                                      <p:cBhvr additive="base">
                                        <p:cTn id="54" dur="500" fill="hold"/>
                                        <p:tgtEl>
                                          <p:spTgt spid="7447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732" grpId="0" animBg="1"/>
      <p:bldP spid="744739" grpId="0" autoUpdateAnimBg="0"/>
      <p:bldP spid="744740" grpId="0" autoUpdateAnimBg="0"/>
      <p:bldP spid="744741" grpId="0" autoUpdateAnimBg="0"/>
      <p:bldP spid="744742" grpId="0" autoUpdateAnimBg="0"/>
      <p:bldP spid="744743" grpId="0" autoUpdateAnimBg="0"/>
      <p:bldP spid="744744" grpId="0" autoUpdateAnimBg="0"/>
      <p:bldP spid="744704"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0058400" cy="7810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5107" name="Text Box 22"/>
          <p:cNvSpPr txBox="1">
            <a:spLocks noChangeArrowheads="1"/>
          </p:cNvSpPr>
          <p:nvPr/>
        </p:nvSpPr>
        <p:spPr bwMode="auto">
          <a:xfrm>
            <a:off x="-6555456" y="5253141"/>
            <a:ext cx="1027095" cy="256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101846" tIns="50923" rIns="101846" bIns="50923"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a:spcBef>
                <a:spcPct val="50000"/>
              </a:spcBef>
            </a:pPr>
            <a:r>
              <a:rPr lang="en-US" sz="1000" b="1" i="0" dirty="0">
                <a:solidFill>
                  <a:srgbClr val="FFFFFF"/>
                </a:solidFill>
                <a:latin typeface="Arial" charset="0"/>
              </a:rPr>
              <a:t>©2006 TBBMI</a:t>
            </a:r>
          </a:p>
        </p:txBody>
      </p:sp>
      <p:sp>
        <p:nvSpPr>
          <p:cNvPr id="7" name="Text Box 11"/>
          <p:cNvSpPr txBox="1">
            <a:spLocks noChangeArrowheads="1"/>
          </p:cNvSpPr>
          <p:nvPr/>
        </p:nvSpPr>
        <p:spPr bwMode="auto">
          <a:xfrm rot="21121774">
            <a:off x="-157096" y="960749"/>
            <a:ext cx="10058400" cy="4842600"/>
          </a:xfrm>
          <a:prstGeom prst="rect">
            <a:avLst/>
          </a:prstGeom>
          <a:noFill/>
          <a:ln w="9525">
            <a:noFill/>
            <a:miter lim="800000"/>
            <a:headEnd/>
            <a:tailEnd/>
          </a:ln>
          <a:effectLst>
            <a:outerShdw dist="35921" dir="2700000" algn="ctr" rotWithShape="0">
              <a:srgbClr val="808080">
                <a:alpha val="74997"/>
              </a:srgbClr>
            </a:outerShdw>
          </a:effectLst>
        </p:spPr>
        <p:txBody>
          <a:bodyPr lIns="101846" tIns="50923" rIns="101846" bIns="50923">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eaLnBrk="1" hangingPunct="1">
              <a:defRPr/>
            </a:pPr>
            <a:r>
              <a:rPr lang="ko-KR" altLang="en-US" sz="15400" b="1" dirty="0">
                <a:solidFill>
                  <a:srgbClr val="FFFF00"/>
                </a:solidFill>
                <a:effectLst>
                  <a:outerShdw blurRad="50800" dist="101600" dir="2700000" algn="tl" rotWithShape="0">
                    <a:srgbClr val="000000"/>
                  </a:outerShdw>
                </a:effectLst>
                <a:latin typeface="Kosher-Normal" charset="0"/>
              </a:rPr>
              <a:t>성경은 </a:t>
            </a:r>
            <a:endParaRPr lang="en-US" altLang="ko-KR" sz="15400" b="1" dirty="0">
              <a:solidFill>
                <a:srgbClr val="FFFF00"/>
              </a:solidFill>
              <a:effectLst>
                <a:outerShdw blurRad="50800" dist="101600" dir="2700000" algn="tl" rotWithShape="0">
                  <a:srgbClr val="000000"/>
                </a:outerShdw>
              </a:effectLst>
              <a:latin typeface="Kosher-Normal" charset="0"/>
            </a:endParaRPr>
          </a:p>
          <a:p>
            <a:pPr algn="l" eaLnBrk="1" hangingPunct="1">
              <a:defRPr/>
            </a:pPr>
            <a:r>
              <a:rPr lang="ko-KR" altLang="en-US" sz="15400" b="1" dirty="0">
                <a:solidFill>
                  <a:srgbClr val="FFFF00"/>
                </a:solidFill>
                <a:effectLst>
                  <a:outerShdw blurRad="50800" dist="101600" dir="2700000" algn="tl" rotWithShape="0">
                    <a:srgbClr val="000000"/>
                  </a:outerShdw>
                </a:effectLst>
                <a:latin typeface="Kosher-Normal" charset="0"/>
              </a:rPr>
              <a:t>기본적으로</a:t>
            </a:r>
            <a:endParaRPr lang="en-US" sz="15400" b="1" dirty="0">
              <a:solidFill>
                <a:srgbClr val="FFFF00"/>
              </a:solidFill>
              <a:effectLst>
                <a:outerShdw blurRad="50800" dist="101600" dir="2700000" algn="tl" rotWithShape="0">
                  <a:srgbClr val="000000"/>
                </a:outerShdw>
              </a:effectLst>
              <a:latin typeface="Kosher-Normal" charset="0"/>
            </a:endParaRPr>
          </a:p>
        </p:txBody>
      </p:sp>
      <p:grpSp>
        <p:nvGrpSpPr>
          <p:cNvPr id="8" name="Group 18"/>
          <p:cNvGrpSpPr>
            <a:grpSpLocks/>
          </p:cNvGrpSpPr>
          <p:nvPr/>
        </p:nvGrpSpPr>
        <p:grpSpPr bwMode="auto">
          <a:xfrm>
            <a:off x="781050" y="6243638"/>
            <a:ext cx="8596313" cy="1346200"/>
            <a:chOff x="48" y="3424"/>
            <a:chExt cx="5415" cy="848"/>
          </a:xfrm>
        </p:grpSpPr>
        <p:sp>
          <p:nvSpPr>
            <p:cNvPr id="9" name="Text Box 19"/>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tx1">
                  <a:alpha val="74998"/>
                </a:schemeClr>
              </a:outerShdw>
            </a:effectLst>
          </p:spPr>
          <p:txBody>
            <a:bodyPr anchor="ctr">
              <a:spAutoFit/>
            </a:bodyPr>
            <a:lstStyle/>
            <a:p>
              <a:pPr algn="ctr">
                <a:spcBef>
                  <a:spcPct val="50000"/>
                </a:spcBef>
                <a:defRPr/>
              </a:pPr>
              <a:endParaRPr lang="en-US" b="1">
                <a:effectLst>
                  <a:outerShdw blurRad="38100" dist="38100" dir="2700000" algn="tl">
                    <a:srgbClr val="DDDDDD"/>
                  </a:outerShdw>
                </a:effectLst>
                <a:latin typeface="Times New Roman" charset="0"/>
                <a:ea typeface="+mn-ea"/>
                <a:cs typeface="+mn-cs"/>
              </a:endParaRPr>
            </a:p>
          </p:txBody>
        </p:sp>
        <p:sp>
          <p:nvSpPr>
            <p:cNvPr id="10" name="Text Box 20"/>
            <p:cNvSpPr txBox="1">
              <a:spLocks noChangeArrowheads="1"/>
            </p:cNvSpPr>
            <p:nvPr/>
          </p:nvSpPr>
          <p:spPr bwMode="auto">
            <a:xfrm>
              <a:off x="409" y="3424"/>
              <a:ext cx="5054" cy="44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2000" b="1" i="1" dirty="0">
                  <a:solidFill>
                    <a:srgbClr val="FAFD00"/>
                  </a:solidFill>
                  <a:latin typeface="Times New Roman" charset="0"/>
                </a:rPr>
                <a:t>A Presentation of The Bible…Basically Ministries International Inc.</a:t>
              </a:r>
              <a:br>
                <a:rPr lang="en-US" sz="2000" b="1" i="1" dirty="0">
                  <a:solidFill>
                    <a:srgbClr val="FAFD00"/>
                  </a:solidFill>
                  <a:latin typeface="Times New Roman" charset="0"/>
                </a:rPr>
              </a:br>
              <a:r>
                <a:rPr lang="en-US" sz="2000" b="1" i="1" dirty="0">
                  <a:solidFill>
                    <a:srgbClr val="FAFD00"/>
                  </a:solidFill>
                  <a:latin typeface="Times New Roman" charset="0"/>
                </a:rPr>
                <a:t>Fort Worth, Texas</a:t>
              </a:r>
              <a:endParaRPr lang="en-US" sz="1800" b="1" dirty="0">
                <a:solidFill>
                  <a:srgbClr val="FAFD00"/>
                </a:solidFill>
                <a:latin typeface="Times New Roman" charset="0"/>
              </a:endParaRPr>
            </a:p>
          </p:txBody>
        </p:sp>
        <p:sp>
          <p:nvSpPr>
            <p:cNvPr id="11" name="Text Box 21"/>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p>
              <a:pPr algn="l">
                <a:spcBef>
                  <a:spcPct val="50000"/>
                </a:spcBef>
                <a:defRPr/>
              </a:pPr>
              <a:r>
                <a:rPr lang="en-US" sz="2000" dirty="0">
                  <a:solidFill>
                    <a:srgbClr val="FFFB0C"/>
                  </a:solidFill>
                  <a:latin typeface="Helvetica" charset="0"/>
                  <a:ea typeface="+mn-ea"/>
                  <a:cs typeface="+mn-cs"/>
                </a:rPr>
                <a:t>www.biblebasically.org</a:t>
              </a:r>
            </a:p>
          </p:txBody>
        </p:sp>
      </p:grpSp>
    </p:spTree>
    <p:extLst>
      <p:ext uri="{BB962C8B-B14F-4D97-AF65-F5344CB8AC3E}">
        <p14:creationId xmlns:p14="http://schemas.microsoft.com/office/powerpoint/2010/main" val="1354649394"/>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995160"/>
            <a:ext cx="10058400" cy="777240"/>
          </a:xfrm>
        </p:spPr>
        <p:txBody>
          <a:bodyPr/>
          <a:lstStyle/>
          <a:p>
            <a:pPr eaLnBrk="1" hangingPunct="1">
              <a:defRPr/>
            </a:pPr>
            <a:r>
              <a:rPr lang="en-US" altLang="ko-KR" sz="2700" b="1" dirty="0">
                <a:solidFill>
                  <a:srgbClr val="FFFFFF"/>
                </a:solidFill>
                <a:latin typeface="Arial" charset="0"/>
                <a:ea typeface="ＭＳ Ｐゴシック" charset="0"/>
              </a:rPr>
              <a:t>“</a:t>
            </a:r>
            <a:r>
              <a:rPr lang="ko-KR" altLang="en-US" sz="2700" b="1" dirty="0">
                <a:solidFill>
                  <a:srgbClr val="FFFFFF"/>
                </a:solidFill>
                <a:latin typeface="Arial" charset="0"/>
                <a:ea typeface="ＭＳ Ｐゴシック" charset="0"/>
              </a:rPr>
              <a:t>성경은</a:t>
            </a:r>
            <a:r>
              <a:rPr lang="en-US" altLang="ko-KR" sz="2700" b="1" dirty="0">
                <a:solidFill>
                  <a:srgbClr val="FFFFFF"/>
                </a:solidFill>
                <a:latin typeface="Arial" charset="0"/>
                <a:ea typeface="ＭＳ Ｐゴシック" charset="0"/>
              </a:rPr>
              <a:t> </a:t>
            </a:r>
            <a:r>
              <a:rPr lang="ko-KR" altLang="en-US" sz="2700" b="1" dirty="0">
                <a:solidFill>
                  <a:srgbClr val="FFFFFF"/>
                </a:solidFill>
                <a:latin typeface="Arial" charset="0"/>
                <a:ea typeface="ＭＳ Ｐゴシック" charset="0"/>
              </a:rPr>
              <a:t>기본적으로</a:t>
            </a:r>
            <a:r>
              <a:rPr lang="en-US" altLang="ko-KR" sz="2700" b="1" dirty="0">
                <a:solidFill>
                  <a:srgbClr val="FFFFFF"/>
                </a:solidFill>
                <a:latin typeface="Arial" charset="0"/>
                <a:ea typeface="ＭＳ Ｐゴシック" charset="0"/>
              </a:rPr>
              <a:t>” </a:t>
            </a:r>
            <a:r>
              <a:rPr lang="ko-KR" altLang="en-US" sz="2700" b="1" dirty="0">
                <a:solidFill>
                  <a:srgbClr val="FFFFFF"/>
                </a:solidFill>
                <a:latin typeface="Arial" charset="0"/>
                <a:ea typeface="ＭＳ Ｐゴシック" charset="0"/>
              </a:rPr>
              <a:t>링크는</a:t>
            </a:r>
            <a:r>
              <a:rPr lang="en-US" sz="2700" b="1" dirty="0">
                <a:solidFill>
                  <a:srgbClr val="FFFFFF"/>
                </a:solidFill>
                <a:latin typeface="Arial" charset="0"/>
                <a:ea typeface="ＭＳ Ｐゴシック" charset="0"/>
              </a:rPr>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0058400" cy="777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101835" tIns="50917" rIns="101835" bIns="5091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ko-KR" altLang="en-US" sz="4500" b="1" dirty="0">
                <a:solidFill>
                  <a:srgbClr val="FFFFFF"/>
                </a:solidFill>
                <a:latin typeface="Arial" charset="0"/>
                <a:cs typeface="Arial" charset="0"/>
              </a:rPr>
              <a:t>이</a:t>
            </a:r>
            <a:r>
              <a:rPr lang="en-US" altLang="ko-KR" sz="4500" b="1" dirty="0">
                <a:solidFill>
                  <a:srgbClr val="FFFFFF"/>
                </a:solidFill>
                <a:latin typeface="Arial" charset="0"/>
                <a:cs typeface="Arial" charset="0"/>
              </a:rPr>
              <a:t> </a:t>
            </a:r>
            <a:r>
              <a:rPr lang="ko-KR" altLang="en-US" sz="4500" b="1" dirty="0">
                <a:solidFill>
                  <a:srgbClr val="FFFFFF"/>
                </a:solidFill>
                <a:latin typeface="Arial" charset="0"/>
                <a:cs typeface="Arial" charset="0"/>
              </a:rPr>
              <a:t>프레젠테이션을</a:t>
            </a:r>
            <a:r>
              <a:rPr lang="en-US" altLang="ko-KR" sz="4500" b="1" dirty="0">
                <a:solidFill>
                  <a:srgbClr val="FFFFFF"/>
                </a:solidFill>
                <a:latin typeface="Arial" charset="0"/>
                <a:cs typeface="Arial" charset="0"/>
              </a:rPr>
              <a:t> </a:t>
            </a:r>
            <a:r>
              <a:rPr lang="ko-KR" altLang="en-US" sz="4500" b="1" dirty="0">
                <a:solidFill>
                  <a:srgbClr val="FFFFFF"/>
                </a:solidFill>
                <a:latin typeface="Arial" charset="0"/>
                <a:cs typeface="Arial" charset="0"/>
              </a:rPr>
              <a:t>무료로</a:t>
            </a:r>
            <a:r>
              <a:rPr lang="en-US" sz="4500" b="1" dirty="0">
                <a:solidFill>
                  <a:srgbClr val="FFFFFF"/>
                </a:solidFill>
                <a:latin typeface="Arial" charset="0"/>
                <a:cs typeface="Arial" charset="0"/>
              </a:rPr>
              <a:t>!</a:t>
            </a:r>
            <a:endParaRPr lang="en-US" sz="16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8590" y="721917"/>
            <a:ext cx="10155582" cy="6403384"/>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7945" y="2518652"/>
            <a:ext cx="6768533" cy="3948073"/>
          </a:xfrm>
          <a:prstGeom prst="rect">
            <a:avLst/>
          </a:prstGeom>
        </p:spPr>
      </p:pic>
    </p:spTree>
    <p:extLst>
      <p:ext uri="{BB962C8B-B14F-4D97-AF65-F5344CB8AC3E}">
        <p14:creationId xmlns:p14="http://schemas.microsoft.com/office/powerpoint/2010/main" val="3922085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7" name="Rectangle 2"/>
          <p:cNvSpPr>
            <a:spLocks noChangeArrowheads="1"/>
          </p:cNvSpPr>
          <p:nvPr/>
        </p:nvSpPr>
        <p:spPr bwMode="auto">
          <a:xfrm>
            <a:off x="0" y="0"/>
            <a:ext cx="10058400" cy="77724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8178" name="Rectangle 3"/>
          <p:cNvSpPr>
            <a:spLocks noChangeArrowheads="1"/>
          </p:cNvSpPr>
          <p:nvPr/>
        </p:nvSpPr>
        <p:spPr bwMode="auto">
          <a:xfrm>
            <a:off x="0" y="0"/>
            <a:ext cx="10058400" cy="7772400"/>
          </a:xfrm>
          <a:prstGeom prst="rect">
            <a:avLst/>
          </a:prstGeom>
          <a:solidFill>
            <a:schemeClr val="tx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8179" name="Text Box 9"/>
          <p:cNvSpPr txBox="1">
            <a:spLocks noChangeArrowheads="1"/>
          </p:cNvSpPr>
          <p:nvPr/>
        </p:nvSpPr>
        <p:spPr bwMode="auto">
          <a:xfrm>
            <a:off x="9001125" y="733583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00</a:t>
            </a:r>
          </a:p>
        </p:txBody>
      </p:sp>
      <p:sp>
        <p:nvSpPr>
          <p:cNvPr id="178180" name="Text Box 10"/>
          <p:cNvSpPr txBox="1">
            <a:spLocks noChangeArrowheads="1"/>
          </p:cNvSpPr>
          <p:nvPr/>
        </p:nvSpPr>
        <p:spPr bwMode="auto">
          <a:xfrm>
            <a:off x="479425" y="73580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chemeClr val="bg1"/>
                </a:solidFill>
                <a:latin typeface="Arial" charset="0"/>
              </a:rPr>
              <a:t>©2006 TBBMI</a:t>
            </a:r>
          </a:p>
        </p:txBody>
      </p:sp>
      <p:sp>
        <p:nvSpPr>
          <p:cNvPr id="178181" name="Rectangle 13"/>
          <p:cNvSpPr>
            <a:spLocks noChangeArrowheads="1"/>
          </p:cNvSpPr>
          <p:nvPr/>
        </p:nvSpPr>
        <p:spPr bwMode="auto">
          <a:xfrm>
            <a:off x="8542338" y="7339013"/>
            <a:ext cx="6588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rgbClr val="FEF800"/>
                </a:solidFill>
              </a:rPr>
              <a:t>9.6.07.</a:t>
            </a:r>
          </a:p>
        </p:txBody>
      </p:sp>
      <p:sp>
        <p:nvSpPr>
          <p:cNvPr id="178182" name="Rectangle 14"/>
          <p:cNvSpPr>
            <a:spLocks noChangeArrowheads="1"/>
          </p:cNvSpPr>
          <p:nvPr/>
        </p:nvSpPr>
        <p:spPr bwMode="auto">
          <a:xfrm>
            <a:off x="9005888" y="7342188"/>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lgn="ctr"/>
            <a:r>
              <a:rPr lang="en-US" sz="1000" b="1">
                <a:solidFill>
                  <a:srgbClr val="FEF800"/>
                </a:solidFill>
              </a:rPr>
              <a:t>86</a:t>
            </a: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338"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20482" name="Text Box 3"/>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20483" name="Rectangle 5"/>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pic>
        <p:nvPicPr>
          <p:cNvPr id="1038362" name="Picture 2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01738" y="1365250"/>
            <a:ext cx="3649662" cy="5059363"/>
          </a:xfrm>
          <a:prstGeom prst="rect">
            <a:avLst/>
          </a:prstGeom>
          <a:noFill/>
          <a:ln w="76200">
            <a:solidFill>
              <a:srgbClr val="1822CD"/>
            </a:solidFill>
            <a:miter lim="800000"/>
            <a:headEnd/>
            <a:tailEnd/>
          </a:ln>
          <a:effectLst>
            <a:outerShdw blurRad="63500" dist="99190" dir="3011666" algn="ctr" rotWithShape="0">
              <a:schemeClr val="tx1">
                <a:alpha val="74998"/>
              </a:schemeClr>
            </a:outerShdw>
          </a:effectLst>
        </p:spPr>
      </p:pic>
      <p:sp>
        <p:nvSpPr>
          <p:cNvPr id="1038350" name="Text Box 14"/>
          <p:cNvSpPr txBox="1">
            <a:spLocks noChangeArrowheads="1"/>
          </p:cNvSpPr>
          <p:nvPr/>
        </p:nvSpPr>
        <p:spPr bwMode="auto">
          <a:xfrm>
            <a:off x="5181600" y="1790700"/>
            <a:ext cx="36830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연대기</a:t>
            </a:r>
            <a:endParaRPr lang="en-US" sz="2800" b="1" dirty="0">
              <a:solidFill>
                <a:schemeClr val="bg1"/>
              </a:solidFill>
              <a:latin typeface="Helvetica" charset="0"/>
              <a:ea typeface="+mn-ea"/>
              <a:cs typeface="+mn-cs"/>
            </a:endParaRPr>
          </a:p>
        </p:txBody>
      </p:sp>
      <p:sp>
        <p:nvSpPr>
          <p:cNvPr id="1038351" name="Text Box 15"/>
          <p:cNvSpPr txBox="1">
            <a:spLocks noChangeArrowheads="1"/>
          </p:cNvSpPr>
          <p:nvPr/>
        </p:nvSpPr>
        <p:spPr bwMode="auto">
          <a:xfrm>
            <a:off x="5156200" y="2882900"/>
            <a:ext cx="36195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율법과 역사</a:t>
            </a:r>
            <a:endParaRPr lang="en-US" sz="2800" b="1" dirty="0">
              <a:solidFill>
                <a:schemeClr val="bg1"/>
              </a:solidFill>
              <a:latin typeface="Helvetica" charset="0"/>
              <a:ea typeface="+mn-ea"/>
              <a:cs typeface="+mn-cs"/>
            </a:endParaRPr>
          </a:p>
        </p:txBody>
      </p:sp>
      <p:sp>
        <p:nvSpPr>
          <p:cNvPr id="1038352" name="Text Box 16"/>
          <p:cNvSpPr txBox="1">
            <a:spLocks noChangeArrowheads="1"/>
          </p:cNvSpPr>
          <p:nvPr/>
        </p:nvSpPr>
        <p:spPr bwMode="auto">
          <a:xfrm>
            <a:off x="5156200" y="4165600"/>
            <a:ext cx="44069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저작과 예언</a:t>
            </a:r>
            <a:endParaRPr lang="en-US" sz="2800" b="1" dirty="0">
              <a:solidFill>
                <a:schemeClr val="bg1"/>
              </a:solidFill>
              <a:latin typeface="Helvetica" charset="0"/>
              <a:ea typeface="+mn-ea"/>
              <a:cs typeface="+mn-cs"/>
            </a:endParaRPr>
          </a:p>
        </p:txBody>
      </p:sp>
      <p:sp>
        <p:nvSpPr>
          <p:cNvPr id="1038353" name="Text Box 17"/>
          <p:cNvSpPr txBox="1">
            <a:spLocks noChangeArrowheads="1"/>
          </p:cNvSpPr>
          <p:nvPr/>
        </p:nvSpPr>
        <p:spPr bwMode="auto">
          <a:xfrm>
            <a:off x="5143500" y="5372100"/>
            <a:ext cx="4038600" cy="51911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ko-KR" altLang="en-US" sz="2800" b="1" dirty="0">
                <a:solidFill>
                  <a:schemeClr val="bg1"/>
                </a:solidFill>
                <a:latin typeface="Helvetica" charset="0"/>
                <a:ea typeface="+mn-ea"/>
                <a:cs typeface="+mn-cs"/>
              </a:rPr>
              <a:t>암기해 보기</a:t>
            </a:r>
            <a:endParaRPr lang="en-US" sz="2800" b="1" dirty="0">
              <a:solidFill>
                <a:schemeClr val="bg1"/>
              </a:solidFill>
              <a:latin typeface="Helvetica" charset="0"/>
              <a:ea typeface="+mn-ea"/>
              <a:cs typeface="+mn-cs"/>
            </a:endParaRPr>
          </a:p>
        </p:txBody>
      </p:sp>
      <p:sp>
        <p:nvSpPr>
          <p:cNvPr id="1038358" name="Line 22"/>
          <p:cNvSpPr>
            <a:spLocks noChangeShapeType="1"/>
          </p:cNvSpPr>
          <p:nvPr/>
        </p:nvSpPr>
        <p:spPr bwMode="auto">
          <a:xfrm flipH="1" flipV="1">
            <a:off x="4802188" y="4803775"/>
            <a:ext cx="1096962" cy="461963"/>
          </a:xfrm>
          <a:prstGeom prst="line">
            <a:avLst/>
          </a:prstGeom>
          <a:noFill/>
          <a:ln w="76200">
            <a:solidFill>
              <a:schemeClr val="hlink"/>
            </a:solidFill>
            <a:prstDash val="sysDot"/>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20490" name="Rectangle 24"/>
          <p:cNvSpPr>
            <a:spLocks noChangeArrowheads="1"/>
          </p:cNvSpPr>
          <p:nvPr/>
        </p:nvSpPr>
        <p:spPr bwMode="auto">
          <a:xfrm>
            <a:off x="6115050" y="3027363"/>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endParaRPr lang="en-US" sz="1000" b="1"/>
          </a:p>
        </p:txBody>
      </p:sp>
      <p:sp>
        <p:nvSpPr>
          <p:cNvPr id="20491" name="Text Box 25"/>
          <p:cNvSpPr txBox="1">
            <a:spLocks noChangeArrowheads="1"/>
          </p:cNvSpPr>
          <p:nvPr/>
        </p:nvSpPr>
        <p:spPr bwMode="auto">
          <a:xfrm>
            <a:off x="9015413" y="7353300"/>
            <a:ext cx="33972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09</a:t>
            </a:r>
          </a:p>
        </p:txBody>
      </p:sp>
      <p:sp>
        <p:nvSpPr>
          <p:cNvPr id="1038356" name="AutoShape 20"/>
          <p:cNvSpPr>
            <a:spLocks noChangeArrowheads="1"/>
          </p:cNvSpPr>
          <p:nvPr/>
        </p:nvSpPr>
        <p:spPr bwMode="auto">
          <a:xfrm>
            <a:off x="3954463" y="3411538"/>
            <a:ext cx="879475" cy="2908300"/>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8"/>
              </a:schemeClr>
            </a:outerShdw>
          </a:effectLst>
        </p:spPr>
        <p:txBody>
          <a:bodyPr wrap="none" anchor="ctr"/>
          <a:lstStyle/>
          <a:p>
            <a:pPr>
              <a:defRPr/>
            </a:pPr>
            <a:endParaRPr lang="en-US">
              <a:ea typeface="+mn-ea"/>
              <a:cs typeface="+mn-cs"/>
            </a:endParaRPr>
          </a:p>
        </p:txBody>
      </p:sp>
      <p:sp>
        <p:nvSpPr>
          <p:cNvPr id="1038357" name="AutoShape 21"/>
          <p:cNvSpPr>
            <a:spLocks noChangeArrowheads="1"/>
          </p:cNvSpPr>
          <p:nvPr/>
        </p:nvSpPr>
        <p:spPr bwMode="auto">
          <a:xfrm>
            <a:off x="5018088" y="5281613"/>
            <a:ext cx="3473450" cy="706437"/>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8"/>
              </a:schemeClr>
            </a:outerShdw>
          </a:effectLst>
        </p:spPr>
        <p:txBody>
          <a:bodyPr wrap="none" anchor="ctr"/>
          <a:lstStyle/>
          <a:p>
            <a:pPr>
              <a:defRPr/>
            </a:pPr>
            <a:endParaRPr lang="en-US">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38357"/>
                                        </p:tgtEl>
                                        <p:attrNameLst>
                                          <p:attrName>style.visibility</p:attrName>
                                        </p:attrNameLst>
                                      </p:cBhvr>
                                      <p:to>
                                        <p:strVal val="visible"/>
                                      </p:to>
                                    </p:set>
                                    <p:animEffect transition="in" filter="wipe(right)">
                                      <p:cBhvr>
                                        <p:cTn id="7" dur="500"/>
                                        <p:tgtEl>
                                          <p:spTgt spid="1038357"/>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038358"/>
                                        </p:tgtEl>
                                        <p:attrNameLst>
                                          <p:attrName>style.visibility</p:attrName>
                                        </p:attrNameLst>
                                      </p:cBhvr>
                                      <p:to>
                                        <p:strVal val="visible"/>
                                      </p:to>
                                    </p:set>
                                    <p:animEffect transition="in" filter="wipe(right)">
                                      <p:cBhvr>
                                        <p:cTn id="11" dur="500"/>
                                        <p:tgtEl>
                                          <p:spTgt spid="103835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38356"/>
                                        </p:tgtEl>
                                        <p:attrNameLst>
                                          <p:attrName>style.visibility</p:attrName>
                                        </p:attrNameLst>
                                      </p:cBhvr>
                                      <p:to>
                                        <p:strVal val="visible"/>
                                      </p:to>
                                    </p:set>
                                    <p:animEffect transition="in" filter="wipe(up)">
                                      <p:cBhvr>
                                        <p:cTn id="15" dur="500"/>
                                        <p:tgtEl>
                                          <p:spTgt spid="1038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56" grpId="0" animBg="1"/>
      <p:bldP spid="1038357" grpId="0" animBg="1"/>
    </p:bldLst>
  </p:timing>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omic Sans MS" pitchFamily="-108"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ALFA85-2:</Template>
  <TotalTime>20408</TotalTime>
  <Pages>40</Pages>
  <Words>9019</Words>
  <Application>Microsoft Macintosh PowerPoint</Application>
  <PresentationFormat>Custom</PresentationFormat>
  <Paragraphs>4055</Paragraphs>
  <Slides>87</Slides>
  <Notes>87</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87</vt:i4>
      </vt:variant>
    </vt:vector>
  </HeadingPairs>
  <TitlesOfParts>
    <vt:vector size="105" baseType="lpstr">
      <vt:lpstr>Kosher-Normal</vt:lpstr>
      <vt:lpstr>Arial</vt:lpstr>
      <vt:lpstr>Arial Black</vt:lpstr>
      <vt:lpstr>Century Gothic</vt:lpstr>
      <vt:lpstr>Comic Sans MS</vt:lpstr>
      <vt:lpstr>Engravers MT</vt:lpstr>
      <vt:lpstr>Helvetica</vt:lpstr>
      <vt:lpstr>Helvetica BlackOblique</vt:lpstr>
      <vt:lpstr>Impact</vt:lpstr>
      <vt:lpstr>Kosher</vt:lpstr>
      <vt:lpstr>Monotype Sorts</vt:lpstr>
      <vt:lpstr>Times</vt:lpstr>
      <vt:lpstr>Times New Roman</vt:lpstr>
      <vt:lpstr>Wingdings</vt:lpstr>
      <vt:lpstr>untitled 1</vt:lpstr>
      <vt:lpstr>untitled 2</vt:lpstr>
      <vt:lpstr>Orbit</vt:lpstr>
      <vt:lpstr>Microsoft ClipArt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“성경은 기본적으로” 링크는 BibleStudyDownloads.org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john fryman</dc:creator>
  <cp:keywords/>
  <dc:description/>
  <cp:lastModifiedBy>Rick Griffith</cp:lastModifiedBy>
  <cp:revision>1206</cp:revision>
  <cp:lastPrinted>2000-10-23T04:26:58Z</cp:lastPrinted>
  <dcterms:created xsi:type="dcterms:W3CDTF">2008-09-06T09:25:52Z</dcterms:created>
  <dcterms:modified xsi:type="dcterms:W3CDTF">2019-05-09T03:30:12Z</dcterms:modified>
</cp:coreProperties>
</file>